
<file path=[Content_Types].xml><?xml version="1.0" encoding="utf-8"?>
<Types xmlns="http://schemas.openxmlformats.org/package/2006/content-types">
  <Default Extension="png" ContentType="image/png"/>
  <Default Extension="bin" ContentType="application/vnd.ms-office.activeX"/>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61" r:id="rId2"/>
    <p:sldId id="338" r:id="rId3"/>
    <p:sldId id="339" r:id="rId4"/>
    <p:sldId id="340" r:id="rId5"/>
    <p:sldId id="348" r:id="rId6"/>
    <p:sldId id="341" r:id="rId7"/>
    <p:sldId id="342" r:id="rId8"/>
    <p:sldId id="343" r:id="rId9"/>
    <p:sldId id="344" r:id="rId10"/>
    <p:sldId id="351" r:id="rId11"/>
    <p:sldId id="345" r:id="rId12"/>
    <p:sldId id="346" r:id="rId13"/>
    <p:sldId id="347" r:id="rId14"/>
    <p:sldId id="349" r:id="rId15"/>
    <p:sldId id="350"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FFF66"/>
    <a:srgbClr val="F90628"/>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628" autoAdjust="0"/>
  </p:normalViewPr>
  <p:slideViewPr>
    <p:cSldViewPr snapToGrid="0" snapToObjects="1">
      <p:cViewPr varScale="1">
        <p:scale>
          <a:sx n="119" d="100"/>
          <a:sy n="119" d="100"/>
        </p:scale>
        <p:origin x="1332" y="102"/>
      </p:cViewPr>
      <p:guideLst>
        <p:guide orient="horz" pos="1620"/>
        <p:guide pos="2880"/>
      </p:guideLst>
    </p:cSldViewPr>
  </p:slideViewPr>
  <p:outlineViewPr>
    <p:cViewPr>
      <p:scale>
        <a:sx n="33" d="100"/>
        <a:sy n="33" d="100"/>
      </p:scale>
      <p:origin x="0" y="3492"/>
    </p:cViewPr>
  </p:outlineViewPr>
  <p:notesTextViewPr>
    <p:cViewPr>
      <p:scale>
        <a:sx n="3" d="2"/>
        <a:sy n="3" d="2"/>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Duthie-Jung" userId="9167dca74ed6dd25" providerId="LiveId" clId="{BAAF7565-EED8-4E2F-809F-6825CC61E8E4}"/>
    <pc:docChg chg="undo custSel addSld delSld modSld delSection modSection">
      <pc:chgData name="Anna Duthie-Jung" userId="9167dca74ed6dd25" providerId="LiveId" clId="{BAAF7565-EED8-4E2F-809F-6825CC61E8E4}" dt="2017-09-30T21:23:50.191" v="1239"/>
      <pc:docMkLst>
        <pc:docMk/>
      </pc:docMkLst>
      <pc:sldChg chg="del">
        <pc:chgData name="Anna Duthie-Jung" userId="9167dca74ed6dd25" providerId="LiveId" clId="{BAAF7565-EED8-4E2F-809F-6825CC61E8E4}" dt="2017-09-28T04:47:44.715" v="993" actId="2696"/>
        <pc:sldMkLst>
          <pc:docMk/>
          <pc:sldMk cId="1882068096" sldId="257"/>
        </pc:sldMkLst>
      </pc:sldChg>
      <pc:sldChg chg="del">
        <pc:chgData name="Anna Duthie-Jung" userId="9167dca74ed6dd25" providerId="LiveId" clId="{BAAF7565-EED8-4E2F-809F-6825CC61E8E4}" dt="2017-09-28T04:47:44.574" v="991" actId="2696"/>
        <pc:sldMkLst>
          <pc:docMk/>
          <pc:sldMk cId="3086336741" sldId="258"/>
        </pc:sldMkLst>
      </pc:sldChg>
      <pc:sldChg chg="del">
        <pc:chgData name="Anna Duthie-Jung" userId="9167dca74ed6dd25" providerId="LiveId" clId="{BAAF7565-EED8-4E2F-809F-6825CC61E8E4}" dt="2017-09-28T04:47:44.668" v="992" actId="2696"/>
        <pc:sldMkLst>
          <pc:docMk/>
          <pc:sldMk cId="409335775" sldId="271"/>
        </pc:sldMkLst>
      </pc:sldChg>
      <pc:sldChg chg="del">
        <pc:chgData name="Anna Duthie-Jung" userId="9167dca74ed6dd25" providerId="LiveId" clId="{BAAF7565-EED8-4E2F-809F-6825CC61E8E4}" dt="2017-09-28T04:47:47.746" v="1034" actId="2696"/>
        <pc:sldMkLst>
          <pc:docMk/>
          <pc:sldMk cId="1350291267" sldId="274"/>
        </pc:sldMkLst>
      </pc:sldChg>
      <pc:sldChg chg="del">
        <pc:chgData name="Anna Duthie-Jung" userId="9167dca74ed6dd25" providerId="LiveId" clId="{BAAF7565-EED8-4E2F-809F-6825CC61E8E4}" dt="2017-09-28T04:47:44.761" v="994" actId="2696"/>
        <pc:sldMkLst>
          <pc:docMk/>
          <pc:sldMk cId="3115786225" sldId="275"/>
        </pc:sldMkLst>
      </pc:sldChg>
      <pc:sldChg chg="del">
        <pc:chgData name="Anna Duthie-Jung" userId="9167dca74ed6dd25" providerId="LiveId" clId="{BAAF7565-EED8-4E2F-809F-6825CC61E8E4}" dt="2017-09-28T04:47:45.027" v="997" actId="2696"/>
        <pc:sldMkLst>
          <pc:docMk/>
          <pc:sldMk cId="176419135" sldId="278"/>
        </pc:sldMkLst>
      </pc:sldChg>
      <pc:sldChg chg="del">
        <pc:chgData name="Anna Duthie-Jung" userId="9167dca74ed6dd25" providerId="LiveId" clId="{BAAF7565-EED8-4E2F-809F-6825CC61E8E4}" dt="2017-09-28T04:47:45.168" v="999" actId="2696"/>
        <pc:sldMkLst>
          <pc:docMk/>
          <pc:sldMk cId="2931877858" sldId="280"/>
        </pc:sldMkLst>
      </pc:sldChg>
      <pc:sldChg chg="del">
        <pc:chgData name="Anna Duthie-Jung" userId="9167dca74ed6dd25" providerId="LiveId" clId="{BAAF7565-EED8-4E2F-809F-6825CC61E8E4}" dt="2017-09-28T04:47:45.575" v="1004" actId="2696"/>
        <pc:sldMkLst>
          <pc:docMk/>
          <pc:sldMk cId="1262729314" sldId="281"/>
        </pc:sldMkLst>
      </pc:sldChg>
      <pc:sldChg chg="modSp del mod">
        <pc:chgData name="Anna Duthie-Jung" userId="9167dca74ed6dd25" providerId="LiveId" clId="{BAAF7565-EED8-4E2F-809F-6825CC61E8E4}" dt="2017-09-28T04:47:48.147" v="1041" actId="20577"/>
        <pc:sldMkLst>
          <pc:docMk/>
          <pc:sldMk cId="1086325801" sldId="282"/>
        </pc:sldMkLst>
        <pc:graphicFrameChg chg="mod">
          <ac:chgData name="Anna Duthie-Jung" userId="9167dca74ed6dd25" providerId="LiveId" clId="{BAAF7565-EED8-4E2F-809F-6825CC61E8E4}" dt="2017-09-28T04:47:48.147" v="1041" actId="20577"/>
          <ac:graphicFrameMkLst>
            <pc:docMk/>
            <pc:sldMk cId="1086325801" sldId="282"/>
            <ac:graphicFrameMk id="4" creationId="{00000000-0000-0000-0000-000000000000}"/>
          </ac:graphicFrameMkLst>
        </pc:graphicFrameChg>
      </pc:sldChg>
      <pc:sldChg chg="del">
        <pc:chgData name="Anna Duthie-Jung" userId="9167dca74ed6dd25" providerId="LiveId" clId="{BAAF7565-EED8-4E2F-809F-6825CC61E8E4}" dt="2017-09-28T04:47:45.715" v="1006" actId="2696"/>
        <pc:sldMkLst>
          <pc:docMk/>
          <pc:sldMk cId="4050980879" sldId="283"/>
        </pc:sldMkLst>
      </pc:sldChg>
      <pc:sldChg chg="del">
        <pc:chgData name="Anna Duthie-Jung" userId="9167dca74ed6dd25" providerId="LiveId" clId="{BAAF7565-EED8-4E2F-809F-6825CC61E8E4}" dt="2017-09-28T04:47:45.934" v="1009" actId="2696"/>
        <pc:sldMkLst>
          <pc:docMk/>
          <pc:sldMk cId="147400314" sldId="284"/>
        </pc:sldMkLst>
      </pc:sldChg>
      <pc:sldChg chg="del">
        <pc:chgData name="Anna Duthie-Jung" userId="9167dca74ed6dd25" providerId="LiveId" clId="{BAAF7565-EED8-4E2F-809F-6825CC61E8E4}" dt="2017-09-28T04:47:46.747" v="1015" actId="2696"/>
        <pc:sldMkLst>
          <pc:docMk/>
          <pc:sldMk cId="2196986527" sldId="285"/>
        </pc:sldMkLst>
      </pc:sldChg>
      <pc:sldChg chg="del">
        <pc:chgData name="Anna Duthie-Jung" userId="9167dca74ed6dd25" providerId="LiveId" clId="{BAAF7565-EED8-4E2F-809F-6825CC61E8E4}" dt="2017-09-28T04:47:45.293" v="1001" actId="2696"/>
        <pc:sldMkLst>
          <pc:docMk/>
          <pc:sldMk cId="870877917" sldId="286"/>
        </pc:sldMkLst>
      </pc:sldChg>
      <pc:sldChg chg="del">
        <pc:chgData name="Anna Duthie-Jung" userId="9167dca74ed6dd25" providerId="LiveId" clId="{BAAF7565-EED8-4E2F-809F-6825CC61E8E4}" dt="2017-09-28T04:47:45.371" v="1002" actId="2696"/>
        <pc:sldMkLst>
          <pc:docMk/>
          <pc:sldMk cId="1532826850" sldId="287"/>
        </pc:sldMkLst>
      </pc:sldChg>
      <pc:sldChg chg="del">
        <pc:chgData name="Anna Duthie-Jung" userId="9167dca74ed6dd25" providerId="LiveId" clId="{BAAF7565-EED8-4E2F-809F-6825CC61E8E4}" dt="2017-09-28T04:47:45.449" v="1003" actId="2696"/>
        <pc:sldMkLst>
          <pc:docMk/>
          <pc:sldMk cId="569752125" sldId="288"/>
        </pc:sldMkLst>
      </pc:sldChg>
      <pc:sldChg chg="del">
        <pc:chgData name="Anna Duthie-Jung" userId="9167dca74ed6dd25" providerId="LiveId" clId="{BAAF7565-EED8-4E2F-809F-6825CC61E8E4}" dt="2017-09-28T04:47:46.841" v="1016" actId="2696"/>
        <pc:sldMkLst>
          <pc:docMk/>
          <pc:sldMk cId="2526317072" sldId="289"/>
        </pc:sldMkLst>
      </pc:sldChg>
      <pc:sldChg chg="del">
        <pc:chgData name="Anna Duthie-Jung" userId="9167dca74ed6dd25" providerId="LiveId" clId="{BAAF7565-EED8-4E2F-809F-6825CC61E8E4}" dt="2017-09-28T04:47:46.919" v="1018" actId="2696"/>
        <pc:sldMkLst>
          <pc:docMk/>
          <pc:sldMk cId="4189028528" sldId="290"/>
        </pc:sldMkLst>
      </pc:sldChg>
      <pc:sldChg chg="del">
        <pc:chgData name="Anna Duthie-Jung" userId="9167dca74ed6dd25" providerId="LiveId" clId="{BAAF7565-EED8-4E2F-809F-6825CC61E8E4}" dt="2017-09-28T04:47:46.950" v="1019" actId="2696"/>
        <pc:sldMkLst>
          <pc:docMk/>
          <pc:sldMk cId="35758764" sldId="292"/>
        </pc:sldMkLst>
      </pc:sldChg>
      <pc:sldChg chg="del">
        <pc:chgData name="Anna Duthie-Jung" userId="9167dca74ed6dd25" providerId="LiveId" clId="{BAAF7565-EED8-4E2F-809F-6825CC61E8E4}" dt="2017-09-28T04:47:46.153" v="1012" actId="2696"/>
        <pc:sldMkLst>
          <pc:docMk/>
          <pc:sldMk cId="1792676247" sldId="295"/>
        </pc:sldMkLst>
      </pc:sldChg>
      <pc:sldChg chg="del">
        <pc:chgData name="Anna Duthie-Jung" userId="9167dca74ed6dd25" providerId="LiveId" clId="{BAAF7565-EED8-4E2F-809F-6825CC61E8E4}" dt="2017-09-28T04:47:44.824" v="995" actId="2696"/>
        <pc:sldMkLst>
          <pc:docMk/>
          <pc:sldMk cId="3343865269" sldId="296"/>
        </pc:sldMkLst>
      </pc:sldChg>
      <pc:sldChg chg="del">
        <pc:chgData name="Anna Duthie-Jung" userId="9167dca74ed6dd25" providerId="LiveId" clId="{BAAF7565-EED8-4E2F-809F-6825CC61E8E4}" dt="2017-09-28T04:47:44.902" v="996" actId="2696"/>
        <pc:sldMkLst>
          <pc:docMk/>
          <pc:sldMk cId="1294150501" sldId="300"/>
        </pc:sldMkLst>
      </pc:sldChg>
      <pc:sldChg chg="del">
        <pc:chgData name="Anna Duthie-Jung" userId="9167dca74ed6dd25" providerId="LiveId" clId="{BAAF7565-EED8-4E2F-809F-6825CC61E8E4}" dt="2017-09-28T04:47:45.230" v="1000" actId="2696"/>
        <pc:sldMkLst>
          <pc:docMk/>
          <pc:sldMk cId="3280040857" sldId="301"/>
        </pc:sldMkLst>
      </pc:sldChg>
      <pc:sldChg chg="modSp del mod">
        <pc:chgData name="Anna Duthie-Jung" userId="9167dca74ed6dd25" providerId="LiveId" clId="{BAAF7565-EED8-4E2F-809F-6825CC61E8E4}" dt="2017-09-28T04:47:48.147" v="1041" actId="20577"/>
        <pc:sldMkLst>
          <pc:docMk/>
          <pc:sldMk cId="4230512104" sldId="302"/>
        </pc:sldMkLst>
        <pc:graphicFrameChg chg="mod">
          <ac:chgData name="Anna Duthie-Jung" userId="9167dca74ed6dd25" providerId="LiveId" clId="{BAAF7565-EED8-4E2F-809F-6825CC61E8E4}" dt="2017-09-28T04:47:48.147" v="1041" actId="20577"/>
          <ac:graphicFrameMkLst>
            <pc:docMk/>
            <pc:sldMk cId="4230512104" sldId="302"/>
            <ac:graphicFrameMk id="2" creationId="{00000000-0000-0000-0000-000000000000}"/>
          </ac:graphicFrameMkLst>
        </pc:graphicFrameChg>
      </pc:sldChg>
      <pc:sldChg chg="modSp del mod">
        <pc:chgData name="Anna Duthie-Jung" userId="9167dca74ed6dd25" providerId="LiveId" clId="{BAAF7565-EED8-4E2F-809F-6825CC61E8E4}" dt="2017-09-28T04:47:48.147" v="1041" actId="20577"/>
        <pc:sldMkLst>
          <pc:docMk/>
          <pc:sldMk cId="2062391844" sldId="303"/>
        </pc:sldMkLst>
        <pc:graphicFrameChg chg="mod">
          <ac:chgData name="Anna Duthie-Jung" userId="9167dca74ed6dd25" providerId="LiveId" clId="{BAAF7565-EED8-4E2F-809F-6825CC61E8E4}" dt="2017-09-28T04:47:48.147" v="1041" actId="20577"/>
          <ac:graphicFrameMkLst>
            <pc:docMk/>
            <pc:sldMk cId="2062391844" sldId="303"/>
            <ac:graphicFrameMk id="2" creationId="{00000000-0000-0000-0000-000000000000}"/>
          </ac:graphicFrameMkLst>
        </pc:graphicFrameChg>
      </pc:sldChg>
      <pc:sldChg chg="modSp del mod">
        <pc:chgData name="Anna Duthie-Jung" userId="9167dca74ed6dd25" providerId="LiveId" clId="{BAAF7565-EED8-4E2F-809F-6825CC61E8E4}" dt="2017-09-28T04:47:48.147" v="1041" actId="20577"/>
        <pc:sldMkLst>
          <pc:docMk/>
          <pc:sldMk cId="2080780428" sldId="304"/>
        </pc:sldMkLst>
        <pc:graphicFrameChg chg="mod">
          <ac:chgData name="Anna Duthie-Jung" userId="9167dca74ed6dd25" providerId="LiveId" clId="{BAAF7565-EED8-4E2F-809F-6825CC61E8E4}" dt="2017-09-28T04:47:48.147" v="1041" actId="20577"/>
          <ac:graphicFrameMkLst>
            <pc:docMk/>
            <pc:sldMk cId="2080780428" sldId="304"/>
            <ac:graphicFrameMk id="3" creationId="{00000000-0000-0000-0000-000000000000}"/>
          </ac:graphicFrameMkLst>
        </pc:graphicFrameChg>
      </pc:sldChg>
      <pc:sldChg chg="modSp del mod">
        <pc:chgData name="Anna Duthie-Jung" userId="9167dca74ed6dd25" providerId="LiveId" clId="{BAAF7565-EED8-4E2F-809F-6825CC61E8E4}" dt="2017-09-28T04:47:48.147" v="1041" actId="20577"/>
        <pc:sldMkLst>
          <pc:docMk/>
          <pc:sldMk cId="3233819705" sldId="305"/>
        </pc:sldMkLst>
        <pc:graphicFrameChg chg="mod">
          <ac:chgData name="Anna Duthie-Jung" userId="9167dca74ed6dd25" providerId="LiveId" clId="{BAAF7565-EED8-4E2F-809F-6825CC61E8E4}" dt="2017-09-28T04:47:48.147" v="1041" actId="20577"/>
          <ac:graphicFrameMkLst>
            <pc:docMk/>
            <pc:sldMk cId="3233819705" sldId="305"/>
            <ac:graphicFrameMk id="3" creationId="{00000000-0000-0000-0000-000000000000}"/>
          </ac:graphicFrameMkLst>
        </pc:graphicFrameChg>
      </pc:sldChg>
      <pc:sldChg chg="modSp del mod">
        <pc:chgData name="Anna Duthie-Jung" userId="9167dca74ed6dd25" providerId="LiveId" clId="{BAAF7565-EED8-4E2F-809F-6825CC61E8E4}" dt="2017-09-28T04:47:48.147" v="1041" actId="20577"/>
        <pc:sldMkLst>
          <pc:docMk/>
          <pc:sldMk cId="3706735994" sldId="306"/>
        </pc:sldMkLst>
        <pc:graphicFrameChg chg="mod">
          <ac:chgData name="Anna Duthie-Jung" userId="9167dca74ed6dd25" providerId="LiveId" clId="{BAAF7565-EED8-4E2F-809F-6825CC61E8E4}" dt="2017-09-28T04:47:48.147" v="1041" actId="20577"/>
          <ac:graphicFrameMkLst>
            <pc:docMk/>
            <pc:sldMk cId="3706735994" sldId="306"/>
            <ac:graphicFrameMk id="3" creationId="{00000000-0000-0000-0000-000000000000}"/>
          </ac:graphicFrameMkLst>
        </pc:graphicFrameChg>
      </pc:sldChg>
      <pc:sldChg chg="modSp del mod">
        <pc:chgData name="Anna Duthie-Jung" userId="9167dca74ed6dd25" providerId="LiveId" clId="{BAAF7565-EED8-4E2F-809F-6825CC61E8E4}" dt="2017-09-28T04:47:48.147" v="1041" actId="20577"/>
        <pc:sldMkLst>
          <pc:docMk/>
          <pc:sldMk cId="1366308156" sldId="307"/>
        </pc:sldMkLst>
        <pc:graphicFrameChg chg="mod">
          <ac:chgData name="Anna Duthie-Jung" userId="9167dca74ed6dd25" providerId="LiveId" clId="{BAAF7565-EED8-4E2F-809F-6825CC61E8E4}" dt="2017-09-28T04:47:48.147" v="1041" actId="20577"/>
          <ac:graphicFrameMkLst>
            <pc:docMk/>
            <pc:sldMk cId="1366308156" sldId="307"/>
            <ac:graphicFrameMk id="2" creationId="{00000000-0000-0000-0000-000000000000}"/>
          </ac:graphicFrameMkLst>
        </pc:graphicFrameChg>
      </pc:sldChg>
      <pc:sldChg chg="del">
        <pc:chgData name="Anna Duthie-Jung" userId="9167dca74ed6dd25" providerId="LiveId" clId="{BAAF7565-EED8-4E2F-809F-6825CC61E8E4}" dt="2017-09-28T04:47:47.341" v="1026" actId="2696"/>
        <pc:sldMkLst>
          <pc:docMk/>
          <pc:sldMk cId="3050417759" sldId="308"/>
        </pc:sldMkLst>
      </pc:sldChg>
      <pc:sldChg chg="del">
        <pc:chgData name="Anna Duthie-Jung" userId="9167dca74ed6dd25" providerId="LiveId" clId="{BAAF7565-EED8-4E2F-809F-6825CC61E8E4}" dt="2017-09-28T04:47:47.420" v="1027" actId="2696"/>
        <pc:sldMkLst>
          <pc:docMk/>
          <pc:sldMk cId="3686469165" sldId="309"/>
        </pc:sldMkLst>
      </pc:sldChg>
      <pc:sldChg chg="del">
        <pc:chgData name="Anna Duthie-Jung" userId="9167dca74ed6dd25" providerId="LiveId" clId="{BAAF7565-EED8-4E2F-809F-6825CC61E8E4}" dt="2017-09-28T04:47:47.559" v="1030" actId="2696"/>
        <pc:sldMkLst>
          <pc:docMk/>
          <pc:sldMk cId="3803102088" sldId="312"/>
        </pc:sldMkLst>
      </pc:sldChg>
      <pc:sldChg chg="del">
        <pc:chgData name="Anna Duthie-Jung" userId="9167dca74ed6dd25" providerId="LiveId" clId="{BAAF7565-EED8-4E2F-809F-6825CC61E8E4}" dt="2017-09-28T04:47:47.590" v="1031" actId="2696"/>
        <pc:sldMkLst>
          <pc:docMk/>
          <pc:sldMk cId="1847096941" sldId="313"/>
        </pc:sldMkLst>
      </pc:sldChg>
      <pc:sldChg chg="del">
        <pc:chgData name="Anna Duthie-Jung" userId="9167dca74ed6dd25" providerId="LiveId" clId="{BAAF7565-EED8-4E2F-809F-6825CC61E8E4}" dt="2017-09-28T04:47:47.637" v="1032" actId="2696"/>
        <pc:sldMkLst>
          <pc:docMk/>
          <pc:sldMk cId="872867874" sldId="314"/>
        </pc:sldMkLst>
      </pc:sldChg>
      <pc:sldChg chg="del">
        <pc:chgData name="Anna Duthie-Jung" userId="9167dca74ed6dd25" providerId="LiveId" clId="{BAAF7565-EED8-4E2F-809F-6825CC61E8E4}" dt="2017-09-28T04:47:47.699" v="1033" actId="2696"/>
        <pc:sldMkLst>
          <pc:docMk/>
          <pc:sldMk cId="404210233" sldId="315"/>
        </pc:sldMkLst>
      </pc:sldChg>
      <pc:sldChg chg="del">
        <pc:chgData name="Anna Duthie-Jung" userId="9167dca74ed6dd25" providerId="LiveId" clId="{BAAF7565-EED8-4E2F-809F-6825CC61E8E4}" dt="2017-09-28T04:47:47.466" v="1028" actId="2696"/>
        <pc:sldMkLst>
          <pc:docMk/>
          <pc:sldMk cId="3700250529" sldId="316"/>
        </pc:sldMkLst>
      </pc:sldChg>
      <pc:sldChg chg="del">
        <pc:chgData name="Anna Duthie-Jung" userId="9167dca74ed6dd25" providerId="LiveId" clId="{BAAF7565-EED8-4E2F-809F-6825CC61E8E4}" dt="2017-09-28T04:47:49.216" v="1042" actId="2696"/>
        <pc:sldMkLst>
          <pc:docMk/>
          <pc:sldMk cId="2278749875" sldId="317"/>
        </pc:sldMkLst>
      </pc:sldChg>
      <pc:sldChg chg="del">
        <pc:chgData name="Anna Duthie-Jung" userId="9167dca74ed6dd25" providerId="LiveId" clId="{BAAF7565-EED8-4E2F-809F-6825CC61E8E4}" dt="2017-09-28T04:47:49.263" v="1043" actId="2696"/>
        <pc:sldMkLst>
          <pc:docMk/>
          <pc:sldMk cId="137182183" sldId="318"/>
        </pc:sldMkLst>
      </pc:sldChg>
      <pc:sldChg chg="del">
        <pc:chgData name="Anna Duthie-Jung" userId="9167dca74ed6dd25" providerId="LiveId" clId="{BAAF7565-EED8-4E2F-809F-6825CC61E8E4}" dt="2017-09-28T04:47:47.840" v="1035" actId="2696"/>
        <pc:sldMkLst>
          <pc:docMk/>
          <pc:sldMk cId="902483838" sldId="320"/>
        </pc:sldMkLst>
      </pc:sldChg>
      <pc:sldChg chg="del">
        <pc:chgData name="Anna Duthie-Jung" userId="9167dca74ed6dd25" providerId="LiveId" clId="{BAAF7565-EED8-4E2F-809F-6825CC61E8E4}" dt="2017-09-28T04:47:47.975" v="1036" actId="2696"/>
        <pc:sldMkLst>
          <pc:docMk/>
          <pc:sldMk cId="138375097" sldId="321"/>
        </pc:sldMkLst>
      </pc:sldChg>
      <pc:sldChg chg="del">
        <pc:chgData name="Anna Duthie-Jung" userId="9167dca74ed6dd25" providerId="LiveId" clId="{BAAF7565-EED8-4E2F-809F-6825CC61E8E4}" dt="2017-09-28T04:47:47.523" v="1029" actId="2696"/>
        <pc:sldMkLst>
          <pc:docMk/>
          <pc:sldMk cId="1756597935" sldId="322"/>
        </pc:sldMkLst>
      </pc:sldChg>
      <pc:sldChg chg="del">
        <pc:chgData name="Anna Duthie-Jung" userId="9167dca74ed6dd25" providerId="LiveId" clId="{BAAF7565-EED8-4E2F-809F-6825CC61E8E4}" dt="2017-09-28T04:47:48.037" v="1037" actId="2696"/>
        <pc:sldMkLst>
          <pc:docMk/>
          <pc:sldMk cId="291594544" sldId="323"/>
        </pc:sldMkLst>
      </pc:sldChg>
      <pc:sldChg chg="del">
        <pc:chgData name="Anna Duthie-Jung" userId="9167dca74ed6dd25" providerId="LiveId" clId="{BAAF7565-EED8-4E2F-809F-6825CC61E8E4}" dt="2017-09-28T04:47:48.116" v="1038" actId="2696"/>
        <pc:sldMkLst>
          <pc:docMk/>
          <pc:sldMk cId="215970310" sldId="324"/>
        </pc:sldMkLst>
      </pc:sldChg>
      <pc:sldChg chg="del">
        <pc:chgData name="Anna Duthie-Jung" userId="9167dca74ed6dd25" providerId="LiveId" clId="{BAAF7565-EED8-4E2F-809F-6825CC61E8E4}" dt="2017-09-28T04:47:48.147" v="1039" actId="2696"/>
        <pc:sldMkLst>
          <pc:docMk/>
          <pc:sldMk cId="4145769329" sldId="325"/>
        </pc:sldMkLst>
      </pc:sldChg>
      <pc:sldChg chg="del">
        <pc:chgData name="Anna Duthie-Jung" userId="9167dca74ed6dd25" providerId="LiveId" clId="{BAAF7565-EED8-4E2F-809F-6825CC61E8E4}" dt="2017-09-28T04:47:49.278" v="1044" actId="2696"/>
        <pc:sldMkLst>
          <pc:docMk/>
          <pc:sldMk cId="3880708897" sldId="328"/>
        </pc:sldMkLst>
      </pc:sldChg>
      <pc:sldChg chg="del">
        <pc:chgData name="Anna Duthie-Jung" userId="9167dca74ed6dd25" providerId="LiveId" clId="{BAAF7565-EED8-4E2F-809F-6825CC61E8E4}" dt="2017-09-28T04:47:45.105" v="998" actId="2696"/>
        <pc:sldMkLst>
          <pc:docMk/>
          <pc:sldMk cId="3979748922" sldId="329"/>
        </pc:sldMkLst>
      </pc:sldChg>
      <pc:sldChg chg="del">
        <pc:chgData name="Anna Duthie-Jung" userId="9167dca74ed6dd25" providerId="LiveId" clId="{BAAF7565-EED8-4E2F-809F-6825CC61E8E4}" dt="2017-09-28T04:47:45.778" v="1007" actId="2696"/>
        <pc:sldMkLst>
          <pc:docMk/>
          <pc:sldMk cId="1765257807" sldId="330"/>
        </pc:sldMkLst>
      </pc:sldChg>
      <pc:sldChg chg="del">
        <pc:chgData name="Anna Duthie-Jung" userId="9167dca74ed6dd25" providerId="LiveId" clId="{BAAF7565-EED8-4E2F-809F-6825CC61E8E4}" dt="2017-09-28T04:47:45.856" v="1008" actId="2696"/>
        <pc:sldMkLst>
          <pc:docMk/>
          <pc:sldMk cId="498701700" sldId="331"/>
        </pc:sldMkLst>
      </pc:sldChg>
      <pc:sldChg chg="del">
        <pc:chgData name="Anna Duthie-Jung" userId="9167dca74ed6dd25" providerId="LiveId" clId="{BAAF7565-EED8-4E2F-809F-6825CC61E8E4}" dt="2017-09-28T04:47:46.012" v="1010" actId="2696"/>
        <pc:sldMkLst>
          <pc:docMk/>
          <pc:sldMk cId="19459951" sldId="332"/>
        </pc:sldMkLst>
      </pc:sldChg>
      <pc:sldChg chg="del">
        <pc:chgData name="Anna Duthie-Jung" userId="9167dca74ed6dd25" providerId="LiveId" clId="{BAAF7565-EED8-4E2F-809F-6825CC61E8E4}" dt="2017-09-28T04:47:46.090" v="1011" actId="2696"/>
        <pc:sldMkLst>
          <pc:docMk/>
          <pc:sldMk cId="3229871664" sldId="333"/>
        </pc:sldMkLst>
      </pc:sldChg>
      <pc:sldChg chg="del">
        <pc:chgData name="Anna Duthie-Jung" userId="9167dca74ed6dd25" providerId="LiveId" clId="{BAAF7565-EED8-4E2F-809F-6825CC61E8E4}" dt="2017-09-28T04:47:46.231" v="1013" actId="2696"/>
        <pc:sldMkLst>
          <pc:docMk/>
          <pc:sldMk cId="2358854835" sldId="334"/>
        </pc:sldMkLst>
      </pc:sldChg>
      <pc:sldChg chg="del">
        <pc:chgData name="Anna Duthie-Jung" userId="9167dca74ed6dd25" providerId="LiveId" clId="{BAAF7565-EED8-4E2F-809F-6825CC61E8E4}" dt="2017-09-28T04:47:46.325" v="1014" actId="2696"/>
        <pc:sldMkLst>
          <pc:docMk/>
          <pc:sldMk cId="1310104275" sldId="335"/>
        </pc:sldMkLst>
      </pc:sldChg>
      <pc:sldChg chg="modSp">
        <pc:chgData name="Anna Duthie-Jung" userId="9167dca74ed6dd25" providerId="LiveId" clId="{BAAF7565-EED8-4E2F-809F-6825CC61E8E4}" dt="2017-09-29T03:28:05.227" v="1052" actId="6549"/>
        <pc:sldMkLst>
          <pc:docMk/>
          <pc:sldMk cId="642555539" sldId="339"/>
        </pc:sldMkLst>
        <pc:spChg chg="mod">
          <ac:chgData name="Anna Duthie-Jung" userId="9167dca74ed6dd25" providerId="LiveId" clId="{BAAF7565-EED8-4E2F-809F-6825CC61E8E4}" dt="2017-09-29T03:28:05.227" v="1052" actId="6549"/>
          <ac:spMkLst>
            <pc:docMk/>
            <pc:sldMk cId="642555539" sldId="339"/>
            <ac:spMk id="18" creationId="{00000000-0000-0000-0000-000000000000}"/>
          </ac:spMkLst>
        </pc:spChg>
      </pc:sldChg>
      <pc:sldChg chg="modSp modAnim">
        <pc:chgData name="Anna Duthie-Jung" userId="9167dca74ed6dd25" providerId="LiveId" clId="{BAAF7565-EED8-4E2F-809F-6825CC61E8E4}" dt="2017-09-29T03:34:29.413" v="1104" actId="20577"/>
        <pc:sldMkLst>
          <pc:docMk/>
          <pc:sldMk cId="2259038594" sldId="340"/>
        </pc:sldMkLst>
        <pc:spChg chg="mod">
          <ac:chgData name="Anna Duthie-Jung" userId="9167dca74ed6dd25" providerId="LiveId" clId="{BAAF7565-EED8-4E2F-809F-6825CC61E8E4}" dt="2017-09-29T03:34:29.413" v="1104" actId="20577"/>
          <ac:spMkLst>
            <pc:docMk/>
            <pc:sldMk cId="2259038594" sldId="340"/>
            <ac:spMk id="7" creationId="{00000000-0000-0000-0000-000000000000}"/>
          </ac:spMkLst>
        </pc:spChg>
      </pc:sldChg>
      <pc:sldChg chg="modSp">
        <pc:chgData name="Anna Duthie-Jung" userId="9167dca74ed6dd25" providerId="LiveId" clId="{BAAF7565-EED8-4E2F-809F-6825CC61E8E4}" dt="2017-09-30T21:21:33.279" v="1230" actId="20577"/>
        <pc:sldMkLst>
          <pc:docMk/>
          <pc:sldMk cId="729394319" sldId="341"/>
        </pc:sldMkLst>
        <pc:spChg chg="mod">
          <ac:chgData name="Anna Duthie-Jung" userId="9167dca74ed6dd25" providerId="LiveId" clId="{BAAF7565-EED8-4E2F-809F-6825CC61E8E4}" dt="2017-09-29T03:35:32.820" v="1115" actId="20577"/>
          <ac:spMkLst>
            <pc:docMk/>
            <pc:sldMk cId="729394319" sldId="341"/>
            <ac:spMk id="3" creationId="{0EC4BF07-6EE5-4F0A-ADE9-FDEAE7B03BFB}"/>
          </ac:spMkLst>
        </pc:spChg>
        <pc:spChg chg="mod">
          <ac:chgData name="Anna Duthie-Jung" userId="9167dca74ed6dd25" providerId="LiveId" clId="{BAAF7565-EED8-4E2F-809F-6825CC61E8E4}" dt="2017-09-30T21:21:33.279" v="1230" actId="20577"/>
          <ac:spMkLst>
            <pc:docMk/>
            <pc:sldMk cId="729394319" sldId="341"/>
            <ac:spMk id="4" creationId="{09690DC3-5893-42F9-80EB-71797343175F}"/>
          </ac:spMkLst>
        </pc:spChg>
      </pc:sldChg>
      <pc:sldChg chg="modSp">
        <pc:chgData name="Anna Duthie-Jung" userId="9167dca74ed6dd25" providerId="LiveId" clId="{BAAF7565-EED8-4E2F-809F-6825CC61E8E4}" dt="2017-09-30T21:22:03.625" v="1232"/>
        <pc:sldMkLst>
          <pc:docMk/>
          <pc:sldMk cId="3597239421" sldId="342"/>
        </pc:sldMkLst>
        <pc:spChg chg="mod">
          <ac:chgData name="Anna Duthie-Jung" userId="9167dca74ed6dd25" providerId="LiveId" clId="{BAAF7565-EED8-4E2F-809F-6825CC61E8E4}" dt="2017-09-29T03:36:42.021" v="1127" actId="20577"/>
          <ac:spMkLst>
            <pc:docMk/>
            <pc:sldMk cId="3597239421" sldId="342"/>
            <ac:spMk id="14" creationId="{00000000-0000-0000-0000-000000000000}"/>
          </ac:spMkLst>
        </pc:spChg>
        <pc:spChg chg="mod">
          <ac:chgData name="Anna Duthie-Jung" userId="9167dca74ed6dd25" providerId="LiveId" clId="{BAAF7565-EED8-4E2F-809F-6825CC61E8E4}" dt="2017-09-30T21:22:02.343" v="1231"/>
          <ac:spMkLst>
            <pc:docMk/>
            <pc:sldMk cId="3597239421" sldId="342"/>
            <ac:spMk id="15" creationId="{00000000-0000-0000-0000-000000000000}"/>
          </ac:spMkLst>
        </pc:spChg>
        <pc:spChg chg="mod">
          <ac:chgData name="Anna Duthie-Jung" userId="9167dca74ed6dd25" providerId="LiveId" clId="{BAAF7565-EED8-4E2F-809F-6825CC61E8E4}" dt="2017-09-30T21:22:03.625" v="1232"/>
          <ac:spMkLst>
            <pc:docMk/>
            <pc:sldMk cId="3597239421" sldId="342"/>
            <ac:spMk id="16" creationId="{00000000-0000-0000-0000-000000000000}"/>
          </ac:spMkLst>
        </pc:spChg>
      </pc:sldChg>
      <pc:sldChg chg="addSp modSp">
        <pc:chgData name="Anna Duthie-Jung" userId="9167dca74ed6dd25" providerId="LiveId" clId="{BAAF7565-EED8-4E2F-809F-6825CC61E8E4}" dt="2017-09-30T21:23:50.191" v="1239"/>
        <pc:sldMkLst>
          <pc:docMk/>
          <pc:sldMk cId="2607315063" sldId="343"/>
        </pc:sldMkLst>
        <pc:spChg chg="add mod">
          <ac:chgData name="Anna Duthie-Jung" userId="9167dca74ed6dd25" providerId="LiveId" clId="{BAAF7565-EED8-4E2F-809F-6825CC61E8E4}" dt="2017-09-29T23:50:26.394" v="1215"/>
          <ac:spMkLst>
            <pc:docMk/>
            <pc:sldMk cId="2607315063" sldId="343"/>
            <ac:spMk id="16" creationId="{D0483CE5-4595-44CE-A1D2-ADCEA979BF77}"/>
          </ac:spMkLst>
        </pc:spChg>
        <pc:spChg chg="mod">
          <ac:chgData name="Anna Duthie-Jung" userId="9167dca74ed6dd25" providerId="LiveId" clId="{BAAF7565-EED8-4E2F-809F-6825CC61E8E4}" dt="2017-09-29T23:50:03.542" v="1214" actId="20577"/>
          <ac:spMkLst>
            <pc:docMk/>
            <pc:sldMk cId="2607315063" sldId="343"/>
            <ac:spMk id="23" creationId="{00000000-0000-0000-0000-000000000000}"/>
          </ac:spMkLst>
        </pc:spChg>
        <pc:graphicFrameChg chg="mod">
          <ac:chgData name="Anna Duthie-Jung" userId="9167dca74ed6dd25" providerId="LiveId" clId="{BAAF7565-EED8-4E2F-809F-6825CC61E8E4}" dt="2017-09-30T21:23:50.191" v="1239"/>
          <ac:graphicFrameMkLst>
            <pc:docMk/>
            <pc:sldMk cId="2607315063" sldId="343"/>
            <ac:graphicFrameMk id="15" creationId="{D266DD95-DA7E-4DA2-88D0-26A5257D7515}"/>
          </ac:graphicFrameMkLst>
        </pc:graphicFrameChg>
      </pc:sldChg>
      <pc:sldChg chg="modSp">
        <pc:chgData name="Anna Duthie-Jung" userId="9167dca74ed6dd25" providerId="LiveId" clId="{BAAF7565-EED8-4E2F-809F-6825CC61E8E4}" dt="2017-09-30T21:23:22.779" v="1235"/>
        <pc:sldMkLst>
          <pc:docMk/>
          <pc:sldMk cId="2080528368" sldId="344"/>
        </pc:sldMkLst>
        <pc:spChg chg="mod">
          <ac:chgData name="Anna Duthie-Jung" userId="9167dca74ed6dd25" providerId="LiveId" clId="{BAAF7565-EED8-4E2F-809F-6825CC61E8E4}" dt="2017-09-30T21:23:22.779" v="1235"/>
          <ac:spMkLst>
            <pc:docMk/>
            <pc:sldMk cId="2080528368" sldId="344"/>
            <ac:spMk id="33" creationId="{00000000-0000-0000-0000-000000000000}"/>
          </ac:spMkLst>
        </pc:spChg>
      </pc:sldChg>
      <pc:sldChg chg="addSp modSp modNotes">
        <pc:chgData name="Anna Duthie-Jung" userId="9167dca74ed6dd25" providerId="LiveId" clId="{BAAF7565-EED8-4E2F-809F-6825CC61E8E4}" dt="2017-09-28T04:46:57.514" v="989" actId="14100"/>
        <pc:sldMkLst>
          <pc:docMk/>
          <pc:sldMk cId="2269961254" sldId="345"/>
        </pc:sldMkLst>
        <pc:spChg chg="mod">
          <ac:chgData name="Anna Duthie-Jung" userId="9167dca74ed6dd25" providerId="LiveId" clId="{BAAF7565-EED8-4E2F-809F-6825CC61E8E4}" dt="2017-09-28T04:37:15.054" v="846" actId="1038"/>
          <ac:spMkLst>
            <pc:docMk/>
            <pc:sldMk cId="2269961254" sldId="345"/>
            <ac:spMk id="3" creationId="{00000000-0000-0000-0000-000000000000}"/>
          </ac:spMkLst>
        </pc:spChg>
        <pc:spChg chg="mod">
          <ac:chgData name="Anna Duthie-Jung" userId="9167dca74ed6dd25" providerId="LiveId" clId="{BAAF7565-EED8-4E2F-809F-6825CC61E8E4}" dt="2017-09-28T04:38:13.088" v="858" actId="14100"/>
          <ac:spMkLst>
            <pc:docMk/>
            <pc:sldMk cId="2269961254" sldId="345"/>
            <ac:spMk id="4" creationId="{5D77A161-00F9-4854-9C46-C630BA699CCC}"/>
          </ac:spMkLst>
        </pc:spChg>
        <pc:spChg chg="mod">
          <ac:chgData name="Anna Duthie-Jung" userId="9167dca74ed6dd25" providerId="LiveId" clId="{BAAF7565-EED8-4E2F-809F-6825CC61E8E4}" dt="2017-09-28T04:19:08.049" v="568" actId="20577"/>
          <ac:spMkLst>
            <pc:docMk/>
            <pc:sldMk cId="2269961254" sldId="345"/>
            <ac:spMk id="8" creationId="{00000000-0000-0000-0000-000000000000}"/>
          </ac:spMkLst>
        </pc:spChg>
        <pc:spChg chg="mod">
          <ac:chgData name="Anna Duthie-Jung" userId="9167dca74ed6dd25" providerId="LiveId" clId="{BAAF7565-EED8-4E2F-809F-6825CC61E8E4}" dt="2017-09-28T04:40:14.645" v="878" actId="14100"/>
          <ac:spMkLst>
            <pc:docMk/>
            <pc:sldMk cId="2269961254" sldId="345"/>
            <ac:spMk id="16" creationId="{00000000-0000-0000-0000-000000000000}"/>
          </ac:spMkLst>
        </pc:spChg>
        <pc:spChg chg="mod">
          <ac:chgData name="Anna Duthie-Jung" userId="9167dca74ed6dd25" providerId="LiveId" clId="{BAAF7565-EED8-4E2F-809F-6825CC61E8E4}" dt="2017-09-28T04:40:14.645" v="878" actId="14100"/>
          <ac:spMkLst>
            <pc:docMk/>
            <pc:sldMk cId="2269961254" sldId="345"/>
            <ac:spMk id="17" creationId="{00000000-0000-0000-0000-000000000000}"/>
          </ac:spMkLst>
        </pc:spChg>
        <pc:spChg chg="mod">
          <ac:chgData name="Anna Duthie-Jung" userId="9167dca74ed6dd25" providerId="LiveId" clId="{BAAF7565-EED8-4E2F-809F-6825CC61E8E4}" dt="2017-09-28T04:40:14.645" v="878" actId="14100"/>
          <ac:spMkLst>
            <pc:docMk/>
            <pc:sldMk cId="2269961254" sldId="345"/>
            <ac:spMk id="18" creationId="{00000000-0000-0000-0000-000000000000}"/>
          </ac:spMkLst>
        </pc:spChg>
        <pc:spChg chg="mod">
          <ac:chgData name="Anna Duthie-Jung" userId="9167dca74ed6dd25" providerId="LiveId" clId="{BAAF7565-EED8-4E2F-809F-6825CC61E8E4}" dt="2017-09-28T04:40:14.645" v="878" actId="14100"/>
          <ac:spMkLst>
            <pc:docMk/>
            <pc:sldMk cId="2269961254" sldId="345"/>
            <ac:spMk id="19" creationId="{00000000-0000-0000-0000-000000000000}"/>
          </ac:spMkLst>
        </pc:spChg>
        <pc:spChg chg="mod">
          <ac:chgData name="Anna Duthie-Jung" userId="9167dca74ed6dd25" providerId="LiveId" clId="{BAAF7565-EED8-4E2F-809F-6825CC61E8E4}" dt="2017-09-28T04:40:14.645" v="878" actId="14100"/>
          <ac:spMkLst>
            <pc:docMk/>
            <pc:sldMk cId="2269961254" sldId="345"/>
            <ac:spMk id="20" creationId="{00000000-0000-0000-0000-000000000000}"/>
          </ac:spMkLst>
        </pc:spChg>
        <pc:spChg chg="mod">
          <ac:chgData name="Anna Duthie-Jung" userId="9167dca74ed6dd25" providerId="LiveId" clId="{BAAF7565-EED8-4E2F-809F-6825CC61E8E4}" dt="2017-09-28T04:46:57.514" v="989" actId="14100"/>
          <ac:spMkLst>
            <pc:docMk/>
            <pc:sldMk cId="2269961254" sldId="345"/>
            <ac:spMk id="21" creationId="{00000000-0000-0000-0000-000000000000}"/>
          </ac:spMkLst>
        </pc:spChg>
        <pc:spChg chg="mod">
          <ac:chgData name="Anna Duthie-Jung" userId="9167dca74ed6dd25" providerId="LiveId" clId="{BAAF7565-EED8-4E2F-809F-6825CC61E8E4}" dt="2017-09-28T04:37:15.054" v="846" actId="1038"/>
          <ac:spMkLst>
            <pc:docMk/>
            <pc:sldMk cId="2269961254" sldId="345"/>
            <ac:spMk id="23" creationId="{00000000-0000-0000-0000-000000000000}"/>
          </ac:spMkLst>
        </pc:spChg>
        <pc:spChg chg="mod">
          <ac:chgData name="Anna Duthie-Jung" userId="9167dca74ed6dd25" providerId="LiveId" clId="{BAAF7565-EED8-4E2F-809F-6825CC61E8E4}" dt="2017-09-28T04:46:25.351" v="983" actId="20577"/>
          <ac:spMkLst>
            <pc:docMk/>
            <pc:sldMk cId="2269961254" sldId="345"/>
            <ac:spMk id="25" creationId="{00000000-0000-0000-0000-000000000000}"/>
          </ac:spMkLst>
        </pc:spChg>
        <pc:spChg chg="mod">
          <ac:chgData name="Anna Duthie-Jung" userId="9167dca74ed6dd25" providerId="LiveId" clId="{BAAF7565-EED8-4E2F-809F-6825CC61E8E4}" dt="2017-09-28T04:37:15.054" v="846" actId="1038"/>
          <ac:spMkLst>
            <pc:docMk/>
            <pc:sldMk cId="2269961254" sldId="345"/>
            <ac:spMk id="28" creationId="{93761336-9148-438A-BCD3-C77AB5F3DD2D}"/>
          </ac:spMkLst>
        </pc:spChg>
        <pc:spChg chg="mod">
          <ac:chgData name="Anna Duthie-Jung" userId="9167dca74ed6dd25" providerId="LiveId" clId="{BAAF7565-EED8-4E2F-809F-6825CC61E8E4}" dt="2017-09-28T04:37:15.054" v="846" actId="1038"/>
          <ac:spMkLst>
            <pc:docMk/>
            <pc:sldMk cId="2269961254" sldId="345"/>
            <ac:spMk id="29" creationId="{59536C38-DD7B-4923-B702-AB2777496FAE}"/>
          </ac:spMkLst>
        </pc:spChg>
        <pc:spChg chg="mod">
          <ac:chgData name="Anna Duthie-Jung" userId="9167dca74ed6dd25" providerId="LiveId" clId="{BAAF7565-EED8-4E2F-809F-6825CC61E8E4}" dt="2017-09-28T04:37:15.054" v="846" actId="1038"/>
          <ac:spMkLst>
            <pc:docMk/>
            <pc:sldMk cId="2269961254" sldId="345"/>
            <ac:spMk id="30" creationId="{3E2A730A-1D76-4DD2-8BF2-1C6FE65CA43A}"/>
          </ac:spMkLst>
        </pc:spChg>
        <pc:spChg chg="mod">
          <ac:chgData name="Anna Duthie-Jung" userId="9167dca74ed6dd25" providerId="LiveId" clId="{BAAF7565-EED8-4E2F-809F-6825CC61E8E4}" dt="2017-09-28T04:37:15.054" v="846" actId="1038"/>
          <ac:spMkLst>
            <pc:docMk/>
            <pc:sldMk cId="2269961254" sldId="345"/>
            <ac:spMk id="31" creationId="{AB80ADE6-44B9-4477-B256-C43C096253F4}"/>
          </ac:spMkLst>
        </pc:spChg>
        <pc:spChg chg="add mod">
          <ac:chgData name="Anna Duthie-Jung" userId="9167dca74ed6dd25" providerId="LiveId" clId="{BAAF7565-EED8-4E2F-809F-6825CC61E8E4}" dt="2017-09-28T04:22:19.073" v="593" actId="14100"/>
          <ac:spMkLst>
            <pc:docMk/>
            <pc:sldMk cId="2269961254" sldId="345"/>
            <ac:spMk id="33" creationId="{11A273EA-1B89-4E07-B650-2515F4BB2846}"/>
          </ac:spMkLst>
        </pc:spChg>
        <pc:spChg chg="add mod">
          <ac:chgData name="Anna Duthie-Jung" userId="9167dca74ed6dd25" providerId="LiveId" clId="{BAAF7565-EED8-4E2F-809F-6825CC61E8E4}" dt="2017-09-28T04:22:19.073" v="593" actId="14100"/>
          <ac:spMkLst>
            <pc:docMk/>
            <pc:sldMk cId="2269961254" sldId="345"/>
            <ac:spMk id="34" creationId="{DC3763D1-AFD7-4001-ACE2-DFB7A2A3D935}"/>
          </ac:spMkLst>
        </pc:spChg>
        <pc:spChg chg="add mod">
          <ac:chgData name="Anna Duthie-Jung" userId="9167dca74ed6dd25" providerId="LiveId" clId="{BAAF7565-EED8-4E2F-809F-6825CC61E8E4}" dt="2017-09-28T04:22:19.073" v="593" actId="14100"/>
          <ac:spMkLst>
            <pc:docMk/>
            <pc:sldMk cId="2269961254" sldId="345"/>
            <ac:spMk id="35" creationId="{622BB989-68C1-4623-89D0-F6586E3A5978}"/>
          </ac:spMkLst>
        </pc:spChg>
        <pc:spChg chg="mod">
          <ac:chgData name="Anna Duthie-Jung" userId="9167dca74ed6dd25" providerId="LiveId" clId="{BAAF7565-EED8-4E2F-809F-6825CC61E8E4}" dt="2017-09-28T04:37:44.252" v="852" actId="1076"/>
          <ac:spMkLst>
            <pc:docMk/>
            <pc:sldMk cId="2269961254" sldId="345"/>
            <ac:spMk id="40" creationId="{AE863A45-6406-45B3-88B0-9D227DEF253F}"/>
          </ac:spMkLst>
        </pc:spChg>
        <pc:spChg chg="mod">
          <ac:chgData name="Anna Duthie-Jung" userId="9167dca74ed6dd25" providerId="LiveId" clId="{BAAF7565-EED8-4E2F-809F-6825CC61E8E4}" dt="2017-09-28T04:38:13.088" v="858" actId="14100"/>
          <ac:spMkLst>
            <pc:docMk/>
            <pc:sldMk cId="2269961254" sldId="345"/>
            <ac:spMk id="41" creationId="{AED2E3AF-C624-4E95-B6FC-0392BB9E31BF}"/>
          </ac:spMkLst>
        </pc:spChg>
        <pc:spChg chg="mod">
          <ac:chgData name="Anna Duthie-Jung" userId="9167dca74ed6dd25" providerId="LiveId" clId="{BAAF7565-EED8-4E2F-809F-6825CC61E8E4}" dt="2017-09-28T04:38:13.088" v="858" actId="14100"/>
          <ac:spMkLst>
            <pc:docMk/>
            <pc:sldMk cId="2269961254" sldId="345"/>
            <ac:spMk id="42" creationId="{3CBB5D81-FB9F-449A-A1B9-AE3847A8CF73}"/>
          </ac:spMkLst>
        </pc:spChg>
        <pc:spChg chg="mod">
          <ac:chgData name="Anna Duthie-Jung" userId="9167dca74ed6dd25" providerId="LiveId" clId="{BAAF7565-EED8-4E2F-809F-6825CC61E8E4}" dt="2017-09-28T04:38:13.088" v="858" actId="14100"/>
          <ac:spMkLst>
            <pc:docMk/>
            <pc:sldMk cId="2269961254" sldId="345"/>
            <ac:spMk id="43" creationId="{427A754E-E9EA-4609-B5E1-016AB7C12D23}"/>
          </ac:spMkLst>
        </pc:spChg>
        <pc:spChg chg="mod">
          <ac:chgData name="Anna Duthie-Jung" userId="9167dca74ed6dd25" providerId="LiveId" clId="{BAAF7565-EED8-4E2F-809F-6825CC61E8E4}" dt="2017-09-28T04:38:13.088" v="858" actId="14100"/>
          <ac:spMkLst>
            <pc:docMk/>
            <pc:sldMk cId="2269961254" sldId="345"/>
            <ac:spMk id="44" creationId="{73F33952-DC68-4C11-8202-63CE51AEA4F8}"/>
          </ac:spMkLst>
        </pc:spChg>
        <pc:spChg chg="mod">
          <ac:chgData name="Anna Duthie-Jung" userId="9167dca74ed6dd25" providerId="LiveId" clId="{BAAF7565-EED8-4E2F-809F-6825CC61E8E4}" dt="2017-09-28T04:37:15.054" v="846" actId="1038"/>
          <ac:spMkLst>
            <pc:docMk/>
            <pc:sldMk cId="2269961254" sldId="345"/>
            <ac:spMk id="68" creationId="{00000000-0000-0000-0000-000000000000}"/>
          </ac:spMkLst>
        </pc:spChg>
        <pc:spChg chg="mod">
          <ac:chgData name="Anna Duthie-Jung" userId="9167dca74ed6dd25" providerId="LiveId" clId="{BAAF7565-EED8-4E2F-809F-6825CC61E8E4}" dt="2017-09-28T04:37:15.054" v="846" actId="1038"/>
          <ac:spMkLst>
            <pc:docMk/>
            <pc:sldMk cId="2269961254" sldId="345"/>
            <ac:spMk id="69" creationId="{00000000-0000-0000-0000-000000000000}"/>
          </ac:spMkLst>
        </pc:spChg>
        <pc:spChg chg="mod">
          <ac:chgData name="Anna Duthie-Jung" userId="9167dca74ed6dd25" providerId="LiveId" clId="{BAAF7565-EED8-4E2F-809F-6825CC61E8E4}" dt="2017-09-28T04:37:15.054" v="846" actId="1038"/>
          <ac:spMkLst>
            <pc:docMk/>
            <pc:sldMk cId="2269961254" sldId="345"/>
            <ac:spMk id="70" creationId="{00000000-0000-0000-0000-000000000000}"/>
          </ac:spMkLst>
        </pc:spChg>
        <pc:spChg chg="mod">
          <ac:chgData name="Anna Duthie-Jung" userId="9167dca74ed6dd25" providerId="LiveId" clId="{BAAF7565-EED8-4E2F-809F-6825CC61E8E4}" dt="2017-09-28T04:37:15.054" v="846" actId="1038"/>
          <ac:spMkLst>
            <pc:docMk/>
            <pc:sldMk cId="2269961254" sldId="345"/>
            <ac:spMk id="71" creationId="{00000000-0000-0000-0000-000000000000}"/>
          </ac:spMkLst>
        </pc:spChg>
        <pc:picChg chg="add mod">
          <ac:chgData name="Anna Duthie-Jung" userId="9167dca74ed6dd25" providerId="LiveId" clId="{BAAF7565-EED8-4E2F-809F-6825CC61E8E4}" dt="2017-09-28T04:46:46.373" v="985" actId="1582"/>
          <ac:picMkLst>
            <pc:docMk/>
            <pc:sldMk cId="2269961254" sldId="345"/>
            <ac:picMk id="32" creationId="{7BF5D2F9-1E57-4693-AB57-737134CC17EF}"/>
          </ac:picMkLst>
        </pc:picChg>
      </pc:sldChg>
      <pc:sldChg chg="modSp">
        <pc:chgData name="Anna Duthie-Jung" userId="9167dca74ed6dd25" providerId="LiveId" clId="{BAAF7565-EED8-4E2F-809F-6825CC61E8E4}" dt="2017-09-28T04:17:40.835" v="532" actId="20577"/>
        <pc:sldMkLst>
          <pc:docMk/>
          <pc:sldMk cId="4216246009" sldId="346"/>
        </pc:sldMkLst>
        <pc:spChg chg="mod">
          <ac:chgData name="Anna Duthie-Jung" userId="9167dca74ed6dd25" providerId="LiveId" clId="{BAAF7565-EED8-4E2F-809F-6825CC61E8E4}" dt="2017-09-28T04:17:40.835" v="532" actId="20577"/>
          <ac:spMkLst>
            <pc:docMk/>
            <pc:sldMk cId="4216246009" sldId="346"/>
            <ac:spMk id="19" creationId="{00000000-0000-0000-0000-000000000000}"/>
          </ac:spMkLst>
        </pc:spChg>
      </pc:sldChg>
      <pc:sldChg chg="addSp delSp modSp">
        <pc:chgData name="Anna Duthie-Jung" userId="9167dca74ed6dd25" providerId="LiveId" clId="{BAAF7565-EED8-4E2F-809F-6825CC61E8E4}" dt="2017-09-28T04:48:43.025" v="1047" actId="20577"/>
        <pc:sldMkLst>
          <pc:docMk/>
          <pc:sldMk cId="4047287628" sldId="347"/>
        </pc:sldMkLst>
        <pc:spChg chg="mod">
          <ac:chgData name="Anna Duthie-Jung" userId="9167dca74ed6dd25" providerId="LiveId" clId="{BAAF7565-EED8-4E2F-809F-6825CC61E8E4}" dt="2017-09-28T04:17:46.213" v="534" actId="20577"/>
          <ac:spMkLst>
            <pc:docMk/>
            <pc:sldMk cId="4047287628" sldId="347"/>
            <ac:spMk id="7" creationId="{00000000-0000-0000-0000-000000000000}"/>
          </ac:spMkLst>
        </pc:spChg>
        <pc:spChg chg="add">
          <ac:chgData name="Anna Duthie-Jung" userId="9167dca74ed6dd25" providerId="LiveId" clId="{BAAF7565-EED8-4E2F-809F-6825CC61E8E4}" dt="2017-09-28T04:48:43.025" v="1047" actId="20577"/>
          <ac:spMkLst>
            <pc:docMk/>
            <pc:sldMk cId="4047287628" sldId="347"/>
            <ac:spMk id="11" creationId="{7FC2658A-EA94-42C5-A8D6-5032BB42A3E5}"/>
          </ac:spMkLst>
        </pc:spChg>
        <pc:spChg chg="del">
          <ac:chgData name="Anna Duthie-Jung" userId="9167dca74ed6dd25" providerId="LiveId" clId="{BAAF7565-EED8-4E2F-809F-6825CC61E8E4}" dt="2017-09-28T04:48:36.656" v="1046" actId="478"/>
          <ac:spMkLst>
            <pc:docMk/>
            <pc:sldMk cId="4047287628" sldId="347"/>
            <ac:spMk id="17" creationId="{00000000-0000-0000-0000-000000000000}"/>
          </ac:spMkLst>
        </pc:spChg>
      </pc:sldChg>
      <pc:sldChg chg="addSp delSp modSp add modTransition">
        <pc:chgData name="Anna Duthie-Jung" userId="9167dca74ed6dd25" providerId="LiveId" clId="{BAAF7565-EED8-4E2F-809F-6825CC61E8E4}" dt="2017-09-29T23:51:06.973" v="1216"/>
        <pc:sldMkLst>
          <pc:docMk/>
          <pc:sldMk cId="2073680016" sldId="349"/>
        </pc:sldMkLst>
        <pc:spChg chg="add mod">
          <ac:chgData name="Anna Duthie-Jung" userId="9167dca74ed6dd25" providerId="LiveId" clId="{BAAF7565-EED8-4E2F-809F-6825CC61E8E4}" dt="2017-09-28T04:12:01.278" v="441" actId="1035"/>
          <ac:spMkLst>
            <pc:docMk/>
            <pc:sldMk cId="2073680016" sldId="349"/>
            <ac:spMk id="2" creationId="{42C3E21F-2F83-4CDD-A5F5-2F736159627A}"/>
          </ac:spMkLst>
        </pc:spChg>
        <pc:spChg chg="del">
          <ac:chgData name="Anna Duthie-Jung" userId="9167dca74ed6dd25" providerId="LiveId" clId="{BAAF7565-EED8-4E2F-809F-6825CC61E8E4}" dt="2017-09-28T03:40:24.318" v="16" actId="478"/>
          <ac:spMkLst>
            <pc:docMk/>
            <pc:sldMk cId="2073680016" sldId="349"/>
            <ac:spMk id="3" creationId="{00000000-0000-0000-0000-000000000000}"/>
          </ac:spMkLst>
        </pc:spChg>
        <pc:spChg chg="add mod">
          <ac:chgData name="Anna Duthie-Jung" userId="9167dca74ed6dd25" providerId="LiveId" clId="{BAAF7565-EED8-4E2F-809F-6825CC61E8E4}" dt="2017-09-28T04:12:01.278" v="441" actId="1035"/>
          <ac:spMkLst>
            <pc:docMk/>
            <pc:sldMk cId="2073680016" sldId="349"/>
            <ac:spMk id="4" creationId="{1DF7F05E-C0BA-43B3-877A-3FC6B0D1CBB7}"/>
          </ac:spMkLst>
        </pc:spChg>
        <pc:spChg chg="add mod">
          <ac:chgData name="Anna Duthie-Jung" userId="9167dca74ed6dd25" providerId="LiveId" clId="{BAAF7565-EED8-4E2F-809F-6825CC61E8E4}" dt="2017-09-28T04:12:01.278" v="441" actId="1035"/>
          <ac:spMkLst>
            <pc:docMk/>
            <pc:sldMk cId="2073680016" sldId="349"/>
            <ac:spMk id="5" creationId="{B62C2D3A-AD9B-4115-805E-EA9CB10D90FF}"/>
          </ac:spMkLst>
        </pc:spChg>
        <pc:spChg chg="mod">
          <ac:chgData name="Anna Duthie-Jung" userId="9167dca74ed6dd25" providerId="LiveId" clId="{BAAF7565-EED8-4E2F-809F-6825CC61E8E4}" dt="2017-09-28T04:47:27.357" v="990" actId="113"/>
          <ac:spMkLst>
            <pc:docMk/>
            <pc:sldMk cId="2073680016" sldId="349"/>
            <ac:spMk id="6" creationId="{00000000-0000-0000-0000-000000000000}"/>
          </ac:spMkLst>
        </pc:spChg>
        <pc:spChg chg="add mod">
          <ac:chgData name="Anna Duthie-Jung" userId="9167dca74ed6dd25" providerId="LiveId" clId="{BAAF7565-EED8-4E2F-809F-6825CC61E8E4}" dt="2017-09-28T04:12:01.278" v="441" actId="1035"/>
          <ac:spMkLst>
            <pc:docMk/>
            <pc:sldMk cId="2073680016" sldId="349"/>
            <ac:spMk id="7" creationId="{26935EDB-C7D0-44A1-A79F-9E5000E7FD30}"/>
          </ac:spMkLst>
        </pc:spChg>
        <pc:spChg chg="mod">
          <ac:chgData name="Anna Duthie-Jung" userId="9167dca74ed6dd25" providerId="LiveId" clId="{BAAF7565-EED8-4E2F-809F-6825CC61E8E4}" dt="2017-09-28T03:53:52.552" v="190" actId="20577"/>
          <ac:spMkLst>
            <pc:docMk/>
            <pc:sldMk cId="2073680016" sldId="349"/>
            <ac:spMk id="9" creationId="{00000000-0000-0000-0000-000000000000}"/>
          </ac:spMkLst>
        </pc:spChg>
        <pc:spChg chg="mod">
          <ac:chgData name="Anna Duthie-Jung" userId="9167dca74ed6dd25" providerId="LiveId" clId="{BAAF7565-EED8-4E2F-809F-6825CC61E8E4}" dt="2017-09-29T23:51:06.973" v="1216"/>
          <ac:spMkLst>
            <pc:docMk/>
            <pc:sldMk cId="2073680016" sldId="349"/>
            <ac:spMk id="10" creationId="{00000000-0000-0000-0000-000000000000}"/>
          </ac:spMkLst>
        </pc:spChg>
        <pc:spChg chg="add mod">
          <ac:chgData name="Anna Duthie-Jung" userId="9167dca74ed6dd25" providerId="LiveId" clId="{BAAF7565-EED8-4E2F-809F-6825CC61E8E4}" dt="2017-09-28T04:12:01.278" v="441" actId="1035"/>
          <ac:spMkLst>
            <pc:docMk/>
            <pc:sldMk cId="2073680016" sldId="349"/>
            <ac:spMk id="12" creationId="{A6E9EB74-9769-4EDB-91D2-6E41E1193980}"/>
          </ac:spMkLst>
        </pc:spChg>
        <pc:spChg chg="add mod">
          <ac:chgData name="Anna Duthie-Jung" userId="9167dca74ed6dd25" providerId="LiveId" clId="{BAAF7565-EED8-4E2F-809F-6825CC61E8E4}" dt="2017-09-28T04:08:12.715" v="338" actId="1076"/>
          <ac:spMkLst>
            <pc:docMk/>
            <pc:sldMk cId="2073680016" sldId="349"/>
            <ac:spMk id="13" creationId="{4D74DDE4-8FCE-4260-9EA4-92907F265DC3}"/>
          </ac:spMkLst>
        </pc:spChg>
        <pc:spChg chg="add del mod">
          <ac:chgData name="Anna Duthie-Jung" userId="9167dca74ed6dd25" providerId="LiveId" clId="{BAAF7565-EED8-4E2F-809F-6825CC61E8E4}" dt="2017-09-28T04:11:50.663" v="426" actId="478"/>
          <ac:spMkLst>
            <pc:docMk/>
            <pc:sldMk cId="2073680016" sldId="349"/>
            <ac:spMk id="14" creationId="{7144083F-E7E4-4B32-A2CE-B237C9429763}"/>
          </ac:spMkLst>
        </pc:spChg>
        <pc:spChg chg="add mod">
          <ac:chgData name="Anna Duthie-Jung" userId="9167dca74ed6dd25" providerId="LiveId" clId="{BAAF7565-EED8-4E2F-809F-6825CC61E8E4}" dt="2017-09-28T04:09:04.334" v="354" actId="1076"/>
          <ac:spMkLst>
            <pc:docMk/>
            <pc:sldMk cId="2073680016" sldId="349"/>
            <ac:spMk id="30" creationId="{83288152-9FA8-4186-9020-DC3BDE7AC640}"/>
          </ac:spMkLst>
        </pc:spChg>
        <pc:spChg chg="add mod">
          <ac:chgData name="Anna Duthie-Jung" userId="9167dca74ed6dd25" providerId="LiveId" clId="{BAAF7565-EED8-4E2F-809F-6825CC61E8E4}" dt="2017-09-28T04:09:13.189" v="359" actId="1076"/>
          <ac:spMkLst>
            <pc:docMk/>
            <pc:sldMk cId="2073680016" sldId="349"/>
            <ac:spMk id="31" creationId="{8DF6EDCD-4750-4374-A598-53CC6EC4E923}"/>
          </ac:spMkLst>
        </pc:spChg>
        <pc:spChg chg="add mod">
          <ac:chgData name="Anna Duthie-Jung" userId="9167dca74ed6dd25" providerId="LiveId" clId="{BAAF7565-EED8-4E2F-809F-6825CC61E8E4}" dt="2017-09-28T04:08:00.647" v="334" actId="1076"/>
          <ac:spMkLst>
            <pc:docMk/>
            <pc:sldMk cId="2073680016" sldId="349"/>
            <ac:spMk id="32" creationId="{229F97F6-AA2E-4CA1-86BF-6AF29F8EEAB4}"/>
          </ac:spMkLst>
        </pc:spChg>
        <pc:spChg chg="add mod">
          <ac:chgData name="Anna Duthie-Jung" userId="9167dca74ed6dd25" providerId="LiveId" clId="{BAAF7565-EED8-4E2F-809F-6825CC61E8E4}" dt="2017-09-28T04:08:30.704" v="344" actId="1076"/>
          <ac:spMkLst>
            <pc:docMk/>
            <pc:sldMk cId="2073680016" sldId="349"/>
            <ac:spMk id="33" creationId="{55A6DCB0-49AD-4AFD-A3A5-E65EA0B45C53}"/>
          </ac:spMkLst>
        </pc:spChg>
        <pc:spChg chg="add mod">
          <ac:chgData name="Anna Duthie-Jung" userId="9167dca74ed6dd25" providerId="LiveId" clId="{BAAF7565-EED8-4E2F-809F-6825CC61E8E4}" dt="2017-09-28T04:10:29.236" v="387" actId="1036"/>
          <ac:spMkLst>
            <pc:docMk/>
            <pc:sldMk cId="2073680016" sldId="349"/>
            <ac:spMk id="34" creationId="{0C461002-6AFB-4CE5-BB59-F1DFDC05D944}"/>
          </ac:spMkLst>
        </pc:spChg>
        <pc:spChg chg="add mod">
          <ac:chgData name="Anna Duthie-Jung" userId="9167dca74ed6dd25" providerId="LiveId" clId="{BAAF7565-EED8-4E2F-809F-6825CC61E8E4}" dt="2017-09-28T04:08:22.691" v="342" actId="1076"/>
          <ac:spMkLst>
            <pc:docMk/>
            <pc:sldMk cId="2073680016" sldId="349"/>
            <ac:spMk id="35" creationId="{EF6E8C77-E231-45F9-A7B0-788AD0E57D28}"/>
          </ac:spMkLst>
        </pc:spChg>
        <pc:spChg chg="add mod">
          <ac:chgData name="Anna Duthie-Jung" userId="9167dca74ed6dd25" providerId="LiveId" clId="{BAAF7565-EED8-4E2F-809F-6825CC61E8E4}" dt="2017-09-28T04:08:15.368" v="339" actId="1076"/>
          <ac:spMkLst>
            <pc:docMk/>
            <pc:sldMk cId="2073680016" sldId="349"/>
            <ac:spMk id="36" creationId="{952D751D-573D-48E0-BD75-C311D234CD09}"/>
          </ac:spMkLst>
        </pc:spChg>
        <pc:spChg chg="add mod">
          <ac:chgData name="Anna Duthie-Jung" userId="9167dca74ed6dd25" providerId="LiveId" clId="{BAAF7565-EED8-4E2F-809F-6825CC61E8E4}" dt="2017-09-28T04:09:27.718" v="364" actId="1076"/>
          <ac:spMkLst>
            <pc:docMk/>
            <pc:sldMk cId="2073680016" sldId="349"/>
            <ac:spMk id="37" creationId="{55CAAAF8-0F72-44E9-8BD5-810F8427374D}"/>
          </ac:spMkLst>
        </pc:spChg>
        <pc:spChg chg="add mod">
          <ac:chgData name="Anna Duthie-Jung" userId="9167dca74ed6dd25" providerId="LiveId" clId="{BAAF7565-EED8-4E2F-809F-6825CC61E8E4}" dt="2017-09-28T04:09:18.502" v="361" actId="1076"/>
          <ac:spMkLst>
            <pc:docMk/>
            <pc:sldMk cId="2073680016" sldId="349"/>
            <ac:spMk id="38" creationId="{60433A05-02FC-4A1C-9E3C-69618C9CA724}"/>
          </ac:spMkLst>
        </pc:spChg>
        <pc:spChg chg="add del">
          <ac:chgData name="Anna Duthie-Jung" userId="9167dca74ed6dd25" providerId="LiveId" clId="{BAAF7565-EED8-4E2F-809F-6825CC61E8E4}" dt="2017-09-28T03:55:07.609" v="199" actId="478"/>
          <ac:spMkLst>
            <pc:docMk/>
            <pc:sldMk cId="2073680016" sldId="349"/>
            <ac:spMk id="39" creationId="{C31C74CD-68CB-472A-8C64-652BC0656614}"/>
          </ac:spMkLst>
        </pc:spChg>
        <pc:picChg chg="add mod">
          <ac:chgData name="Anna Duthie-Jung" userId="9167dca74ed6dd25" providerId="LiveId" clId="{BAAF7565-EED8-4E2F-809F-6825CC61E8E4}" dt="2017-09-28T04:09:02.599" v="353" actId="1076"/>
          <ac:picMkLst>
            <pc:docMk/>
            <pc:sldMk cId="2073680016" sldId="349"/>
            <ac:picMk id="19" creationId="{B16CE9AF-A356-4A9E-95D7-4C3FF3C9A1B8}"/>
          </ac:picMkLst>
        </pc:picChg>
        <pc:picChg chg="add mod">
          <ac:chgData name="Anna Duthie-Jung" userId="9167dca74ed6dd25" providerId="LiveId" clId="{BAAF7565-EED8-4E2F-809F-6825CC61E8E4}" dt="2017-09-28T04:08:25.474" v="343" actId="1076"/>
          <ac:picMkLst>
            <pc:docMk/>
            <pc:sldMk cId="2073680016" sldId="349"/>
            <ac:picMk id="20" creationId="{BECDA009-EE44-4BF8-8705-D7DDF4D7A76E}"/>
          </ac:picMkLst>
        </pc:picChg>
        <pc:picChg chg="add mod">
          <ac:chgData name="Anna Duthie-Jung" userId="9167dca74ed6dd25" providerId="LiveId" clId="{BAAF7565-EED8-4E2F-809F-6825CC61E8E4}" dt="2017-09-28T04:09:25.311" v="363" actId="1076"/>
          <ac:picMkLst>
            <pc:docMk/>
            <pc:sldMk cId="2073680016" sldId="349"/>
            <ac:picMk id="21" creationId="{489861A9-B234-43FB-A54C-FB5FA41539CC}"/>
          </ac:picMkLst>
        </pc:picChg>
        <pc:picChg chg="add mod">
          <ac:chgData name="Anna Duthie-Jung" userId="9167dca74ed6dd25" providerId="LiveId" clId="{BAAF7565-EED8-4E2F-809F-6825CC61E8E4}" dt="2017-09-28T04:08:12.715" v="338" actId="1076"/>
          <ac:picMkLst>
            <pc:docMk/>
            <pc:sldMk cId="2073680016" sldId="349"/>
            <ac:picMk id="22" creationId="{5EB38DDF-24F7-4A7F-99CC-2DF73985404C}"/>
          </ac:picMkLst>
        </pc:picChg>
        <pc:picChg chg="add mod">
          <ac:chgData name="Anna Duthie-Jung" userId="9167dca74ed6dd25" providerId="LiveId" clId="{BAAF7565-EED8-4E2F-809F-6825CC61E8E4}" dt="2017-09-28T04:09:16.564" v="360" actId="1076"/>
          <ac:picMkLst>
            <pc:docMk/>
            <pc:sldMk cId="2073680016" sldId="349"/>
            <ac:picMk id="23" creationId="{1A356585-E152-4E5E-9348-9D89E047348B}"/>
          </ac:picMkLst>
        </pc:picChg>
        <pc:picChg chg="add mod">
          <ac:chgData name="Anna Duthie-Jung" userId="9167dca74ed6dd25" providerId="LiveId" clId="{BAAF7565-EED8-4E2F-809F-6825CC61E8E4}" dt="2017-09-28T04:10:29.236" v="387" actId="1036"/>
          <ac:picMkLst>
            <pc:docMk/>
            <pc:sldMk cId="2073680016" sldId="349"/>
            <ac:picMk id="24" creationId="{FBEC6F7E-5291-4AC8-8819-ED28C560FAEC}"/>
          </ac:picMkLst>
        </pc:picChg>
        <pc:picChg chg="add mod">
          <ac:chgData name="Anna Duthie-Jung" userId="9167dca74ed6dd25" providerId="LiveId" clId="{BAAF7565-EED8-4E2F-809F-6825CC61E8E4}" dt="2017-09-28T04:09:11.170" v="358" actId="1076"/>
          <ac:picMkLst>
            <pc:docMk/>
            <pc:sldMk cId="2073680016" sldId="349"/>
            <ac:picMk id="25" creationId="{502A3649-9603-4219-907C-6FC5947658FC}"/>
          </ac:picMkLst>
        </pc:picChg>
        <pc:picChg chg="add mod">
          <ac:chgData name="Anna Duthie-Jung" userId="9167dca74ed6dd25" providerId="LiveId" clId="{BAAF7565-EED8-4E2F-809F-6825CC61E8E4}" dt="2017-09-28T04:08:15.368" v="339" actId="1076"/>
          <ac:picMkLst>
            <pc:docMk/>
            <pc:sldMk cId="2073680016" sldId="349"/>
            <ac:picMk id="26" creationId="{495D2491-7BB5-46D4-93C3-98CFF52A979F}"/>
          </ac:picMkLst>
        </pc:picChg>
        <pc:picChg chg="add mod">
          <ac:chgData name="Anna Duthie-Jung" userId="9167dca74ed6dd25" providerId="LiveId" clId="{BAAF7565-EED8-4E2F-809F-6825CC61E8E4}" dt="2017-09-28T04:08:00.647" v="334" actId="1076"/>
          <ac:picMkLst>
            <pc:docMk/>
            <pc:sldMk cId="2073680016" sldId="349"/>
            <ac:picMk id="27" creationId="{563575B4-5DC5-499E-BBBC-960070E27A72}"/>
          </ac:picMkLst>
        </pc:picChg>
        <pc:picChg chg="add mod">
          <ac:chgData name="Anna Duthie-Jung" userId="9167dca74ed6dd25" providerId="LiveId" clId="{BAAF7565-EED8-4E2F-809F-6825CC61E8E4}" dt="2017-09-28T04:08:30.704" v="344" actId="1076"/>
          <ac:picMkLst>
            <pc:docMk/>
            <pc:sldMk cId="2073680016" sldId="349"/>
            <ac:picMk id="28" creationId="{5865F514-D0A5-4797-9764-B5A6F5CB8937}"/>
          </ac:picMkLst>
        </pc:picChg>
        <pc:picChg chg="add del mod">
          <ac:chgData name="Anna Duthie-Jung" userId="9167dca74ed6dd25" providerId="LiveId" clId="{BAAF7565-EED8-4E2F-809F-6825CC61E8E4}" dt="2017-09-28T03:42:09.645" v="21" actId="478"/>
          <ac:picMkLst>
            <pc:docMk/>
            <pc:sldMk cId="2073680016" sldId="349"/>
            <ac:picMk id="10241" creationId="{360D6C2A-CF9A-4694-BFA5-E2F8FAC6859C}"/>
          </ac:picMkLst>
        </pc:picChg>
        <pc:picChg chg="add del mod">
          <ac:chgData name="Anna Duthie-Jung" userId="9167dca74ed6dd25" providerId="LiveId" clId="{BAAF7565-EED8-4E2F-809F-6825CC61E8E4}" dt="2017-09-28T03:42:10.299" v="22" actId="478"/>
          <ac:picMkLst>
            <pc:docMk/>
            <pc:sldMk cId="2073680016" sldId="349"/>
            <ac:picMk id="10242" creationId="{DAD3E41F-E9EF-4B9C-8ED4-F1E9E85BAB46}"/>
          </ac:picMkLst>
        </pc:picChg>
        <pc:picChg chg="add del mod">
          <ac:chgData name="Anna Duthie-Jung" userId="9167dca74ed6dd25" providerId="LiveId" clId="{BAAF7565-EED8-4E2F-809F-6825CC61E8E4}" dt="2017-09-28T03:42:11.377" v="24" actId="478"/>
          <ac:picMkLst>
            <pc:docMk/>
            <pc:sldMk cId="2073680016" sldId="349"/>
            <ac:picMk id="10243" creationId="{E99583AB-5153-40CF-82A4-E1FEBDC9D3D8}"/>
          </ac:picMkLst>
        </pc:picChg>
        <pc:picChg chg="add del mod">
          <ac:chgData name="Anna Duthie-Jung" userId="9167dca74ed6dd25" providerId="LiveId" clId="{BAAF7565-EED8-4E2F-809F-6825CC61E8E4}" dt="2017-09-28T03:42:09.046" v="20" actId="478"/>
          <ac:picMkLst>
            <pc:docMk/>
            <pc:sldMk cId="2073680016" sldId="349"/>
            <ac:picMk id="10244" creationId="{92101F3A-5B3D-4687-8AF9-D0AFACD406BF}"/>
          </ac:picMkLst>
        </pc:picChg>
        <pc:picChg chg="add del mod">
          <ac:chgData name="Anna Duthie-Jung" userId="9167dca74ed6dd25" providerId="LiveId" clId="{BAAF7565-EED8-4E2F-809F-6825CC61E8E4}" dt="2017-09-28T03:42:10.908" v="23" actId="478"/>
          <ac:picMkLst>
            <pc:docMk/>
            <pc:sldMk cId="2073680016" sldId="349"/>
            <ac:picMk id="10245" creationId="{7572B8DE-508C-4247-B1B6-0244D074FE08}"/>
          </ac:picMkLst>
        </pc:picChg>
        <pc:picChg chg="add del mod">
          <ac:chgData name="Anna Duthie-Jung" userId="9167dca74ed6dd25" providerId="LiveId" clId="{BAAF7565-EED8-4E2F-809F-6825CC61E8E4}" dt="2017-09-28T03:42:08.436" v="19" actId="478"/>
          <ac:picMkLst>
            <pc:docMk/>
            <pc:sldMk cId="2073680016" sldId="349"/>
            <ac:picMk id="10246" creationId="{8A7AF597-7EA4-49F7-9743-0541B41546E3}"/>
          </ac:picMkLst>
        </pc:picChg>
      </pc:sldChg>
      <pc:sldChg chg="addSp delSp modSp add modTransition">
        <pc:chgData name="Anna Duthie-Jung" userId="9167dca74ed6dd25" providerId="LiveId" clId="{BAAF7565-EED8-4E2F-809F-6825CC61E8E4}" dt="2017-09-28T04:14:37.746" v="525" actId="20577"/>
        <pc:sldMkLst>
          <pc:docMk/>
          <pc:sldMk cId="4144453418" sldId="350"/>
        </pc:sldMkLst>
        <pc:spChg chg="del">
          <ac:chgData name="Anna Duthie-Jung" userId="9167dca74ed6dd25" providerId="LiveId" clId="{BAAF7565-EED8-4E2F-809F-6825CC61E8E4}" dt="2017-09-28T03:55:21.067" v="201" actId="478"/>
          <ac:spMkLst>
            <pc:docMk/>
            <pc:sldMk cId="4144453418" sldId="350"/>
            <ac:spMk id="2" creationId="{42C3E21F-2F83-4CDD-A5F5-2F736159627A}"/>
          </ac:spMkLst>
        </pc:spChg>
        <pc:spChg chg="add mod">
          <ac:chgData name="Anna Duthie-Jung" userId="9167dca74ed6dd25" providerId="LiveId" clId="{BAAF7565-EED8-4E2F-809F-6825CC61E8E4}" dt="2017-09-28T04:12:42.948" v="484" actId="1035"/>
          <ac:spMkLst>
            <pc:docMk/>
            <pc:sldMk cId="4144453418" sldId="350"/>
            <ac:spMk id="3" creationId="{C20402C5-FEF8-4AB4-B5DC-9CE2333DBC65}"/>
          </ac:spMkLst>
        </pc:spChg>
        <pc:spChg chg="del">
          <ac:chgData name="Anna Duthie-Jung" userId="9167dca74ed6dd25" providerId="LiveId" clId="{BAAF7565-EED8-4E2F-809F-6825CC61E8E4}" dt="2017-09-28T03:55:22.069" v="202" actId="478"/>
          <ac:spMkLst>
            <pc:docMk/>
            <pc:sldMk cId="4144453418" sldId="350"/>
            <ac:spMk id="4" creationId="{1DF7F05E-C0BA-43B3-877A-3FC6B0D1CBB7}"/>
          </ac:spMkLst>
        </pc:spChg>
        <pc:spChg chg="del">
          <ac:chgData name="Anna Duthie-Jung" userId="9167dca74ed6dd25" providerId="LiveId" clId="{BAAF7565-EED8-4E2F-809F-6825CC61E8E4}" dt="2017-09-28T03:55:22.835" v="203" actId="478"/>
          <ac:spMkLst>
            <pc:docMk/>
            <pc:sldMk cId="4144453418" sldId="350"/>
            <ac:spMk id="5" creationId="{B62C2D3A-AD9B-4115-805E-EA9CB10D90FF}"/>
          </ac:spMkLst>
        </pc:spChg>
        <pc:spChg chg="mod">
          <ac:chgData name="Anna Duthie-Jung" userId="9167dca74ed6dd25" providerId="LiveId" clId="{BAAF7565-EED8-4E2F-809F-6825CC61E8E4}" dt="2017-09-28T04:14:04.608" v="489" actId="113"/>
          <ac:spMkLst>
            <pc:docMk/>
            <pc:sldMk cId="4144453418" sldId="350"/>
            <ac:spMk id="6" creationId="{00000000-0000-0000-0000-000000000000}"/>
          </ac:spMkLst>
        </pc:spChg>
        <pc:spChg chg="del mod">
          <ac:chgData name="Anna Duthie-Jung" userId="9167dca74ed6dd25" providerId="LiveId" clId="{BAAF7565-EED8-4E2F-809F-6825CC61E8E4}" dt="2017-09-28T03:55:25.101" v="205" actId="478"/>
          <ac:spMkLst>
            <pc:docMk/>
            <pc:sldMk cId="4144453418" sldId="350"/>
            <ac:spMk id="7" creationId="{26935EDB-C7D0-44A1-A79F-9E5000E7FD30}"/>
          </ac:spMkLst>
        </pc:spChg>
        <pc:spChg chg="del">
          <ac:chgData name="Anna Duthie-Jung" userId="9167dca74ed6dd25" providerId="LiveId" clId="{BAAF7565-EED8-4E2F-809F-6825CC61E8E4}" dt="2017-09-28T04:13:59.513" v="488" actId="478"/>
          <ac:spMkLst>
            <pc:docMk/>
            <pc:sldMk cId="4144453418" sldId="350"/>
            <ac:spMk id="8" creationId="{00000000-0000-0000-0000-000000000000}"/>
          </ac:spMkLst>
        </pc:spChg>
        <pc:spChg chg="del mod">
          <ac:chgData name="Anna Duthie-Jung" userId="9167dca74ed6dd25" providerId="LiveId" clId="{BAAF7565-EED8-4E2F-809F-6825CC61E8E4}" dt="2017-09-28T04:13:55.074" v="487" actId="478"/>
          <ac:spMkLst>
            <pc:docMk/>
            <pc:sldMk cId="4144453418" sldId="350"/>
            <ac:spMk id="10" creationId="{00000000-0000-0000-0000-000000000000}"/>
          </ac:spMkLst>
        </pc:spChg>
        <pc:spChg chg="del mod">
          <ac:chgData name="Anna Duthie-Jung" userId="9167dca74ed6dd25" providerId="LiveId" clId="{BAAF7565-EED8-4E2F-809F-6825CC61E8E4}" dt="2017-09-28T03:55:27.170" v="207" actId="478"/>
          <ac:spMkLst>
            <pc:docMk/>
            <pc:sldMk cId="4144453418" sldId="350"/>
            <ac:spMk id="12" creationId="{A6E9EB74-9769-4EDB-91D2-6E41E1193980}"/>
          </ac:spMkLst>
        </pc:spChg>
        <pc:spChg chg="del">
          <ac:chgData name="Anna Duthie-Jung" userId="9167dca74ed6dd25" providerId="LiveId" clId="{BAAF7565-EED8-4E2F-809F-6825CC61E8E4}" dt="2017-09-28T03:55:43.480" v="227" actId="478"/>
          <ac:spMkLst>
            <pc:docMk/>
            <pc:sldMk cId="4144453418" sldId="350"/>
            <ac:spMk id="13" creationId="{4D74DDE4-8FCE-4260-9EA4-92907F265DC3}"/>
          </ac:spMkLst>
        </pc:spChg>
        <pc:spChg chg="add del mod">
          <ac:chgData name="Anna Duthie-Jung" userId="9167dca74ed6dd25" providerId="LiveId" clId="{BAAF7565-EED8-4E2F-809F-6825CC61E8E4}" dt="2017-09-28T03:59:58.099" v="282" actId="478"/>
          <ac:spMkLst>
            <pc:docMk/>
            <pc:sldMk cId="4144453418" sldId="350"/>
            <ac:spMk id="14" creationId="{5A15379F-1FE4-46F0-B52E-737269BE56FF}"/>
          </ac:spMkLst>
        </pc:spChg>
        <pc:spChg chg="add del mod">
          <ac:chgData name="Anna Duthie-Jung" userId="9167dca74ed6dd25" providerId="LiveId" clId="{BAAF7565-EED8-4E2F-809F-6825CC61E8E4}" dt="2017-09-28T03:59:45.696" v="281" actId="478"/>
          <ac:spMkLst>
            <pc:docMk/>
            <pc:sldMk cId="4144453418" sldId="350"/>
            <ac:spMk id="15" creationId="{0CAE2999-E5BC-4F1C-87F2-94F9039D0F46}"/>
          </ac:spMkLst>
        </pc:spChg>
        <pc:spChg chg="add mod">
          <ac:chgData name="Anna Duthie-Jung" userId="9167dca74ed6dd25" providerId="LiveId" clId="{BAAF7565-EED8-4E2F-809F-6825CC61E8E4}" dt="2017-09-28T04:02:25.619" v="314" actId="20577"/>
          <ac:spMkLst>
            <pc:docMk/>
            <pc:sldMk cId="4144453418" sldId="350"/>
            <ac:spMk id="16" creationId="{D2EE70BE-100E-444D-9414-8D60D74FD4B0}"/>
          </ac:spMkLst>
        </pc:spChg>
        <pc:spChg chg="add mod">
          <ac:chgData name="Anna Duthie-Jung" userId="9167dca74ed6dd25" providerId="LiveId" clId="{BAAF7565-EED8-4E2F-809F-6825CC61E8E4}" dt="2017-09-28T04:02:25.619" v="314" actId="20577"/>
          <ac:spMkLst>
            <pc:docMk/>
            <pc:sldMk cId="4144453418" sldId="350"/>
            <ac:spMk id="17" creationId="{DA3125DA-3A1D-4859-9D30-7224C1B3A570}"/>
          </ac:spMkLst>
        </pc:spChg>
        <pc:spChg chg="add mod">
          <ac:chgData name="Anna Duthie-Jung" userId="9167dca74ed6dd25" providerId="LiveId" clId="{BAAF7565-EED8-4E2F-809F-6825CC61E8E4}" dt="2017-09-28T04:14:27.508" v="524" actId="1036"/>
          <ac:spMkLst>
            <pc:docMk/>
            <pc:sldMk cId="4144453418" sldId="350"/>
            <ac:spMk id="29" creationId="{68222505-2F2A-425D-A61D-73AF17CFB5CB}"/>
          </ac:spMkLst>
        </pc:spChg>
        <pc:spChg chg="del">
          <ac:chgData name="Anna Duthie-Jung" userId="9167dca74ed6dd25" providerId="LiveId" clId="{BAAF7565-EED8-4E2F-809F-6825CC61E8E4}" dt="2017-09-28T03:55:33.663" v="212" actId="478"/>
          <ac:spMkLst>
            <pc:docMk/>
            <pc:sldMk cId="4144453418" sldId="350"/>
            <ac:spMk id="30" creationId="{83288152-9FA8-4186-9020-DC3BDE7AC640}"/>
          </ac:spMkLst>
        </pc:spChg>
        <pc:spChg chg="del">
          <ac:chgData name="Anna Duthie-Jung" userId="9167dca74ed6dd25" providerId="LiveId" clId="{BAAF7565-EED8-4E2F-809F-6825CC61E8E4}" dt="2017-09-28T03:55:35.753" v="215" actId="478"/>
          <ac:spMkLst>
            <pc:docMk/>
            <pc:sldMk cId="4144453418" sldId="350"/>
            <ac:spMk id="31" creationId="{8DF6EDCD-4750-4374-A598-53CC6EC4E923}"/>
          </ac:spMkLst>
        </pc:spChg>
        <pc:spChg chg="del">
          <ac:chgData name="Anna Duthie-Jung" userId="9167dca74ed6dd25" providerId="LiveId" clId="{BAAF7565-EED8-4E2F-809F-6825CC61E8E4}" dt="2017-09-28T03:55:36.862" v="216" actId="478"/>
          <ac:spMkLst>
            <pc:docMk/>
            <pc:sldMk cId="4144453418" sldId="350"/>
            <ac:spMk id="32" creationId="{229F97F6-AA2E-4CA1-86BF-6AF29F8EEAB4}"/>
          </ac:spMkLst>
        </pc:spChg>
        <pc:spChg chg="del">
          <ac:chgData name="Anna Duthie-Jung" userId="9167dca74ed6dd25" providerId="LiveId" clId="{BAAF7565-EED8-4E2F-809F-6825CC61E8E4}" dt="2017-09-28T03:55:38.300" v="218" actId="478"/>
          <ac:spMkLst>
            <pc:docMk/>
            <pc:sldMk cId="4144453418" sldId="350"/>
            <ac:spMk id="33" creationId="{55A6DCB0-49AD-4AFD-A3A5-E65EA0B45C53}"/>
          </ac:spMkLst>
        </pc:spChg>
        <pc:spChg chg="del">
          <ac:chgData name="Anna Duthie-Jung" userId="9167dca74ed6dd25" providerId="LiveId" clId="{BAAF7565-EED8-4E2F-809F-6825CC61E8E4}" dt="2017-09-28T03:55:39.380" v="220" actId="478"/>
          <ac:spMkLst>
            <pc:docMk/>
            <pc:sldMk cId="4144453418" sldId="350"/>
            <ac:spMk id="34" creationId="{0C461002-6AFB-4CE5-BB59-F1DFDC05D944}"/>
          </ac:spMkLst>
        </pc:spChg>
        <pc:spChg chg="del">
          <ac:chgData name="Anna Duthie-Jung" userId="9167dca74ed6dd25" providerId="LiveId" clId="{BAAF7565-EED8-4E2F-809F-6825CC61E8E4}" dt="2017-09-28T03:55:40.996" v="223" actId="478"/>
          <ac:spMkLst>
            <pc:docMk/>
            <pc:sldMk cId="4144453418" sldId="350"/>
            <ac:spMk id="35" creationId="{EF6E8C77-E231-45F9-A7B0-788AD0E57D28}"/>
          </ac:spMkLst>
        </pc:spChg>
        <pc:spChg chg="del">
          <ac:chgData name="Anna Duthie-Jung" userId="9167dca74ed6dd25" providerId="LiveId" clId="{BAAF7565-EED8-4E2F-809F-6825CC61E8E4}" dt="2017-09-28T03:55:42.105" v="225" actId="478"/>
          <ac:spMkLst>
            <pc:docMk/>
            <pc:sldMk cId="4144453418" sldId="350"/>
            <ac:spMk id="36" creationId="{952D751D-573D-48E0-BD75-C311D234CD09}"/>
          </ac:spMkLst>
        </pc:spChg>
        <pc:spChg chg="del">
          <ac:chgData name="Anna Duthie-Jung" userId="9167dca74ed6dd25" providerId="LiveId" clId="{BAAF7565-EED8-4E2F-809F-6825CC61E8E4}" dt="2017-09-28T03:55:31.146" v="208" actId="478"/>
          <ac:spMkLst>
            <pc:docMk/>
            <pc:sldMk cId="4144453418" sldId="350"/>
            <ac:spMk id="37" creationId="{55CAAAF8-0F72-44E9-8BD5-810F8427374D}"/>
          </ac:spMkLst>
        </pc:spChg>
        <pc:spChg chg="del">
          <ac:chgData name="Anna Duthie-Jung" userId="9167dca74ed6dd25" providerId="LiveId" clId="{BAAF7565-EED8-4E2F-809F-6825CC61E8E4}" dt="2017-09-28T03:55:33.085" v="211" actId="478"/>
          <ac:spMkLst>
            <pc:docMk/>
            <pc:sldMk cId="4144453418" sldId="350"/>
            <ac:spMk id="38" creationId="{60433A05-02FC-4A1C-9E3C-69618C9CA724}"/>
          </ac:spMkLst>
        </pc:spChg>
        <pc:grpChg chg="add mod">
          <ac:chgData name="Anna Duthie-Jung" userId="9167dca74ed6dd25" providerId="LiveId" clId="{BAAF7565-EED8-4E2F-809F-6825CC61E8E4}" dt="2017-09-28T04:14:20.291" v="511" actId="1037"/>
          <ac:grpSpMkLst>
            <pc:docMk/>
            <pc:sldMk cId="4144453418" sldId="350"/>
            <ac:grpSpMk id="18" creationId="{A6CFAAB6-3CE5-4D32-A371-D1CEAABB1806}"/>
          </ac:grpSpMkLst>
        </pc:grpChg>
        <pc:picChg chg="del">
          <ac:chgData name="Anna Duthie-Jung" userId="9167dca74ed6dd25" providerId="LiveId" clId="{BAAF7565-EED8-4E2F-809F-6825CC61E8E4}" dt="2017-09-28T03:55:34.257" v="213" actId="478"/>
          <ac:picMkLst>
            <pc:docMk/>
            <pc:sldMk cId="4144453418" sldId="350"/>
            <ac:picMk id="19" creationId="{B16CE9AF-A356-4A9E-95D7-4C3FF3C9A1B8}"/>
          </ac:picMkLst>
        </pc:picChg>
        <pc:picChg chg="del">
          <ac:chgData name="Anna Duthie-Jung" userId="9167dca74ed6dd25" providerId="LiveId" clId="{BAAF7565-EED8-4E2F-809F-6825CC61E8E4}" dt="2017-09-28T03:55:40.354" v="222" actId="478"/>
          <ac:picMkLst>
            <pc:docMk/>
            <pc:sldMk cId="4144453418" sldId="350"/>
            <ac:picMk id="20" creationId="{BECDA009-EE44-4BF8-8705-D7DDF4D7A76E}"/>
          </ac:picMkLst>
        </pc:picChg>
        <pc:picChg chg="del">
          <ac:chgData name="Anna Duthie-Jung" userId="9167dca74ed6dd25" providerId="LiveId" clId="{BAAF7565-EED8-4E2F-809F-6825CC61E8E4}" dt="2017-09-28T03:55:31.590" v="209" actId="478"/>
          <ac:picMkLst>
            <pc:docMk/>
            <pc:sldMk cId="4144453418" sldId="350"/>
            <ac:picMk id="21" creationId="{489861A9-B234-43FB-A54C-FB5FA41539CC}"/>
          </ac:picMkLst>
        </pc:picChg>
        <pc:picChg chg="del">
          <ac:chgData name="Anna Duthie-Jung" userId="9167dca74ed6dd25" providerId="LiveId" clId="{BAAF7565-EED8-4E2F-809F-6825CC61E8E4}" dt="2017-09-28T03:55:42.621" v="226" actId="478"/>
          <ac:picMkLst>
            <pc:docMk/>
            <pc:sldMk cId="4144453418" sldId="350"/>
            <ac:picMk id="22" creationId="{5EB38DDF-24F7-4A7F-99CC-2DF73985404C}"/>
          </ac:picMkLst>
        </pc:picChg>
        <pc:picChg chg="del">
          <ac:chgData name="Anna Duthie-Jung" userId="9167dca74ed6dd25" providerId="LiveId" clId="{BAAF7565-EED8-4E2F-809F-6825CC61E8E4}" dt="2017-09-28T03:55:32.022" v="210" actId="478"/>
          <ac:picMkLst>
            <pc:docMk/>
            <pc:sldMk cId="4144453418" sldId="350"/>
            <ac:picMk id="23" creationId="{1A356585-E152-4E5E-9348-9D89E047348B}"/>
          </ac:picMkLst>
        </pc:picChg>
        <pc:picChg chg="del">
          <ac:chgData name="Anna Duthie-Jung" userId="9167dca74ed6dd25" providerId="LiveId" clId="{BAAF7565-EED8-4E2F-809F-6825CC61E8E4}" dt="2017-09-28T03:55:39.808" v="221" actId="478"/>
          <ac:picMkLst>
            <pc:docMk/>
            <pc:sldMk cId="4144453418" sldId="350"/>
            <ac:picMk id="24" creationId="{FBEC6F7E-5291-4AC8-8819-ED28C560FAEC}"/>
          </ac:picMkLst>
        </pc:picChg>
        <pc:picChg chg="del">
          <ac:chgData name="Anna Duthie-Jung" userId="9167dca74ed6dd25" providerId="LiveId" clId="{BAAF7565-EED8-4E2F-809F-6825CC61E8E4}" dt="2017-09-28T03:55:35.100" v="214" actId="478"/>
          <ac:picMkLst>
            <pc:docMk/>
            <pc:sldMk cId="4144453418" sldId="350"/>
            <ac:picMk id="25" creationId="{502A3649-9603-4219-907C-6FC5947658FC}"/>
          </ac:picMkLst>
        </pc:picChg>
        <pc:picChg chg="del">
          <ac:chgData name="Anna Duthie-Jung" userId="9167dca74ed6dd25" providerId="LiveId" clId="{BAAF7565-EED8-4E2F-809F-6825CC61E8E4}" dt="2017-09-28T03:55:41.511" v="224" actId="478"/>
          <ac:picMkLst>
            <pc:docMk/>
            <pc:sldMk cId="4144453418" sldId="350"/>
            <ac:picMk id="26" creationId="{495D2491-7BB5-46D4-93C3-98CFF52A979F}"/>
          </ac:picMkLst>
        </pc:picChg>
        <pc:picChg chg="del">
          <ac:chgData name="Anna Duthie-Jung" userId="9167dca74ed6dd25" providerId="LiveId" clId="{BAAF7565-EED8-4E2F-809F-6825CC61E8E4}" dt="2017-09-28T03:55:37.393" v="217" actId="478"/>
          <ac:picMkLst>
            <pc:docMk/>
            <pc:sldMk cId="4144453418" sldId="350"/>
            <ac:picMk id="27" creationId="{563575B4-5DC5-499E-BBBC-960070E27A72}"/>
          </ac:picMkLst>
        </pc:picChg>
        <pc:picChg chg="del">
          <ac:chgData name="Anna Duthie-Jung" userId="9167dca74ed6dd25" providerId="LiveId" clId="{BAAF7565-EED8-4E2F-809F-6825CC61E8E4}" dt="2017-09-28T03:55:38.738" v="219" actId="478"/>
          <ac:picMkLst>
            <pc:docMk/>
            <pc:sldMk cId="4144453418" sldId="350"/>
            <ac:picMk id="28" creationId="{5865F514-D0A5-4797-9764-B5A6F5CB8937}"/>
          </ac:picMkLst>
        </pc:picChg>
      </pc:sldChg>
      <pc:sldChg chg="addSp delSp modSp add delAnim">
        <pc:chgData name="Anna Duthie-Jung" userId="9167dca74ed6dd25" providerId="LiveId" clId="{BAAF7565-EED8-4E2F-809F-6825CC61E8E4}" dt="2017-09-29T03:37:10.764" v="1136" actId="20577"/>
        <pc:sldMkLst>
          <pc:docMk/>
          <pc:sldMk cId="38818875" sldId="351"/>
        </pc:sldMkLst>
        <pc:spChg chg="add mod">
          <ac:chgData name="Anna Duthie-Jung" userId="9167dca74ed6dd25" providerId="LiveId" clId="{BAAF7565-EED8-4E2F-809F-6825CC61E8E4}" dt="2017-09-29T03:37:10.764" v="1136" actId="20577"/>
          <ac:spMkLst>
            <pc:docMk/>
            <pc:sldMk cId="38818875" sldId="351"/>
            <ac:spMk id="2" creationId="{6EC832A2-2172-42B9-BFC9-D8026FF94DC6}"/>
          </ac:spMkLst>
        </pc:spChg>
        <pc:spChg chg="del">
          <ac:chgData name="Anna Duthie-Jung" userId="9167dca74ed6dd25" providerId="LiveId" clId="{BAAF7565-EED8-4E2F-809F-6825CC61E8E4}" dt="2017-09-28T04:41:31.647" v="888" actId="478"/>
          <ac:spMkLst>
            <pc:docMk/>
            <pc:sldMk cId="38818875" sldId="351"/>
            <ac:spMk id="3" creationId="{00000000-0000-0000-0000-000000000000}"/>
          </ac:spMkLst>
        </pc:spChg>
        <pc:spChg chg="del">
          <ac:chgData name="Anna Duthie-Jung" userId="9167dca74ed6dd25" providerId="LiveId" clId="{BAAF7565-EED8-4E2F-809F-6825CC61E8E4}" dt="2017-09-28T04:41:56.967" v="899" actId="478"/>
          <ac:spMkLst>
            <pc:docMk/>
            <pc:sldMk cId="38818875" sldId="351"/>
            <ac:spMk id="4" creationId="{5D77A161-00F9-4854-9C46-C630BA699CCC}"/>
          </ac:spMkLst>
        </pc:spChg>
        <pc:spChg chg="del">
          <ac:chgData name="Anna Duthie-Jung" userId="9167dca74ed6dd25" providerId="LiveId" clId="{BAAF7565-EED8-4E2F-809F-6825CC61E8E4}" dt="2017-09-28T04:42:32.525" v="913" actId="478"/>
          <ac:spMkLst>
            <pc:docMk/>
            <pc:sldMk cId="38818875" sldId="351"/>
            <ac:spMk id="7" creationId="{00000000-0000-0000-0000-000000000000}"/>
          </ac:spMkLst>
        </pc:spChg>
        <pc:spChg chg="mod">
          <ac:chgData name="Anna Duthie-Jung" userId="9167dca74ed6dd25" providerId="LiveId" clId="{BAAF7565-EED8-4E2F-809F-6825CC61E8E4}" dt="2017-09-28T04:46:09.792" v="981" actId="1036"/>
          <ac:spMkLst>
            <pc:docMk/>
            <pc:sldMk cId="38818875" sldId="351"/>
            <ac:spMk id="8" creationId="{00000000-0000-0000-0000-000000000000}"/>
          </ac:spMkLst>
        </pc:spChg>
        <pc:spChg chg="del">
          <ac:chgData name="Anna Duthie-Jung" userId="9167dca74ed6dd25" providerId="LiveId" clId="{BAAF7565-EED8-4E2F-809F-6825CC61E8E4}" dt="2017-09-28T04:42:20.733" v="907" actId="478"/>
          <ac:spMkLst>
            <pc:docMk/>
            <pc:sldMk cId="38818875" sldId="351"/>
            <ac:spMk id="16" creationId="{00000000-0000-0000-0000-000000000000}"/>
          </ac:spMkLst>
        </pc:spChg>
        <pc:spChg chg="del mod">
          <ac:chgData name="Anna Duthie-Jung" userId="9167dca74ed6dd25" providerId="LiveId" clId="{BAAF7565-EED8-4E2F-809F-6825CC61E8E4}" dt="2017-09-28T04:42:26.324" v="911" actId="478"/>
          <ac:spMkLst>
            <pc:docMk/>
            <pc:sldMk cId="38818875" sldId="351"/>
            <ac:spMk id="17" creationId="{00000000-0000-0000-0000-000000000000}"/>
          </ac:spMkLst>
        </pc:spChg>
        <pc:spChg chg="del">
          <ac:chgData name="Anna Duthie-Jung" userId="9167dca74ed6dd25" providerId="LiveId" clId="{BAAF7565-EED8-4E2F-809F-6825CC61E8E4}" dt="2017-09-28T04:42:27.807" v="912" actId="478"/>
          <ac:spMkLst>
            <pc:docMk/>
            <pc:sldMk cId="38818875" sldId="351"/>
            <ac:spMk id="18" creationId="{00000000-0000-0000-0000-000000000000}"/>
          </ac:spMkLst>
        </pc:spChg>
        <pc:spChg chg="del">
          <ac:chgData name="Anna Duthie-Jung" userId="9167dca74ed6dd25" providerId="LiveId" clId="{BAAF7565-EED8-4E2F-809F-6825CC61E8E4}" dt="2017-09-28T04:42:22.557" v="908" actId="478"/>
          <ac:spMkLst>
            <pc:docMk/>
            <pc:sldMk cId="38818875" sldId="351"/>
            <ac:spMk id="19" creationId="{00000000-0000-0000-0000-000000000000}"/>
          </ac:spMkLst>
        </pc:spChg>
        <pc:spChg chg="del">
          <ac:chgData name="Anna Duthie-Jung" userId="9167dca74ed6dd25" providerId="LiveId" clId="{BAAF7565-EED8-4E2F-809F-6825CC61E8E4}" dt="2017-09-28T04:42:23.511" v="909" actId="478"/>
          <ac:spMkLst>
            <pc:docMk/>
            <pc:sldMk cId="38818875" sldId="351"/>
            <ac:spMk id="20" creationId="{00000000-0000-0000-0000-000000000000}"/>
          </ac:spMkLst>
        </pc:spChg>
        <pc:spChg chg="del">
          <ac:chgData name="Anna Duthie-Jung" userId="9167dca74ed6dd25" providerId="LiveId" clId="{BAAF7565-EED8-4E2F-809F-6825CC61E8E4}" dt="2017-09-28T04:42:18.233" v="906" actId="478"/>
          <ac:spMkLst>
            <pc:docMk/>
            <pc:sldMk cId="38818875" sldId="351"/>
            <ac:spMk id="21" creationId="{00000000-0000-0000-0000-000000000000}"/>
          </ac:spMkLst>
        </pc:spChg>
        <pc:spChg chg="del">
          <ac:chgData name="Anna Duthie-Jung" userId="9167dca74ed6dd25" providerId="LiveId" clId="{BAAF7565-EED8-4E2F-809F-6825CC61E8E4}" dt="2017-09-28T04:41:42.822" v="892" actId="478"/>
          <ac:spMkLst>
            <pc:docMk/>
            <pc:sldMk cId="38818875" sldId="351"/>
            <ac:spMk id="23" creationId="{00000000-0000-0000-0000-000000000000}"/>
          </ac:spMkLst>
        </pc:spChg>
        <pc:spChg chg="del">
          <ac:chgData name="Anna Duthie-Jung" userId="9167dca74ed6dd25" providerId="LiveId" clId="{BAAF7565-EED8-4E2F-809F-6825CC61E8E4}" dt="2017-09-28T04:41:27.381" v="886" actId="478"/>
          <ac:spMkLst>
            <pc:docMk/>
            <pc:sldMk cId="38818875" sldId="351"/>
            <ac:spMk id="28" creationId="{93761336-9148-438A-BCD3-C77AB5F3DD2D}"/>
          </ac:spMkLst>
        </pc:spChg>
        <pc:spChg chg="del">
          <ac:chgData name="Anna Duthie-Jung" userId="9167dca74ed6dd25" providerId="LiveId" clId="{BAAF7565-EED8-4E2F-809F-6825CC61E8E4}" dt="2017-09-28T04:41:25.382" v="884" actId="478"/>
          <ac:spMkLst>
            <pc:docMk/>
            <pc:sldMk cId="38818875" sldId="351"/>
            <ac:spMk id="29" creationId="{59536C38-DD7B-4923-B702-AB2777496FAE}"/>
          </ac:spMkLst>
        </pc:spChg>
        <pc:spChg chg="del mod">
          <ac:chgData name="Anna Duthie-Jung" userId="9167dca74ed6dd25" providerId="LiveId" clId="{BAAF7565-EED8-4E2F-809F-6825CC61E8E4}" dt="2017-09-28T04:41:21.726" v="882" actId="478"/>
          <ac:spMkLst>
            <pc:docMk/>
            <pc:sldMk cId="38818875" sldId="351"/>
            <ac:spMk id="30" creationId="{3E2A730A-1D76-4DD2-8BF2-1C6FE65CA43A}"/>
          </ac:spMkLst>
        </pc:spChg>
        <pc:spChg chg="del">
          <ac:chgData name="Anna Duthie-Jung" userId="9167dca74ed6dd25" providerId="LiveId" clId="{BAAF7565-EED8-4E2F-809F-6825CC61E8E4}" dt="2017-09-28T04:41:39.259" v="891" actId="478"/>
          <ac:spMkLst>
            <pc:docMk/>
            <pc:sldMk cId="38818875" sldId="351"/>
            <ac:spMk id="31" creationId="{AB80ADE6-44B9-4477-B256-C43C096253F4}"/>
          </ac:spMkLst>
        </pc:spChg>
        <pc:spChg chg="add">
          <ac:chgData name="Anna Duthie-Jung" userId="9167dca74ed6dd25" providerId="LiveId" clId="{BAAF7565-EED8-4E2F-809F-6825CC61E8E4}" dt="2017-09-28T04:42:56.074" v="914" actId="1036"/>
          <ac:spMkLst>
            <pc:docMk/>
            <pc:sldMk cId="38818875" sldId="351"/>
            <ac:spMk id="33" creationId="{E9E6BB06-ACBA-4EE5-95DA-BF7E65D82095}"/>
          </ac:spMkLst>
        </pc:spChg>
        <pc:spChg chg="add mod">
          <ac:chgData name="Anna Duthie-Jung" userId="9167dca74ed6dd25" providerId="LiveId" clId="{BAAF7565-EED8-4E2F-809F-6825CC61E8E4}" dt="2017-09-28T04:43:28.707" v="923" actId="108"/>
          <ac:spMkLst>
            <pc:docMk/>
            <pc:sldMk cId="38818875" sldId="351"/>
            <ac:spMk id="34" creationId="{D264B6EA-108D-48CC-9EBF-FC6A3C8E3552}"/>
          </ac:spMkLst>
        </pc:spChg>
        <pc:spChg chg="add del mod">
          <ac:chgData name="Anna Duthie-Jung" userId="9167dca74ed6dd25" providerId="LiveId" clId="{BAAF7565-EED8-4E2F-809F-6825CC61E8E4}" dt="2017-09-28T04:43:55.949" v="927" actId="1076"/>
          <ac:spMkLst>
            <pc:docMk/>
            <pc:sldMk cId="38818875" sldId="351"/>
            <ac:spMk id="40" creationId="{AE863A45-6406-45B3-88B0-9D227DEF253F}"/>
          </ac:spMkLst>
        </pc:spChg>
        <pc:spChg chg="del">
          <ac:chgData name="Anna Duthie-Jung" userId="9167dca74ed6dd25" providerId="LiveId" clId="{BAAF7565-EED8-4E2F-809F-6825CC61E8E4}" dt="2017-09-28T04:41:55.717" v="898" actId="478"/>
          <ac:spMkLst>
            <pc:docMk/>
            <pc:sldMk cId="38818875" sldId="351"/>
            <ac:spMk id="41" creationId="{AED2E3AF-C624-4E95-B6FC-0392BB9E31BF}"/>
          </ac:spMkLst>
        </pc:spChg>
        <pc:spChg chg="del">
          <ac:chgData name="Anna Duthie-Jung" userId="9167dca74ed6dd25" providerId="LiveId" clId="{BAAF7565-EED8-4E2F-809F-6825CC61E8E4}" dt="2017-09-28T04:41:50.127" v="895" actId="478"/>
          <ac:spMkLst>
            <pc:docMk/>
            <pc:sldMk cId="38818875" sldId="351"/>
            <ac:spMk id="42" creationId="{3CBB5D81-FB9F-449A-A1B9-AE3847A8CF73}"/>
          </ac:spMkLst>
        </pc:spChg>
        <pc:spChg chg="del">
          <ac:chgData name="Anna Duthie-Jung" userId="9167dca74ed6dd25" providerId="LiveId" clId="{BAAF7565-EED8-4E2F-809F-6825CC61E8E4}" dt="2017-09-28T04:41:45.813" v="894" actId="478"/>
          <ac:spMkLst>
            <pc:docMk/>
            <pc:sldMk cId="38818875" sldId="351"/>
            <ac:spMk id="43" creationId="{427A754E-E9EA-4609-B5E1-016AB7C12D23}"/>
          </ac:spMkLst>
        </pc:spChg>
        <pc:spChg chg="del">
          <ac:chgData name="Anna Duthie-Jung" userId="9167dca74ed6dd25" providerId="LiveId" clId="{BAAF7565-EED8-4E2F-809F-6825CC61E8E4}" dt="2017-09-28T04:41:44.985" v="893" actId="478"/>
          <ac:spMkLst>
            <pc:docMk/>
            <pc:sldMk cId="38818875" sldId="351"/>
            <ac:spMk id="44" creationId="{73F33952-DC68-4C11-8202-63CE51AEA4F8}"/>
          </ac:spMkLst>
        </pc:spChg>
        <pc:spChg chg="del">
          <ac:chgData name="Anna Duthie-Jung" userId="9167dca74ed6dd25" providerId="LiveId" clId="{BAAF7565-EED8-4E2F-809F-6825CC61E8E4}" dt="2017-09-28T04:41:23.038" v="883" actId="478"/>
          <ac:spMkLst>
            <pc:docMk/>
            <pc:sldMk cId="38818875" sldId="351"/>
            <ac:spMk id="68" creationId="{00000000-0000-0000-0000-000000000000}"/>
          </ac:spMkLst>
        </pc:spChg>
        <pc:spChg chg="del">
          <ac:chgData name="Anna Duthie-Jung" userId="9167dca74ed6dd25" providerId="LiveId" clId="{BAAF7565-EED8-4E2F-809F-6825CC61E8E4}" dt="2017-09-28T04:41:19.347" v="880" actId="478"/>
          <ac:spMkLst>
            <pc:docMk/>
            <pc:sldMk cId="38818875" sldId="351"/>
            <ac:spMk id="69" creationId="{00000000-0000-0000-0000-000000000000}"/>
          </ac:spMkLst>
        </pc:spChg>
        <pc:spChg chg="del">
          <ac:chgData name="Anna Duthie-Jung" userId="9167dca74ed6dd25" providerId="LiveId" clId="{BAAF7565-EED8-4E2F-809F-6825CC61E8E4}" dt="2017-09-28T04:41:26.008" v="885" actId="478"/>
          <ac:spMkLst>
            <pc:docMk/>
            <pc:sldMk cId="38818875" sldId="351"/>
            <ac:spMk id="70" creationId="{00000000-0000-0000-0000-000000000000}"/>
          </ac:spMkLst>
        </pc:spChg>
        <pc:spChg chg="del">
          <ac:chgData name="Anna Duthie-Jung" userId="9167dca74ed6dd25" providerId="LiveId" clId="{BAAF7565-EED8-4E2F-809F-6825CC61E8E4}" dt="2017-09-28T04:41:29.944" v="887" actId="478"/>
          <ac:spMkLst>
            <pc:docMk/>
            <pc:sldMk cId="38818875" sldId="351"/>
            <ac:spMk id="71" creationId="{00000000-0000-0000-0000-000000000000}"/>
          </ac:spMkLst>
        </pc:spChg>
        <pc:picChg chg="mod">
          <ac:chgData name="Anna Duthie-Jung" userId="9167dca74ed6dd25" providerId="LiveId" clId="{BAAF7565-EED8-4E2F-809F-6825CC61E8E4}" dt="2017-09-28T04:45:58.987" v="975" actId="1582"/>
          <ac:picMkLst>
            <pc:docMk/>
            <pc:sldMk cId="38818875" sldId="351"/>
            <ac:picMk id="32" creationId="{7BF5D2F9-1E57-4693-AB57-737134CC17EF}"/>
          </ac:picMkLst>
        </pc:picChg>
      </pc:sldChg>
      <pc:sldMasterChg chg="delSldLayout">
        <pc:chgData name="Anna Duthie-Jung" userId="9167dca74ed6dd25" providerId="LiveId" clId="{BAAF7565-EED8-4E2F-809F-6825CC61E8E4}" dt="2017-09-28T04:47:46.841" v="1017" actId="2696"/>
        <pc:sldMasterMkLst>
          <pc:docMk/>
          <pc:sldMasterMk cId="3664914182" sldId="2147483648"/>
        </pc:sldMasterMkLst>
        <pc:sldLayoutChg chg="del">
          <pc:chgData name="Anna Duthie-Jung" userId="9167dca74ed6dd25" providerId="LiveId" clId="{BAAF7565-EED8-4E2F-809F-6825CC61E8E4}" dt="2017-09-28T04:47:46.841" v="1017" actId="2696"/>
          <pc:sldLayoutMkLst>
            <pc:docMk/>
            <pc:sldMasterMk cId="3664914182" sldId="2147483648"/>
            <pc:sldLayoutMk cId="171231433" sldId="2147483651"/>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20/10/2017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All Saints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children to bring images, statues and books about saints to create interest in the Saints and add them to the prayer focus this week. Discuss the image and talk about how these children are celebrating ALL SAINTS Day. Create an ALL SAINTS space in the classroom for Saints books etc. and read Saints’ stories in prayer and during the day this month. This will provide a suitable context for All Souls Day on November 2 and the Communion of Saints Strand work.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slide in this resource is about Halloween. You can choose to use this or not but children of this age enjoy Halloween. It is at the end so it won’t distract children from LIs of the resource.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9C47731-8A82-4AD1-BBB4-4E4BC0E70330}"/>
              </a:ext>
            </a:extLst>
          </p:cNvPr>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Preparing to celebrate on the eve of All Saints Day – Halloween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the image and talk about the people, who they are, how you know they are Saints, note who is on the top right of the image and explain why Mary is there. (Refer to Assumption resource). Explain that artists today may not include halos on saints in their art works. See Slide 11.</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Notice the different images artists make of the Saints.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an artwork of what you imagine it is like in heaven on All Saints Day.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Label them and display them where they can be admired. </a:t>
            </a:r>
            <a:endParaRPr lang="en-NZ" dirty="0"/>
          </a:p>
        </p:txBody>
      </p:sp>
    </p:spTree>
    <p:extLst>
      <p:ext uri="{BB962C8B-B14F-4D97-AF65-F5344CB8AC3E}">
        <p14:creationId xmlns:p14="http://schemas.microsoft.com/office/powerpoint/2010/main" val="60473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9C47731-8A82-4AD1-BBB4-4E4BC0E70330}"/>
              </a:ext>
            </a:extLst>
          </p:cNvPr>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What do you know about Halloween?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talk about each sentence and choose how it can be completed.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Check each one out with the floater.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the word Halloween (</a:t>
            </a:r>
            <a:r>
              <a:rPr lang="en-GB" sz="1200" i="1" kern="1200" dirty="0" smtClean="0">
                <a:solidFill>
                  <a:schemeClr val="tx1"/>
                </a:solidFill>
                <a:effectLst/>
                <a:latin typeface="+mn-lt"/>
                <a:ea typeface="+mn-ea"/>
                <a:cs typeface="+mn-cs"/>
              </a:rPr>
              <a:t>‘hallow’</a:t>
            </a:r>
            <a:r>
              <a:rPr lang="en-GB" sz="1200" kern="1200" dirty="0" smtClean="0">
                <a:solidFill>
                  <a:schemeClr val="tx1"/>
                </a:solidFill>
                <a:effectLst/>
                <a:latin typeface="+mn-lt"/>
                <a:ea typeface="+mn-ea"/>
                <a:cs typeface="+mn-cs"/>
              </a:rPr>
              <a:t> – holy, </a:t>
            </a:r>
            <a:r>
              <a:rPr lang="en-GB" sz="1200" i="1" kern="1200" dirty="0" smtClean="0">
                <a:solidFill>
                  <a:schemeClr val="tx1"/>
                </a:solidFill>
                <a:effectLst/>
                <a:latin typeface="+mn-lt"/>
                <a:ea typeface="+mn-ea"/>
                <a:cs typeface="+mn-cs"/>
              </a:rPr>
              <a:t>‘</a:t>
            </a:r>
            <a:r>
              <a:rPr lang="en-GB" sz="1200" i="1" kern="1200" dirty="0" err="1" smtClean="0">
                <a:solidFill>
                  <a:schemeClr val="tx1"/>
                </a:solidFill>
                <a:effectLst/>
                <a:latin typeface="+mn-lt"/>
                <a:ea typeface="+mn-ea"/>
                <a:cs typeface="+mn-cs"/>
              </a:rPr>
              <a:t>een</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 evening) means ‘the evening before the holy day of all the holy Saints’.  All hallows – saints wear halos because halos are for people who are very holy like God and that is why the Saints are in heaven with God.</a:t>
            </a:r>
            <a:endParaRPr lang="en-NZ" dirty="0"/>
          </a:p>
        </p:txBody>
      </p:sp>
    </p:spTree>
    <p:extLst>
      <p:ext uri="{BB962C8B-B14F-4D97-AF65-F5344CB8AC3E}">
        <p14:creationId xmlns:p14="http://schemas.microsoft.com/office/powerpoint/2010/main" val="423955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NZ" dirty="0"/>
          </a:p>
        </p:txBody>
      </p:sp>
    </p:spTree>
    <p:extLst>
      <p:ext uri="{BB962C8B-B14F-4D97-AF65-F5344CB8AC3E}">
        <p14:creationId xmlns:p14="http://schemas.microsoft.com/office/powerpoint/2010/main" val="3370969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13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imagine God and all the Saints and people you know who are in heaven celebrating ALL SAINTS Day. Talk to one of them in your heart and ask them to ask God to help you to be a kind and loving person like they were on earth. </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0944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8A Match the SAINTS with their NAMES -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8</a:t>
            </a:r>
            <a:endParaRPr lang="en-NZ" sz="1200" kern="1200" dirty="0" smtClean="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9600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8B Match the SAINTS with their NAMES -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8</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6452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children to share what they know about Saints.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Show children the </a:t>
            </a:r>
            <a:r>
              <a:rPr lang="en-GB" sz="1200" kern="1200" dirty="0" err="1" smtClean="0">
                <a:solidFill>
                  <a:schemeClr val="tx1"/>
                </a:solidFill>
                <a:effectLst/>
                <a:latin typeface="+mn-lt"/>
                <a:ea typeface="+mn-ea"/>
                <a:cs typeface="+mn-cs"/>
              </a:rPr>
              <a:t>Columban</a:t>
            </a:r>
            <a:r>
              <a:rPr lang="en-GB" sz="1200" kern="1200" dirty="0" smtClean="0">
                <a:solidFill>
                  <a:schemeClr val="tx1"/>
                </a:solidFill>
                <a:effectLst/>
                <a:latin typeface="+mn-lt"/>
                <a:ea typeface="+mn-ea"/>
                <a:cs typeface="+mn-cs"/>
              </a:rPr>
              <a:t> Calendar and point out the Saints’ names on different feast days. Note the feast in the calendar of some Saints they know.</a:t>
            </a:r>
            <a:endParaRPr lang="en-NZ" sz="1200" kern="1200" dirty="0" smtClean="0">
              <a:solidFill>
                <a:schemeClr val="tx1"/>
              </a:solidFill>
              <a:effectLst/>
              <a:latin typeface="+mn-lt"/>
              <a:ea typeface="+mn-ea"/>
              <a:cs typeface="+mn-cs"/>
            </a:endParaRPr>
          </a:p>
          <a:p>
            <a:endParaRPr lang="en-NZ" dirty="0"/>
          </a:p>
        </p:txBody>
      </p:sp>
    </p:spTree>
    <p:extLst>
      <p:ext uri="{BB962C8B-B14F-4D97-AF65-F5344CB8AC3E}">
        <p14:creationId xmlns:p14="http://schemas.microsoft.com/office/powerpoint/2010/main" val="91050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When do we celebrate ALL SAINTS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the collage of Saints. Explain to children that Saints are ordinary people who lived on earth and loved God and people and cared for creation like Jesus did. When their lives came to an end their souls went to be with God in heaven. Show children some Saints books and plan to read stories about them this week.</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Reveal and read each text line and talk about what they mean.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Explain we celebrate All Saints Day on November 1 on earth by remembering all the Saints in heaven.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children to share what they think might happen in heaven with God and Jesus and all the Saints on this special feast day.</a:t>
            </a:r>
            <a:endParaRPr lang="en-NZ" dirty="0"/>
          </a:p>
        </p:txBody>
      </p:sp>
    </p:spTree>
    <p:extLst>
      <p:ext uri="{BB962C8B-B14F-4D97-AF65-F5344CB8AC3E}">
        <p14:creationId xmlns:p14="http://schemas.microsoft.com/office/powerpoint/2010/main" val="414859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Who are the Saints?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the images of the Saints. What do you notice about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talk about each sentence and choose how it can be completed.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Check each one out with the floater.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children to take time to wonder about the Saints and ask questions.</a:t>
            </a:r>
            <a:endParaRPr lang="en-NZ" dirty="0"/>
          </a:p>
        </p:txBody>
      </p:sp>
    </p:spTree>
    <p:extLst>
      <p:ext uri="{BB962C8B-B14F-4D97-AF65-F5344CB8AC3E}">
        <p14:creationId xmlns:p14="http://schemas.microsoft.com/office/powerpoint/2010/main" val="3625662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On ALL SAINTS Day we celebrate everyone who is in heaven with God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panel of the Saints mural. Some of the saints who are not well known to everyone are our friends and family members who lived like Jesus on earth and now they are dead they live in heaven with him.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Capital S is used to denote a Saint who has been canonised - that is officially made a Saint by the Church.  People who have not been canonised and are with God are saints.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we write the name of a Saint who is well known we write St Catherine or St John. Explain some Saints have their own feast day but All Saints Day is the feast of </a:t>
            </a:r>
            <a:r>
              <a:rPr lang="en-GB" sz="1200" b="1" kern="1200" dirty="0" smtClean="0">
                <a:solidFill>
                  <a:schemeClr val="tx1"/>
                </a:solidFill>
                <a:effectLst/>
                <a:latin typeface="+mn-lt"/>
                <a:ea typeface="+mn-ea"/>
                <a:cs typeface="+mn-cs"/>
              </a:rPr>
              <a:t>all</a:t>
            </a:r>
            <a:r>
              <a:rPr lang="en-GB" sz="1200" kern="1200" dirty="0" smtClean="0">
                <a:solidFill>
                  <a:schemeClr val="tx1"/>
                </a:solidFill>
                <a:effectLst/>
                <a:latin typeface="+mn-lt"/>
                <a:ea typeface="+mn-ea"/>
                <a:cs typeface="+mn-cs"/>
              </a:rPr>
              <a:t> the Saints.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the image is part of an All Saints mural on the walls of the Catholic Cathedral in Los Angeles – Our Lady of the Angels. Mary is the Queen of all the Saints.</a:t>
            </a:r>
            <a:endParaRPr lang="en-NZ" sz="1200" kern="1200" dirty="0" smtClean="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5827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How do people become saints?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the images and read the text – explain all of these children are becoming saints by doing what Jesus did while he lived on earth. The Saints in heaven are our models – they show us how to live like Jesus and when our lives come to an end we will be saints in heaven with him forever.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suggest other ways we can follow Jesus and grow to become saints. </a:t>
            </a:r>
            <a:endParaRPr lang="en-NZ" sz="1200" kern="1200" dirty="0" smtClean="0">
              <a:solidFill>
                <a:schemeClr val="tx1"/>
              </a:solidFill>
              <a:effectLst/>
              <a:latin typeface="+mn-lt"/>
              <a:ea typeface="+mn-ea"/>
              <a:cs typeface="+mn-cs"/>
            </a:endParaRPr>
          </a:p>
          <a:p>
            <a:endParaRPr lang="en-NZ" dirty="0"/>
          </a:p>
        </p:txBody>
      </p:sp>
    </p:spTree>
    <p:extLst>
      <p:ext uri="{BB962C8B-B14F-4D97-AF65-F5344CB8AC3E}">
        <p14:creationId xmlns:p14="http://schemas.microsoft.com/office/powerpoint/2010/main" val="4125938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Honouring the Saints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flip cards and answer the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some Saints have a feast day of their own during the year and some don’t. ALL SAINTS DAY celebrates ALL people who are saints because they are now with God. </a:t>
            </a:r>
            <a:endParaRPr lang="en-NZ"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263196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What can children of your age do to become saints?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Copy a worksheet for each child to colour and complete. </a:t>
            </a:r>
          </a:p>
          <a:p>
            <a:r>
              <a:rPr lang="en-NZ" sz="1200" kern="1200" dirty="0" smtClean="0">
                <a:solidFill>
                  <a:schemeClr val="tx1"/>
                </a:solidFill>
                <a:effectLst/>
                <a:latin typeface="+mn-lt"/>
                <a:ea typeface="+mn-ea"/>
                <a:cs typeface="+mn-cs"/>
              </a:rPr>
              <a:t>Its purpose is to help children recognise images of well-known Saints and find out something about them. Explain to children what a missionary is.</a:t>
            </a:r>
          </a:p>
          <a:p>
            <a:r>
              <a:rPr lang="en-NZ" sz="1200" kern="1200" dirty="0" smtClean="0">
                <a:solidFill>
                  <a:schemeClr val="tx1"/>
                </a:solidFill>
                <a:effectLst/>
                <a:latin typeface="+mn-lt"/>
                <a:ea typeface="+mn-ea"/>
                <a:cs typeface="+mn-cs"/>
              </a:rPr>
              <a:t>Add worksheet to children’s RE Learning Journals and send it home to be shared with families.</a:t>
            </a:r>
          </a:p>
          <a:p>
            <a:r>
              <a:rPr lang="en-NZ" sz="1200" kern="1200" dirty="0" smtClean="0">
                <a:solidFill>
                  <a:schemeClr val="tx1"/>
                </a:solidFill>
                <a:effectLst/>
                <a:latin typeface="+mn-lt"/>
                <a:ea typeface="+mn-ea"/>
                <a:cs typeface="+mn-cs"/>
              </a:rPr>
              <a:t>M   Make copies of the 2 worksheets – see below for children to refer to and complete.</a:t>
            </a:r>
          </a:p>
          <a:p>
            <a:r>
              <a:rPr lang="en-NZ" sz="1200" b="1" kern="1200" dirty="0" smtClean="0">
                <a:solidFill>
                  <a:schemeClr val="tx1"/>
                </a:solidFill>
                <a:effectLst/>
                <a:latin typeface="+mn-lt"/>
                <a:ea typeface="+mn-ea"/>
                <a:cs typeface="+mn-cs"/>
              </a:rPr>
              <a:t>       Names of Saints starting with Mary on the left and go down around the page</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Mary Mother of Jesus, Queen of all the Saints of God.</a:t>
            </a:r>
          </a:p>
          <a:p>
            <a:pPr lvl="0"/>
            <a:r>
              <a:rPr lang="en-NZ" sz="1200" kern="1200" dirty="0" smtClean="0">
                <a:solidFill>
                  <a:schemeClr val="tx1"/>
                </a:solidFill>
                <a:effectLst/>
                <a:latin typeface="+mn-lt"/>
                <a:ea typeface="+mn-ea"/>
                <a:cs typeface="+mn-cs"/>
              </a:rPr>
              <a:t>Saint Mother Teresa of Calcutta, missionary to the poor of India.</a:t>
            </a:r>
          </a:p>
          <a:p>
            <a:pPr lvl="0"/>
            <a:r>
              <a:rPr lang="en-NZ" sz="1200" kern="1200" dirty="0" smtClean="0">
                <a:solidFill>
                  <a:schemeClr val="tx1"/>
                </a:solidFill>
                <a:effectLst/>
                <a:latin typeface="+mn-lt"/>
                <a:ea typeface="+mn-ea"/>
                <a:cs typeface="+mn-cs"/>
              </a:rPr>
              <a:t>Venerable Suzanne Aubert who will be </a:t>
            </a:r>
            <a:r>
              <a:rPr lang="en-NZ" sz="1200" kern="1200" dirty="0" err="1" smtClean="0">
                <a:solidFill>
                  <a:schemeClr val="tx1"/>
                </a:solidFill>
                <a:effectLst/>
                <a:latin typeface="+mn-lt"/>
                <a:ea typeface="+mn-ea"/>
                <a:cs typeface="+mn-cs"/>
              </a:rPr>
              <a:t>Aotearoa</a:t>
            </a:r>
            <a:r>
              <a:rPr lang="en-NZ" sz="1200" kern="1200" dirty="0" smtClean="0">
                <a:solidFill>
                  <a:schemeClr val="tx1"/>
                </a:solidFill>
                <a:effectLst/>
                <a:latin typeface="+mn-lt"/>
                <a:ea typeface="+mn-ea"/>
                <a:cs typeface="+mn-cs"/>
              </a:rPr>
              <a:t> New Zealand’s first Saint.*</a:t>
            </a:r>
          </a:p>
          <a:p>
            <a:pPr lvl="0"/>
            <a:r>
              <a:rPr lang="en-NZ" sz="1200" kern="1200" dirty="0" smtClean="0">
                <a:solidFill>
                  <a:schemeClr val="tx1"/>
                </a:solidFill>
                <a:effectLst/>
                <a:latin typeface="+mn-lt"/>
                <a:ea typeface="+mn-ea"/>
                <a:cs typeface="+mn-cs"/>
              </a:rPr>
              <a:t>St Francis of Assisi, cared for animals as part of God’s creation.</a:t>
            </a:r>
          </a:p>
          <a:p>
            <a:pPr lvl="0"/>
            <a:r>
              <a:rPr lang="en-NZ" sz="1200" kern="1200" dirty="0" smtClean="0">
                <a:solidFill>
                  <a:schemeClr val="tx1"/>
                </a:solidFill>
                <a:effectLst/>
                <a:latin typeface="+mn-lt"/>
                <a:ea typeface="+mn-ea"/>
                <a:cs typeface="+mn-cs"/>
              </a:rPr>
              <a:t>St Patrick, missionary and patron saint of Ireland.</a:t>
            </a:r>
          </a:p>
          <a:p>
            <a:pPr lvl="0"/>
            <a:r>
              <a:rPr lang="en-NZ" sz="1200" kern="1200" dirty="0" smtClean="0">
                <a:solidFill>
                  <a:schemeClr val="tx1"/>
                </a:solidFill>
                <a:effectLst/>
                <a:latin typeface="+mn-lt"/>
                <a:ea typeface="+mn-ea"/>
                <a:cs typeface="+mn-cs"/>
              </a:rPr>
              <a:t>St Joseph, foster father and teacher of Jesus, carpenter.</a:t>
            </a:r>
          </a:p>
          <a:p>
            <a:pPr lvl="0"/>
            <a:r>
              <a:rPr lang="en-NZ" sz="1200" kern="1200" dirty="0" smtClean="0">
                <a:solidFill>
                  <a:schemeClr val="tx1"/>
                </a:solidFill>
                <a:effectLst/>
                <a:latin typeface="+mn-lt"/>
                <a:ea typeface="+mn-ea"/>
                <a:cs typeface="+mn-cs"/>
              </a:rPr>
              <a:t>The apostles and followers and friends of Jesus who loved him very much.</a:t>
            </a:r>
          </a:p>
          <a:p>
            <a:pPr lvl="0"/>
            <a:r>
              <a:rPr lang="en-NZ" sz="1200" kern="1200" dirty="0" smtClean="0">
                <a:solidFill>
                  <a:schemeClr val="tx1"/>
                </a:solidFill>
                <a:effectLst/>
                <a:latin typeface="+mn-lt"/>
                <a:ea typeface="+mn-ea"/>
                <a:cs typeface="+mn-cs"/>
              </a:rPr>
              <a:t>Mary </a:t>
            </a:r>
            <a:r>
              <a:rPr lang="en-NZ" sz="1200" kern="1200" dirty="0" err="1" smtClean="0">
                <a:solidFill>
                  <a:schemeClr val="tx1"/>
                </a:solidFill>
                <a:effectLst/>
                <a:latin typeface="+mn-lt"/>
                <a:ea typeface="+mn-ea"/>
                <a:cs typeface="+mn-cs"/>
              </a:rPr>
              <a:t>MacKillop</a:t>
            </a:r>
            <a:r>
              <a:rPr lang="en-NZ" sz="1200" kern="1200" dirty="0" smtClean="0">
                <a:solidFill>
                  <a:schemeClr val="tx1"/>
                </a:solidFill>
                <a:effectLst/>
                <a:latin typeface="+mn-lt"/>
                <a:ea typeface="+mn-ea"/>
                <a:cs typeface="+mn-cs"/>
              </a:rPr>
              <a:t>, first Australian saint, missionary, teacher. </a:t>
            </a:r>
          </a:p>
          <a:p>
            <a:pPr lvl="0"/>
            <a:r>
              <a:rPr lang="en-NZ" sz="1200" kern="1200" dirty="0" smtClean="0">
                <a:solidFill>
                  <a:schemeClr val="tx1"/>
                </a:solidFill>
                <a:effectLst/>
                <a:latin typeface="+mn-lt"/>
                <a:ea typeface="+mn-ea"/>
                <a:cs typeface="+mn-cs"/>
              </a:rPr>
              <a:t>Saint </a:t>
            </a:r>
            <a:r>
              <a:rPr lang="en-NZ" sz="1200" kern="1200" dirty="0" err="1" smtClean="0">
                <a:solidFill>
                  <a:schemeClr val="tx1"/>
                </a:solidFill>
                <a:effectLst/>
                <a:latin typeface="+mn-lt"/>
                <a:ea typeface="+mn-ea"/>
                <a:cs typeface="+mn-cs"/>
              </a:rPr>
              <a:t>Thérèse</a:t>
            </a:r>
            <a:r>
              <a:rPr lang="en-NZ" sz="1200" kern="1200" dirty="0" smtClean="0">
                <a:solidFill>
                  <a:schemeClr val="tx1"/>
                </a:solidFill>
                <a:effectLst/>
                <a:latin typeface="+mn-lt"/>
                <a:ea typeface="+mn-ea"/>
                <a:cs typeface="+mn-cs"/>
              </a:rPr>
              <a:t> of </a:t>
            </a:r>
            <a:r>
              <a:rPr lang="en-NZ" sz="1200" kern="1200" dirty="0" err="1" smtClean="0">
                <a:solidFill>
                  <a:schemeClr val="tx1"/>
                </a:solidFill>
                <a:effectLst/>
                <a:latin typeface="+mn-lt"/>
                <a:ea typeface="+mn-ea"/>
                <a:cs typeface="+mn-cs"/>
              </a:rPr>
              <a:t>Lisieux</a:t>
            </a:r>
            <a:r>
              <a:rPr lang="en-NZ" sz="1200" kern="1200" dirty="0" smtClean="0">
                <a:solidFill>
                  <a:schemeClr val="tx1"/>
                </a:solidFill>
                <a:effectLst/>
                <a:latin typeface="+mn-lt"/>
                <a:ea typeface="+mn-ea"/>
                <a:cs typeface="+mn-cs"/>
              </a:rPr>
              <a:t>, loved God very much and led others to do the same.</a:t>
            </a:r>
          </a:p>
          <a:p>
            <a:pPr lvl="0"/>
            <a:r>
              <a:rPr lang="en-NZ" sz="1200" kern="1200" dirty="0" smtClean="0">
                <a:solidFill>
                  <a:schemeClr val="tx1"/>
                </a:solidFill>
                <a:effectLst/>
                <a:latin typeface="+mn-lt"/>
                <a:ea typeface="+mn-ea"/>
                <a:cs typeface="+mn-cs"/>
              </a:rPr>
              <a:t> All the saints in heaven whose names are not known, who brought others to God.</a:t>
            </a:r>
          </a:p>
          <a:p>
            <a:r>
              <a:rPr lang="en-GB" sz="1200" kern="1200" dirty="0" smtClean="0">
                <a:solidFill>
                  <a:schemeClr val="tx1"/>
                </a:solidFill>
                <a:effectLst/>
                <a:latin typeface="+mn-lt"/>
                <a:ea typeface="+mn-ea"/>
                <a:cs typeface="+mn-cs"/>
              </a:rPr>
              <a:t>*Venerable is the first step to becoming a Saint. Blessed is next and then Saint.</a:t>
            </a:r>
            <a:endParaRPr lang="en-NZ" dirty="0"/>
          </a:p>
        </p:txBody>
      </p:sp>
    </p:spTree>
    <p:extLst>
      <p:ext uri="{BB962C8B-B14F-4D97-AF65-F5344CB8AC3E}">
        <p14:creationId xmlns:p14="http://schemas.microsoft.com/office/powerpoint/2010/main" val="182277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The Saints in heaven can talk to God for 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post it and share your responses to the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the little girl with the poster she made to remember and honour her great grandmother.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ways could you honour people you have loved who have died?</a:t>
            </a:r>
            <a:endParaRPr lang="en-NZ" dirty="0"/>
          </a:p>
        </p:txBody>
      </p:sp>
    </p:spTree>
    <p:extLst>
      <p:ext uri="{BB962C8B-B14F-4D97-AF65-F5344CB8AC3E}">
        <p14:creationId xmlns:p14="http://schemas.microsoft.com/office/powerpoint/2010/main" val="359691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notesSlide" Target="../notesSlides/notesSlide13.xml"/><Relationship Id="rId9" Type="http://schemas.openxmlformats.org/officeDocument/2006/relationships/hyperlink" Target="http://www.tinyurl.com/NCRSfeedback"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http://www.google.co.nz/url?sa=i&amp;rct=j&amp;q=&amp;esrc=s&amp;source=images&amp;cd=&amp;cad=rja&amp;uact=8&amp;ved=0ahUKEwiTjo-jnoDWAhWLJ5QKHbfkC8EQjRwIBw&amp;url=http://diysolarpanelsv.com/st-joseph-the-worker-clipart.html&amp;psig=AFQjCNGYUQThwco58CwtnJiXS_830oxXOw&amp;ust=1504226381845029" TargetMode="External"/><Relationship Id="rId18" Type="http://schemas.openxmlformats.org/officeDocument/2006/relationships/image" Target="../media/image34.jpeg"/><Relationship Id="rId3" Type="http://schemas.openxmlformats.org/officeDocument/2006/relationships/hyperlink" Target="http://www.google.co.nz/url?sa=i&amp;rct=j&amp;q=&amp;esrc=s&amp;source=images&amp;cd=&amp;cad=rja&amp;uact=8&amp;ved=0ahUKEwiwhLbulIDWAhUKoJQKHVcQB1AQjRwIBw&amp;url=http://www.okclipart.com/All-Saints-Clip-Art-Free30gcphmgxb/&amp;psig=AFQjCNFDjac2Ko5PjpldBZ1TeV1z05kmRg&amp;ust=1504223886579622" TargetMode="External"/><Relationship Id="rId21" Type="http://schemas.openxmlformats.org/officeDocument/2006/relationships/hyperlink" Target="http://www.google.co.nz/url?sa=i&amp;rct=j&amp;q=&amp;esrc=s&amp;source=images&amp;cd=&amp;cad=rja&amp;uact=8&amp;ved=0ahUKEwihyOzX3ILWAhXEebwKHW2VDNUQjRwIBw&amp;url=http://stpatricksday.iwishyouthesame.com/history.html&amp;psig=AFQjCNG8E-P-TEE1n3UqSkdRx6Kohi5mpg&amp;ust=1504311834265059" TargetMode="External"/><Relationship Id="rId7" Type="http://schemas.openxmlformats.org/officeDocument/2006/relationships/hyperlink" Target="http://www.google.co.nz/url?sa=i&amp;rct=j&amp;q=&amp;esrc=s&amp;source=images&amp;cd=&amp;cad=rja&amp;uact=8&amp;ved=0ahUKEwj_hs2ImIDWAhVBspQKHRyWDk0QjRwIBw&amp;url=http://dkcoin8.com/st-terese-the-child-jesus-clipart.html&amp;psig=AFQjCNFDjac2Ko5PjpldBZ1TeV1z05kmRg&amp;ust=1504223886579622" TargetMode="External"/><Relationship Id="rId12" Type="http://schemas.openxmlformats.org/officeDocument/2006/relationships/image" Target="../media/image31.jpeg"/><Relationship Id="rId17" Type="http://schemas.openxmlformats.org/officeDocument/2006/relationships/hyperlink" Target="https://www.google.co.nz/url?sa=i&amp;rct=j&amp;q=&amp;esrc=s&amp;source=images&amp;cd=&amp;cad=rja&amp;uact=8&amp;ved=0ahUKEwjV4NSA04LWAhUIf7wKHZ8QBocQjRwIBw&amp;url=https://nzhistory.govt.nz/people/mary-aubert&amp;psig=AFQjCNHUrVxoM7wUhZSpldmlj3SGaRWShQ&amp;ust=1504309170236351" TargetMode="External"/><Relationship Id="rId2" Type="http://schemas.openxmlformats.org/officeDocument/2006/relationships/notesSlide" Target="../notesSlides/notesSlide14.xml"/><Relationship Id="rId16" Type="http://schemas.openxmlformats.org/officeDocument/2006/relationships/image" Target="../media/image33.jpeg"/><Relationship Id="rId20" Type="http://schemas.openxmlformats.org/officeDocument/2006/relationships/image" Target="../media/image35.gif"/><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hyperlink" Target="https://www.google.co.nz/url?sa=i&amp;rct=j&amp;q=&amp;esrc=s&amp;source=images&amp;cd=&amp;cad=rja&amp;uact=8&amp;ved=0ahUKEwiW2-u8oIDWAhWJp5QKHZYdA0EQjRwIBw&amp;url=https://www.pinterest.com/heydonhouse/st-mary-mackillop/&amp;psig=AFQjCNF8deI-xBW4CFW0ecJG-AO68bYpWQ&amp;ust=1504226996186400" TargetMode="External"/><Relationship Id="rId5" Type="http://schemas.openxmlformats.org/officeDocument/2006/relationships/hyperlink" Target="https://www.google.co.nz/url?sa=i&amp;rct=j&amp;q=&amp;esrc=s&amp;source=images&amp;cd=&amp;cad=rja&amp;uact=8&amp;ved=0ahUKEwiPibytmIDWAhUIpJQKHUEMAz4QjRwIBw&amp;url=https://www.pinterest.com/patlea/praylearn-saints/&amp;psig=AFQjCNFDjac2Ko5PjpldBZ1TeV1z05kmRg&amp;ust=1504223886579622" TargetMode="External"/><Relationship Id="rId15" Type="http://schemas.openxmlformats.org/officeDocument/2006/relationships/hyperlink" Target="http://www.google.co.nz/url?sa=i&amp;rct=j&amp;q=&amp;esrc=s&amp;source=images&amp;cd=&amp;cad=rja&amp;uact=8&amp;ved=0ahUKEwiQ277UnoDWAhXCFpQKHR8iCf0QjRwIBw&amp;url=http://www.familyholiday.net/catholic-saints-and-all-saints-day-coloring-pages/&amp;psig=AFQjCNGYUQThwco58CwtnJiXS_830oxXOw&amp;ust=1504226381845029" TargetMode="External"/><Relationship Id="rId23" Type="http://schemas.microsoft.com/office/2007/relationships/hdphoto" Target="../media/hdphoto3.wdp"/><Relationship Id="rId10" Type="http://schemas.openxmlformats.org/officeDocument/2006/relationships/image" Target="../media/image30.jpeg"/><Relationship Id="rId19" Type="http://schemas.openxmlformats.org/officeDocument/2006/relationships/hyperlink" Target="http://www.google.co.nz/url?sa=i&amp;rct=j&amp;q=&amp;esrc=s&amp;source=images&amp;cd=&amp;cad=rja&amp;uact=8&amp;ved=0ahUKEwjplJ662oLWAhUEW5QKHfnBD0kQjRwIBw&amp;url=http://www.okclipart.com/Virgin-Mary-Mother-of-Jesus-Clip-Art30dkgiyhhf/&amp;psig=AFQjCNFCs1i1-ran3mtxROaYkm7nX5CovQ&amp;ust=1504311268490767" TargetMode="External"/><Relationship Id="rId4" Type="http://schemas.openxmlformats.org/officeDocument/2006/relationships/image" Target="../media/image27.jpeg"/><Relationship Id="rId9" Type="http://schemas.openxmlformats.org/officeDocument/2006/relationships/hyperlink" Target="https://www.google.co.nz/imgres?imgurl=https://i.pinimg.com/736x/d1/09/c1/d109c1adb797d62572fdb25155a0ff60--mother-teresa-art-sketches.jpg&amp;imgrefurl=https://www.pinterest.com/audreyannebrune/dessin-mother-teresa/&amp;docid=l0pw0PzbjkOUAM&amp;tbnid=rjMU7yoZPW-sqM:&amp;vet=10ahUKEwi0qKOMmoDWAhUDJ5QKHbNwDnQ4ZBAzCCQoIjAi..i&amp;w=480&amp;h=480&amp;bih=743&amp;biw=1708&amp;q=catholic%20saints%20clipart&amp;ved=0ahUKEwi0qKOMmoDWAhUDJ5QKHbNwDnQ4ZBAzCCQoIjAi&amp;iact=mrc&amp;uact=8" TargetMode="External"/><Relationship Id="rId14" Type="http://schemas.openxmlformats.org/officeDocument/2006/relationships/image" Target="../media/image32.gif"/><Relationship Id="rId22"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hyperlink" Target="http://www.google.co.nz/url?sa=i&amp;rct=j&amp;q=&amp;esrc=s&amp;source=images&amp;cd=&amp;cad=rja&amp;uact=8&amp;ved=0ahUKEwjTy4P_tu7UAhWCVZQKHcpXDXAQjRwIBw&amp;url=http://123greetingsquotes.com/happy-all-saints-day-images-all-souls-day/&amp;psig=AFQjCNHx8Z1SvR5mq_BWeTiODljbyzut2g&amp;ust=149921618265795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1.wdp"/><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3CF536-DBE9-4378-89DF-E9046656C438}"/>
              </a:ext>
            </a:extLst>
          </p:cNvPr>
          <p:cNvSpPr/>
          <p:nvPr/>
        </p:nvSpPr>
        <p:spPr>
          <a:xfrm>
            <a:off x="0"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129591"/>
            <a:ext cx="9144000" cy="769441"/>
          </a:xfrm>
          <a:prstGeom prst="rect">
            <a:avLst/>
          </a:prstGeom>
          <a:noFill/>
        </p:spPr>
        <p:txBody>
          <a:bodyPr wrap="square" rtlCol="0">
            <a:spAutoFit/>
          </a:bodyPr>
          <a:lstStyle/>
          <a:p>
            <a:pPr algn="ctr"/>
            <a:r>
              <a:rPr lang="en-GB" sz="4400" b="1" dirty="0"/>
              <a:t>The Feast of All Saints</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All Saints Day">
            <a:extLst>
              <a:ext uri="{FF2B5EF4-FFF2-40B4-BE49-F238E27FC236}">
                <a16:creationId xmlns:a16="http://schemas.microsoft.com/office/drawing/2014/main" id="{36CAA95E-D572-4CEE-93CE-35E998C0F52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63274" y="1028623"/>
            <a:ext cx="4823680" cy="3648102"/>
          </a:xfrm>
          <a:prstGeom prst="rect">
            <a:avLst/>
          </a:prstGeom>
          <a:noFill/>
          <a:ln w="28575">
            <a:solidFill>
              <a:schemeClr val="bg1"/>
            </a:solid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l Saints (1.1&amp;2.1.S10) - We Are All Sai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
        <p:nvSpPr>
          <p:cNvPr id="40" name="Rectangle 39">
            <a:extLst>
              <a:ext uri="{FF2B5EF4-FFF2-40B4-BE49-F238E27FC236}">
                <a16:creationId xmlns:a16="http://schemas.microsoft.com/office/drawing/2014/main" id="{AE863A45-6406-45B3-88B0-9D227DEF253F}"/>
              </a:ext>
            </a:extLst>
          </p:cNvPr>
          <p:cNvSpPr/>
          <p:nvPr/>
        </p:nvSpPr>
        <p:spPr>
          <a:xfrm>
            <a:off x="-5982" y="0"/>
            <a:ext cx="9144000" cy="5143500"/>
          </a:xfrm>
          <a:prstGeom prst="rect">
            <a:avLst/>
          </a:prstGeom>
          <a:blipFill>
            <a:blip r:embed="rId6">
              <a:extLst>
                <a:ext uri="{BEBA8EAE-BF5A-486C-A8C5-ECC9F3942E4B}">
                  <a14:imgProps xmlns:a14="http://schemas.microsoft.com/office/drawing/2010/main">
                    <a14:imgLayer r:embed="rId7">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9" name="Rectangle 38">
            <a:extLst>
              <a:ext uri="{FF2B5EF4-FFF2-40B4-BE49-F238E27FC236}">
                <a16:creationId xmlns:a16="http://schemas.microsoft.com/office/drawing/2014/main" id="{B3C39FB3-8058-4A95-B8BC-A7FCF0E7F810}"/>
              </a:ext>
            </a:extLst>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0" y="16597"/>
            <a:ext cx="9144000" cy="461665"/>
          </a:xfrm>
          <a:prstGeom prst="rect">
            <a:avLst/>
          </a:prstGeom>
          <a:noFill/>
        </p:spPr>
        <p:txBody>
          <a:bodyPr wrap="square" rtlCol="0">
            <a:spAutoFit/>
          </a:bodyPr>
          <a:lstStyle/>
          <a:p>
            <a:pPr algn="ctr"/>
            <a:r>
              <a:rPr lang="en-NZ" sz="2400" dirty="0"/>
              <a:t>Preparing to celebrate on the eve of All Saints </a:t>
            </a:r>
            <a:r>
              <a:rPr lang="en-NZ" sz="2400" dirty="0" smtClean="0"/>
              <a:t>Day </a:t>
            </a:r>
            <a:r>
              <a:rPr lang="en-NZ" sz="2400" dirty="0"/>
              <a:t>– Halloween</a:t>
            </a:r>
            <a:endParaRPr lang="en-GB" sz="6600" b="1" dirty="0">
              <a:solidFill>
                <a:srgbClr val="FF0000"/>
              </a:solidFill>
            </a:endParaRP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Related image">
            <a:extLst>
              <a:ext uri="{FF2B5EF4-FFF2-40B4-BE49-F238E27FC236}">
                <a16:creationId xmlns:a16="http://schemas.microsoft.com/office/drawing/2014/main" id="{7BF5D2F9-1E57-4693-AB57-737134CC17E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4989" y="543957"/>
            <a:ext cx="5942057" cy="2940744"/>
          </a:xfrm>
          <a:prstGeom prst="rect">
            <a:avLst/>
          </a:prstGeom>
          <a:noFill/>
          <a:ln w="19050">
            <a:solidFill>
              <a:schemeClr val="bg1"/>
            </a:solidFill>
          </a:ln>
        </p:spPr>
      </p:pic>
      <p:sp>
        <p:nvSpPr>
          <p:cNvPr id="2" name="Rectangle 1">
            <a:extLst>
              <a:ext uri="{FF2B5EF4-FFF2-40B4-BE49-F238E27FC236}">
                <a16:creationId xmlns:a16="http://schemas.microsoft.com/office/drawing/2014/main" id="{6EC832A2-2172-42B9-BFC9-D8026FF94DC6}"/>
              </a:ext>
            </a:extLst>
          </p:cNvPr>
          <p:cNvSpPr/>
          <p:nvPr/>
        </p:nvSpPr>
        <p:spPr>
          <a:xfrm>
            <a:off x="-293263" y="3484701"/>
            <a:ext cx="5929808" cy="1477328"/>
          </a:xfrm>
          <a:prstGeom prst="rect">
            <a:avLst/>
          </a:prstGeom>
        </p:spPr>
        <p:txBody>
          <a:bodyPr wrap="square">
            <a:spAutoFit/>
          </a:bodyPr>
          <a:lstStyle/>
          <a:p>
            <a:pPr marL="742950" indent="-285750">
              <a:buFont typeface="Arial" panose="020B0604020202020204" pitchFamily="34" charset="0"/>
              <a:buChar char="•"/>
            </a:pPr>
            <a:r>
              <a:rPr lang="en-NZ" dirty="0"/>
              <a:t>Who are the people in this image?</a:t>
            </a:r>
          </a:p>
          <a:p>
            <a:pPr marL="742950" indent="-285750">
              <a:buFont typeface="Arial" panose="020B0604020202020204" pitchFamily="34" charset="0"/>
              <a:buChar char="•"/>
            </a:pPr>
            <a:r>
              <a:rPr lang="en-NZ" dirty="0"/>
              <a:t>How do you know they are Saints?</a:t>
            </a:r>
          </a:p>
          <a:p>
            <a:pPr marL="742950" indent="-285750">
              <a:buFont typeface="Arial" panose="020B0604020202020204" pitchFamily="34" charset="0"/>
              <a:buChar char="•"/>
            </a:pPr>
            <a:r>
              <a:rPr lang="en-NZ" dirty="0"/>
              <a:t>Who can you see in the top corner on the right and why would this person be in a </a:t>
            </a:r>
            <a:r>
              <a:rPr lang="en-NZ" dirty="0" smtClean="0"/>
              <a:t>Saints </a:t>
            </a:r>
            <a:r>
              <a:rPr lang="en-NZ" dirty="0"/>
              <a:t>picture?</a:t>
            </a:r>
          </a:p>
          <a:p>
            <a:pPr marL="742950" indent="-285750">
              <a:buFont typeface="Arial" panose="020B0604020202020204" pitchFamily="34" charset="0"/>
              <a:buChar char="•"/>
            </a:pPr>
            <a:r>
              <a:rPr lang="en-NZ" dirty="0"/>
              <a:t>What do you think about this All Saints art work?</a:t>
            </a:r>
          </a:p>
        </p:txBody>
      </p:sp>
      <p:sp>
        <p:nvSpPr>
          <p:cNvPr id="1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258180" y="4912668"/>
            <a:ext cx="2627642"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smtClean="0">
                <a:latin typeface="Arial" panose="020B0604020202020204" pitchFamily="34" charset="0"/>
                <a:ea typeface="Segoe UI" pitchFamily="34" charset="0"/>
                <a:cs typeface="Arial" panose="020B0604020202020204" pitchFamily="34" charset="0"/>
              </a:rPr>
              <a:t>‘We are all Saints’</a:t>
            </a:r>
            <a:endParaRPr lang="en-GB" sz="900" dirty="0">
              <a:latin typeface="Arial" panose="020B0604020202020204" pitchFamily="34" charset="0"/>
              <a:ea typeface="Segoe UI" pitchFamily="34" charset="0"/>
              <a:cs typeface="Arial" panose="020B0604020202020204" pitchFamily="34" charset="0"/>
            </a:endParaRPr>
          </a:p>
        </p:txBody>
      </p:sp>
      <p:sp>
        <p:nvSpPr>
          <p:cNvPr id="15" name="TextBox: Tool instructions start"/>
          <p:cNvSpPr txBox="1"/>
          <p:nvPr/>
        </p:nvSpPr>
        <p:spPr>
          <a:xfrm>
            <a:off x="3254974" y="4912668"/>
            <a:ext cx="2634054"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a:t>
            </a:r>
            <a:r>
              <a:rPr lang="en-GB" sz="900" dirty="0" smtClean="0">
                <a:latin typeface="Arial" panose="020B0604020202020204" pitchFamily="34" charset="0"/>
                <a:ea typeface="Segoe UI" pitchFamily="34" charset="0"/>
                <a:cs typeface="Arial" panose="020B0604020202020204" pitchFamily="34" charset="0"/>
              </a:rPr>
              <a:t>‘We are all Saints’</a:t>
            </a:r>
            <a:endParaRPr lang="en-GB" sz="900" dirty="0">
              <a:latin typeface="Arial" panose="020B0604020202020204" pitchFamily="34" charset="0"/>
              <a:ea typeface="Segoe UI" pitchFamily="34" charset="0"/>
              <a:cs typeface="Arial" panose="020B0604020202020204" pitchFamily="34" charset="0"/>
            </a:endParaRPr>
          </a:p>
        </p:txBody>
      </p:sp>
    </p:spTree>
    <p:extLst>
      <p:ext uri="{BB962C8B-B14F-4D97-AF65-F5344CB8AC3E}">
        <p14:creationId xmlns:p14="http://schemas.microsoft.com/office/powerpoint/2010/main" val="38818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06597"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3"/>
                                        </p:tgtEl>
                                        <p:attrNameLst>
                                          <p:attrName>fillcolor</p:attrName>
                                        </p:attrNameLst>
                                      </p:cBhvr>
                                      <p:to>
                                        <a:schemeClr val="accent2"/>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3"/>
                                        </p:tgtEl>
                                        <p:attrNameLst>
                                          <p:attrName>fillcolor</p:attrName>
                                        </p:attrNameLst>
                                      </p:cBhvr>
                                      <p:to>
                                        <a:schemeClr val="bg1"/>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5" grpId="0"/>
      <p:bldP spid="15" grpId="1"/>
      <p:bldP spid="15"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E863A45-6406-45B3-88B0-9D227DEF253F}"/>
              </a:ext>
            </a:extLst>
          </p:cNvPr>
          <p:cNvSpPr/>
          <p:nvPr/>
        </p:nvSpPr>
        <p:spPr>
          <a:xfrm>
            <a:off x="-5982"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9" name="Rectangle 38">
            <a:extLst>
              <a:ext uri="{FF2B5EF4-FFF2-40B4-BE49-F238E27FC236}">
                <a16:creationId xmlns:a16="http://schemas.microsoft.com/office/drawing/2014/main" id="{B3C39FB3-8058-4A95-B8BC-A7FCF0E7F810}"/>
              </a:ext>
            </a:extLst>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0" y="-24499"/>
            <a:ext cx="9144000" cy="584775"/>
          </a:xfrm>
          <a:prstGeom prst="rect">
            <a:avLst/>
          </a:prstGeom>
          <a:noFill/>
        </p:spPr>
        <p:txBody>
          <a:bodyPr wrap="square" rtlCol="0">
            <a:spAutoFit/>
          </a:bodyPr>
          <a:lstStyle/>
          <a:p>
            <a:pPr algn="ctr"/>
            <a:r>
              <a:rPr lang="en-NZ" sz="3200" b="1" dirty="0"/>
              <a:t>What do you know about </a:t>
            </a:r>
            <a:r>
              <a:rPr lang="en-NZ" sz="3200" b="1" dirty="0" smtClean="0"/>
              <a:t>Halloween?</a:t>
            </a:r>
            <a:endParaRPr lang="en-GB" sz="5400" b="1" dirty="0">
              <a:solidFill>
                <a:srgbClr val="FF0000"/>
              </a:solidFill>
            </a:endParaRPr>
          </a:p>
        </p:txBody>
      </p:sp>
      <p:sp>
        <p:nvSpPr>
          <p:cNvPr id="21" name="Shape: Word list border"/>
          <p:cNvSpPr/>
          <p:nvPr/>
        </p:nvSpPr>
        <p:spPr>
          <a:xfrm>
            <a:off x="209271" y="3692741"/>
            <a:ext cx="6365869" cy="12442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289478" y="4162828"/>
            <a:ext cx="6065039" cy="196595"/>
          </a:xfrm>
          <a:prstGeom prst="rect">
            <a:avLst/>
          </a:prstGeom>
          <a:noFill/>
        </p:spPr>
        <p:txBody>
          <a:bodyPr wrap="none" rtlCol="0">
            <a:noAutofit/>
          </a:bodyPr>
          <a:lstStyle>
            <a:defPPr>
              <a:defRPr lang="en-US"/>
            </a:defPPr>
          </a:lstStyle>
          <a:p>
            <a:r>
              <a:rPr lang="en-NZ" sz="1400" dirty="0"/>
              <a:t>c. so the date would be the last day of the month - October 31.</a:t>
            </a:r>
          </a:p>
          <a:p>
            <a:pPr lvl="0"/>
            <a:r>
              <a:rPr lang="en-NZ" sz="1400" dirty="0"/>
              <a:t>  </a:t>
            </a:r>
          </a:p>
        </p:txBody>
      </p:sp>
      <p:sp>
        <p:nvSpPr>
          <p:cNvPr id="19" name="TextBox: Fourth word"/>
          <p:cNvSpPr txBox="1"/>
          <p:nvPr/>
        </p:nvSpPr>
        <p:spPr>
          <a:xfrm>
            <a:off x="289478" y="3921893"/>
            <a:ext cx="4394157" cy="210135"/>
          </a:xfrm>
          <a:prstGeom prst="rect">
            <a:avLst/>
          </a:prstGeom>
          <a:noFill/>
        </p:spPr>
        <p:txBody>
          <a:bodyPr wrap="none" rtlCol="0">
            <a:noAutofit/>
          </a:bodyPr>
          <a:lstStyle>
            <a:defPPr>
              <a:defRPr lang="en-US"/>
            </a:defPPr>
          </a:lstStyle>
          <a:p>
            <a:r>
              <a:rPr lang="en-NZ" sz="1400" dirty="0"/>
              <a:t>b. the feast that all the saints in heaven and earth celebrate. </a:t>
            </a:r>
          </a:p>
          <a:p>
            <a:pPr lvl="0"/>
            <a:endParaRPr lang="en-NZ" sz="1400" dirty="0"/>
          </a:p>
        </p:txBody>
      </p:sp>
      <p:sp>
        <p:nvSpPr>
          <p:cNvPr id="18" name="TextBox: Third word"/>
          <p:cNvSpPr txBox="1"/>
          <p:nvPr/>
        </p:nvSpPr>
        <p:spPr>
          <a:xfrm>
            <a:off x="289478" y="4632771"/>
            <a:ext cx="4709742" cy="279896"/>
          </a:xfrm>
          <a:prstGeom prst="rect">
            <a:avLst/>
          </a:prstGeom>
          <a:noFill/>
        </p:spPr>
        <p:txBody>
          <a:bodyPr wrap="none" rtlCol="0">
            <a:noAutofit/>
          </a:bodyPr>
          <a:lstStyle>
            <a:defPPr>
              <a:defRPr lang="en-US"/>
            </a:defPPr>
          </a:lstStyle>
          <a:p>
            <a:r>
              <a:rPr lang="en-NZ" sz="1400" dirty="0"/>
              <a:t>e. show they are very holy and close to God – notice the halos in the picture.</a:t>
            </a:r>
          </a:p>
        </p:txBody>
      </p:sp>
      <p:sp>
        <p:nvSpPr>
          <p:cNvPr id="17" name="TextBox: Second word"/>
          <p:cNvSpPr txBox="1"/>
          <p:nvPr/>
        </p:nvSpPr>
        <p:spPr>
          <a:xfrm>
            <a:off x="289478" y="4390223"/>
            <a:ext cx="4330681" cy="211746"/>
          </a:xfrm>
          <a:prstGeom prst="rect">
            <a:avLst/>
          </a:prstGeom>
          <a:noFill/>
        </p:spPr>
        <p:txBody>
          <a:bodyPr wrap="none" rtlCol="0">
            <a:noAutofit/>
          </a:bodyPr>
          <a:lstStyle>
            <a:defPPr>
              <a:defRPr lang="en-US"/>
            </a:defPPr>
          </a:lstStyle>
          <a:p>
            <a:r>
              <a:rPr lang="en-NZ" sz="1400" dirty="0"/>
              <a:t>d. away evil </a:t>
            </a:r>
            <a:r>
              <a:rPr lang="en-NZ" sz="1400" dirty="0" smtClean="0"/>
              <a:t>spirits, </a:t>
            </a:r>
            <a:r>
              <a:rPr lang="en-NZ" sz="1400" dirty="0"/>
              <a:t>now it is just time for children to have fun.</a:t>
            </a:r>
          </a:p>
          <a:p>
            <a:endParaRPr lang="en-NZ" sz="1400" dirty="0"/>
          </a:p>
        </p:txBody>
      </p:sp>
      <p:sp>
        <p:nvSpPr>
          <p:cNvPr id="16" name="TextBox: First word"/>
          <p:cNvSpPr txBox="1"/>
          <p:nvPr/>
        </p:nvSpPr>
        <p:spPr>
          <a:xfrm>
            <a:off x="289478" y="3678910"/>
            <a:ext cx="4481974" cy="212183"/>
          </a:xfrm>
          <a:prstGeom prst="rect">
            <a:avLst/>
          </a:prstGeom>
          <a:noFill/>
        </p:spPr>
        <p:txBody>
          <a:bodyPr wrap="none" rtlCol="0">
            <a:noAutofit/>
          </a:bodyPr>
          <a:lstStyle>
            <a:defPPr>
              <a:defRPr lang="en-US"/>
            </a:defPPr>
          </a:lstStyle>
          <a:p>
            <a:r>
              <a:rPr lang="en-NZ" sz="1400" dirty="0"/>
              <a:t>a. the goodness of the ordinary people who are now saints in heaven.</a:t>
            </a:r>
          </a:p>
        </p:txBody>
      </p:sp>
      <p:sp>
        <p:nvSpPr>
          <p:cNvPr id="23" name="Shape: Fifth position"/>
          <p:cNvSpPr/>
          <p:nvPr/>
        </p:nvSpPr>
        <p:spPr>
          <a:xfrm>
            <a:off x="466288" y="3328518"/>
            <a:ext cx="6643935" cy="241298"/>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sz="1600" dirty="0">
                <a:solidFill>
                  <a:schemeClr val="tx1"/>
                </a:solidFill>
              </a:rPr>
              <a:t>away evil </a:t>
            </a:r>
            <a:r>
              <a:rPr lang="en-NZ" sz="1600" dirty="0" smtClean="0">
                <a:solidFill>
                  <a:schemeClr val="tx1"/>
                </a:solidFill>
              </a:rPr>
              <a:t>spirits, </a:t>
            </a:r>
            <a:r>
              <a:rPr lang="en-NZ" sz="1600" dirty="0">
                <a:solidFill>
                  <a:schemeClr val="tx1"/>
                </a:solidFill>
              </a:rPr>
              <a:t>now it is just time for children to have fun.</a:t>
            </a:r>
          </a:p>
        </p:txBody>
      </p:sp>
      <p:sp>
        <p:nvSpPr>
          <p:cNvPr id="69" name="Shape: Fourth position"/>
          <p:cNvSpPr/>
          <p:nvPr/>
        </p:nvSpPr>
        <p:spPr>
          <a:xfrm>
            <a:off x="466288" y="2700626"/>
            <a:ext cx="7660068" cy="252002"/>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sz="1600" dirty="0">
                <a:solidFill>
                  <a:schemeClr val="tx1"/>
                </a:solidFill>
              </a:rPr>
              <a:t>the feast that all the saints in heaven and earth celebrate.</a:t>
            </a:r>
          </a:p>
        </p:txBody>
      </p:sp>
      <p:sp>
        <p:nvSpPr>
          <p:cNvPr id="68" name="Shape: Third position"/>
          <p:cNvSpPr/>
          <p:nvPr/>
        </p:nvSpPr>
        <p:spPr>
          <a:xfrm>
            <a:off x="466288" y="2047737"/>
            <a:ext cx="6941504" cy="276998"/>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sz="1600" dirty="0">
                <a:solidFill>
                  <a:schemeClr val="tx1"/>
                </a:solidFill>
              </a:rPr>
              <a:t>the goodness of the ordinary people who are now saints in heaven.</a:t>
            </a:r>
          </a:p>
        </p:txBody>
      </p:sp>
      <p:sp>
        <p:nvSpPr>
          <p:cNvPr id="70" name="Shape: Second position"/>
          <p:cNvSpPr/>
          <p:nvPr/>
        </p:nvSpPr>
        <p:spPr>
          <a:xfrm>
            <a:off x="466288" y="1425625"/>
            <a:ext cx="7323837" cy="246221"/>
          </a:xfrm>
          <a:prstGeom prst="rect">
            <a:avLst/>
          </a:prstGeom>
          <a:noFill/>
          <a:ln w="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sz="1600" dirty="0">
                <a:solidFill>
                  <a:schemeClr val="tx1"/>
                </a:solidFill>
              </a:rPr>
              <a:t>show they are very holy and close to God – notice the halos in the picture.</a:t>
            </a:r>
          </a:p>
        </p:txBody>
      </p:sp>
      <p:sp>
        <p:nvSpPr>
          <p:cNvPr id="71" name="Shape: First position"/>
          <p:cNvSpPr/>
          <p:nvPr/>
        </p:nvSpPr>
        <p:spPr>
          <a:xfrm>
            <a:off x="466288" y="803513"/>
            <a:ext cx="6710179" cy="246221"/>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sz="1600" dirty="0">
                <a:solidFill>
                  <a:schemeClr val="tx1"/>
                </a:solidFill>
              </a:rPr>
              <a:t>so the date would be the last day of the month - October 31.</a:t>
            </a:r>
          </a:p>
        </p:txBody>
      </p:sp>
      <p:sp>
        <p:nvSpPr>
          <p:cNvPr id="3" name="Textbox: Sentence second part"/>
          <p:cNvSpPr txBox="1"/>
          <p:nvPr/>
        </p:nvSpPr>
        <p:spPr>
          <a:xfrm>
            <a:off x="466288" y="559912"/>
            <a:ext cx="4678460" cy="246221"/>
          </a:xfrm>
          <a:prstGeom prst="rect">
            <a:avLst/>
          </a:prstGeom>
          <a:noFill/>
        </p:spPr>
        <p:txBody>
          <a:bodyPr wrap="none" lIns="0" tIns="0" rIns="0" bIns="0" rtlCol="0">
            <a:spAutoFit/>
          </a:bodyPr>
          <a:lstStyle>
            <a:defPPr>
              <a:defRPr lang="en-US"/>
            </a:defPPr>
          </a:lstStyle>
          <a:p>
            <a:pPr lvl="0"/>
            <a:r>
              <a:rPr lang="en-NZ" sz="1600" dirty="0"/>
              <a:t>Halloween is the eve or evening  before </a:t>
            </a:r>
            <a:r>
              <a:rPr lang="en-NZ" sz="1600" b="1" dirty="0"/>
              <a:t>ALL SAINTS</a:t>
            </a:r>
            <a:r>
              <a:rPr lang="en-NZ" sz="1600" dirty="0"/>
              <a:t> </a:t>
            </a:r>
            <a:r>
              <a:rPr lang="en-NZ" sz="1600" dirty="0" smtClean="0"/>
              <a:t>Day </a:t>
            </a:r>
            <a:endParaRPr lang="en-NZ" sz="1600"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568915" y="4912668"/>
            <a:ext cx="400622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sentence ending from the list to correctly position it in the sentence.</a:t>
            </a:r>
          </a:p>
        </p:txBody>
      </p:sp>
      <p:sp>
        <p:nvSpPr>
          <p:cNvPr id="28" name="Textbox: Sentence second part">
            <a:extLst>
              <a:ext uri="{FF2B5EF4-FFF2-40B4-BE49-F238E27FC236}">
                <a16:creationId xmlns:a16="http://schemas.microsoft.com/office/drawing/2014/main" id="{93761336-9148-438A-BCD3-C77AB5F3DD2D}"/>
              </a:ext>
            </a:extLst>
          </p:cNvPr>
          <p:cNvSpPr txBox="1"/>
          <p:nvPr/>
        </p:nvSpPr>
        <p:spPr>
          <a:xfrm>
            <a:off x="466288" y="1193991"/>
            <a:ext cx="4464620" cy="246221"/>
          </a:xfrm>
          <a:prstGeom prst="rect">
            <a:avLst/>
          </a:prstGeom>
          <a:noFill/>
        </p:spPr>
        <p:txBody>
          <a:bodyPr wrap="none" lIns="0" tIns="0" rIns="0" bIns="0" rtlCol="0">
            <a:spAutoFit/>
          </a:bodyPr>
          <a:lstStyle>
            <a:defPPr>
              <a:defRPr lang="en-US"/>
            </a:defPPr>
          </a:lstStyle>
          <a:p>
            <a:pPr lvl="0"/>
            <a:r>
              <a:rPr lang="en-NZ" sz="1600" dirty="0"/>
              <a:t>A halo is a  gold circle of light around a Saint’s head to</a:t>
            </a:r>
          </a:p>
        </p:txBody>
      </p:sp>
      <p:sp>
        <p:nvSpPr>
          <p:cNvPr id="29" name="Textbox: Sentence second part">
            <a:extLst>
              <a:ext uri="{FF2B5EF4-FFF2-40B4-BE49-F238E27FC236}">
                <a16:creationId xmlns:a16="http://schemas.microsoft.com/office/drawing/2014/main" id="{59536C38-DD7B-4923-B702-AB2777496FAE}"/>
              </a:ext>
            </a:extLst>
          </p:cNvPr>
          <p:cNvSpPr txBox="1"/>
          <p:nvPr/>
        </p:nvSpPr>
        <p:spPr>
          <a:xfrm>
            <a:off x="466288" y="1828070"/>
            <a:ext cx="4725011" cy="246221"/>
          </a:xfrm>
          <a:prstGeom prst="rect">
            <a:avLst/>
          </a:prstGeom>
          <a:noFill/>
        </p:spPr>
        <p:txBody>
          <a:bodyPr wrap="none" lIns="0" tIns="0" rIns="0" bIns="0" rtlCol="0">
            <a:spAutoFit/>
          </a:bodyPr>
          <a:lstStyle>
            <a:defPPr>
              <a:defRPr lang="en-US"/>
            </a:defPPr>
          </a:lstStyle>
          <a:p>
            <a:pPr lvl="0"/>
            <a:r>
              <a:rPr lang="en-NZ" sz="1600" dirty="0"/>
              <a:t>Halloween helps us to get ready to celebrate and honour</a:t>
            </a:r>
          </a:p>
        </p:txBody>
      </p:sp>
      <p:sp>
        <p:nvSpPr>
          <p:cNvPr id="30" name="Textbox: Sentence second part">
            <a:extLst>
              <a:ext uri="{FF2B5EF4-FFF2-40B4-BE49-F238E27FC236}">
                <a16:creationId xmlns:a16="http://schemas.microsoft.com/office/drawing/2014/main" id="{3E2A730A-1D76-4DD2-8BF2-1C6FE65CA43A}"/>
              </a:ext>
            </a:extLst>
          </p:cNvPr>
          <p:cNvSpPr txBox="1"/>
          <p:nvPr/>
        </p:nvSpPr>
        <p:spPr>
          <a:xfrm>
            <a:off x="466288" y="2462149"/>
            <a:ext cx="5532605" cy="246221"/>
          </a:xfrm>
          <a:prstGeom prst="rect">
            <a:avLst/>
          </a:prstGeom>
          <a:noFill/>
        </p:spPr>
        <p:txBody>
          <a:bodyPr wrap="none" lIns="0" tIns="0" rIns="0" bIns="0" rtlCol="0">
            <a:spAutoFit/>
          </a:bodyPr>
          <a:lstStyle>
            <a:defPPr>
              <a:defRPr lang="en-US"/>
            </a:defPPr>
          </a:lstStyle>
          <a:p>
            <a:pPr lvl="0"/>
            <a:r>
              <a:rPr lang="en-NZ" sz="1600" b="1" dirty="0"/>
              <a:t>ALL SAINTS</a:t>
            </a:r>
            <a:r>
              <a:rPr lang="en-NZ" sz="1600" dirty="0"/>
              <a:t> </a:t>
            </a:r>
            <a:r>
              <a:rPr lang="en-NZ" sz="1600" dirty="0" smtClean="0"/>
              <a:t>Day </a:t>
            </a:r>
            <a:r>
              <a:rPr lang="en-NZ" sz="1600" dirty="0"/>
              <a:t>used to be called All Hallows </a:t>
            </a:r>
            <a:r>
              <a:rPr lang="en-NZ" sz="1600" dirty="0" smtClean="0"/>
              <a:t>Day </a:t>
            </a:r>
            <a:r>
              <a:rPr lang="en-NZ" sz="1600" dirty="0"/>
              <a:t>because that was</a:t>
            </a:r>
          </a:p>
        </p:txBody>
      </p:sp>
      <p:sp>
        <p:nvSpPr>
          <p:cNvPr id="31" name="Textbox: Sentence second part">
            <a:extLst>
              <a:ext uri="{FF2B5EF4-FFF2-40B4-BE49-F238E27FC236}">
                <a16:creationId xmlns:a16="http://schemas.microsoft.com/office/drawing/2014/main" id="{AB80ADE6-44B9-4477-B256-C43C096253F4}"/>
              </a:ext>
            </a:extLst>
          </p:cNvPr>
          <p:cNvSpPr txBox="1"/>
          <p:nvPr/>
        </p:nvSpPr>
        <p:spPr>
          <a:xfrm>
            <a:off x="466288" y="3096228"/>
            <a:ext cx="5543377" cy="246221"/>
          </a:xfrm>
          <a:prstGeom prst="rect">
            <a:avLst/>
          </a:prstGeom>
          <a:noFill/>
        </p:spPr>
        <p:txBody>
          <a:bodyPr wrap="none" lIns="0" tIns="0" rIns="0" bIns="0" rtlCol="0">
            <a:spAutoFit/>
          </a:bodyPr>
          <a:lstStyle>
            <a:defPPr>
              <a:defRPr lang="en-US"/>
            </a:defPPr>
          </a:lstStyle>
          <a:p>
            <a:pPr lvl="0"/>
            <a:r>
              <a:rPr lang="en-NZ" sz="1600" dirty="0"/>
              <a:t>Halloween was a very old festival when people dressed up to scare</a:t>
            </a:r>
          </a:p>
        </p:txBody>
      </p:sp>
      <p:sp>
        <p:nvSpPr>
          <p:cNvPr id="4" name="TextBox 3">
            <a:extLst>
              <a:ext uri="{FF2B5EF4-FFF2-40B4-BE49-F238E27FC236}">
                <a16:creationId xmlns:a16="http://schemas.microsoft.com/office/drawing/2014/main" id="{5D77A161-00F9-4854-9C46-C630BA699CCC}"/>
              </a:ext>
            </a:extLst>
          </p:cNvPr>
          <p:cNvSpPr txBox="1"/>
          <p:nvPr/>
        </p:nvSpPr>
        <p:spPr>
          <a:xfrm>
            <a:off x="33181" y="513915"/>
            <a:ext cx="414360" cy="369332"/>
          </a:xfrm>
          <a:prstGeom prst="rect">
            <a:avLst/>
          </a:prstGeom>
          <a:noFill/>
        </p:spPr>
        <p:txBody>
          <a:bodyPr wrap="square" rtlCol="0">
            <a:spAutoFit/>
          </a:bodyPr>
          <a:lstStyle/>
          <a:p>
            <a:r>
              <a:rPr lang="en-NZ" dirty="0"/>
              <a:t>1.</a:t>
            </a:r>
          </a:p>
        </p:txBody>
      </p:sp>
      <p:sp>
        <p:nvSpPr>
          <p:cNvPr id="41" name="TextBox 40">
            <a:extLst>
              <a:ext uri="{FF2B5EF4-FFF2-40B4-BE49-F238E27FC236}">
                <a16:creationId xmlns:a16="http://schemas.microsoft.com/office/drawing/2014/main" id="{AED2E3AF-C624-4E95-B6FC-0392BB9E31BF}"/>
              </a:ext>
            </a:extLst>
          </p:cNvPr>
          <p:cNvSpPr txBox="1"/>
          <p:nvPr/>
        </p:nvSpPr>
        <p:spPr>
          <a:xfrm>
            <a:off x="33181" y="1143813"/>
            <a:ext cx="414360" cy="369332"/>
          </a:xfrm>
          <a:prstGeom prst="rect">
            <a:avLst/>
          </a:prstGeom>
          <a:noFill/>
        </p:spPr>
        <p:txBody>
          <a:bodyPr wrap="square" rtlCol="0">
            <a:spAutoFit/>
          </a:bodyPr>
          <a:lstStyle/>
          <a:p>
            <a:r>
              <a:rPr lang="en-NZ" dirty="0"/>
              <a:t>2.</a:t>
            </a:r>
          </a:p>
        </p:txBody>
      </p:sp>
      <p:sp>
        <p:nvSpPr>
          <p:cNvPr id="42" name="TextBox 41">
            <a:extLst>
              <a:ext uri="{FF2B5EF4-FFF2-40B4-BE49-F238E27FC236}">
                <a16:creationId xmlns:a16="http://schemas.microsoft.com/office/drawing/2014/main" id="{3CBB5D81-FB9F-449A-A1B9-AE3847A8CF73}"/>
              </a:ext>
            </a:extLst>
          </p:cNvPr>
          <p:cNvSpPr txBox="1"/>
          <p:nvPr/>
        </p:nvSpPr>
        <p:spPr>
          <a:xfrm>
            <a:off x="33181" y="1773711"/>
            <a:ext cx="414360" cy="369332"/>
          </a:xfrm>
          <a:prstGeom prst="rect">
            <a:avLst/>
          </a:prstGeom>
          <a:noFill/>
        </p:spPr>
        <p:txBody>
          <a:bodyPr wrap="square" rtlCol="0">
            <a:spAutoFit/>
          </a:bodyPr>
          <a:lstStyle/>
          <a:p>
            <a:r>
              <a:rPr lang="en-NZ" dirty="0"/>
              <a:t>3.</a:t>
            </a:r>
          </a:p>
        </p:txBody>
      </p:sp>
      <p:sp>
        <p:nvSpPr>
          <p:cNvPr id="43" name="TextBox 42">
            <a:extLst>
              <a:ext uri="{FF2B5EF4-FFF2-40B4-BE49-F238E27FC236}">
                <a16:creationId xmlns:a16="http://schemas.microsoft.com/office/drawing/2014/main" id="{427A754E-E9EA-4609-B5E1-016AB7C12D23}"/>
              </a:ext>
            </a:extLst>
          </p:cNvPr>
          <p:cNvSpPr txBox="1"/>
          <p:nvPr/>
        </p:nvSpPr>
        <p:spPr>
          <a:xfrm>
            <a:off x="33181" y="2403609"/>
            <a:ext cx="414360" cy="369332"/>
          </a:xfrm>
          <a:prstGeom prst="rect">
            <a:avLst/>
          </a:prstGeom>
          <a:noFill/>
        </p:spPr>
        <p:txBody>
          <a:bodyPr wrap="square" rtlCol="0">
            <a:spAutoFit/>
          </a:bodyPr>
          <a:lstStyle/>
          <a:p>
            <a:r>
              <a:rPr lang="en-NZ" dirty="0"/>
              <a:t>4.</a:t>
            </a:r>
          </a:p>
        </p:txBody>
      </p:sp>
      <p:sp>
        <p:nvSpPr>
          <p:cNvPr id="44" name="TextBox 43">
            <a:extLst>
              <a:ext uri="{FF2B5EF4-FFF2-40B4-BE49-F238E27FC236}">
                <a16:creationId xmlns:a16="http://schemas.microsoft.com/office/drawing/2014/main" id="{73F33952-DC68-4C11-8202-63CE51AEA4F8}"/>
              </a:ext>
            </a:extLst>
          </p:cNvPr>
          <p:cNvSpPr txBox="1"/>
          <p:nvPr/>
        </p:nvSpPr>
        <p:spPr>
          <a:xfrm>
            <a:off x="33181" y="3033507"/>
            <a:ext cx="414360" cy="369332"/>
          </a:xfrm>
          <a:prstGeom prst="rect">
            <a:avLst/>
          </a:prstGeom>
          <a:noFill/>
        </p:spPr>
        <p:txBody>
          <a:bodyPr wrap="square" rtlCol="0">
            <a:spAutoFit/>
          </a:bodyPr>
          <a:lstStyle/>
          <a:p>
            <a:r>
              <a:rPr lang="en-NZ" dirty="0"/>
              <a:t>5.</a:t>
            </a:r>
          </a:p>
        </p:txBody>
      </p:sp>
      <p:pic>
        <p:nvPicPr>
          <p:cNvPr id="32" name="Picture 31" descr="Related image">
            <a:extLst>
              <a:ext uri="{FF2B5EF4-FFF2-40B4-BE49-F238E27FC236}">
                <a16:creationId xmlns:a16="http://schemas.microsoft.com/office/drawing/2014/main" id="{7BF5D2F9-1E57-4693-AB57-737134CC17E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4480" y="584775"/>
            <a:ext cx="2286265" cy="1131480"/>
          </a:xfrm>
          <a:prstGeom prst="rect">
            <a:avLst/>
          </a:prstGeom>
          <a:noFill/>
          <a:ln w="19050">
            <a:solidFill>
              <a:schemeClr val="bg1"/>
            </a:solidFill>
          </a:ln>
        </p:spPr>
      </p:pic>
    </p:spTree>
    <p:extLst>
      <p:ext uri="{BB962C8B-B14F-4D97-AF65-F5344CB8AC3E}">
        <p14:creationId xmlns:p14="http://schemas.microsoft.com/office/powerpoint/2010/main" val="226996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12" dur="1000"/>
                                        <p:tgtEl>
                                          <p:spTgt spid="68">
                                            <p:txEl>
                                              <p:charRg st="4294967295" end="4294967295"/>
                                            </p:txEl>
                                          </p:spTgt>
                                        </p:tgtEl>
                                      </p:cBhvr>
                                    </p:animEffect>
                                    <p:anim calcmode="lin" valueType="num">
                                      <p:cBhvr>
                                        <p:cTn id="1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grpId="0" nodeType="withEffect">
                                  <p:stCondLst>
                                    <p:cond delay="0"/>
                                  </p:stCondLst>
                                  <p:childTnLst>
                                    <p:animEffect transition="out" filter="fade">
                                      <p:cBhvr>
                                        <p:cTn id="19" dur="1000"/>
                                        <p:tgtEl>
                                          <p:spTgt spid="17"/>
                                        </p:tgtEl>
                                      </p:cBhvr>
                                    </p:animEffect>
                                    <p:anim calcmode="lin" valueType="num">
                                      <p:cBhvr>
                                        <p:cTn id="20" dur="1000"/>
                                        <p:tgtEl>
                                          <p:spTgt spid="17"/>
                                        </p:tgtEl>
                                        <p:attrNameLst>
                                          <p:attrName>ppt_x</p:attrName>
                                        </p:attrNameLst>
                                      </p:cBhvr>
                                      <p:tavLst>
                                        <p:tav tm="0">
                                          <p:val>
                                            <p:strVal val="ppt_x"/>
                                          </p:val>
                                        </p:tav>
                                        <p:tav tm="100000">
                                          <p:val>
                                            <p:strVal val="ppt_x"/>
                                          </p:val>
                                        </p:tav>
                                      </p:tavLst>
                                    </p:anim>
                                    <p:anim calcmode="lin" valueType="num">
                                      <p:cBhvr>
                                        <p:cTn id="21" dur="1000"/>
                                        <p:tgtEl>
                                          <p:spTgt spid="17"/>
                                        </p:tgtEl>
                                        <p:attrNameLst>
                                          <p:attrName>ppt_y</p:attrName>
                                        </p:attrNameLst>
                                      </p:cBhvr>
                                      <p:tavLst>
                                        <p:tav tm="0">
                                          <p:val>
                                            <p:strVal val="ppt_y"/>
                                          </p:val>
                                        </p:tav>
                                        <p:tav tm="100000">
                                          <p:val>
                                            <p:strVal val="ppt_y-.1"/>
                                          </p:val>
                                        </p:tav>
                                      </p:tavLst>
                                    </p:anim>
                                    <p:set>
                                      <p:cBhvr>
                                        <p:cTn id="22" dur="1" fill="hold">
                                          <p:stCondLst>
                                            <p:cond delay="999"/>
                                          </p:stCondLst>
                                        </p:cTn>
                                        <p:tgtEl>
                                          <p:spTgt spid="1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25" dur="1000"/>
                                        <p:tgtEl>
                                          <p:spTgt spid="23">
                                            <p:txEl>
                                              <p:charRg st="4294967295" end="4294967295"/>
                                            </p:txEl>
                                          </p:spTgt>
                                        </p:tgtEl>
                                      </p:cBhvr>
                                    </p:animEffect>
                                    <p:anim calcmode="lin" valueType="num">
                                      <p:cBhvr>
                                        <p:cTn id="26"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27"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8"/>
                                        </p:tgtEl>
                                      </p:cBhvr>
                                    </p:animEffect>
                                    <p:anim calcmode="lin" valueType="num">
                                      <p:cBhvr>
                                        <p:cTn id="33" dur="1000"/>
                                        <p:tgtEl>
                                          <p:spTgt spid="18"/>
                                        </p:tgtEl>
                                        <p:attrNameLst>
                                          <p:attrName>ppt_x</p:attrName>
                                        </p:attrNameLst>
                                      </p:cBhvr>
                                      <p:tavLst>
                                        <p:tav tm="0">
                                          <p:val>
                                            <p:strVal val="ppt_x"/>
                                          </p:val>
                                        </p:tav>
                                        <p:tav tm="100000">
                                          <p:val>
                                            <p:strVal val="ppt_x"/>
                                          </p:val>
                                        </p:tav>
                                      </p:tavLst>
                                    </p:anim>
                                    <p:anim calcmode="lin" valueType="num">
                                      <p:cBhvr>
                                        <p:cTn id="34" dur="1000"/>
                                        <p:tgtEl>
                                          <p:spTgt spid="18"/>
                                        </p:tgtEl>
                                        <p:attrNameLst>
                                          <p:attrName>ppt_y</p:attrName>
                                        </p:attrNameLst>
                                      </p:cBhvr>
                                      <p:tavLst>
                                        <p:tav tm="0">
                                          <p:val>
                                            <p:strVal val="ppt_y"/>
                                          </p:val>
                                        </p:tav>
                                        <p:tav tm="100000">
                                          <p:val>
                                            <p:strVal val="ppt_y-.1"/>
                                          </p:val>
                                        </p:tav>
                                      </p:tavLst>
                                    </p:anim>
                                    <p:set>
                                      <p:cBhvr>
                                        <p:cTn id="35" dur="1" fill="hold">
                                          <p:stCondLst>
                                            <p:cond delay="999"/>
                                          </p:stCondLst>
                                        </p:cTn>
                                        <p:tgtEl>
                                          <p:spTgt spid="18"/>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grpId="0" nodeType="withEffect">
                                  <p:stCondLst>
                                    <p:cond delay="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51" dur="1000"/>
                                        <p:tgtEl>
                                          <p:spTgt spid="69">
                                            <p:txEl>
                                              <p:charRg st="4294967295" end="4294967295"/>
                                            </p:txEl>
                                          </p:spTgt>
                                        </p:tgtEl>
                                      </p:cBhvr>
                                    </p:animEffect>
                                    <p:anim calcmode="lin" valueType="num">
                                      <p:cBhvr>
                                        <p:cTn id="52"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53"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20"/>
                                        </p:tgtEl>
                                      </p:cBhvr>
                                    </p:animEffect>
                                    <p:anim calcmode="lin" valueType="num">
                                      <p:cBhvr>
                                        <p:cTn id="59" dur="1000"/>
                                        <p:tgtEl>
                                          <p:spTgt spid="20"/>
                                        </p:tgtEl>
                                        <p:attrNameLst>
                                          <p:attrName>ppt_x</p:attrName>
                                        </p:attrNameLst>
                                      </p:cBhvr>
                                      <p:tavLst>
                                        <p:tav tm="0">
                                          <p:val>
                                            <p:strVal val="ppt_x"/>
                                          </p:val>
                                        </p:tav>
                                        <p:tav tm="100000">
                                          <p:val>
                                            <p:strVal val="ppt_x"/>
                                          </p:val>
                                        </p:tav>
                                      </p:tavLst>
                                    </p:anim>
                                    <p:anim calcmode="lin" valueType="num">
                                      <p:cBhvr>
                                        <p:cTn id="60" dur="1000"/>
                                        <p:tgtEl>
                                          <p:spTgt spid="20"/>
                                        </p:tgtEl>
                                        <p:attrNameLst>
                                          <p:attrName>ppt_y</p:attrName>
                                        </p:attrNameLst>
                                      </p:cBhvr>
                                      <p:tavLst>
                                        <p:tav tm="0">
                                          <p:val>
                                            <p:strVal val="ppt_y"/>
                                          </p:val>
                                        </p:tav>
                                        <p:tav tm="100000">
                                          <p:val>
                                            <p:strVal val="ppt_y-.1"/>
                                          </p:val>
                                        </p:tav>
                                      </p:tavLst>
                                    </p:anim>
                                    <p:set>
                                      <p:cBhvr>
                                        <p:cTn id="61" dur="1" fill="hold">
                                          <p:stCondLst>
                                            <p:cond delay="999"/>
                                          </p:stCondLst>
                                        </p:cTn>
                                        <p:tgtEl>
                                          <p:spTgt spid="20"/>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64" dur="1000"/>
                                        <p:tgtEl>
                                          <p:spTgt spid="71">
                                            <p:txEl>
                                              <p:charRg st="4294967295" end="4294967295"/>
                                            </p:txEl>
                                          </p:spTgt>
                                        </p:tgtEl>
                                      </p:cBhvr>
                                    </p:animEffect>
                                    <p:anim calcmode="lin" valueType="num">
                                      <p:cBhvr>
                                        <p:cTn id="65"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2"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par>
                                <p:cTn id="80" presetID="1" presetClass="exit" presetSubtype="0" fill="hold" grpId="2" nodeType="withEffect">
                                  <p:stCondLst>
                                    <p:cond delay="0"/>
                                  </p:stCondLst>
                                  <p:childTnLst>
                                    <p:set>
                                      <p:cBhvr>
                                        <p:cTn id="81" dur="1" fill="hold">
                                          <p:stCondLst>
                                            <p:cond delay="0"/>
                                          </p:stCondLst>
                                        </p:cTn>
                                        <p:tgtEl>
                                          <p:spTgt spid="70">
                                            <p:txEl>
                                              <p:charRg st="4294967295" end="4294967295"/>
                                            </p:txEl>
                                          </p:spTgt>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71">
                                            <p:txEl>
                                              <p:charRg st="4294967295" end="4294967295"/>
                                            </p:txEl>
                                          </p:spTgt>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68">
                                            <p:txEl>
                                              <p:charRg st="4294967295" end="4294967295"/>
                                            </p:txEl>
                                          </p:spTgt>
                                        </p:tgtEl>
                                        <p:attrNameLst>
                                          <p:attrName>style.visibility</p:attrName>
                                        </p:attrNameLst>
                                      </p:cBhvr>
                                      <p:to>
                                        <p:strVal val="hidden"/>
                                      </p:to>
                                    </p:set>
                                  </p:childTnLst>
                                </p:cTn>
                              </p:par>
                              <p:par>
                                <p:cTn id="86" presetID="1" presetClass="exit" presetSubtype="0" fill="hold" grpId="2" nodeType="withEffect">
                                  <p:stCondLst>
                                    <p:cond delay="0"/>
                                  </p:stCondLst>
                                  <p:childTnLst>
                                    <p:set>
                                      <p:cBhvr>
                                        <p:cTn id="87" dur="1" fill="hold">
                                          <p:stCondLst>
                                            <p:cond delay="0"/>
                                          </p:stCondLst>
                                        </p:cTn>
                                        <p:tgtEl>
                                          <p:spTgt spid="69">
                                            <p:txEl>
                                              <p:charRg st="4294967295" end="4294967295"/>
                                            </p:txEl>
                                          </p:spTgt>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grpId="3"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grpId="3"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grpId="3"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par>
                                <p:cTn id="99" presetID="1" presetClass="entr" presetSubtype="0" fill="hold" grpId="3" nodeType="with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3"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xit" presetSubtype="0" fill="hold" grpId="3" nodeType="withEffect">
                                  <p:stCondLst>
                                    <p:cond delay="0"/>
                                  </p:stCondLst>
                                  <p:childTnLst>
                                    <p:set>
                                      <p:cBhvr>
                                        <p:cTn id="104" dur="1" fill="hold">
                                          <p:stCondLst>
                                            <p:cond delay="0"/>
                                          </p:stCondLst>
                                        </p:cTn>
                                        <p:tgtEl>
                                          <p:spTgt spid="70">
                                            <p:txEl>
                                              <p:charRg st="4294967295" end="4294967295"/>
                                            </p:txEl>
                                          </p:spTgt>
                                        </p:tgtEl>
                                        <p:attrNameLst>
                                          <p:attrName>style.visibility</p:attrName>
                                        </p:attrNameLst>
                                      </p:cBhvr>
                                      <p:to>
                                        <p:strVal val="hidden"/>
                                      </p:to>
                                    </p:set>
                                  </p:childTnLst>
                                </p:cTn>
                              </p:par>
                              <p:par>
                                <p:cTn id="105" presetID="1" presetClass="exit" presetSubtype="0" fill="hold" grpId="3" nodeType="withEffect">
                                  <p:stCondLst>
                                    <p:cond delay="0"/>
                                  </p:stCondLst>
                                  <p:childTnLst>
                                    <p:set>
                                      <p:cBhvr>
                                        <p:cTn id="106" dur="1" fill="hold">
                                          <p:stCondLst>
                                            <p:cond delay="0"/>
                                          </p:stCondLst>
                                        </p:cTn>
                                        <p:tgtEl>
                                          <p:spTgt spid="71">
                                            <p:txEl>
                                              <p:charRg st="4294967295" end="4294967295"/>
                                            </p:txEl>
                                          </p:spTgt>
                                        </p:tgtEl>
                                        <p:attrNameLst>
                                          <p:attrName>style.visibility</p:attrName>
                                        </p:attrNameLst>
                                      </p:cBhvr>
                                      <p:to>
                                        <p:strVal val="hidden"/>
                                      </p:to>
                                    </p:set>
                                  </p:childTnLst>
                                </p:cTn>
                              </p:par>
                              <p:par>
                                <p:cTn id="107" presetID="1" presetClass="exit" presetSubtype="0" fill="hold" grpId="3" nodeType="withEffect">
                                  <p:stCondLst>
                                    <p:cond delay="0"/>
                                  </p:stCondLst>
                                  <p:childTnLst>
                                    <p:set>
                                      <p:cBhvr>
                                        <p:cTn id="108" dur="1" fill="hold">
                                          <p:stCondLst>
                                            <p:cond delay="0"/>
                                          </p:stCondLst>
                                        </p:cTn>
                                        <p:tgtEl>
                                          <p:spTgt spid="68">
                                            <p:txEl>
                                              <p:charRg st="4294967295" end="4294967295"/>
                                            </p:txEl>
                                          </p:spTgt>
                                        </p:tgtEl>
                                        <p:attrNameLst>
                                          <p:attrName>style.visibility</p:attrName>
                                        </p:attrNameLst>
                                      </p:cBhvr>
                                      <p:to>
                                        <p:strVal val="hidden"/>
                                      </p:to>
                                    </p:set>
                                  </p:childTnLst>
                                </p:cTn>
                              </p:par>
                              <p:par>
                                <p:cTn id="109" presetID="1" presetClass="exit" presetSubtype="0" fill="hold" grpId="3" nodeType="withEffect">
                                  <p:stCondLst>
                                    <p:cond delay="0"/>
                                  </p:stCondLst>
                                  <p:childTnLst>
                                    <p:set>
                                      <p:cBhvr>
                                        <p:cTn id="110" dur="1" fill="hold">
                                          <p:stCondLst>
                                            <p:cond delay="0"/>
                                          </p:stCondLst>
                                        </p:cTn>
                                        <p:tgtEl>
                                          <p:spTgt spid="69">
                                            <p:txEl>
                                              <p:charRg st="4294967295" end="4294967295"/>
                                            </p:txEl>
                                          </p:spTgt>
                                        </p:tgtEl>
                                        <p:attrNameLst>
                                          <p:attrName>style.visibility</p:attrName>
                                        </p:attrNameLst>
                                      </p:cBhvr>
                                      <p:to>
                                        <p:strVal val="hidden"/>
                                      </p:to>
                                    </p:set>
                                  </p:childTnLst>
                                </p:cTn>
                              </p:par>
                              <p:par>
                                <p:cTn id="111" presetID="1" presetClass="exit" presetSubtype="0" fill="hold" grpId="3" nodeType="withEffect">
                                  <p:stCondLst>
                                    <p:cond delay="0"/>
                                  </p:stCondLst>
                                  <p:childTnLst>
                                    <p:set>
                                      <p:cBhvr>
                                        <p:cTn id="112"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2"/>
      <p:bldP spid="20" grpId="3"/>
      <p:bldP spid="19" grpId="0"/>
      <p:bldP spid="19" grpId="2"/>
      <p:bldP spid="19" grpId="3"/>
      <p:bldP spid="18" grpId="0"/>
      <p:bldP spid="18" grpId="2"/>
      <p:bldP spid="18" grpId="3"/>
      <p:bldP spid="17" grpId="0"/>
      <p:bldP spid="17" grpId="2"/>
      <p:bldP spid="17" grpId="3"/>
      <p:bldP spid="16" grpId="0"/>
      <p:bldP spid="16" grpId="2"/>
      <p:bldP spid="16" grpId="3"/>
      <p:bldP spid="23" grpId="0" autoUpdateAnimBg="0"/>
      <p:bldP spid="23" grpId="2" autoUpdateAnimBg="0"/>
      <p:bldP spid="23" grpId="3" autoUpdateAnimBg="0"/>
      <p:bldP spid="69" grpId="0" autoUpdateAnimBg="0"/>
      <p:bldP spid="69" grpId="2" autoUpdateAnimBg="0"/>
      <p:bldP spid="69" grpId="3" autoUpdateAnimBg="0"/>
      <p:bldP spid="68" grpId="0" autoUpdateAnimBg="0"/>
      <p:bldP spid="68" grpId="2" autoUpdateAnimBg="0"/>
      <p:bldP spid="68" grpId="3" autoUpdateAnimBg="0"/>
      <p:bldP spid="70" grpId="0" autoUpdateAnimBg="0"/>
      <p:bldP spid="70" grpId="2" autoUpdateAnimBg="0"/>
      <p:bldP spid="70" grpId="3" autoUpdateAnimBg="0"/>
      <p:bldP spid="71" grpId="0" autoUpdateAnimBg="0"/>
      <p:bldP spid="71" grpId="2" autoUpdateAnimBg="0"/>
      <p:bldP spid="71" grpId="3"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E271347-FEFE-4A69-A492-D63B4FF8622D}"/>
              </a:ext>
            </a:extLst>
          </p:cNvPr>
          <p:cNvSpPr/>
          <p:nvPr/>
        </p:nvSpPr>
        <p:spPr>
          <a:xfrm>
            <a:off x="-5982"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3" name="Shape: Border 5"/>
          <p:cNvSpPr/>
          <p:nvPr/>
        </p:nvSpPr>
        <p:spPr>
          <a:xfrm>
            <a:off x="874698" y="3603405"/>
            <a:ext cx="7992057"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74699" y="2784709"/>
            <a:ext cx="7992057" cy="719889"/>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74699" y="2233637"/>
            <a:ext cx="7992057"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67624" y="1682565"/>
            <a:ext cx="7992000"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7624" y="1131493"/>
            <a:ext cx="5969410"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3625313"/>
            <a:ext cx="7467973" cy="400110"/>
          </a:xfrm>
          <a:prstGeom prst="rect">
            <a:avLst/>
          </a:prstGeom>
          <a:noFill/>
        </p:spPr>
        <p:txBody>
          <a:bodyPr wrap="square" rtlCol="0">
            <a:spAutoFit/>
          </a:bodyPr>
          <a:lstStyle/>
          <a:p>
            <a:pPr lvl="0"/>
            <a:r>
              <a:rPr lang="en-NZ" sz="2000" dirty="0"/>
              <a:t>Which activity do you think helped you to learn best in this resource?</a:t>
            </a:r>
          </a:p>
        </p:txBody>
      </p:sp>
      <p:sp>
        <p:nvSpPr>
          <p:cNvPr id="33" name="Textbox: Line 4"/>
          <p:cNvSpPr txBox="1"/>
          <p:nvPr/>
        </p:nvSpPr>
        <p:spPr>
          <a:xfrm>
            <a:off x="867624" y="2796712"/>
            <a:ext cx="7761744" cy="707886"/>
          </a:xfrm>
          <a:prstGeom prst="rect">
            <a:avLst/>
          </a:prstGeom>
          <a:noFill/>
        </p:spPr>
        <p:txBody>
          <a:bodyPr wrap="square" rtlCol="0">
            <a:spAutoFit/>
          </a:bodyPr>
          <a:lstStyle/>
          <a:p>
            <a:pPr lvl="0"/>
            <a:r>
              <a:rPr lang="en-NZ" sz="2000" dirty="0"/>
              <a:t>Ask a family member to tell you about someone in your family whānau</a:t>
            </a:r>
          </a:p>
          <a:p>
            <a:r>
              <a:rPr lang="en-NZ" sz="2000" dirty="0"/>
              <a:t>who has died and is now a saint in heaven with God. </a:t>
            </a:r>
          </a:p>
        </p:txBody>
      </p:sp>
      <p:sp>
        <p:nvSpPr>
          <p:cNvPr id="34" name="Textbox: Line 3"/>
          <p:cNvSpPr txBox="1"/>
          <p:nvPr/>
        </p:nvSpPr>
        <p:spPr>
          <a:xfrm>
            <a:off x="886422" y="2256651"/>
            <a:ext cx="7654184" cy="400110"/>
          </a:xfrm>
          <a:prstGeom prst="rect">
            <a:avLst/>
          </a:prstGeom>
          <a:noFill/>
        </p:spPr>
        <p:txBody>
          <a:bodyPr wrap="square" rtlCol="0">
            <a:spAutoFit/>
          </a:bodyPr>
          <a:lstStyle/>
          <a:p>
            <a:pPr lvl="0"/>
            <a:r>
              <a:rPr lang="en-NZ" sz="2000" dirty="0"/>
              <a:t>Draw a picture and tell a story about a Saint you like.</a:t>
            </a:r>
          </a:p>
        </p:txBody>
      </p:sp>
      <p:sp>
        <p:nvSpPr>
          <p:cNvPr id="35" name="Textbox: Line 2"/>
          <p:cNvSpPr txBox="1"/>
          <p:nvPr/>
        </p:nvSpPr>
        <p:spPr>
          <a:xfrm>
            <a:off x="878256" y="1706132"/>
            <a:ext cx="7654184" cy="400110"/>
          </a:xfrm>
          <a:prstGeom prst="rect">
            <a:avLst/>
          </a:prstGeom>
          <a:noFill/>
        </p:spPr>
        <p:txBody>
          <a:bodyPr wrap="square" rtlCol="0">
            <a:spAutoFit/>
          </a:bodyPr>
          <a:lstStyle/>
          <a:p>
            <a:pPr lvl="0"/>
            <a:r>
              <a:rPr lang="en-NZ" sz="2000" dirty="0"/>
              <a:t>What do Saints teach us about how to live with each other on earth?</a:t>
            </a:r>
            <a:endParaRPr lang="en-NZ" sz="2400" dirty="0"/>
          </a:p>
        </p:txBody>
      </p:sp>
      <p:sp>
        <p:nvSpPr>
          <p:cNvPr id="36" name="Textbox: Line 1"/>
          <p:cNvSpPr txBox="1"/>
          <p:nvPr/>
        </p:nvSpPr>
        <p:spPr>
          <a:xfrm>
            <a:off x="878256" y="1155613"/>
            <a:ext cx="7992057" cy="400110"/>
          </a:xfrm>
          <a:prstGeom prst="rect">
            <a:avLst/>
          </a:prstGeom>
          <a:noFill/>
        </p:spPr>
        <p:txBody>
          <a:bodyPr wrap="square" rtlCol="0">
            <a:spAutoFit/>
          </a:bodyPr>
          <a:lstStyle/>
          <a:p>
            <a:pPr lvl="0"/>
            <a:r>
              <a:rPr lang="en-NZ" sz="2000" dirty="0"/>
              <a:t>Who do we celebrate on </a:t>
            </a:r>
            <a:r>
              <a:rPr lang="en-NZ" sz="2000" b="1" dirty="0"/>
              <a:t>ALL SAINTS</a:t>
            </a:r>
            <a:r>
              <a:rPr lang="en-NZ" sz="2000" dirty="0"/>
              <a:t> </a:t>
            </a:r>
            <a:r>
              <a:rPr lang="en-NZ" sz="2000" dirty="0" smtClean="0"/>
              <a:t>Day</a:t>
            </a:r>
            <a:r>
              <a:rPr lang="en-NZ" sz="2000" dirty="0"/>
              <a:t>?</a:t>
            </a:r>
          </a:p>
        </p:txBody>
      </p:sp>
      <p:sp>
        <p:nvSpPr>
          <p:cNvPr id="41" name="Shape: number 4"/>
          <p:cNvSpPr txBox="1"/>
          <p:nvPr/>
        </p:nvSpPr>
        <p:spPr>
          <a:xfrm>
            <a:off x="359827" y="279868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63663" y="2246656"/>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9827" y="1694629"/>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63663" y="1142602"/>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4172" y="3618334"/>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31" name="Shape: Border 6"/>
          <p:cNvSpPr/>
          <p:nvPr/>
        </p:nvSpPr>
        <p:spPr>
          <a:xfrm>
            <a:off x="875953" y="4154475"/>
            <a:ext cx="7992057" cy="447177"/>
          </a:xfrm>
          <a:prstGeom prst="rect">
            <a:avLst/>
          </a:prstGeom>
          <a:solidFill>
            <a:schemeClr val="bg1">
              <a:alpha val="50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867624" y="4175831"/>
            <a:ext cx="7467973" cy="400110"/>
          </a:xfrm>
          <a:prstGeom prst="rect">
            <a:avLst/>
          </a:prstGeom>
          <a:noFill/>
        </p:spPr>
        <p:txBody>
          <a:bodyPr wrap="square" rtlCol="0">
            <a:spAutoFit/>
          </a:bodyPr>
          <a:lstStyle/>
          <a:p>
            <a:pPr lvl="0"/>
            <a:r>
              <a:rPr lang="en-NZ" sz="2000" dirty="0"/>
              <a:t>Questions I would like to ask about the topics in this resource are …</a:t>
            </a:r>
          </a:p>
        </p:txBody>
      </p:sp>
      <p:sp>
        <p:nvSpPr>
          <p:cNvPr id="32" name="Shape: number 4"/>
          <p:cNvSpPr txBox="1"/>
          <p:nvPr/>
        </p:nvSpPr>
        <p:spPr>
          <a:xfrm>
            <a:off x="354172" y="417036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30" name="Picture 29" descr="Image result for All Saints Day">
            <a:extLst>
              <a:ext uri="{FF2B5EF4-FFF2-40B4-BE49-F238E27FC236}">
                <a16:creationId xmlns:a16="http://schemas.microsoft.com/office/drawing/2014/main" id="{140A599C-36DD-4BC9-B04A-96900F7BDC5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4907" y="140322"/>
            <a:ext cx="1895093" cy="1433240"/>
          </a:xfrm>
          <a:prstGeom prst="rect">
            <a:avLst/>
          </a:prstGeom>
          <a:noFill/>
          <a:ln w="28575">
            <a:solidFill>
              <a:schemeClr val="bg1"/>
            </a:solidFill>
          </a:ln>
        </p:spPr>
      </p:pic>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0"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5"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5" grpId="0"/>
      <p:bldP spid="25" grpId="1"/>
      <p:bldP spid="25" grpId="2"/>
      <p:bldP spid="25" grpId="3"/>
      <p:bldP spid="25" grpId="4"/>
      <p:bldP spid="25" grpId="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Refelctive music - All Saints (1.1&amp;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8729" y="660257"/>
            <a:ext cx="609600" cy="609600"/>
          </a:xfrm>
          <a:prstGeom prst="rect">
            <a:avLst/>
          </a:prstGeom>
        </p:spPr>
      </p:pic>
      <p:sp>
        <p:nvSpPr>
          <p:cNvPr id="9" name="Rectangle 8">
            <a:extLst>
              <a:ext uri="{FF2B5EF4-FFF2-40B4-BE49-F238E27FC236}">
                <a16:creationId xmlns:a16="http://schemas.microsoft.com/office/drawing/2014/main" id="{6279DD8F-C4A7-44C7-8748-F7887A494417}"/>
              </a:ext>
            </a:extLst>
          </p:cNvPr>
          <p:cNvSpPr/>
          <p:nvPr/>
        </p:nvSpPr>
        <p:spPr>
          <a:xfrm>
            <a:off x="-5982" y="0"/>
            <a:ext cx="9144000" cy="5143500"/>
          </a:xfrm>
          <a:prstGeom prst="rect">
            <a:avLst/>
          </a:prstGeom>
          <a:blipFill>
            <a:blip r:embed="rId6">
              <a:extLst>
                <a:ext uri="{BEBA8EAE-BF5A-486C-A8C5-ECC9F3942E4B}">
                  <a14:imgProps xmlns:a14="http://schemas.microsoft.com/office/drawing/2010/main">
                    <a14:imgLayer r:embed="rId7">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S-13</a:t>
            </a:r>
          </a:p>
        </p:txBody>
      </p:sp>
      <p:pic>
        <p:nvPicPr>
          <p:cNvPr id="10" name="Picture 9" descr="C:\Users\a.kennedy\Pictures\20160920_135610 2.jpg">
            <a:extLst>
              <a:ext uri="{FF2B5EF4-FFF2-40B4-BE49-F238E27FC236}">
                <a16:creationId xmlns:a16="http://schemas.microsoft.com/office/drawing/2014/main" id="{D53872FC-2021-466E-8C4D-BB240D725089}"/>
              </a:ext>
            </a:extLst>
          </p:cNvPr>
          <p:cNvPicPr/>
          <p:nvPr/>
        </p:nvPicPr>
        <p:blipFill rotWithShape="1">
          <a:blip r:embed="rId8" cstate="print">
            <a:extLst>
              <a:ext uri="{28A0092B-C50C-407E-A947-70E740481C1C}">
                <a14:useLocalDpi xmlns:a14="http://schemas.microsoft.com/office/drawing/2010/main" val="0"/>
              </a:ext>
            </a:extLst>
          </a:blip>
          <a:srcRect l="18777" r="6550" b="21976"/>
          <a:stretch/>
        </p:blipFill>
        <p:spPr bwMode="auto">
          <a:xfrm>
            <a:off x="1605040" y="965057"/>
            <a:ext cx="5921955" cy="3440044"/>
          </a:xfrm>
          <a:prstGeom prst="rect">
            <a:avLst/>
          </a:prstGeom>
          <a:noFill/>
          <a:ln>
            <a:noFill/>
          </a:ln>
          <a:extLst>
            <a:ext uri="{53640926-AAD7-44D8-BBD7-CCE9431645EC}">
              <a14:shadowObscured xmlns:a14="http://schemas.microsoft.com/office/drawing/2010/main"/>
            </a:ext>
          </a:extLst>
        </p:spPr>
      </p:pic>
      <p:sp>
        <p:nvSpPr>
          <p:cNvPr id="11" name="Action Button: Back">
            <a:hlinkClick r:id="" action="ppaction://hlinkshowjump?jump=previousslide" highlightClick="1"/>
            <a:extLst>
              <a:ext uri="{FF2B5EF4-FFF2-40B4-BE49-F238E27FC236}">
                <a16:creationId xmlns:a16="http://schemas.microsoft.com/office/drawing/2014/main" id="{7FC2658A-EA94-42C5-A8D6-5032BB42A3E5}"/>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41" y="4229269"/>
            <a:ext cx="1170335" cy="835083"/>
          </a:xfrm>
          <a:prstGeom prst="rect">
            <a:avLst/>
          </a:prstGeom>
        </p:spPr>
      </p:pic>
      <p:sp>
        <p:nvSpPr>
          <p:cNvPr id="23" name="Action Button: Audio">
            <a:hlinkClick r:id="" action="ppaction://noaction" highlightClick="1"/>
          </p:cNvPr>
          <p:cNvSpPr/>
          <p:nvPr/>
        </p:nvSpPr>
        <p:spPr>
          <a:xfrm>
            <a:off x="7092000" y="468000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extBox: Tool instructions stop"/>
          <p:cNvSpPr txBox="1"/>
          <p:nvPr/>
        </p:nvSpPr>
        <p:spPr>
          <a:xfrm>
            <a:off x="3322299" y="4866501"/>
            <a:ext cx="249940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reflective music</a:t>
            </a:r>
          </a:p>
        </p:txBody>
      </p:sp>
      <p:sp>
        <p:nvSpPr>
          <p:cNvPr id="25" name="TextBox: Tool instructions start"/>
          <p:cNvSpPr txBox="1"/>
          <p:nvPr/>
        </p:nvSpPr>
        <p:spPr>
          <a:xfrm>
            <a:off x="3325505" y="4866501"/>
            <a:ext cx="249299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reflective music</a:t>
            </a:r>
          </a:p>
        </p:txBody>
      </p:sp>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xit" presetSubtype="0" fill="hold" grpId="1" nodeType="with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23436" fill="hold"/>
                                        <p:tgtEl>
                                          <p:spTgt spid="22"/>
                                        </p:tgtEl>
                                      </p:cBhvr>
                                    </p:cmd>
                                  </p:childTnLst>
                                </p:cTn>
                              </p:par>
                              <p:par>
                                <p:cTn id="18" presetID="1" presetClass="emph" presetSubtype="2" fill="hold" nodeType="withEffect">
                                  <p:stCondLst>
                                    <p:cond delay="0"/>
                                  </p:stCondLst>
                                  <p:childTnLst>
                                    <p:animClr clrSpc="rgb" dir="cw">
                                      <p:cBhvr>
                                        <p:cTn id="19" dur="1000" fill="hold"/>
                                        <p:tgtEl>
                                          <p:spTgt spid="23"/>
                                        </p:tgtEl>
                                        <p:attrNameLst>
                                          <p:attrName>fillcolor</p:attrName>
                                        </p:attrNameLst>
                                      </p:cBhvr>
                                      <p:to>
                                        <a:srgbClr val="C0504D"/>
                                      </p:to>
                                    </p:animClr>
                                    <p:set>
                                      <p:cBhvr>
                                        <p:cTn id="20" dur="1000" fill="hold"/>
                                        <p:tgtEl>
                                          <p:spTgt spid="23"/>
                                        </p:tgtEl>
                                        <p:attrNameLst>
                                          <p:attrName>fill.type</p:attrName>
                                        </p:attrNameLst>
                                      </p:cBhvr>
                                      <p:to>
                                        <p:strVal val="solid"/>
                                      </p:to>
                                    </p:set>
                                    <p:set>
                                      <p:cBhvr>
                                        <p:cTn id="21" dur="1000" fill="hold"/>
                                        <p:tgtEl>
                                          <p:spTgt spid="2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2"/>
                                        </p:tgtEl>
                                      </p:cBhvr>
                                    </p:cmd>
                                  </p:childTnLst>
                                </p:cTn>
                              </p:par>
                              <p:par>
                                <p:cTn id="26" presetID="1" presetClass="emph" presetSubtype="2" fill="hold" nodeType="withEffect">
                                  <p:stCondLst>
                                    <p:cond delay="0"/>
                                  </p:stCondLst>
                                  <p:childTnLst>
                                    <p:animClr clrSpc="rgb" dir="cw">
                                      <p:cBhvr>
                                        <p:cTn id="27" dur="2000" fill="hold"/>
                                        <p:tgtEl>
                                          <p:spTgt spid="23"/>
                                        </p:tgtEl>
                                        <p:attrNameLst>
                                          <p:attrName>fillcolor</p:attrName>
                                        </p:attrNameLst>
                                      </p:cBhvr>
                                      <p:to>
                                        <a:schemeClr val="bg1"/>
                                      </p:to>
                                    </p:animClr>
                                    <p:set>
                                      <p:cBhvr>
                                        <p:cTn id="28" dur="2000" fill="hold"/>
                                        <p:tgtEl>
                                          <p:spTgt spid="23"/>
                                        </p:tgtEl>
                                        <p:attrNameLst>
                                          <p:attrName>fill.type</p:attrName>
                                        </p:attrNameLst>
                                      </p:cBhvr>
                                      <p:to>
                                        <p:strVal val="solid"/>
                                      </p:to>
                                    </p:set>
                                    <p:set>
                                      <p:cBhvr>
                                        <p:cTn id="29" dur="2000" fill="hold"/>
                                        <p:tgtEl>
                                          <p:spTgt spid="23"/>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nextCondLst>
                <p:cond evt="onClick" delay="0">
                  <p:tgtEl>
                    <p:spTgt spid="23"/>
                  </p:tgtEl>
                </p:cond>
              </p:nextCondLst>
            </p:seq>
            <p:audio>
              <p:cMediaNode vol="80000">
                <p:cTn id="36" fill="hold" display="0">
                  <p:stCondLst>
                    <p:cond delay="indefinite"/>
                  </p:stCondLst>
                  <p:endCondLst>
                    <p:cond evt="onStopAudio" delay="0">
                      <p:tgtEl>
                        <p:sldTgt/>
                      </p:tgtEl>
                    </p:cond>
                  </p:endCondLst>
                </p:cTn>
                <p:tgtEl>
                  <p:spTgt spid="22"/>
                </p:tgtEl>
              </p:cMediaNode>
            </p:audio>
          </p:childTnLst>
        </p:cTn>
      </p:par>
    </p:tnLst>
    <p:bldLst>
      <p:bldP spid="24" grpId="0"/>
      <p:bldP spid="24" grpId="1"/>
      <p:bldP spid="25" grpId="0"/>
      <p:bldP spid="25" grpId="1"/>
      <p:bldP spid="25"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12089"/>
            <a:ext cx="9144000" cy="523220"/>
          </a:xfrm>
          <a:prstGeom prst="rect">
            <a:avLst/>
          </a:prstGeom>
          <a:noFill/>
        </p:spPr>
        <p:txBody>
          <a:bodyPr wrap="square" rtlCol="0">
            <a:spAutoFit/>
          </a:bodyPr>
          <a:lstStyle/>
          <a:p>
            <a:pPr algn="ctr"/>
            <a:r>
              <a:rPr lang="en-NZ" sz="2800" b="1" dirty="0"/>
              <a:t>Match the SAINTS with their NAMES</a:t>
            </a:r>
            <a:endParaRPr lang="en-GB" sz="4800" b="1" dirty="0">
              <a:solidFill>
                <a:srgbClr val="FF0000"/>
              </a:solidFill>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smtClean="0">
                <a:latin typeface="Arial" pitchFamily="34" charset="0"/>
                <a:cs typeface="Arial" pitchFamily="34" charset="0"/>
              </a:rPr>
              <a:t>S-08A</a:t>
            </a:r>
            <a:endParaRPr lang="en-GB" sz="900" b="1" dirty="0">
              <a:latin typeface="Arial" pitchFamily="34" charset="0"/>
              <a:cs typeface="Arial" pitchFamily="34" charset="0"/>
            </a:endParaRPr>
          </a:p>
        </p:txBody>
      </p:sp>
      <p:sp>
        <p:nvSpPr>
          <p:cNvPr id="8" name="Textbox: Tool instructions"/>
          <p:cNvSpPr txBox="1"/>
          <p:nvPr/>
        </p:nvSpPr>
        <p:spPr>
          <a:xfrm>
            <a:off x="2129682" y="4912668"/>
            <a:ext cx="488467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t>
            </a:r>
            <a:r>
              <a:rPr lang="en-GB" sz="900" dirty="0" smtClean="0">
                <a:latin typeface="Arial" pitchFamily="34" charset="0"/>
                <a:ea typeface="Segoe UI" pitchFamily="34" charset="0"/>
                <a:cs typeface="Arial" pitchFamily="34" charset="0"/>
              </a:rPr>
              <a:t>forward arrow to go to the next worksheet. Click the up </a:t>
            </a:r>
            <a:r>
              <a:rPr lang="en-GB" sz="900" dirty="0">
                <a:latin typeface="Arial" pitchFamily="34" charset="0"/>
                <a:ea typeface="Segoe UI" pitchFamily="34" charset="0"/>
                <a:cs typeface="Arial" pitchFamily="34" charset="0"/>
              </a:rPr>
              <a:t>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2" name="Rectangle 7">
            <a:extLst>
              <a:ext uri="{FF2B5EF4-FFF2-40B4-BE49-F238E27FC236}">
                <a16:creationId xmlns:a16="http://schemas.microsoft.com/office/drawing/2014/main" id="{42C3E21F-2F83-4CDD-A5F5-2F736159627A}"/>
              </a:ext>
            </a:extLst>
          </p:cNvPr>
          <p:cNvSpPr>
            <a:spLocks noChangeArrowheads="1"/>
          </p:cNvSpPr>
          <p:nvPr/>
        </p:nvSpPr>
        <p:spPr bwMode="auto">
          <a:xfrm>
            <a:off x="2305010" y="604215"/>
            <a:ext cx="434163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Saints are ordinary people who love God very much.</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Saints are holy people who live in heaven with God. </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400" i="0" u="none" strike="noStrike" cap="none" normalizeH="0" baseline="0" dirty="0">
              <a:ln>
                <a:noFill/>
              </a:ln>
              <a:solidFill>
                <a:schemeClr val="tx1"/>
              </a:solidFill>
              <a:effectLst/>
              <a:latin typeface="Arial" panose="020B0604020202020204" pitchFamily="34" charset="0"/>
            </a:endParaRPr>
          </a:p>
        </p:txBody>
      </p:sp>
      <p:sp>
        <p:nvSpPr>
          <p:cNvPr id="4" name="Rectangle 8">
            <a:extLst>
              <a:ext uri="{FF2B5EF4-FFF2-40B4-BE49-F238E27FC236}">
                <a16:creationId xmlns:a16="http://schemas.microsoft.com/office/drawing/2014/main" id="{1DF7F05E-C0BA-43B3-877A-3FC6B0D1CBB7}"/>
              </a:ext>
            </a:extLst>
          </p:cNvPr>
          <p:cNvSpPr>
            <a:spLocks noChangeArrowheads="1"/>
          </p:cNvSpPr>
          <p:nvPr/>
        </p:nvSpPr>
        <p:spPr bwMode="auto">
          <a:xfrm>
            <a:off x="2667455" y="1108105"/>
            <a:ext cx="400879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Saints love God and people very much.</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Saints care for God</a:t>
            </a:r>
            <a:r>
              <a:rPr kumimoji="0" lang="en-NZ" altLang="en-US" sz="14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ahoma" panose="020B0604030504040204" pitchFamily="34" charset="0"/>
              </a:rPr>
              <a:t>’</a:t>
            </a: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 creation. </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400" i="0" u="none" strike="noStrike" cap="none" normalizeH="0" baseline="0" dirty="0">
              <a:ln>
                <a:noFill/>
              </a:ln>
              <a:solidFill>
                <a:schemeClr val="tx1"/>
              </a:solidFill>
              <a:effectLst/>
              <a:latin typeface="Arial" panose="020B0604020202020204" pitchFamily="34" charset="0"/>
            </a:endParaRPr>
          </a:p>
        </p:txBody>
      </p:sp>
      <p:sp>
        <p:nvSpPr>
          <p:cNvPr id="5" name="Rectangle 9">
            <a:extLst>
              <a:ext uri="{FF2B5EF4-FFF2-40B4-BE49-F238E27FC236}">
                <a16:creationId xmlns:a16="http://schemas.microsoft.com/office/drawing/2014/main" id="{B62C2D3A-AD9B-4115-805E-EA9CB10D90FF}"/>
              </a:ext>
            </a:extLst>
          </p:cNvPr>
          <p:cNvSpPr>
            <a:spLocks noChangeArrowheads="1"/>
          </p:cNvSpPr>
          <p:nvPr/>
        </p:nvSpPr>
        <p:spPr bwMode="auto">
          <a:xfrm>
            <a:off x="2809168" y="1659200"/>
            <a:ext cx="317760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Saints pray to God for us.</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Saints are our role models who</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show us how to follow Jesus.</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How can we celebrate and honour </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400" i="0" u="none" strike="noStrike" cap="none" normalizeH="0" baseline="0" dirty="0">
              <a:ln>
                <a:noFill/>
              </a:ln>
              <a:solidFill>
                <a:schemeClr val="tx1"/>
              </a:solidFill>
              <a:effectLst/>
              <a:latin typeface="Arial" panose="020B0604020202020204" pitchFamily="34" charset="0"/>
            </a:endParaRPr>
          </a:p>
        </p:txBody>
      </p:sp>
      <p:sp>
        <p:nvSpPr>
          <p:cNvPr id="7" name="Rectangle 10">
            <a:extLst>
              <a:ext uri="{FF2B5EF4-FFF2-40B4-BE49-F238E27FC236}">
                <a16:creationId xmlns:a16="http://schemas.microsoft.com/office/drawing/2014/main" id="{26935EDB-C7D0-44A1-A79F-9E5000E7FD30}"/>
              </a:ext>
            </a:extLst>
          </p:cNvPr>
          <p:cNvSpPr>
            <a:spLocks noChangeArrowheads="1"/>
          </p:cNvSpPr>
          <p:nvPr/>
        </p:nvSpPr>
        <p:spPr bwMode="auto">
          <a:xfrm>
            <a:off x="2709511" y="2621619"/>
            <a:ext cx="31997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ALL SAINTS on their special day?</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40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A6E9EB74-9769-4EDB-91D2-6E41E1193980}"/>
              </a:ext>
            </a:extLst>
          </p:cNvPr>
          <p:cNvSpPr>
            <a:spLocks noChangeArrowheads="1"/>
          </p:cNvSpPr>
          <p:nvPr/>
        </p:nvSpPr>
        <p:spPr bwMode="auto">
          <a:xfrm>
            <a:off x="2179038" y="2750728"/>
            <a:ext cx="359765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How many Saints can you name?</a:t>
            </a:r>
            <a:endParaRPr kumimoji="0" lang="en-NZ"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400"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Add some saints of your own.</a:t>
            </a:r>
            <a:endParaRPr kumimoji="0" lang="en-NZ" altLang="en-US" sz="1400" i="0" u="none" strike="noStrike" cap="none" normalizeH="0" baseline="0" dirty="0">
              <a:ln>
                <a:noFill/>
              </a:ln>
              <a:solidFill>
                <a:schemeClr val="tx1"/>
              </a:solidFill>
              <a:effectLst/>
              <a:latin typeface="Arial" panose="020B0604020202020204" pitchFamily="34" charset="0"/>
            </a:endParaRPr>
          </a:p>
        </p:txBody>
      </p:sp>
      <p:pic>
        <p:nvPicPr>
          <p:cNvPr id="19" name="Picture 18" descr="Image result for black and white clipart of saints">
            <a:hlinkClick r:id="rId3"/>
            <a:extLst>
              <a:ext uri="{FF2B5EF4-FFF2-40B4-BE49-F238E27FC236}">
                <a16:creationId xmlns:a16="http://schemas.microsoft.com/office/drawing/2014/main" id="{B16CE9AF-A356-4A9E-95D7-4C3FF3C9A1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5083" y="3859331"/>
            <a:ext cx="1145132" cy="1123141"/>
          </a:xfrm>
          <a:prstGeom prst="rect">
            <a:avLst/>
          </a:prstGeom>
          <a:noFill/>
          <a:ln>
            <a:noFill/>
          </a:ln>
        </p:spPr>
      </p:pic>
      <p:pic>
        <p:nvPicPr>
          <p:cNvPr id="20" name="Picture 19" descr="Image result for black and white clipart of saints">
            <a:hlinkClick r:id="rId5"/>
            <a:extLst>
              <a:ext uri="{FF2B5EF4-FFF2-40B4-BE49-F238E27FC236}">
                <a16:creationId xmlns:a16="http://schemas.microsoft.com/office/drawing/2014/main" id="{BECDA009-EE44-4BF8-8705-D7DDF4D7A76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8397" y="3770192"/>
            <a:ext cx="1007302" cy="1169442"/>
          </a:xfrm>
          <a:prstGeom prst="rect">
            <a:avLst/>
          </a:prstGeom>
          <a:noFill/>
          <a:ln>
            <a:noFill/>
          </a:ln>
        </p:spPr>
      </p:pic>
      <p:pic>
        <p:nvPicPr>
          <p:cNvPr id="21" name="Picture 20" descr="Image result for black and white clipart of saints">
            <a:hlinkClick r:id="rId7"/>
            <a:extLst>
              <a:ext uri="{FF2B5EF4-FFF2-40B4-BE49-F238E27FC236}">
                <a16:creationId xmlns:a16="http://schemas.microsoft.com/office/drawing/2014/main" id="{489861A9-B234-43FB-A54C-FB5FA41539C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754059" y="1423820"/>
            <a:ext cx="948203" cy="1257777"/>
          </a:xfrm>
          <a:prstGeom prst="rect">
            <a:avLst/>
          </a:prstGeom>
          <a:noFill/>
          <a:ln>
            <a:noFill/>
          </a:ln>
        </p:spPr>
      </p:pic>
      <p:pic>
        <p:nvPicPr>
          <p:cNvPr id="22" name="Picture 21" descr="Image result for catholic saints clipart">
            <a:hlinkClick r:id="rId9"/>
            <a:extLst>
              <a:ext uri="{FF2B5EF4-FFF2-40B4-BE49-F238E27FC236}">
                <a16:creationId xmlns:a16="http://schemas.microsoft.com/office/drawing/2014/main" id="{5EB38DDF-24F7-4A7F-99CC-2DF73985404C}"/>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344708" y="1285791"/>
            <a:ext cx="1127493" cy="1127493"/>
          </a:xfrm>
          <a:prstGeom prst="rect">
            <a:avLst/>
          </a:prstGeom>
          <a:noFill/>
          <a:ln>
            <a:noFill/>
          </a:ln>
        </p:spPr>
      </p:pic>
      <p:pic>
        <p:nvPicPr>
          <p:cNvPr id="23" name="Picture 22" descr="Image result for Mary MacKillop">
            <a:hlinkClick r:id="rId11"/>
            <a:extLst>
              <a:ext uri="{FF2B5EF4-FFF2-40B4-BE49-F238E27FC236}">
                <a16:creationId xmlns:a16="http://schemas.microsoft.com/office/drawing/2014/main" id="{1A356585-E152-4E5E-9348-9D89E047348B}"/>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79644" y="2873978"/>
            <a:ext cx="1074726" cy="1117608"/>
          </a:xfrm>
          <a:prstGeom prst="rect">
            <a:avLst/>
          </a:prstGeom>
          <a:noFill/>
          <a:ln>
            <a:noFill/>
          </a:ln>
        </p:spPr>
      </p:pic>
      <p:pic>
        <p:nvPicPr>
          <p:cNvPr id="24" name="Picture 23" descr="Image result for catholic saints clipart">
            <a:hlinkClick r:id="rId13"/>
            <a:extLst>
              <a:ext uri="{FF2B5EF4-FFF2-40B4-BE49-F238E27FC236}">
                <a16:creationId xmlns:a16="http://schemas.microsoft.com/office/drawing/2014/main" id="{FBEC6F7E-5291-4AC8-8819-ED28C560FAEC}"/>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8258" y="3775462"/>
            <a:ext cx="905042" cy="1185990"/>
          </a:xfrm>
          <a:prstGeom prst="rect">
            <a:avLst/>
          </a:prstGeom>
          <a:noFill/>
          <a:ln>
            <a:noFill/>
          </a:ln>
        </p:spPr>
      </p:pic>
      <p:pic>
        <p:nvPicPr>
          <p:cNvPr id="25" name="Picture 24" descr="Image result for catholic saints clipart">
            <a:hlinkClick r:id="rId15"/>
            <a:extLst>
              <a:ext uri="{FF2B5EF4-FFF2-40B4-BE49-F238E27FC236}">
                <a16:creationId xmlns:a16="http://schemas.microsoft.com/office/drawing/2014/main" id="{502A3649-9603-4219-907C-6FC5947658FC}"/>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49141" y="87609"/>
            <a:ext cx="885885" cy="1271195"/>
          </a:xfrm>
          <a:prstGeom prst="rect">
            <a:avLst/>
          </a:prstGeom>
          <a:noFill/>
          <a:ln>
            <a:noFill/>
          </a:ln>
        </p:spPr>
      </p:pic>
      <p:pic>
        <p:nvPicPr>
          <p:cNvPr id="26" name="Picture 25" descr="Image result for Suzanne Aubert">
            <a:hlinkClick r:id="rId17"/>
            <a:extLst>
              <a:ext uri="{FF2B5EF4-FFF2-40B4-BE49-F238E27FC236}">
                <a16:creationId xmlns:a16="http://schemas.microsoft.com/office/drawing/2014/main" id="{495D2491-7BB5-46D4-93C3-98CFF52A979F}"/>
              </a:ext>
            </a:extLst>
          </p:cNvPr>
          <p:cNvPicPr/>
          <p:nvPr/>
        </p:nvPicPr>
        <p:blipFill rotWithShape="1">
          <a:blip r:embed="rId18" cstate="print">
            <a:extLst>
              <a:ext uri="{28A0092B-C50C-407E-A947-70E740481C1C}">
                <a14:useLocalDpi xmlns:a14="http://schemas.microsoft.com/office/drawing/2010/main" val="0"/>
              </a:ext>
            </a:extLst>
          </a:blip>
          <a:srcRect l="26017" t="3958" r="11382" b="3958"/>
          <a:stretch/>
        </p:blipFill>
        <p:spPr bwMode="auto">
          <a:xfrm>
            <a:off x="571351" y="2474191"/>
            <a:ext cx="1057940" cy="1256304"/>
          </a:xfrm>
          <a:prstGeom prst="ellipse">
            <a:avLst/>
          </a:prstGeom>
          <a:noFill/>
          <a:ln>
            <a:noFill/>
          </a:ln>
          <a:extLst>
            <a:ext uri="{53640926-AAD7-44D8-BBD7-CCE9431645EC}">
              <a14:shadowObscured xmlns:a14="http://schemas.microsoft.com/office/drawing/2010/main"/>
            </a:ext>
          </a:extLst>
        </p:spPr>
      </p:pic>
      <p:pic>
        <p:nvPicPr>
          <p:cNvPr id="27" name="Picture 26" descr="Image result for black and white clip art image of Mary">
            <a:hlinkClick r:id="rId19"/>
            <a:extLst>
              <a:ext uri="{FF2B5EF4-FFF2-40B4-BE49-F238E27FC236}">
                <a16:creationId xmlns:a16="http://schemas.microsoft.com/office/drawing/2014/main" id="{563575B4-5DC5-499E-BBBC-960070E27A72}"/>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6205" y="87609"/>
            <a:ext cx="920136" cy="1112723"/>
          </a:xfrm>
          <a:prstGeom prst="rect">
            <a:avLst/>
          </a:prstGeom>
          <a:noFill/>
          <a:ln>
            <a:noFill/>
          </a:ln>
        </p:spPr>
      </p:pic>
      <p:pic>
        <p:nvPicPr>
          <p:cNvPr id="28" name="Picture 27" descr="Image result for the story of st patrick">
            <a:hlinkClick r:id="rId21"/>
            <a:extLst>
              <a:ext uri="{FF2B5EF4-FFF2-40B4-BE49-F238E27FC236}">
                <a16:creationId xmlns:a16="http://schemas.microsoft.com/office/drawing/2014/main" id="{5865F514-D0A5-4797-9764-B5A6F5CB8937}"/>
              </a:ext>
            </a:extLst>
          </p:cNvPr>
          <p:cNvPicPr/>
          <p:nvPr/>
        </p:nvPicPr>
        <p:blipFill>
          <a:blip r:embed="rId22" cstate="print">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31012" y="3730495"/>
            <a:ext cx="1519097" cy="1138976"/>
          </a:xfrm>
          <a:prstGeom prst="rect">
            <a:avLst/>
          </a:prstGeom>
          <a:noFill/>
          <a:ln>
            <a:noFill/>
          </a:ln>
        </p:spPr>
      </p:pic>
      <p:sp>
        <p:nvSpPr>
          <p:cNvPr id="13" name="Rectangle 12">
            <a:extLst>
              <a:ext uri="{FF2B5EF4-FFF2-40B4-BE49-F238E27FC236}">
                <a16:creationId xmlns:a16="http://schemas.microsoft.com/office/drawing/2014/main" id="{4D74DDE4-8FCE-4260-9EA4-92907F265DC3}"/>
              </a:ext>
            </a:extLst>
          </p:cNvPr>
          <p:cNvSpPr/>
          <p:nvPr/>
        </p:nvSpPr>
        <p:spPr>
          <a:xfrm>
            <a:off x="1011196" y="1311603"/>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0" name="Rectangle 29">
            <a:extLst>
              <a:ext uri="{FF2B5EF4-FFF2-40B4-BE49-F238E27FC236}">
                <a16:creationId xmlns:a16="http://schemas.microsoft.com/office/drawing/2014/main" id="{83288152-9FA8-4186-9020-DC3BDE7AC640}"/>
              </a:ext>
            </a:extLst>
          </p:cNvPr>
          <p:cNvSpPr/>
          <p:nvPr/>
        </p:nvSpPr>
        <p:spPr>
          <a:xfrm>
            <a:off x="6266893" y="3858361"/>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1" name="Rectangle 30">
            <a:extLst>
              <a:ext uri="{FF2B5EF4-FFF2-40B4-BE49-F238E27FC236}">
                <a16:creationId xmlns:a16="http://schemas.microsoft.com/office/drawing/2014/main" id="{8DF6EDCD-4750-4374-A598-53CC6EC4E923}"/>
              </a:ext>
            </a:extLst>
          </p:cNvPr>
          <p:cNvSpPr/>
          <p:nvPr/>
        </p:nvSpPr>
        <p:spPr>
          <a:xfrm>
            <a:off x="7760870" y="156758"/>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2" name="Rectangle 31">
            <a:extLst>
              <a:ext uri="{FF2B5EF4-FFF2-40B4-BE49-F238E27FC236}">
                <a16:creationId xmlns:a16="http://schemas.microsoft.com/office/drawing/2014/main" id="{229F97F6-AA2E-4CA1-86BF-6AF29F8EEAB4}"/>
              </a:ext>
            </a:extLst>
          </p:cNvPr>
          <p:cNvSpPr/>
          <p:nvPr/>
        </p:nvSpPr>
        <p:spPr>
          <a:xfrm>
            <a:off x="1105699" y="73274"/>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3" name="Rectangle 32">
            <a:extLst>
              <a:ext uri="{FF2B5EF4-FFF2-40B4-BE49-F238E27FC236}">
                <a16:creationId xmlns:a16="http://schemas.microsoft.com/office/drawing/2014/main" id="{55A6DCB0-49AD-4AFD-A3A5-E65EA0B45C53}"/>
              </a:ext>
            </a:extLst>
          </p:cNvPr>
          <p:cNvSpPr/>
          <p:nvPr/>
        </p:nvSpPr>
        <p:spPr>
          <a:xfrm>
            <a:off x="3881560" y="3734481"/>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Rectangle 33">
            <a:extLst>
              <a:ext uri="{FF2B5EF4-FFF2-40B4-BE49-F238E27FC236}">
                <a16:creationId xmlns:a16="http://schemas.microsoft.com/office/drawing/2014/main" id="{0C461002-6AFB-4CE5-BB59-F1DFDC05D944}"/>
              </a:ext>
            </a:extLst>
          </p:cNvPr>
          <p:cNvSpPr/>
          <p:nvPr/>
        </p:nvSpPr>
        <p:spPr>
          <a:xfrm>
            <a:off x="5472197" y="3704965"/>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5" name="Rectangle 34">
            <a:extLst>
              <a:ext uri="{FF2B5EF4-FFF2-40B4-BE49-F238E27FC236}">
                <a16:creationId xmlns:a16="http://schemas.microsoft.com/office/drawing/2014/main" id="{EF6E8C77-E231-45F9-A7B0-788AD0E57D28}"/>
              </a:ext>
            </a:extLst>
          </p:cNvPr>
          <p:cNvSpPr/>
          <p:nvPr/>
        </p:nvSpPr>
        <p:spPr>
          <a:xfrm>
            <a:off x="917663" y="4036070"/>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6" name="Rectangle 35">
            <a:extLst>
              <a:ext uri="{FF2B5EF4-FFF2-40B4-BE49-F238E27FC236}">
                <a16:creationId xmlns:a16="http://schemas.microsoft.com/office/drawing/2014/main" id="{952D751D-573D-48E0-BD75-C311D234CD09}"/>
              </a:ext>
            </a:extLst>
          </p:cNvPr>
          <p:cNvSpPr/>
          <p:nvPr/>
        </p:nvSpPr>
        <p:spPr>
          <a:xfrm>
            <a:off x="150554" y="2543539"/>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7" name="Rectangle 36">
            <a:extLst>
              <a:ext uri="{FF2B5EF4-FFF2-40B4-BE49-F238E27FC236}">
                <a16:creationId xmlns:a16="http://schemas.microsoft.com/office/drawing/2014/main" id="{55CAAAF8-0F72-44E9-8BD5-810F8427374D}"/>
              </a:ext>
            </a:extLst>
          </p:cNvPr>
          <p:cNvSpPr/>
          <p:nvPr/>
        </p:nvSpPr>
        <p:spPr>
          <a:xfrm>
            <a:off x="7723537" y="1443535"/>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8" name="Rectangle 37">
            <a:extLst>
              <a:ext uri="{FF2B5EF4-FFF2-40B4-BE49-F238E27FC236}">
                <a16:creationId xmlns:a16="http://schemas.microsoft.com/office/drawing/2014/main" id="{60433A05-02FC-4A1C-9E3C-69618C9CA724}"/>
              </a:ext>
            </a:extLst>
          </p:cNvPr>
          <p:cNvSpPr/>
          <p:nvPr/>
        </p:nvSpPr>
        <p:spPr>
          <a:xfrm>
            <a:off x="7616943" y="2850105"/>
            <a:ext cx="376072" cy="37607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3680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2150"/>
            <a:ext cx="9144000" cy="523220"/>
          </a:xfrm>
          <a:prstGeom prst="rect">
            <a:avLst/>
          </a:prstGeom>
          <a:noFill/>
        </p:spPr>
        <p:txBody>
          <a:bodyPr wrap="square" rtlCol="0">
            <a:spAutoFit/>
          </a:bodyPr>
          <a:lstStyle/>
          <a:p>
            <a:pPr algn="ctr"/>
            <a:r>
              <a:rPr lang="en-NZ" sz="2800" b="1" dirty="0"/>
              <a:t>Match the SAINTS with their NAMES</a:t>
            </a:r>
            <a:endParaRPr lang="en-GB" sz="4800" b="1" dirty="0">
              <a:solidFill>
                <a:srgbClr val="FF0000"/>
              </a:solidFill>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smtClean="0">
                <a:latin typeface="Arial" pitchFamily="34" charset="0"/>
                <a:cs typeface="Arial" pitchFamily="34" charset="0"/>
              </a:rPr>
              <a:t>S-08B</a:t>
            </a:r>
            <a:endParaRPr lang="en-GB" sz="900" b="1" dirty="0">
              <a:latin typeface="Arial" pitchFamily="34" charset="0"/>
              <a:cs typeface="Arial" pitchFamily="34" charset="0"/>
            </a:endParaRP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 name="Rectangle 2">
            <a:extLst>
              <a:ext uri="{FF2B5EF4-FFF2-40B4-BE49-F238E27FC236}">
                <a16:creationId xmlns:a16="http://schemas.microsoft.com/office/drawing/2014/main" id="{C20402C5-FEF8-4AB4-B5DC-9CE2333DBC65}"/>
              </a:ext>
            </a:extLst>
          </p:cNvPr>
          <p:cNvSpPr/>
          <p:nvPr/>
        </p:nvSpPr>
        <p:spPr>
          <a:xfrm>
            <a:off x="-371818" y="512618"/>
            <a:ext cx="9728609" cy="1077218"/>
          </a:xfrm>
          <a:prstGeom prst="rect">
            <a:avLst/>
          </a:prstGeom>
        </p:spPr>
        <p:txBody>
          <a:bodyPr wrap="square">
            <a:spAutoFit/>
          </a:bodyPr>
          <a:lstStyle/>
          <a:p>
            <a:pPr algn="ctr"/>
            <a:r>
              <a:rPr lang="en-NZ" sz="1600" dirty="0">
                <a:latin typeface="arial" panose="020B0604020202020204" pitchFamily="34" charset="0"/>
              </a:rPr>
              <a:t>CAN YOU READ THE NAMES OF THE SAINTS AND MATCH THEM WITH THEIR PICTURE</a:t>
            </a:r>
          </a:p>
          <a:p>
            <a:pPr algn="ctr"/>
            <a:r>
              <a:rPr lang="en-NZ" sz="1600" dirty="0">
                <a:latin typeface="arial" panose="020B0604020202020204" pitchFamily="34" charset="0"/>
              </a:rPr>
              <a:t>PUT THEIR NUMBER IN THE BOX BESIDE THEM</a:t>
            </a:r>
          </a:p>
          <a:p>
            <a:r>
              <a:rPr lang="en-NZ" sz="1600" dirty="0">
                <a:latin typeface="arial" panose="020B0604020202020204" pitchFamily="34" charset="0"/>
              </a:rPr>
              <a:t/>
            </a:r>
            <a:br>
              <a:rPr lang="en-NZ" sz="1600" dirty="0">
                <a:latin typeface="arial" panose="020B0604020202020204" pitchFamily="34" charset="0"/>
              </a:rPr>
            </a:br>
            <a:endParaRPr lang="en-NZ" sz="1600" dirty="0"/>
          </a:p>
        </p:txBody>
      </p:sp>
      <p:grpSp>
        <p:nvGrpSpPr>
          <p:cNvPr id="18" name="Group 17">
            <a:extLst>
              <a:ext uri="{FF2B5EF4-FFF2-40B4-BE49-F238E27FC236}">
                <a16:creationId xmlns:a16="http://schemas.microsoft.com/office/drawing/2014/main" id="{A6CFAAB6-3CE5-4D32-A371-D1CEAABB1806}"/>
              </a:ext>
            </a:extLst>
          </p:cNvPr>
          <p:cNvGrpSpPr/>
          <p:nvPr/>
        </p:nvGrpSpPr>
        <p:grpSpPr>
          <a:xfrm>
            <a:off x="441159" y="1479967"/>
            <a:ext cx="8370000" cy="3261776"/>
            <a:chOff x="630000" y="1319583"/>
            <a:chExt cx="8370000" cy="3261776"/>
          </a:xfrm>
        </p:grpSpPr>
        <p:sp>
          <p:nvSpPr>
            <p:cNvPr id="16" name="Rectangle 15">
              <a:extLst>
                <a:ext uri="{FF2B5EF4-FFF2-40B4-BE49-F238E27FC236}">
                  <a16:creationId xmlns:a16="http://schemas.microsoft.com/office/drawing/2014/main" id="{D2EE70BE-100E-444D-9414-8D60D74FD4B0}"/>
                </a:ext>
              </a:extLst>
            </p:cNvPr>
            <p:cNvSpPr/>
            <p:nvPr/>
          </p:nvSpPr>
          <p:spPr>
            <a:xfrm>
              <a:off x="630000" y="1319583"/>
              <a:ext cx="8198841" cy="2984920"/>
            </a:xfrm>
            <a:prstGeom prst="rect">
              <a:avLst/>
            </a:prstGeom>
          </p:spPr>
          <p:txBody>
            <a:bodyPr wrap="square">
              <a:spAutoFit/>
            </a:bodyPr>
            <a:lstStyle/>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Mary Mother of Jesus, Queen of all the Saints of God.</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Saint Mother Teresa of Calcutta, missionary to the poor of India.</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Venerable Suzanne Aubert who will be Aotearoa New Zealand’s first Saint.</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St Francis of Assisi, cared for animals as part of God’s creation.</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St Patrick, missionary and patron saint of Ireland.</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St Joseph, foster father and teacher of Jesus, carpenter.</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The apostles and followers and friends of Jesus who loved him very much.</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dirty="0">
                  <a:latin typeface="Calibri" panose="020F0502020204030204" pitchFamily="34" charset="0"/>
                  <a:ea typeface="Calibri" panose="020F0502020204030204" pitchFamily="34" charset="0"/>
                  <a:cs typeface="Times New Roman" panose="02020603050405020304" pitchFamily="18" charset="0"/>
                </a:rPr>
                <a:t>Mary </a:t>
              </a:r>
              <a:r>
                <a:rPr lang="en-NZ" dirty="0" err="1">
                  <a:latin typeface="Calibri" panose="020F0502020204030204" pitchFamily="34" charset="0"/>
                  <a:ea typeface="Calibri" panose="020F0502020204030204" pitchFamily="34" charset="0"/>
                  <a:cs typeface="Times New Roman" panose="02020603050405020304" pitchFamily="18" charset="0"/>
                </a:rPr>
                <a:t>MacKillop</a:t>
              </a:r>
              <a:r>
                <a:rPr lang="en-NZ" dirty="0">
                  <a:latin typeface="Calibri" panose="020F0502020204030204" pitchFamily="34" charset="0"/>
                  <a:ea typeface="Calibri" panose="020F0502020204030204" pitchFamily="34" charset="0"/>
                  <a:cs typeface="Times New Roman" panose="02020603050405020304" pitchFamily="18" charset="0"/>
                </a:rPr>
                <a:t>, first Australian saint, missionary, teacher.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25"/>
                </a:spcBef>
                <a:spcAft>
                  <a:spcPts val="1950"/>
                </a:spcAft>
                <a:buFont typeface="+mj-lt"/>
                <a:buAutoNum type="arabicParenR"/>
              </a:pPr>
              <a:r>
                <a:rPr lang="en-NZ" dirty="0">
                  <a:solidFill>
                    <a:srgbClr val="222222"/>
                  </a:solidFill>
                  <a:latin typeface="Calibri" panose="020F0502020204030204" pitchFamily="34" charset="0"/>
                  <a:ea typeface="Times New Roman" panose="02020603050405020304" pitchFamily="18" charset="0"/>
                  <a:cs typeface="Arial" panose="020B0604020202020204" pitchFamily="34" charset="0"/>
                </a:rPr>
                <a:t>Saint Thérèse of Lisieux, loved God very much and led others to do the same.</a:t>
              </a:r>
              <a:endParaRPr lang="en-NZ"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DA3125DA-3A1D-4859-9D30-7224C1B3A570}"/>
                </a:ext>
              </a:extLst>
            </p:cNvPr>
            <p:cNvSpPr/>
            <p:nvPr/>
          </p:nvSpPr>
          <p:spPr>
            <a:xfrm>
              <a:off x="630000" y="4170477"/>
              <a:ext cx="8370000" cy="410882"/>
            </a:xfrm>
            <a:prstGeom prst="rect">
              <a:avLst/>
            </a:prstGeom>
          </p:spPr>
          <p:txBody>
            <a:bodyPr wrap="square">
              <a:spAutoFit/>
            </a:bodyPr>
            <a:lstStyle/>
            <a:p>
              <a:pPr lvl="0">
                <a:lnSpc>
                  <a:spcPct val="115000"/>
                </a:lnSpc>
                <a:spcAft>
                  <a:spcPts val="0"/>
                </a:spcAft>
              </a:pPr>
              <a:r>
                <a:rPr lang="en-NZ" dirty="0">
                  <a:solidFill>
                    <a:srgbClr val="222222"/>
                  </a:solidFill>
                  <a:latin typeface="Calibri" panose="020F0502020204030204" pitchFamily="34" charset="0"/>
                  <a:ea typeface="Times New Roman" panose="02020603050405020304" pitchFamily="18" charset="0"/>
                  <a:cs typeface="Arial" panose="020B0604020202020204" pitchFamily="34" charset="0"/>
                </a:rPr>
                <a:t>10)   All the saints in heaven whose names are not known, who brought others to God.</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Rectangle 28">
            <a:extLst>
              <a:ext uri="{FF2B5EF4-FFF2-40B4-BE49-F238E27FC236}">
                <a16:creationId xmlns:a16="http://schemas.microsoft.com/office/drawing/2014/main" id="{68222505-2F2A-425D-A61D-73AF17CFB5CB}"/>
              </a:ext>
            </a:extLst>
          </p:cNvPr>
          <p:cNvSpPr/>
          <p:nvPr/>
        </p:nvSpPr>
        <p:spPr>
          <a:xfrm>
            <a:off x="407113" y="1098424"/>
            <a:ext cx="7553741" cy="410882"/>
          </a:xfrm>
          <a:prstGeom prst="rect">
            <a:avLst/>
          </a:prstGeom>
        </p:spPr>
        <p:txBody>
          <a:bodyPr wrap="square">
            <a:spAutoFit/>
          </a:bodyPr>
          <a:lstStyle/>
          <a:p>
            <a:pPr marL="457200">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Names of Saints starting with Mary going left and down around the page</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2184185" y="4912668"/>
            <a:ext cx="47756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t>
            </a:r>
            <a:r>
              <a:rPr lang="en-GB" sz="900" dirty="0" smtClean="0">
                <a:latin typeface="Arial" pitchFamily="34" charset="0"/>
                <a:ea typeface="Segoe UI" pitchFamily="34" charset="0"/>
                <a:cs typeface="Arial" pitchFamily="34" charset="0"/>
              </a:rPr>
              <a:t>back arrow to go to the next worksheet. Click the up </a:t>
            </a:r>
            <a:r>
              <a:rPr lang="en-GB" sz="900" dirty="0">
                <a:latin typeface="Arial" pitchFamily="34" charset="0"/>
                <a:ea typeface="Segoe UI" pitchFamily="34" charset="0"/>
                <a:cs typeface="Arial" pitchFamily="34" charset="0"/>
              </a:rPr>
              <a:t>arrow to return to the lesson</a:t>
            </a:r>
          </a:p>
        </p:txBody>
      </p:sp>
    </p:spTree>
    <p:extLst>
      <p:ext uri="{BB962C8B-B14F-4D97-AF65-F5344CB8AC3E}">
        <p14:creationId xmlns:p14="http://schemas.microsoft.com/office/powerpoint/2010/main" val="4144453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6C778-4108-494B-A7F1-360C54182266}"/>
              </a:ext>
            </a:extLst>
          </p:cNvPr>
          <p:cNvSpPr/>
          <p:nvPr/>
        </p:nvSpPr>
        <p:spPr>
          <a:xfrm>
            <a:off x="0"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9" name="Shape: Border 2"/>
          <p:cNvSpPr/>
          <p:nvPr/>
        </p:nvSpPr>
        <p:spPr>
          <a:xfrm>
            <a:off x="743065" y="3848895"/>
            <a:ext cx="7992057" cy="612000"/>
          </a:xfrm>
          <a:prstGeom prst="rect">
            <a:avLst/>
          </a:prstGeom>
          <a:solidFill>
            <a:schemeClr val="bg1">
              <a:alpha val="40000"/>
            </a:scheme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43067" y="2711962"/>
            <a:ext cx="7992057" cy="1004400"/>
          </a:xfrm>
          <a:prstGeom prst="rect">
            <a:avLst/>
          </a:prstGeom>
          <a:solidFill>
            <a:schemeClr val="bg1">
              <a:alpha val="40000"/>
            </a:scheme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Learning Intentions</a:t>
            </a:r>
          </a:p>
        </p:txBody>
      </p:sp>
      <p:sp>
        <p:nvSpPr>
          <p:cNvPr id="35" name="Textbox: Line 2"/>
          <p:cNvSpPr txBox="1"/>
          <p:nvPr/>
        </p:nvSpPr>
        <p:spPr>
          <a:xfrm>
            <a:off x="789330" y="3920762"/>
            <a:ext cx="7743110" cy="461665"/>
          </a:xfrm>
          <a:prstGeom prst="rect">
            <a:avLst/>
          </a:prstGeom>
          <a:noFill/>
        </p:spPr>
        <p:txBody>
          <a:bodyPr wrap="square" rtlCol="0">
            <a:spAutoFit/>
          </a:bodyPr>
          <a:lstStyle/>
          <a:p>
            <a:pPr lvl="0"/>
            <a:r>
              <a:rPr lang="en-NZ" sz="2400" dirty="0"/>
              <a:t>n</a:t>
            </a:r>
            <a:r>
              <a:rPr lang="en-NZ" sz="2400" dirty="0" smtClean="0"/>
              <a:t>ame </a:t>
            </a:r>
            <a:r>
              <a:rPr lang="en-NZ" sz="2400" dirty="0"/>
              <a:t>people who are honoured on the Feast of </a:t>
            </a:r>
            <a:r>
              <a:rPr lang="en-NZ" sz="2400" b="1" dirty="0"/>
              <a:t>ALL SAINTS</a:t>
            </a:r>
            <a:endParaRPr lang="en-NZ" sz="2400" dirty="0"/>
          </a:p>
        </p:txBody>
      </p:sp>
      <p:sp>
        <p:nvSpPr>
          <p:cNvPr id="36" name="Textbox: Line 1"/>
          <p:cNvSpPr txBox="1"/>
          <p:nvPr/>
        </p:nvSpPr>
        <p:spPr>
          <a:xfrm>
            <a:off x="789331" y="2778344"/>
            <a:ext cx="7485990" cy="830997"/>
          </a:xfrm>
          <a:prstGeom prst="rect">
            <a:avLst/>
          </a:prstGeom>
          <a:noFill/>
        </p:spPr>
        <p:txBody>
          <a:bodyPr wrap="square" rtlCol="0">
            <a:spAutoFit/>
          </a:bodyPr>
          <a:lstStyle/>
          <a:p>
            <a:pPr lvl="0"/>
            <a:r>
              <a:rPr lang="en-NZ" sz="2400" dirty="0"/>
              <a:t>i</a:t>
            </a:r>
            <a:r>
              <a:rPr lang="en-NZ" sz="2400" dirty="0" smtClean="0"/>
              <a:t>dentify </a:t>
            </a:r>
            <a:r>
              <a:rPr lang="en-NZ" sz="2400" dirty="0"/>
              <a:t>that the Feast of</a:t>
            </a:r>
            <a:r>
              <a:rPr lang="en-NZ" sz="2400" b="1" dirty="0"/>
              <a:t> ALL SAINTS </a:t>
            </a:r>
            <a:r>
              <a:rPr lang="en-NZ" sz="2400" dirty="0"/>
              <a:t>includes everyone who is with God in heaven</a:t>
            </a:r>
          </a:p>
        </p:txBody>
      </p:sp>
      <p:sp>
        <p:nvSpPr>
          <p:cNvPr id="43" name="Shape: Number 2"/>
          <p:cNvSpPr txBox="1"/>
          <p:nvPr/>
        </p:nvSpPr>
        <p:spPr>
          <a:xfrm>
            <a:off x="213357" y="3483135"/>
            <a:ext cx="426720"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213357" y="2692073"/>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15" name="TextBox 14"/>
          <p:cNvSpPr txBox="1"/>
          <p:nvPr/>
        </p:nvSpPr>
        <p:spPr>
          <a:xfrm>
            <a:off x="743065" y="2069247"/>
            <a:ext cx="1831169" cy="369332"/>
          </a:xfrm>
          <a:prstGeom prst="rect">
            <a:avLst/>
          </a:prstGeom>
          <a:noFill/>
        </p:spPr>
        <p:txBody>
          <a:bodyPr wrap="square" rtlCol="0">
            <a:spAutoFit/>
          </a:bodyPr>
          <a:lstStyle/>
          <a:p>
            <a:r>
              <a:rPr lang="en-NZ" dirty="0"/>
              <a:t>The children will:</a:t>
            </a:r>
          </a:p>
        </p:txBody>
      </p:sp>
      <p:pic>
        <p:nvPicPr>
          <p:cNvPr id="18" name="Picture 17" descr="Image result for All Saints Day">
            <a:extLst>
              <a:ext uri="{FF2B5EF4-FFF2-40B4-BE49-F238E27FC236}">
                <a16:creationId xmlns:a16="http://schemas.microsoft.com/office/drawing/2014/main" id="{9A7FCCA3-A1D4-4E8C-B5CC-35692FB6A4B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0603" y="884393"/>
            <a:ext cx="2174519" cy="1644567"/>
          </a:xfrm>
          <a:prstGeom prst="rect">
            <a:avLst/>
          </a:prstGeom>
          <a:noFill/>
          <a:ln w="28575">
            <a:solidFill>
              <a:schemeClr val="bg1"/>
            </a:solidFill>
          </a:ln>
        </p:spPr>
      </p:pic>
    </p:spTree>
    <p:extLst>
      <p:ext uri="{BB962C8B-B14F-4D97-AF65-F5344CB8AC3E}">
        <p14:creationId xmlns:p14="http://schemas.microsoft.com/office/powerpoint/2010/main" val="7567591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6AB63E0-7CED-4685-8C34-1F9BC886A772}"/>
              </a:ext>
            </a:extLst>
          </p:cNvPr>
          <p:cNvSpPr/>
          <p:nvPr/>
        </p:nvSpPr>
        <p:spPr>
          <a:xfrm>
            <a:off x="0"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20" name="Picture 19" descr="Related image">
            <a:extLst>
              <a:ext uri="{FF2B5EF4-FFF2-40B4-BE49-F238E27FC236}">
                <a16:creationId xmlns:a16="http://schemas.microsoft.com/office/drawing/2014/main" id="{D48AD0CF-1BFE-4A3F-9FB1-D8AA23B230A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90665" y="0"/>
            <a:ext cx="7294696" cy="5143500"/>
          </a:xfrm>
          <a:prstGeom prst="rect">
            <a:avLst/>
          </a:prstGeom>
          <a:noFill/>
          <a:ln>
            <a:noFill/>
          </a:ln>
        </p:spPr>
      </p:pic>
      <p:sp>
        <p:nvSpPr>
          <p:cNvPr id="15" name="REMOVE THIS OBJECT"/>
          <p:cNvSpPr txBox="1"/>
          <p:nvPr/>
        </p:nvSpPr>
        <p:spPr>
          <a:xfrm>
            <a:off x="3557" y="3375"/>
            <a:ext cx="9144000" cy="584775"/>
          </a:xfrm>
          <a:prstGeom prst="rect">
            <a:avLst/>
          </a:prstGeom>
          <a:solidFill>
            <a:schemeClr val="bg1">
              <a:alpha val="90000"/>
            </a:schemeClr>
          </a:solidFill>
        </p:spPr>
        <p:txBody>
          <a:bodyPr wrap="square" rtlCol="0">
            <a:spAutoFit/>
          </a:bodyPr>
          <a:lstStyle/>
          <a:p>
            <a:pPr algn="ctr"/>
            <a:r>
              <a:rPr lang="en-NZ" sz="3200" dirty="0"/>
              <a:t>When do we celebrate </a:t>
            </a:r>
            <a:r>
              <a:rPr lang="en-NZ" sz="3200" b="1" dirty="0"/>
              <a:t>ALL SAINTS</a:t>
            </a:r>
            <a:r>
              <a:rPr lang="en-NZ" sz="3200" dirty="0"/>
              <a:t> </a:t>
            </a:r>
            <a:r>
              <a:rPr lang="en-NZ" sz="3200" dirty="0" smtClean="0"/>
              <a:t>Day</a:t>
            </a:r>
            <a:r>
              <a:rPr lang="en-NZ" sz="3200" dirty="0"/>
              <a:t>?</a:t>
            </a:r>
            <a:endParaRPr lang="en-GB" sz="5400" b="1"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92217" y="4912668"/>
            <a:ext cx="2159566" cy="230832"/>
          </a:xfrm>
          <a:prstGeom prst="rect">
            <a:avLst/>
          </a:prstGeom>
          <a:solidFill>
            <a:schemeClr val="bg1">
              <a:alpha val="9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on an image to reveal a text line</a:t>
            </a:r>
          </a:p>
        </p:txBody>
      </p:sp>
      <p:sp>
        <p:nvSpPr>
          <p:cNvPr id="3" name="Rectangle 2">
            <a:extLst>
              <a:ext uri="{FF2B5EF4-FFF2-40B4-BE49-F238E27FC236}">
                <a16:creationId xmlns:a16="http://schemas.microsoft.com/office/drawing/2014/main" id="{983FC8C0-ACB1-48D1-81AB-C22B7B285FDD}"/>
              </a:ext>
            </a:extLst>
          </p:cNvPr>
          <p:cNvSpPr/>
          <p:nvPr/>
        </p:nvSpPr>
        <p:spPr>
          <a:xfrm>
            <a:off x="919934" y="709172"/>
            <a:ext cx="7429229" cy="410882"/>
          </a:xfrm>
          <a:prstGeom prst="rect">
            <a:avLst/>
          </a:prstGeom>
          <a:solidFill>
            <a:schemeClr val="bg1">
              <a:alpha val="75000"/>
            </a:schemeClr>
          </a:solidFill>
        </p:spPr>
        <p:txBody>
          <a:bodyPr wrap="square">
            <a:spAutoFit/>
          </a:bodyPr>
          <a:lstStyle/>
          <a:p>
            <a:pPr marL="285750" lvl="0" indent="-285750">
              <a:lnSpc>
                <a:spcPct val="115000"/>
              </a:lnSpc>
              <a:spcAft>
                <a:spcPts val="1000"/>
              </a:spcAft>
              <a:buFont typeface="Wingdings" panose="05000000000000000000" pitchFamily="2" charset="2"/>
              <a:buChar char="Ø"/>
            </a:pPr>
            <a:r>
              <a:rPr lang="en-NZ" dirty="0">
                <a:latin typeface="Calibri" panose="020F0502020204030204" pitchFamily="34" charset="0"/>
                <a:ea typeface="Calibri" panose="020F0502020204030204" pitchFamily="34" charset="0"/>
                <a:cs typeface="Times New Roman" panose="02020603050405020304" pitchFamily="18" charset="0"/>
              </a:rPr>
              <a:t>Look at the collage – all of the people in the collage are saints</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3F80E3A-044D-4714-B7AC-762F785A371A}"/>
              </a:ext>
            </a:extLst>
          </p:cNvPr>
          <p:cNvSpPr/>
          <p:nvPr/>
        </p:nvSpPr>
        <p:spPr>
          <a:xfrm>
            <a:off x="922153" y="1184218"/>
            <a:ext cx="7427010" cy="392159"/>
          </a:xfrm>
          <a:prstGeom prst="rect">
            <a:avLst/>
          </a:prstGeom>
          <a:solidFill>
            <a:schemeClr val="bg1">
              <a:alpha val="75000"/>
            </a:schemeClr>
          </a:solidFill>
        </p:spPr>
        <p:txBody>
          <a:bodyPr wrap="square">
            <a:spAutoFit/>
          </a:bodyPr>
          <a:lstStyle/>
          <a:p>
            <a:pPr marL="285750" lvl="0" indent="-285750">
              <a:lnSpc>
                <a:spcPct val="115000"/>
              </a:lnSpc>
              <a:spcAft>
                <a:spcPts val="1000"/>
              </a:spcAft>
              <a:buFont typeface="Wingdings" panose="05000000000000000000" pitchFamily="2" charset="2"/>
              <a:buChar char="Ø"/>
            </a:pPr>
            <a:r>
              <a:rPr lang="en-NZ" dirty="0">
                <a:latin typeface="Calibri" panose="020F0502020204030204" pitchFamily="34" charset="0"/>
                <a:ea typeface="Calibri" panose="020F0502020204030204" pitchFamily="34" charset="0"/>
                <a:cs typeface="Times New Roman" panose="02020603050405020304" pitchFamily="18" charset="0"/>
              </a:rPr>
              <a:t>They all live in heaven with God because they were loving people on earth</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F5ADB84-3E82-4D7F-8267-B0B78DDAA4F7}"/>
              </a:ext>
            </a:extLst>
          </p:cNvPr>
          <p:cNvSpPr/>
          <p:nvPr/>
        </p:nvSpPr>
        <p:spPr>
          <a:xfrm>
            <a:off x="922153" y="1659264"/>
            <a:ext cx="7427010" cy="410882"/>
          </a:xfrm>
          <a:prstGeom prst="rect">
            <a:avLst/>
          </a:prstGeom>
          <a:solidFill>
            <a:schemeClr val="bg1">
              <a:alpha val="75000"/>
            </a:schemeClr>
          </a:solidFill>
        </p:spPr>
        <p:txBody>
          <a:bodyPr wrap="square">
            <a:spAutoFit/>
          </a:bodyPr>
          <a:lstStyle/>
          <a:p>
            <a:pPr marL="342900" lvl="0" indent="-342900">
              <a:lnSpc>
                <a:spcPct val="115000"/>
              </a:lnSpc>
              <a:spcAft>
                <a:spcPts val="1000"/>
              </a:spcAft>
              <a:buFont typeface="Wingdings" panose="05000000000000000000" pitchFamily="2" charset="2"/>
              <a:buChar char="Ø"/>
            </a:pPr>
            <a:r>
              <a:rPr lang="en-NZ" dirty="0">
                <a:latin typeface="Calibri" panose="020F0502020204030204" pitchFamily="34" charset="0"/>
                <a:ea typeface="Calibri" panose="020F0502020204030204" pitchFamily="34" charset="0"/>
                <a:cs typeface="Times New Roman" panose="02020603050405020304" pitchFamily="18" charset="0"/>
              </a:rPr>
              <a:t>What special day do we celebrate the feast of all the Saints in heaven?</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F7CD766-0EC0-4B2D-B4B8-099B4256ACDB}"/>
              </a:ext>
            </a:extLst>
          </p:cNvPr>
          <p:cNvSpPr/>
          <p:nvPr/>
        </p:nvSpPr>
        <p:spPr>
          <a:xfrm>
            <a:off x="927419" y="2134310"/>
            <a:ext cx="7421744" cy="410882"/>
          </a:xfrm>
          <a:prstGeom prst="rect">
            <a:avLst/>
          </a:prstGeom>
          <a:solidFill>
            <a:schemeClr val="bg1">
              <a:alpha val="75000"/>
            </a:schemeClr>
          </a:solidFill>
        </p:spPr>
        <p:txBody>
          <a:bodyPr wrap="square">
            <a:spAutoFit/>
          </a:bodyPr>
          <a:lstStyle/>
          <a:p>
            <a:pPr marL="342900" lvl="0" indent="-342900">
              <a:lnSpc>
                <a:spcPct val="115000"/>
              </a:lnSpc>
              <a:spcAft>
                <a:spcPts val="1000"/>
              </a:spcAft>
              <a:buFont typeface="Wingdings" panose="05000000000000000000" pitchFamily="2" charset="2"/>
              <a:buChar char="Ø"/>
            </a:pPr>
            <a:r>
              <a:rPr lang="en-NZ" dirty="0">
                <a:latin typeface="Calibri" panose="020F0502020204030204" pitchFamily="34" charset="0"/>
                <a:ea typeface="Calibri" panose="020F0502020204030204" pitchFamily="34" charset="0"/>
                <a:cs typeface="Times New Roman" panose="02020603050405020304" pitchFamily="18" charset="0"/>
              </a:rPr>
              <a:t>Click the collage to find out and shout out the name and date.</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45F9BA04-EAB4-46DC-9D97-94750CAAD639}"/>
              </a:ext>
            </a:extLst>
          </p:cNvPr>
          <p:cNvSpPr/>
          <p:nvPr/>
        </p:nvSpPr>
        <p:spPr>
          <a:xfrm>
            <a:off x="922151" y="2609358"/>
            <a:ext cx="7427012" cy="729430"/>
          </a:xfrm>
          <a:prstGeom prst="rect">
            <a:avLst/>
          </a:prstGeom>
          <a:solidFill>
            <a:schemeClr val="bg1">
              <a:alpha val="75000"/>
            </a:schemeClr>
          </a:solidFill>
        </p:spPr>
        <p:txBody>
          <a:bodyPr wrap="square">
            <a:spAutoFit/>
          </a:bodyPr>
          <a:lstStyle/>
          <a:p>
            <a:pPr marL="342900" lvl="0" indent="-342900">
              <a:lnSpc>
                <a:spcPct val="115000"/>
              </a:lnSpc>
              <a:spcAft>
                <a:spcPts val="1000"/>
              </a:spcAft>
              <a:buFont typeface="Wingdings" panose="05000000000000000000" pitchFamily="2" charset="2"/>
              <a:buChar char="Ø"/>
            </a:pPr>
            <a:r>
              <a:rPr lang="en-NZ" dirty="0">
                <a:latin typeface="Calibri" panose="020F0502020204030204" pitchFamily="34" charset="0"/>
                <a:ea typeface="Calibri" panose="020F0502020204030204" pitchFamily="34" charset="0"/>
                <a:cs typeface="Times New Roman" panose="02020603050405020304" pitchFamily="18" charset="0"/>
              </a:rPr>
              <a:t>Think about what could you do to celebrate </a:t>
            </a:r>
            <a:r>
              <a:rPr lang="en-NZ" b="1" dirty="0">
                <a:latin typeface="Calibri" panose="020F0502020204030204" pitchFamily="34" charset="0"/>
                <a:ea typeface="Calibri" panose="020F0502020204030204" pitchFamily="34" charset="0"/>
                <a:cs typeface="Times New Roman" panose="02020603050405020304" pitchFamily="18" charset="0"/>
              </a:rPr>
              <a:t>ALL SAINTS </a:t>
            </a:r>
            <a:r>
              <a:rPr lang="en-NZ" dirty="0">
                <a:latin typeface="Calibri" panose="020F0502020204030204" pitchFamily="34" charset="0"/>
                <a:ea typeface="Calibri" panose="020F0502020204030204" pitchFamily="34" charset="0"/>
                <a:cs typeface="Times New Roman" panose="02020603050405020304" pitchFamily="18" charset="0"/>
              </a:rPr>
              <a:t>D</a:t>
            </a:r>
            <a:r>
              <a:rPr lang="en-NZ" dirty="0" smtClean="0">
                <a:latin typeface="Calibri" panose="020F0502020204030204" pitchFamily="34" charset="0"/>
                <a:ea typeface="Calibri" panose="020F0502020204030204" pitchFamily="34" charset="0"/>
                <a:cs typeface="Times New Roman" panose="02020603050405020304" pitchFamily="18" charset="0"/>
              </a:rPr>
              <a:t>ay </a:t>
            </a:r>
            <a:r>
              <a:rPr lang="en-NZ" dirty="0">
                <a:latin typeface="Calibri" panose="020F0502020204030204" pitchFamily="34" charset="0"/>
                <a:ea typeface="Calibri" panose="020F0502020204030204" pitchFamily="34" charset="0"/>
                <a:cs typeface="Times New Roman" panose="02020603050405020304" pitchFamily="18" charset="0"/>
              </a:rPr>
              <a:t>at home and at school?</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FC15DD8B-038F-437F-8836-B9BE1F995F54}"/>
              </a:ext>
            </a:extLst>
          </p:cNvPr>
          <p:cNvGrpSpPr/>
          <p:nvPr/>
        </p:nvGrpSpPr>
        <p:grpSpPr>
          <a:xfrm>
            <a:off x="1086810" y="3406774"/>
            <a:ext cx="3045602" cy="1633226"/>
            <a:chOff x="2554884" y="3494199"/>
            <a:chExt cx="2991102" cy="1604000"/>
          </a:xfrm>
        </p:grpSpPr>
        <p:grpSp>
          <p:nvGrpSpPr>
            <p:cNvPr id="27" name="Group 26">
              <a:extLst>
                <a:ext uri="{FF2B5EF4-FFF2-40B4-BE49-F238E27FC236}">
                  <a16:creationId xmlns:a16="http://schemas.microsoft.com/office/drawing/2014/main" id="{3C4774A9-4820-4308-BAE2-3EEEF9B62C8C}"/>
                </a:ext>
              </a:extLst>
            </p:cNvPr>
            <p:cNvGrpSpPr/>
            <p:nvPr/>
          </p:nvGrpSpPr>
          <p:grpSpPr>
            <a:xfrm rot="1364736">
              <a:off x="2554884" y="3501407"/>
              <a:ext cx="2365582" cy="1596792"/>
              <a:chOff x="2524125" y="1146811"/>
              <a:chExt cx="4095750" cy="2849880"/>
            </a:xfrm>
          </p:grpSpPr>
          <p:pic>
            <p:nvPicPr>
              <p:cNvPr id="25" name="Picture 24" descr="Image result for Calendar showing All Saints day November 1">
                <a:extLst>
                  <a:ext uri="{FF2B5EF4-FFF2-40B4-BE49-F238E27FC236}">
                    <a16:creationId xmlns:a16="http://schemas.microsoft.com/office/drawing/2014/main" id="{D392B8E5-AFFE-45B7-8D65-1DF7C1ABF46C}"/>
                  </a:ext>
                </a:extLst>
              </p:cNvPr>
              <p:cNvPicPr/>
              <p:nvPr/>
            </p:nvPicPr>
            <p:blipFill rotWithShape="1">
              <a:blip r:embed="rId6" cstate="print">
                <a:extLst>
                  <a:ext uri="{28A0092B-C50C-407E-A947-70E740481C1C}">
                    <a14:useLocalDpi xmlns:a14="http://schemas.microsoft.com/office/drawing/2010/main" val="0"/>
                  </a:ext>
                </a:extLst>
              </a:blip>
              <a:srcRect l="3900" t="2969" r="6864" b="12643"/>
              <a:stretch/>
            </p:blipFill>
            <p:spPr bwMode="auto">
              <a:xfrm rot="20231570">
                <a:off x="2524125" y="1146811"/>
                <a:ext cx="4095750" cy="2849880"/>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EDBC9735-DC72-4F95-98E3-EA10EED1BEB2}"/>
                  </a:ext>
                </a:extLst>
              </p:cNvPr>
              <p:cNvSpPr/>
              <p:nvPr/>
            </p:nvSpPr>
            <p:spPr>
              <a:xfrm rot="20254331">
                <a:off x="4292097" y="1341416"/>
                <a:ext cx="640141" cy="298029"/>
              </a:xfrm>
              <a:prstGeom prst="rect">
                <a:avLst/>
              </a:prstGeom>
              <a:solidFill>
                <a:srgbClr val="F90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6" name="Rectangle 25">
                <a:extLst>
                  <a:ext uri="{FF2B5EF4-FFF2-40B4-BE49-F238E27FC236}">
                    <a16:creationId xmlns:a16="http://schemas.microsoft.com/office/drawing/2014/main" id="{82B4199B-958E-4007-9C39-A000355F6157}"/>
                  </a:ext>
                </a:extLst>
              </p:cNvPr>
              <p:cNvSpPr/>
              <p:nvPr/>
            </p:nvSpPr>
            <p:spPr>
              <a:xfrm rot="20367002">
                <a:off x="4179608" y="1471250"/>
                <a:ext cx="190063" cy="239644"/>
              </a:xfrm>
              <a:prstGeom prst="rect">
                <a:avLst/>
              </a:prstGeom>
              <a:solidFill>
                <a:srgbClr val="F90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sp>
          <p:nvSpPr>
            <p:cNvPr id="29" name="Rectangle 28">
              <a:extLst>
                <a:ext uri="{FF2B5EF4-FFF2-40B4-BE49-F238E27FC236}">
                  <a16:creationId xmlns:a16="http://schemas.microsoft.com/office/drawing/2014/main" id="{94FE1B8C-09A9-4370-85F6-02FA94263350}"/>
                </a:ext>
              </a:extLst>
            </p:cNvPr>
            <p:cNvSpPr/>
            <p:nvPr/>
          </p:nvSpPr>
          <p:spPr>
            <a:xfrm>
              <a:off x="4866824" y="3494199"/>
              <a:ext cx="679162" cy="955474"/>
            </a:xfrm>
            <a:prstGeom prst="rect">
              <a:avLst/>
            </a:prstGeom>
            <a:solidFill>
              <a:schemeClr val="bg1"/>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28" name="Picture 27" descr="Image result for All Saints Day">
              <a:hlinkClick r:id="rId7"/>
              <a:extLst>
                <a:ext uri="{FF2B5EF4-FFF2-40B4-BE49-F238E27FC236}">
                  <a16:creationId xmlns:a16="http://schemas.microsoft.com/office/drawing/2014/main" id="{FC58F22A-10B6-4E52-B91A-D7B63C87CEEE}"/>
                </a:ext>
              </a:extLst>
            </p:cNvPr>
            <p:cNvPicPr/>
            <p:nvPr/>
          </p:nvPicPr>
          <p:blipFill rotWithShape="1">
            <a:blip r:embed="rId8" cstate="print">
              <a:extLst>
                <a:ext uri="{28A0092B-C50C-407E-A947-70E740481C1C}">
                  <a14:useLocalDpi xmlns:a14="http://schemas.microsoft.com/office/drawing/2010/main" val="0"/>
                </a:ext>
              </a:extLst>
            </a:blip>
            <a:srcRect l="8982" t="12047" r="12275" b="13985"/>
            <a:stretch/>
          </p:blipFill>
          <p:spPr bwMode="auto">
            <a:xfrm>
              <a:off x="4368658" y="3585540"/>
              <a:ext cx="1063959" cy="744368"/>
            </a:xfrm>
            <a:prstGeom prst="rect">
              <a:avLst/>
            </a:prstGeom>
            <a:noFill/>
            <a:ln w="28575">
              <a:solidFill>
                <a:schemeClr val="bg1"/>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6425555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3" grpId="1" animBg="1"/>
      <p:bldP spid="4" grpId="0" animBg="1"/>
      <p:bldP spid="4" grpId="1" animBg="1"/>
      <p:bldP spid="5" grpId="0" animBg="1"/>
      <p:bldP spid="5" grpId="1" animBg="1"/>
      <p:bldP spid="9" grpId="0" animBg="1"/>
      <p:bldP spid="9"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E863A45-6406-45B3-88B0-9D227DEF253F}"/>
              </a:ext>
            </a:extLst>
          </p:cNvPr>
          <p:cNvSpPr/>
          <p:nvPr/>
        </p:nvSpPr>
        <p:spPr>
          <a:xfrm>
            <a:off x="-5982"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9" name="Rectangle 38">
            <a:extLst>
              <a:ext uri="{FF2B5EF4-FFF2-40B4-BE49-F238E27FC236}">
                <a16:creationId xmlns:a16="http://schemas.microsoft.com/office/drawing/2014/main" id="{B3C39FB3-8058-4A95-B8BC-A7FCF0E7F810}"/>
              </a:ext>
            </a:extLst>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0" y="-24499"/>
            <a:ext cx="9144000" cy="584775"/>
          </a:xfrm>
          <a:prstGeom prst="rect">
            <a:avLst/>
          </a:prstGeom>
          <a:noFill/>
        </p:spPr>
        <p:txBody>
          <a:bodyPr wrap="square" rtlCol="0">
            <a:spAutoFit/>
          </a:bodyPr>
          <a:lstStyle/>
          <a:p>
            <a:pPr algn="ctr"/>
            <a:r>
              <a:rPr lang="en-NZ" sz="3200" b="1" dirty="0"/>
              <a:t>Who are the Saints?</a:t>
            </a:r>
            <a:endParaRPr lang="en-GB" sz="5400" b="1" dirty="0">
              <a:solidFill>
                <a:srgbClr val="FF0000"/>
              </a:solidFill>
            </a:endParaRPr>
          </a:p>
        </p:txBody>
      </p:sp>
      <p:sp>
        <p:nvSpPr>
          <p:cNvPr id="21" name="Shape: Word list border"/>
          <p:cNvSpPr/>
          <p:nvPr/>
        </p:nvSpPr>
        <p:spPr>
          <a:xfrm>
            <a:off x="276137" y="3139410"/>
            <a:ext cx="5215243" cy="17967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428358" y="3835191"/>
            <a:ext cx="2403591" cy="360000"/>
          </a:xfrm>
          <a:prstGeom prst="rect">
            <a:avLst/>
          </a:prstGeom>
          <a:noFill/>
        </p:spPr>
        <p:txBody>
          <a:bodyPr wrap="none" rtlCol="0">
            <a:noAutofit/>
          </a:bodyPr>
          <a:lstStyle>
            <a:defPPr>
              <a:defRPr lang="en-US"/>
            </a:defPPr>
          </a:lstStyle>
          <a:p>
            <a:pPr lvl="0"/>
            <a:r>
              <a:rPr lang="en-NZ" dirty="0"/>
              <a:t>c.  to live in heaven forever.  </a:t>
            </a:r>
          </a:p>
        </p:txBody>
      </p:sp>
      <p:sp>
        <p:nvSpPr>
          <p:cNvPr id="19" name="TextBox: Fourth word"/>
          <p:cNvSpPr txBox="1"/>
          <p:nvPr/>
        </p:nvSpPr>
        <p:spPr>
          <a:xfrm>
            <a:off x="422376" y="3521612"/>
            <a:ext cx="4394157" cy="360000"/>
          </a:xfrm>
          <a:prstGeom prst="rect">
            <a:avLst/>
          </a:prstGeom>
          <a:noFill/>
        </p:spPr>
        <p:txBody>
          <a:bodyPr wrap="none" rtlCol="0">
            <a:noAutofit/>
          </a:bodyPr>
          <a:lstStyle>
            <a:defPPr>
              <a:defRPr lang="en-US"/>
            </a:defPPr>
          </a:lstStyle>
          <a:p>
            <a:pPr lvl="0"/>
            <a:r>
              <a:rPr lang="en-NZ" dirty="0"/>
              <a:t>b.  because their love makes them holy like God.</a:t>
            </a:r>
          </a:p>
        </p:txBody>
      </p:sp>
      <p:sp>
        <p:nvSpPr>
          <p:cNvPr id="18" name="TextBox: Third word"/>
          <p:cNvSpPr txBox="1"/>
          <p:nvPr/>
        </p:nvSpPr>
        <p:spPr>
          <a:xfrm>
            <a:off x="457870" y="4491065"/>
            <a:ext cx="4709742" cy="360000"/>
          </a:xfrm>
          <a:prstGeom prst="rect">
            <a:avLst/>
          </a:prstGeom>
          <a:noFill/>
        </p:spPr>
        <p:txBody>
          <a:bodyPr wrap="none" rtlCol="0">
            <a:noAutofit/>
          </a:bodyPr>
          <a:lstStyle>
            <a:defPPr>
              <a:defRPr lang="en-US"/>
            </a:defPPr>
          </a:lstStyle>
          <a:p>
            <a:pPr lvl="0"/>
            <a:r>
              <a:rPr lang="en-NZ" dirty="0"/>
              <a:t>e.  for creation and this helps them to become holy.</a:t>
            </a:r>
          </a:p>
        </p:txBody>
      </p:sp>
      <p:sp>
        <p:nvSpPr>
          <p:cNvPr id="17" name="TextBox: Second word"/>
          <p:cNvSpPr txBox="1"/>
          <p:nvPr/>
        </p:nvSpPr>
        <p:spPr>
          <a:xfrm>
            <a:off x="428358" y="4187138"/>
            <a:ext cx="4330681" cy="360000"/>
          </a:xfrm>
          <a:prstGeom prst="rect">
            <a:avLst/>
          </a:prstGeom>
          <a:noFill/>
        </p:spPr>
        <p:txBody>
          <a:bodyPr wrap="none" rtlCol="0">
            <a:noAutofit/>
          </a:bodyPr>
          <a:lstStyle>
            <a:defPPr>
              <a:defRPr lang="en-US"/>
            </a:defPPr>
          </a:lstStyle>
          <a:p>
            <a:r>
              <a:rPr lang="en-NZ" dirty="0"/>
              <a:t>d.  holy by loving God and leading people to God</a:t>
            </a:r>
          </a:p>
        </p:txBody>
      </p:sp>
      <p:sp>
        <p:nvSpPr>
          <p:cNvPr id="16" name="TextBox: First word"/>
          <p:cNvSpPr txBox="1"/>
          <p:nvPr/>
        </p:nvSpPr>
        <p:spPr>
          <a:xfrm>
            <a:off x="428358" y="3191200"/>
            <a:ext cx="4481974" cy="360000"/>
          </a:xfrm>
          <a:prstGeom prst="rect">
            <a:avLst/>
          </a:prstGeom>
          <a:noFill/>
        </p:spPr>
        <p:txBody>
          <a:bodyPr wrap="none" rtlCol="0">
            <a:noAutofit/>
          </a:bodyPr>
          <a:lstStyle>
            <a:defPPr>
              <a:defRPr lang="en-US"/>
            </a:defPPr>
          </a:lstStyle>
          <a:p>
            <a:pPr lvl="0"/>
            <a:r>
              <a:rPr lang="en-NZ" dirty="0"/>
              <a:t>a.  become holy because they love God very much.</a:t>
            </a:r>
          </a:p>
        </p:txBody>
      </p:sp>
      <p:sp>
        <p:nvSpPr>
          <p:cNvPr id="23" name="Shape: Fifth position"/>
          <p:cNvSpPr/>
          <p:nvPr/>
        </p:nvSpPr>
        <p:spPr>
          <a:xfrm>
            <a:off x="3555318" y="2773961"/>
            <a:ext cx="2446672" cy="229975"/>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chemeClr val="tx1"/>
                </a:solidFill>
              </a:rPr>
              <a:t>to live in heaven forever. </a:t>
            </a:r>
          </a:p>
        </p:txBody>
      </p:sp>
      <p:sp>
        <p:nvSpPr>
          <p:cNvPr id="69" name="Shape: Fourth position"/>
          <p:cNvSpPr/>
          <p:nvPr/>
        </p:nvSpPr>
        <p:spPr>
          <a:xfrm>
            <a:off x="4553541" y="2334695"/>
            <a:ext cx="4384477" cy="252002"/>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because their love makes them holy like God.</a:t>
            </a:r>
          </a:p>
        </p:txBody>
      </p:sp>
      <p:sp>
        <p:nvSpPr>
          <p:cNvPr id="68" name="Shape: Third position"/>
          <p:cNvSpPr/>
          <p:nvPr/>
        </p:nvSpPr>
        <p:spPr>
          <a:xfrm>
            <a:off x="5950706" y="1647530"/>
            <a:ext cx="2907809" cy="276998"/>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for creation and this helps</a:t>
            </a:r>
          </a:p>
        </p:txBody>
      </p:sp>
      <p:sp>
        <p:nvSpPr>
          <p:cNvPr id="70" name="Shape: Second position"/>
          <p:cNvSpPr/>
          <p:nvPr/>
        </p:nvSpPr>
        <p:spPr>
          <a:xfrm>
            <a:off x="4361381" y="1201043"/>
            <a:ext cx="4508564" cy="276999"/>
          </a:xfrm>
          <a:prstGeom prst="rect">
            <a:avLst/>
          </a:prstGeom>
          <a:noFill/>
          <a:ln w="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holy by loving God and leading people to God.  </a:t>
            </a:r>
          </a:p>
        </p:txBody>
      </p:sp>
      <p:sp>
        <p:nvSpPr>
          <p:cNvPr id="71" name="Shape: First position"/>
          <p:cNvSpPr/>
          <p:nvPr/>
        </p:nvSpPr>
        <p:spPr>
          <a:xfrm>
            <a:off x="5106378" y="527626"/>
            <a:ext cx="3169174" cy="276999"/>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become holy because they love</a:t>
            </a:r>
          </a:p>
        </p:txBody>
      </p:sp>
      <p:sp>
        <p:nvSpPr>
          <p:cNvPr id="3" name="Textbox: Sentence second part"/>
          <p:cNvSpPr txBox="1"/>
          <p:nvPr/>
        </p:nvSpPr>
        <p:spPr>
          <a:xfrm>
            <a:off x="660162" y="527103"/>
            <a:ext cx="4448718" cy="276999"/>
          </a:xfrm>
          <a:prstGeom prst="rect">
            <a:avLst/>
          </a:prstGeom>
          <a:noFill/>
        </p:spPr>
        <p:txBody>
          <a:bodyPr wrap="none" lIns="0" tIns="0" rIns="0" bIns="0" rtlCol="0">
            <a:spAutoFit/>
          </a:bodyPr>
          <a:lstStyle>
            <a:defPPr>
              <a:defRPr lang="en-US"/>
            </a:defPPr>
          </a:lstStyle>
          <a:p>
            <a:pPr lvl="0"/>
            <a:r>
              <a:rPr lang="en-NZ" dirty="0"/>
              <a:t>Saints are ordinary people like you and me who</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726011" y="4912668"/>
            <a:ext cx="369203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sentence ending from the list to correctly complete sentences.</a:t>
            </a:r>
          </a:p>
        </p:txBody>
      </p:sp>
      <p:sp>
        <p:nvSpPr>
          <p:cNvPr id="28" name="Textbox: Sentence second part">
            <a:extLst>
              <a:ext uri="{FF2B5EF4-FFF2-40B4-BE49-F238E27FC236}">
                <a16:creationId xmlns:a16="http://schemas.microsoft.com/office/drawing/2014/main" id="{93761336-9148-438A-BCD3-C77AB5F3DD2D}"/>
              </a:ext>
            </a:extLst>
          </p:cNvPr>
          <p:cNvSpPr txBox="1"/>
          <p:nvPr/>
        </p:nvSpPr>
        <p:spPr>
          <a:xfrm>
            <a:off x="660162" y="1203831"/>
            <a:ext cx="3840282" cy="276999"/>
          </a:xfrm>
          <a:prstGeom prst="rect">
            <a:avLst/>
          </a:prstGeom>
          <a:noFill/>
        </p:spPr>
        <p:txBody>
          <a:bodyPr wrap="none" lIns="0" tIns="0" rIns="0" bIns="0" rtlCol="0">
            <a:spAutoFit/>
          </a:bodyPr>
          <a:lstStyle>
            <a:defPPr>
              <a:defRPr lang="en-US"/>
            </a:defPPr>
          </a:lstStyle>
          <a:p>
            <a:pPr lvl="0"/>
            <a:r>
              <a:rPr lang="en-NZ" dirty="0"/>
              <a:t>The Holy Spirit helps people to become   </a:t>
            </a:r>
          </a:p>
        </p:txBody>
      </p:sp>
      <p:sp>
        <p:nvSpPr>
          <p:cNvPr id="29" name="Textbox: Sentence second part">
            <a:extLst>
              <a:ext uri="{FF2B5EF4-FFF2-40B4-BE49-F238E27FC236}">
                <a16:creationId xmlns:a16="http://schemas.microsoft.com/office/drawing/2014/main" id="{59536C38-DD7B-4923-B702-AB2777496FAE}"/>
              </a:ext>
            </a:extLst>
          </p:cNvPr>
          <p:cNvSpPr txBox="1"/>
          <p:nvPr/>
        </p:nvSpPr>
        <p:spPr>
          <a:xfrm>
            <a:off x="660162" y="1651355"/>
            <a:ext cx="5481629" cy="276999"/>
          </a:xfrm>
          <a:prstGeom prst="rect">
            <a:avLst/>
          </a:prstGeom>
          <a:noFill/>
        </p:spPr>
        <p:txBody>
          <a:bodyPr wrap="none" lIns="0" tIns="0" rIns="0" bIns="0" rtlCol="0">
            <a:spAutoFit/>
          </a:bodyPr>
          <a:lstStyle>
            <a:defPPr>
              <a:defRPr lang="en-US"/>
            </a:defPPr>
          </a:lstStyle>
          <a:p>
            <a:pPr lvl="0"/>
            <a:r>
              <a:rPr lang="en-NZ" dirty="0"/>
              <a:t>People become saints by  being loving people and caring  </a:t>
            </a:r>
          </a:p>
        </p:txBody>
      </p:sp>
      <p:sp>
        <p:nvSpPr>
          <p:cNvPr id="30" name="Textbox: Sentence second part">
            <a:extLst>
              <a:ext uri="{FF2B5EF4-FFF2-40B4-BE49-F238E27FC236}">
                <a16:creationId xmlns:a16="http://schemas.microsoft.com/office/drawing/2014/main" id="{3E2A730A-1D76-4DD2-8BF2-1C6FE65CA43A}"/>
              </a:ext>
            </a:extLst>
          </p:cNvPr>
          <p:cNvSpPr txBox="1"/>
          <p:nvPr/>
        </p:nvSpPr>
        <p:spPr>
          <a:xfrm>
            <a:off x="660162" y="2316881"/>
            <a:ext cx="3939861" cy="276999"/>
          </a:xfrm>
          <a:prstGeom prst="rect">
            <a:avLst/>
          </a:prstGeom>
          <a:noFill/>
        </p:spPr>
        <p:txBody>
          <a:bodyPr wrap="none" lIns="0" tIns="0" rIns="0" bIns="0" rtlCol="0">
            <a:spAutoFit/>
          </a:bodyPr>
          <a:lstStyle>
            <a:defPPr>
              <a:defRPr lang="en-US"/>
            </a:defPPr>
          </a:lstStyle>
          <a:p>
            <a:pPr lvl="0"/>
            <a:r>
              <a:rPr lang="en-NZ" dirty="0"/>
              <a:t>People who live good lives become Saints </a:t>
            </a:r>
          </a:p>
        </p:txBody>
      </p:sp>
      <p:sp>
        <p:nvSpPr>
          <p:cNvPr id="31" name="Textbox: Sentence second part">
            <a:extLst>
              <a:ext uri="{FF2B5EF4-FFF2-40B4-BE49-F238E27FC236}">
                <a16:creationId xmlns:a16="http://schemas.microsoft.com/office/drawing/2014/main" id="{AB80ADE6-44B9-4477-B256-C43C096253F4}"/>
              </a:ext>
            </a:extLst>
          </p:cNvPr>
          <p:cNvSpPr txBox="1"/>
          <p:nvPr/>
        </p:nvSpPr>
        <p:spPr>
          <a:xfrm>
            <a:off x="660162" y="2750441"/>
            <a:ext cx="3020635" cy="276999"/>
          </a:xfrm>
          <a:prstGeom prst="rect">
            <a:avLst/>
          </a:prstGeom>
          <a:noFill/>
        </p:spPr>
        <p:txBody>
          <a:bodyPr wrap="none" lIns="0" tIns="0" rIns="0" bIns="0" rtlCol="0">
            <a:spAutoFit/>
          </a:bodyPr>
          <a:lstStyle>
            <a:defPPr>
              <a:defRPr lang="en-US"/>
            </a:defPPr>
          </a:lstStyle>
          <a:p>
            <a:pPr lvl="0"/>
            <a:r>
              <a:rPr lang="en-NZ" dirty="0"/>
              <a:t>When they die God takes Saints </a:t>
            </a:r>
          </a:p>
        </p:txBody>
      </p:sp>
      <p:sp>
        <p:nvSpPr>
          <p:cNvPr id="36" name="Shape: Third position">
            <a:extLst>
              <a:ext uri="{FF2B5EF4-FFF2-40B4-BE49-F238E27FC236}">
                <a16:creationId xmlns:a16="http://schemas.microsoft.com/office/drawing/2014/main" id="{89811113-97D7-4FDE-AC95-C7BF67428DE4}"/>
              </a:ext>
            </a:extLst>
          </p:cNvPr>
          <p:cNvSpPr/>
          <p:nvPr/>
        </p:nvSpPr>
        <p:spPr>
          <a:xfrm>
            <a:off x="676187" y="1895221"/>
            <a:ext cx="2442074" cy="276998"/>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them to become holy.</a:t>
            </a:r>
          </a:p>
        </p:txBody>
      </p:sp>
      <p:sp>
        <p:nvSpPr>
          <p:cNvPr id="37" name="Shape: First position">
            <a:extLst>
              <a:ext uri="{FF2B5EF4-FFF2-40B4-BE49-F238E27FC236}">
                <a16:creationId xmlns:a16="http://schemas.microsoft.com/office/drawing/2014/main" id="{49E6D2C3-F76B-4B4E-BD71-4AEC4A4FE251}"/>
              </a:ext>
            </a:extLst>
          </p:cNvPr>
          <p:cNvSpPr/>
          <p:nvPr/>
        </p:nvSpPr>
        <p:spPr>
          <a:xfrm>
            <a:off x="660162" y="760155"/>
            <a:ext cx="1540340" cy="276999"/>
          </a:xfrm>
          <a:prstGeom prst="rect">
            <a:avLst/>
          </a:prstGeom>
          <a:noFill/>
          <a:ln w="31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God very much.</a:t>
            </a:r>
          </a:p>
        </p:txBody>
      </p:sp>
      <p:pic>
        <p:nvPicPr>
          <p:cNvPr id="38" name="Picture 37" descr="http://www.bruceherman.com/wp-content/uploads/2013/02/Ordinary-Saints-400x250.jpg">
            <a:extLst>
              <a:ext uri="{FF2B5EF4-FFF2-40B4-BE49-F238E27FC236}">
                <a16:creationId xmlns:a16="http://schemas.microsoft.com/office/drawing/2014/main" id="{3CD50C9C-16DB-43D3-8C31-2A3E2CDB97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183383" y="2765999"/>
            <a:ext cx="2816617" cy="1760103"/>
          </a:xfrm>
          <a:prstGeom prst="rect">
            <a:avLst/>
          </a:prstGeom>
          <a:noFill/>
          <a:ln w="28575">
            <a:solidFill>
              <a:schemeClr val="bg1"/>
            </a:solidFill>
          </a:ln>
        </p:spPr>
      </p:pic>
      <p:sp>
        <p:nvSpPr>
          <p:cNvPr id="4" name="TextBox 3">
            <a:extLst>
              <a:ext uri="{FF2B5EF4-FFF2-40B4-BE49-F238E27FC236}">
                <a16:creationId xmlns:a16="http://schemas.microsoft.com/office/drawing/2014/main" id="{5D77A161-00F9-4854-9C46-C630BA699CCC}"/>
              </a:ext>
            </a:extLst>
          </p:cNvPr>
          <p:cNvSpPr txBox="1"/>
          <p:nvPr/>
        </p:nvSpPr>
        <p:spPr>
          <a:xfrm>
            <a:off x="111420" y="492151"/>
            <a:ext cx="414360" cy="369332"/>
          </a:xfrm>
          <a:prstGeom prst="rect">
            <a:avLst/>
          </a:prstGeom>
          <a:noFill/>
        </p:spPr>
        <p:txBody>
          <a:bodyPr wrap="square" rtlCol="0">
            <a:spAutoFit/>
          </a:bodyPr>
          <a:lstStyle/>
          <a:p>
            <a:r>
              <a:rPr lang="en-NZ" dirty="0"/>
              <a:t>1.</a:t>
            </a:r>
          </a:p>
        </p:txBody>
      </p:sp>
      <p:sp>
        <p:nvSpPr>
          <p:cNvPr id="41" name="TextBox 40">
            <a:extLst>
              <a:ext uri="{FF2B5EF4-FFF2-40B4-BE49-F238E27FC236}">
                <a16:creationId xmlns:a16="http://schemas.microsoft.com/office/drawing/2014/main" id="{AED2E3AF-C624-4E95-B6FC-0392BB9E31BF}"/>
              </a:ext>
            </a:extLst>
          </p:cNvPr>
          <p:cNvSpPr txBox="1"/>
          <p:nvPr/>
        </p:nvSpPr>
        <p:spPr>
          <a:xfrm>
            <a:off x="131400" y="1161189"/>
            <a:ext cx="414360" cy="369332"/>
          </a:xfrm>
          <a:prstGeom prst="rect">
            <a:avLst/>
          </a:prstGeom>
          <a:noFill/>
        </p:spPr>
        <p:txBody>
          <a:bodyPr wrap="square" rtlCol="0">
            <a:spAutoFit/>
          </a:bodyPr>
          <a:lstStyle/>
          <a:p>
            <a:r>
              <a:rPr lang="en-NZ" dirty="0"/>
              <a:t>2.</a:t>
            </a:r>
          </a:p>
        </p:txBody>
      </p:sp>
      <p:sp>
        <p:nvSpPr>
          <p:cNvPr id="42" name="TextBox 41">
            <a:extLst>
              <a:ext uri="{FF2B5EF4-FFF2-40B4-BE49-F238E27FC236}">
                <a16:creationId xmlns:a16="http://schemas.microsoft.com/office/drawing/2014/main" id="{3CBB5D81-FB9F-449A-A1B9-AE3847A8CF73}"/>
              </a:ext>
            </a:extLst>
          </p:cNvPr>
          <p:cNvSpPr txBox="1"/>
          <p:nvPr/>
        </p:nvSpPr>
        <p:spPr>
          <a:xfrm>
            <a:off x="131400" y="1602327"/>
            <a:ext cx="414360" cy="369332"/>
          </a:xfrm>
          <a:prstGeom prst="rect">
            <a:avLst/>
          </a:prstGeom>
          <a:noFill/>
        </p:spPr>
        <p:txBody>
          <a:bodyPr wrap="square" rtlCol="0">
            <a:spAutoFit/>
          </a:bodyPr>
          <a:lstStyle/>
          <a:p>
            <a:r>
              <a:rPr lang="en-NZ" dirty="0"/>
              <a:t>3.</a:t>
            </a:r>
          </a:p>
        </p:txBody>
      </p:sp>
      <p:sp>
        <p:nvSpPr>
          <p:cNvPr id="43" name="TextBox 42">
            <a:extLst>
              <a:ext uri="{FF2B5EF4-FFF2-40B4-BE49-F238E27FC236}">
                <a16:creationId xmlns:a16="http://schemas.microsoft.com/office/drawing/2014/main" id="{427A754E-E9EA-4609-B5E1-016AB7C12D23}"/>
              </a:ext>
            </a:extLst>
          </p:cNvPr>
          <p:cNvSpPr txBox="1"/>
          <p:nvPr/>
        </p:nvSpPr>
        <p:spPr>
          <a:xfrm>
            <a:off x="131400" y="2272439"/>
            <a:ext cx="414360" cy="369332"/>
          </a:xfrm>
          <a:prstGeom prst="rect">
            <a:avLst/>
          </a:prstGeom>
          <a:noFill/>
        </p:spPr>
        <p:txBody>
          <a:bodyPr wrap="square" rtlCol="0">
            <a:spAutoFit/>
          </a:bodyPr>
          <a:lstStyle/>
          <a:p>
            <a:r>
              <a:rPr lang="en-NZ" dirty="0"/>
              <a:t>4.</a:t>
            </a:r>
          </a:p>
        </p:txBody>
      </p:sp>
      <p:sp>
        <p:nvSpPr>
          <p:cNvPr id="44" name="TextBox 43">
            <a:extLst>
              <a:ext uri="{FF2B5EF4-FFF2-40B4-BE49-F238E27FC236}">
                <a16:creationId xmlns:a16="http://schemas.microsoft.com/office/drawing/2014/main" id="{73F33952-DC68-4C11-8202-63CE51AEA4F8}"/>
              </a:ext>
            </a:extLst>
          </p:cNvPr>
          <p:cNvSpPr txBox="1"/>
          <p:nvPr/>
        </p:nvSpPr>
        <p:spPr>
          <a:xfrm>
            <a:off x="131400" y="2692844"/>
            <a:ext cx="414360" cy="369332"/>
          </a:xfrm>
          <a:prstGeom prst="rect">
            <a:avLst/>
          </a:prstGeom>
          <a:noFill/>
        </p:spPr>
        <p:txBody>
          <a:bodyPr wrap="square" rtlCol="0">
            <a:spAutoFit/>
          </a:bodyPr>
          <a:lstStyle/>
          <a:p>
            <a:r>
              <a:rPr lang="en-NZ" dirty="0"/>
              <a:t>5.</a:t>
            </a:r>
          </a:p>
        </p:txBody>
      </p:sp>
    </p:spTree>
    <p:extLst>
      <p:ext uri="{BB962C8B-B14F-4D97-AF65-F5344CB8AC3E}">
        <p14:creationId xmlns:p14="http://schemas.microsoft.com/office/powerpoint/2010/main" val="2259038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7" dur="1000"/>
                                        <p:tgtEl>
                                          <p:spTgt spid="71">
                                            <p:txEl>
                                              <p:charRg st="4294967295" end="4294967295"/>
                                            </p:txEl>
                                          </p:spTgt>
                                        </p:tgtEl>
                                      </p:cBhvr>
                                    </p:animEffect>
                                    <p:anim calcmode="lin" valueType="num">
                                      <p:cBhvr>
                                        <p:cTn id="8"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9"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4"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7" presetClass="exit" presetSubtype="0" fill="hold" grpId="0" nodeType="with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47" presetClass="exit" presetSubtype="0" fill="hold" grpId="0" nodeType="click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0" dur="1000"/>
                                        <p:tgtEl>
                                          <p:spTgt spid="70">
                                            <p:txEl>
                                              <p:charRg st="4294967295" end="4294967295"/>
                                            </p:txEl>
                                          </p:spTgt>
                                        </p:tgtEl>
                                      </p:cBhvr>
                                    </p:animEffect>
                                    <p:anim calcmode="lin" valueType="num">
                                      <p:cBhvr>
                                        <p:cTn id="3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3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grpId="0" nodeType="clickEffect">
                                  <p:stCondLst>
                                    <p:cond delay="0"/>
                                  </p:stCondLst>
                                  <p:childTnLst>
                                    <p:animEffect transition="out" filter="fade">
                                      <p:cBhvr>
                                        <p:cTn id="37" dur="1000"/>
                                        <p:tgtEl>
                                          <p:spTgt spid="18"/>
                                        </p:tgtEl>
                                      </p:cBhvr>
                                    </p:animEffect>
                                    <p:anim calcmode="lin" valueType="num">
                                      <p:cBhvr>
                                        <p:cTn id="38" dur="1000"/>
                                        <p:tgtEl>
                                          <p:spTgt spid="18"/>
                                        </p:tgtEl>
                                        <p:attrNameLst>
                                          <p:attrName>ppt_x</p:attrName>
                                        </p:attrNameLst>
                                      </p:cBhvr>
                                      <p:tavLst>
                                        <p:tav tm="0">
                                          <p:val>
                                            <p:strVal val="ppt_x"/>
                                          </p:val>
                                        </p:tav>
                                        <p:tav tm="100000">
                                          <p:val>
                                            <p:strVal val="ppt_x"/>
                                          </p:val>
                                        </p:tav>
                                      </p:tavLst>
                                    </p:anim>
                                    <p:anim calcmode="lin" valueType="num">
                                      <p:cBhvr>
                                        <p:cTn id="39" dur="1000"/>
                                        <p:tgtEl>
                                          <p:spTgt spid="18"/>
                                        </p:tgtEl>
                                        <p:attrNameLst>
                                          <p:attrName>ppt_y</p:attrName>
                                        </p:attrNameLst>
                                      </p:cBhvr>
                                      <p:tavLst>
                                        <p:tav tm="0">
                                          <p:val>
                                            <p:strVal val="ppt_y"/>
                                          </p:val>
                                        </p:tav>
                                        <p:tav tm="100000">
                                          <p:val>
                                            <p:strVal val="ppt_y-.1"/>
                                          </p:val>
                                        </p:tav>
                                      </p:tavLst>
                                    </p:anim>
                                    <p:set>
                                      <p:cBhvr>
                                        <p:cTn id="40" dur="1" fill="hold">
                                          <p:stCondLst>
                                            <p:cond delay="999"/>
                                          </p:stCondLst>
                                        </p:cTn>
                                        <p:tgtEl>
                                          <p:spTgt spid="18"/>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43" dur="1000"/>
                                        <p:tgtEl>
                                          <p:spTgt spid="68">
                                            <p:txEl>
                                              <p:charRg st="4294967295" end="4294967295"/>
                                            </p:txEl>
                                          </p:spTgt>
                                        </p:tgtEl>
                                      </p:cBhvr>
                                    </p:animEffect>
                                    <p:anim calcmode="lin" valueType="num">
                                      <p:cBhvr>
                                        <p:cTn id="44"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45"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xEl>
                                              <p:charRg st="4294967295" end="4294967295"/>
                                            </p:txEl>
                                          </p:spTgt>
                                        </p:tgtEl>
                                        <p:attrNameLst>
                                          <p:attrName>style.visibility</p:attrName>
                                        </p:attrNameLst>
                                      </p:cBhvr>
                                      <p:to>
                                        <p:strVal val="visible"/>
                                      </p:to>
                                    </p:set>
                                    <p:animEffect transition="in" filter="fade">
                                      <p:cBhvr>
                                        <p:cTn id="48" dur="1000"/>
                                        <p:tgtEl>
                                          <p:spTgt spid="36">
                                            <p:txEl>
                                              <p:charRg st="4294967295" end="4294967295"/>
                                            </p:txEl>
                                          </p:spTgt>
                                        </p:tgtEl>
                                      </p:cBhvr>
                                    </p:animEffect>
                                    <p:anim calcmode="lin" valueType="num">
                                      <p:cBhvr>
                                        <p:cTn id="49" dur="1000" fill="hold"/>
                                        <p:tgtEl>
                                          <p:spTgt spid="36">
                                            <p:txEl>
                                              <p:charRg st="4294967295" end="4294967295"/>
                                            </p:txEl>
                                          </p:spTgt>
                                        </p:tgtEl>
                                        <p:attrNameLst>
                                          <p:attrName>ppt_x</p:attrName>
                                        </p:attrNameLst>
                                      </p:cBhvr>
                                      <p:tavLst>
                                        <p:tav tm="0">
                                          <p:val>
                                            <p:strVal val="#ppt_x"/>
                                          </p:val>
                                        </p:tav>
                                        <p:tav tm="100000">
                                          <p:val>
                                            <p:strVal val="#ppt_x"/>
                                          </p:val>
                                        </p:tav>
                                      </p:tavLst>
                                    </p:anim>
                                    <p:anim calcmode="lin" valueType="num">
                                      <p:cBhvr>
                                        <p:cTn id="50" dur="1000" fill="hold"/>
                                        <p:tgtEl>
                                          <p:spTgt spid="36">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grpId="0" nodeType="clickEffect">
                                  <p:stCondLst>
                                    <p:cond delay="0"/>
                                  </p:stCondLst>
                                  <p:childTnLst>
                                    <p:animEffect transition="out" filter="fade">
                                      <p:cBhvr>
                                        <p:cTn id="55" dur="1000"/>
                                        <p:tgtEl>
                                          <p:spTgt spid="19"/>
                                        </p:tgtEl>
                                      </p:cBhvr>
                                    </p:animEffect>
                                    <p:anim calcmode="lin" valueType="num">
                                      <p:cBhvr>
                                        <p:cTn id="56" dur="1000"/>
                                        <p:tgtEl>
                                          <p:spTgt spid="19"/>
                                        </p:tgtEl>
                                        <p:attrNameLst>
                                          <p:attrName>ppt_x</p:attrName>
                                        </p:attrNameLst>
                                      </p:cBhvr>
                                      <p:tavLst>
                                        <p:tav tm="0">
                                          <p:val>
                                            <p:strVal val="ppt_x"/>
                                          </p:val>
                                        </p:tav>
                                        <p:tav tm="100000">
                                          <p:val>
                                            <p:strVal val="ppt_x"/>
                                          </p:val>
                                        </p:tav>
                                      </p:tavLst>
                                    </p:anim>
                                    <p:anim calcmode="lin" valueType="num">
                                      <p:cBhvr>
                                        <p:cTn id="57" dur="1000"/>
                                        <p:tgtEl>
                                          <p:spTgt spid="19"/>
                                        </p:tgtEl>
                                        <p:attrNameLst>
                                          <p:attrName>ppt_y</p:attrName>
                                        </p:attrNameLst>
                                      </p:cBhvr>
                                      <p:tavLst>
                                        <p:tav tm="0">
                                          <p:val>
                                            <p:strVal val="ppt_y"/>
                                          </p:val>
                                        </p:tav>
                                        <p:tav tm="100000">
                                          <p:val>
                                            <p:strVal val="ppt_y-.1"/>
                                          </p:val>
                                        </p:tav>
                                      </p:tavLst>
                                    </p:anim>
                                    <p:set>
                                      <p:cBhvr>
                                        <p:cTn id="58" dur="1" fill="hold">
                                          <p:stCondLst>
                                            <p:cond delay="999"/>
                                          </p:stCondLst>
                                        </p:cTn>
                                        <p:tgtEl>
                                          <p:spTgt spid="19"/>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61" dur="1000"/>
                                        <p:tgtEl>
                                          <p:spTgt spid="69">
                                            <p:txEl>
                                              <p:charRg st="4294967295" end="4294967295"/>
                                            </p:txEl>
                                          </p:spTgt>
                                        </p:tgtEl>
                                      </p:cBhvr>
                                    </p:animEffect>
                                    <p:anim calcmode="lin" valueType="num">
                                      <p:cBhvr>
                                        <p:cTn id="62"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63"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47" presetClass="exit" presetSubtype="0" fill="hold" grpId="0" nodeType="clickEffect">
                                  <p:stCondLst>
                                    <p:cond delay="0"/>
                                  </p:stCondLst>
                                  <p:childTnLst>
                                    <p:animEffect transition="out" filter="fade">
                                      <p:cBhvr>
                                        <p:cTn id="68" dur="1000"/>
                                        <p:tgtEl>
                                          <p:spTgt spid="20"/>
                                        </p:tgtEl>
                                      </p:cBhvr>
                                    </p:animEffect>
                                    <p:anim calcmode="lin" valueType="num">
                                      <p:cBhvr>
                                        <p:cTn id="69" dur="1000"/>
                                        <p:tgtEl>
                                          <p:spTgt spid="20"/>
                                        </p:tgtEl>
                                        <p:attrNameLst>
                                          <p:attrName>ppt_x</p:attrName>
                                        </p:attrNameLst>
                                      </p:cBhvr>
                                      <p:tavLst>
                                        <p:tav tm="0">
                                          <p:val>
                                            <p:strVal val="ppt_x"/>
                                          </p:val>
                                        </p:tav>
                                        <p:tav tm="100000">
                                          <p:val>
                                            <p:strVal val="ppt_x"/>
                                          </p:val>
                                        </p:tav>
                                      </p:tavLst>
                                    </p:anim>
                                    <p:anim calcmode="lin" valueType="num">
                                      <p:cBhvr>
                                        <p:cTn id="70" dur="1000"/>
                                        <p:tgtEl>
                                          <p:spTgt spid="20"/>
                                        </p:tgtEl>
                                        <p:attrNameLst>
                                          <p:attrName>ppt_y</p:attrName>
                                        </p:attrNameLst>
                                      </p:cBhvr>
                                      <p:tavLst>
                                        <p:tav tm="0">
                                          <p:val>
                                            <p:strVal val="ppt_y"/>
                                          </p:val>
                                        </p:tav>
                                        <p:tav tm="100000">
                                          <p:val>
                                            <p:strVal val="ppt_y-.1"/>
                                          </p:val>
                                        </p:tav>
                                      </p:tavLst>
                                    </p:anim>
                                    <p:set>
                                      <p:cBhvr>
                                        <p:cTn id="71" dur="1" fill="hold">
                                          <p:stCondLst>
                                            <p:cond delay="999"/>
                                          </p:stCondLst>
                                        </p:cTn>
                                        <p:tgtEl>
                                          <p:spTgt spid="20"/>
                                        </p:tgtEl>
                                        <p:attrNameLst>
                                          <p:attrName>style.visibility</p:attrName>
                                        </p:attrNameLst>
                                      </p:cBhvr>
                                      <p:to>
                                        <p:strVal val="hidden"/>
                                      </p:to>
                                    </p:set>
                                  </p:childTnLst>
                                </p:cTn>
                              </p:par>
                              <p:par>
                                <p:cTn id="72" presetID="42" presetClass="entr" presetSubtype="0" fill="hold" grpId="0" nodeType="withEffect">
                                  <p:stCondLst>
                                    <p:cond delay="0"/>
                                  </p:stCondLst>
                                  <p:childTnLst>
                                    <p:set>
                                      <p:cBhvr>
                                        <p:cTn id="7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74" dur="1000"/>
                                        <p:tgtEl>
                                          <p:spTgt spid="23">
                                            <p:txEl>
                                              <p:charRg st="4294967295" end="4294967295"/>
                                            </p:txEl>
                                          </p:spTgt>
                                        </p:tgtEl>
                                      </p:cBhvr>
                                    </p:animEffect>
                                    <p:anim calcmode="lin" valueType="num">
                                      <p:cBhvr>
                                        <p:cTn id="7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7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2" nodeType="click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par>
                                <p:cTn id="82" presetID="1" presetClass="entr" presetSubtype="0" fill="hold" grpId="2" nodeType="withEffect">
                                  <p:stCondLst>
                                    <p:cond delay="0"/>
                                  </p:stCondLst>
                                  <p:childTnLst>
                                    <p:set>
                                      <p:cBhvr>
                                        <p:cTn id="83" dur="1" fill="hold">
                                          <p:stCondLst>
                                            <p:cond delay="0"/>
                                          </p:stCondLst>
                                        </p:cTn>
                                        <p:tgtEl>
                                          <p:spTgt spid="16"/>
                                        </p:tgtEl>
                                        <p:attrNameLst>
                                          <p:attrName>style.visibility</p:attrName>
                                        </p:attrNameLst>
                                      </p:cBhvr>
                                      <p:to>
                                        <p:strVal val="visible"/>
                                      </p:to>
                                    </p:set>
                                  </p:childTnLst>
                                </p:cTn>
                              </p:par>
                              <p:par>
                                <p:cTn id="84" presetID="1" presetClass="entr" presetSubtype="0" fill="hold" grpId="2" nodeType="withEffect">
                                  <p:stCondLst>
                                    <p:cond delay="0"/>
                                  </p:stCondLst>
                                  <p:childTnLst>
                                    <p:set>
                                      <p:cBhvr>
                                        <p:cTn id="85" dur="1" fill="hold">
                                          <p:stCondLst>
                                            <p:cond delay="0"/>
                                          </p:stCondLst>
                                        </p:cTn>
                                        <p:tgtEl>
                                          <p:spTgt spid="18"/>
                                        </p:tgtEl>
                                        <p:attrNameLst>
                                          <p:attrName>style.visibility</p:attrName>
                                        </p:attrNameLst>
                                      </p:cBhvr>
                                      <p:to>
                                        <p:strVal val="visible"/>
                                      </p:to>
                                    </p:set>
                                  </p:childTnLst>
                                </p:cTn>
                              </p:par>
                              <p:par>
                                <p:cTn id="86" presetID="1" presetClass="entr" presetSubtype="0" fill="hold" grpId="2" nodeType="withEffect">
                                  <p:stCondLst>
                                    <p:cond delay="0"/>
                                  </p:stCondLst>
                                  <p:childTnLst>
                                    <p:set>
                                      <p:cBhvr>
                                        <p:cTn id="87" dur="1" fill="hold">
                                          <p:stCondLst>
                                            <p:cond delay="0"/>
                                          </p:stCondLst>
                                        </p:cTn>
                                        <p:tgtEl>
                                          <p:spTgt spid="19"/>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20"/>
                                        </p:tgtEl>
                                        <p:attrNameLst>
                                          <p:attrName>style.visibility</p:attrName>
                                        </p:attrNameLst>
                                      </p:cBhvr>
                                      <p:to>
                                        <p:strVal val="visible"/>
                                      </p:to>
                                    </p:set>
                                  </p:childTnLst>
                                </p:cTn>
                              </p:par>
                              <p:par>
                                <p:cTn id="90" presetID="1" presetClass="exit" presetSubtype="0" fill="hold" grpId="2" nodeType="withEffect">
                                  <p:stCondLst>
                                    <p:cond delay="0"/>
                                  </p:stCondLst>
                                  <p:childTnLst>
                                    <p:set>
                                      <p:cBhvr>
                                        <p:cTn id="91" dur="1" fill="hold">
                                          <p:stCondLst>
                                            <p:cond delay="0"/>
                                          </p:stCondLst>
                                        </p:cTn>
                                        <p:tgtEl>
                                          <p:spTgt spid="70">
                                            <p:txEl>
                                              <p:charRg st="4294967295" end="4294967295"/>
                                            </p:txEl>
                                          </p:spTgt>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71">
                                            <p:txEl>
                                              <p:charRg st="4294967295" end="4294967295"/>
                                            </p:txEl>
                                          </p:spTgt>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68">
                                            <p:txEl>
                                              <p:charRg st="4294967295" end="4294967295"/>
                                            </p:txEl>
                                          </p:spTgt>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23">
                                            <p:txEl>
                                              <p:charRg st="4294967295" end="4294967295"/>
                                            </p:txEl>
                                          </p:spTgt>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36">
                                            <p:txEl>
                                              <p:charRg st="4294967295" end="4294967295"/>
                                            </p:txEl>
                                          </p:spTgt>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7">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3" nodeType="clickEffect">
                                  <p:stCondLst>
                                    <p:cond delay="0"/>
                                  </p:stCondLst>
                                  <p:childTnLst>
                                    <p:set>
                                      <p:cBhvr>
                                        <p:cTn id="108" dur="1" fill="hold">
                                          <p:stCondLst>
                                            <p:cond delay="0"/>
                                          </p:stCondLst>
                                        </p:cTn>
                                        <p:tgtEl>
                                          <p:spTgt spid="17"/>
                                        </p:tgtEl>
                                        <p:attrNameLst>
                                          <p:attrName>style.visibility</p:attrName>
                                        </p:attrNameLst>
                                      </p:cBhvr>
                                      <p:to>
                                        <p:strVal val="visible"/>
                                      </p:to>
                                    </p:set>
                                  </p:childTnLst>
                                </p:cTn>
                              </p:par>
                              <p:par>
                                <p:cTn id="109" presetID="1" presetClass="entr" presetSubtype="0" fill="hold" grpId="3" nodeType="with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3" nodeType="withEffect">
                                  <p:stCondLst>
                                    <p:cond delay="0"/>
                                  </p:stCondLst>
                                  <p:childTnLst>
                                    <p:set>
                                      <p:cBhvr>
                                        <p:cTn id="112" dur="1" fill="hold">
                                          <p:stCondLst>
                                            <p:cond delay="0"/>
                                          </p:stCondLst>
                                        </p:cTn>
                                        <p:tgtEl>
                                          <p:spTgt spid="18"/>
                                        </p:tgtEl>
                                        <p:attrNameLst>
                                          <p:attrName>style.visibility</p:attrName>
                                        </p:attrNameLst>
                                      </p:cBhvr>
                                      <p:to>
                                        <p:strVal val="visible"/>
                                      </p:to>
                                    </p:set>
                                  </p:childTnLst>
                                </p:cTn>
                              </p:par>
                              <p:par>
                                <p:cTn id="113" presetID="1" presetClass="entr" presetSubtype="0" fill="hold" grpId="3" nodeType="with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par>
                                <p:cTn id="115" presetID="1" presetClass="entr" presetSubtype="0" fill="hold" grpId="3" nodeType="withEffect">
                                  <p:stCondLst>
                                    <p:cond delay="0"/>
                                  </p:stCondLst>
                                  <p:childTnLst>
                                    <p:set>
                                      <p:cBhvr>
                                        <p:cTn id="116" dur="1" fill="hold">
                                          <p:stCondLst>
                                            <p:cond delay="0"/>
                                          </p:stCondLst>
                                        </p:cTn>
                                        <p:tgtEl>
                                          <p:spTgt spid="20"/>
                                        </p:tgtEl>
                                        <p:attrNameLst>
                                          <p:attrName>style.visibility</p:attrName>
                                        </p:attrNameLst>
                                      </p:cBhvr>
                                      <p:to>
                                        <p:strVal val="visible"/>
                                      </p:to>
                                    </p:set>
                                  </p:childTnLst>
                                </p:cTn>
                              </p:par>
                              <p:par>
                                <p:cTn id="117" presetID="1" presetClass="exit" presetSubtype="0" fill="hold" grpId="3" nodeType="withEffect">
                                  <p:stCondLst>
                                    <p:cond delay="0"/>
                                  </p:stCondLst>
                                  <p:childTnLst>
                                    <p:set>
                                      <p:cBhvr>
                                        <p:cTn id="118" dur="1" fill="hold">
                                          <p:stCondLst>
                                            <p:cond delay="0"/>
                                          </p:stCondLst>
                                        </p:cTn>
                                        <p:tgtEl>
                                          <p:spTgt spid="70">
                                            <p:txEl>
                                              <p:charRg st="4294967295" end="4294967295"/>
                                            </p:txEl>
                                          </p:spTgt>
                                        </p:tgtEl>
                                        <p:attrNameLst>
                                          <p:attrName>style.visibility</p:attrName>
                                        </p:attrNameLst>
                                      </p:cBhvr>
                                      <p:to>
                                        <p:strVal val="hidden"/>
                                      </p:to>
                                    </p:set>
                                  </p:childTnLst>
                                </p:cTn>
                              </p:par>
                              <p:par>
                                <p:cTn id="119" presetID="1" presetClass="exit" presetSubtype="0" fill="hold" grpId="3" nodeType="withEffect">
                                  <p:stCondLst>
                                    <p:cond delay="0"/>
                                  </p:stCondLst>
                                  <p:childTnLst>
                                    <p:set>
                                      <p:cBhvr>
                                        <p:cTn id="120" dur="1" fill="hold">
                                          <p:stCondLst>
                                            <p:cond delay="0"/>
                                          </p:stCondLst>
                                        </p:cTn>
                                        <p:tgtEl>
                                          <p:spTgt spid="71">
                                            <p:txEl>
                                              <p:charRg st="4294967295" end="4294967295"/>
                                            </p:txEl>
                                          </p:spTgt>
                                        </p:tgtEl>
                                        <p:attrNameLst>
                                          <p:attrName>style.visibility</p:attrName>
                                        </p:attrNameLst>
                                      </p:cBhvr>
                                      <p:to>
                                        <p:strVal val="hidden"/>
                                      </p:to>
                                    </p:set>
                                  </p:childTnLst>
                                </p:cTn>
                              </p:par>
                              <p:par>
                                <p:cTn id="121" presetID="1" presetClass="exit" presetSubtype="0" fill="hold" grpId="3" nodeType="withEffect">
                                  <p:stCondLst>
                                    <p:cond delay="0"/>
                                  </p:stCondLst>
                                  <p:childTnLst>
                                    <p:set>
                                      <p:cBhvr>
                                        <p:cTn id="122" dur="1" fill="hold">
                                          <p:stCondLst>
                                            <p:cond delay="0"/>
                                          </p:stCondLst>
                                        </p:cTn>
                                        <p:tgtEl>
                                          <p:spTgt spid="68">
                                            <p:txEl>
                                              <p:charRg st="4294967295" end="4294967295"/>
                                            </p:txEl>
                                          </p:spTgt>
                                        </p:tgtEl>
                                        <p:attrNameLst>
                                          <p:attrName>style.visibility</p:attrName>
                                        </p:attrNameLst>
                                      </p:cBhvr>
                                      <p:to>
                                        <p:strVal val="hidden"/>
                                      </p:to>
                                    </p:set>
                                  </p:childTnLst>
                                </p:cTn>
                              </p:par>
                              <p:par>
                                <p:cTn id="123" presetID="1" presetClass="exit" presetSubtype="0" fill="hold" grpId="3" nodeType="withEffect">
                                  <p:stCondLst>
                                    <p:cond delay="0"/>
                                  </p:stCondLst>
                                  <p:childTnLst>
                                    <p:set>
                                      <p:cBhvr>
                                        <p:cTn id="124" dur="1" fill="hold">
                                          <p:stCondLst>
                                            <p:cond delay="0"/>
                                          </p:stCondLst>
                                        </p:cTn>
                                        <p:tgtEl>
                                          <p:spTgt spid="69">
                                            <p:txEl>
                                              <p:charRg st="4294967295" end="4294967295"/>
                                            </p:txEl>
                                          </p:spTgt>
                                        </p:tgtEl>
                                        <p:attrNameLst>
                                          <p:attrName>style.visibility</p:attrName>
                                        </p:attrNameLst>
                                      </p:cBhvr>
                                      <p:to>
                                        <p:strVal val="hidden"/>
                                      </p:to>
                                    </p:set>
                                  </p:childTnLst>
                                </p:cTn>
                              </p:par>
                              <p:par>
                                <p:cTn id="125" presetID="1" presetClass="exit" presetSubtype="0" fill="hold" grpId="3" nodeType="withEffect">
                                  <p:stCondLst>
                                    <p:cond delay="0"/>
                                  </p:stCondLst>
                                  <p:childTnLst>
                                    <p:set>
                                      <p:cBhvr>
                                        <p:cTn id="126" dur="1" fill="hold">
                                          <p:stCondLst>
                                            <p:cond delay="0"/>
                                          </p:stCondLst>
                                        </p:cTn>
                                        <p:tgtEl>
                                          <p:spTgt spid="23">
                                            <p:txEl>
                                              <p:charRg st="4294967295" end="4294967295"/>
                                            </p:txEl>
                                          </p:spTgt>
                                        </p:tgtEl>
                                        <p:attrNameLst>
                                          <p:attrName>style.visibility</p:attrName>
                                        </p:attrNameLst>
                                      </p:cBhvr>
                                      <p:to>
                                        <p:strVal val="hidden"/>
                                      </p:to>
                                    </p:set>
                                  </p:childTnLst>
                                </p:cTn>
                              </p:par>
                              <p:par>
                                <p:cTn id="127" presetID="1" presetClass="exit" presetSubtype="0" fill="hold" grpId="3" nodeType="withEffect">
                                  <p:stCondLst>
                                    <p:cond delay="0"/>
                                  </p:stCondLst>
                                  <p:childTnLst>
                                    <p:set>
                                      <p:cBhvr>
                                        <p:cTn id="128" dur="1" fill="hold">
                                          <p:stCondLst>
                                            <p:cond delay="0"/>
                                          </p:stCondLst>
                                        </p:cTn>
                                        <p:tgtEl>
                                          <p:spTgt spid="36">
                                            <p:txEl>
                                              <p:charRg st="4294967295" end="4294967295"/>
                                            </p:txEl>
                                          </p:spTgt>
                                        </p:tgtEl>
                                        <p:attrNameLst>
                                          <p:attrName>style.visibility</p:attrName>
                                        </p:attrNameLst>
                                      </p:cBhvr>
                                      <p:to>
                                        <p:strVal val="hidden"/>
                                      </p:to>
                                    </p:set>
                                  </p:childTnLst>
                                </p:cTn>
                              </p:par>
                              <p:par>
                                <p:cTn id="129" presetID="1" presetClass="exit" presetSubtype="0" fill="hold" grpId="3" nodeType="withEffect">
                                  <p:stCondLst>
                                    <p:cond delay="0"/>
                                  </p:stCondLst>
                                  <p:childTnLst>
                                    <p:set>
                                      <p:cBhvr>
                                        <p:cTn id="130" dur="1" fill="hold">
                                          <p:stCondLst>
                                            <p:cond delay="0"/>
                                          </p:stCondLst>
                                        </p:cTn>
                                        <p:tgtEl>
                                          <p:spTgt spid="37">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42" presetClass="entr" presetSubtype="0" fill="hold" grpId="1" nodeType="clickEffect">
                                  <p:stCondLst>
                                    <p:cond delay="0"/>
                                  </p:stCondLst>
                                  <p:childTnLst>
                                    <p:set>
                                      <p:cBhvr>
                                        <p:cTn id="135" dur="1" fill="hold">
                                          <p:stCondLst>
                                            <p:cond delay="0"/>
                                          </p:stCondLst>
                                        </p:cTn>
                                        <p:tgtEl>
                                          <p:spTgt spid="36">
                                            <p:txEl>
                                              <p:charRg st="4294967295" end="4294967295"/>
                                            </p:txEl>
                                          </p:spTgt>
                                        </p:tgtEl>
                                        <p:attrNameLst>
                                          <p:attrName>style.visibility</p:attrName>
                                        </p:attrNameLst>
                                      </p:cBhvr>
                                      <p:to>
                                        <p:strVal val="visible"/>
                                      </p:to>
                                    </p:set>
                                    <p:animEffect transition="in" filter="fade">
                                      <p:cBhvr>
                                        <p:cTn id="136" dur="1000"/>
                                        <p:tgtEl>
                                          <p:spTgt spid="36">
                                            <p:txEl>
                                              <p:charRg st="4294967295" end="4294967295"/>
                                            </p:txEl>
                                          </p:spTgt>
                                        </p:tgtEl>
                                      </p:cBhvr>
                                    </p:animEffect>
                                    <p:anim calcmode="lin" valueType="num">
                                      <p:cBhvr>
                                        <p:cTn id="137" dur="1000" fill="hold"/>
                                        <p:tgtEl>
                                          <p:spTgt spid="36">
                                            <p:txEl>
                                              <p:charRg st="4294967295" end="4294967295"/>
                                            </p:txEl>
                                          </p:spTgt>
                                        </p:tgtEl>
                                        <p:attrNameLst>
                                          <p:attrName>ppt_x</p:attrName>
                                        </p:attrNameLst>
                                      </p:cBhvr>
                                      <p:tavLst>
                                        <p:tav tm="0">
                                          <p:val>
                                            <p:strVal val="#ppt_x"/>
                                          </p:val>
                                        </p:tav>
                                        <p:tav tm="100000">
                                          <p:val>
                                            <p:strVal val="#ppt_x"/>
                                          </p:val>
                                        </p:tav>
                                      </p:tavLst>
                                    </p:anim>
                                    <p:anim calcmode="lin" valueType="num">
                                      <p:cBhvr>
                                        <p:cTn id="138" dur="1000" fill="hold"/>
                                        <p:tgtEl>
                                          <p:spTgt spid="36">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6"/>
                  </p:tgtEl>
                </p:cond>
              </p:nextCondLst>
            </p:seq>
            <p:seq concurrent="1" nextAc="seek">
              <p:cTn id="139" restart="whenNotActive" fill="hold" evtFilter="cancelBubble" nodeType="interactiveSeq">
                <p:stCondLst>
                  <p:cond evt="onClick" delay="0">
                    <p:tgtEl>
                      <p:spTgt spid="37"/>
                    </p:tgtEl>
                  </p:cond>
                </p:stCondLst>
                <p:endSync evt="end" delay="0">
                  <p:rtn val="all"/>
                </p:endSync>
                <p:childTnLst>
                  <p:par>
                    <p:cTn id="140" fill="hold">
                      <p:stCondLst>
                        <p:cond delay="0"/>
                      </p:stCondLst>
                      <p:childTnLst>
                        <p:par>
                          <p:cTn id="141" fill="hold">
                            <p:stCondLst>
                              <p:cond delay="0"/>
                            </p:stCondLst>
                            <p:childTnLst>
                              <p:par>
                                <p:cTn id="142" presetID="42" presetClass="entr" presetSubtype="0" fill="hold" grpId="1" nodeType="clickEffect">
                                  <p:stCondLst>
                                    <p:cond delay="0"/>
                                  </p:stCondLst>
                                  <p:childTnLst>
                                    <p:set>
                                      <p:cBhvr>
                                        <p:cTn id="143" dur="1" fill="hold">
                                          <p:stCondLst>
                                            <p:cond delay="0"/>
                                          </p:stCondLst>
                                        </p:cTn>
                                        <p:tgtEl>
                                          <p:spTgt spid="37">
                                            <p:txEl>
                                              <p:charRg st="4294967295" end="4294967295"/>
                                            </p:txEl>
                                          </p:spTgt>
                                        </p:tgtEl>
                                        <p:attrNameLst>
                                          <p:attrName>style.visibility</p:attrName>
                                        </p:attrNameLst>
                                      </p:cBhvr>
                                      <p:to>
                                        <p:strVal val="visible"/>
                                      </p:to>
                                    </p:set>
                                    <p:animEffect transition="in" filter="fade">
                                      <p:cBhvr>
                                        <p:cTn id="144" dur="1000"/>
                                        <p:tgtEl>
                                          <p:spTgt spid="37">
                                            <p:txEl>
                                              <p:charRg st="4294967295" end="4294967295"/>
                                            </p:txEl>
                                          </p:spTgt>
                                        </p:tgtEl>
                                      </p:cBhvr>
                                    </p:animEffect>
                                    <p:anim calcmode="lin" valueType="num">
                                      <p:cBhvr>
                                        <p:cTn id="145" dur="1000" fill="hold"/>
                                        <p:tgtEl>
                                          <p:spTgt spid="37">
                                            <p:txEl>
                                              <p:charRg st="4294967295" end="4294967295"/>
                                            </p:txEl>
                                          </p:spTgt>
                                        </p:tgtEl>
                                        <p:attrNameLst>
                                          <p:attrName>ppt_x</p:attrName>
                                        </p:attrNameLst>
                                      </p:cBhvr>
                                      <p:tavLst>
                                        <p:tav tm="0">
                                          <p:val>
                                            <p:strVal val="#ppt_x"/>
                                          </p:val>
                                        </p:tav>
                                        <p:tav tm="100000">
                                          <p:val>
                                            <p:strVal val="#ppt_x"/>
                                          </p:val>
                                        </p:tav>
                                      </p:tavLst>
                                    </p:anim>
                                    <p:anim calcmode="lin" valueType="num">
                                      <p:cBhvr>
                                        <p:cTn id="146" dur="1000" fill="hold"/>
                                        <p:tgtEl>
                                          <p:spTgt spid="37">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bldLst>
      <p:bldP spid="20" grpId="0"/>
      <p:bldP spid="20" grpId="2"/>
      <p:bldP spid="20" grpId="3"/>
      <p:bldP spid="19" grpId="0"/>
      <p:bldP spid="19" grpId="2"/>
      <p:bldP spid="19" grpId="3"/>
      <p:bldP spid="18" grpId="0"/>
      <p:bldP spid="18" grpId="2"/>
      <p:bldP spid="18" grpId="3"/>
      <p:bldP spid="17" grpId="0"/>
      <p:bldP spid="17" grpId="2"/>
      <p:bldP spid="17" grpId="3"/>
      <p:bldP spid="16" grpId="0"/>
      <p:bldP spid="16" grpId="2"/>
      <p:bldP spid="16" grpId="3"/>
      <p:bldP spid="23" grpId="0" autoUpdateAnimBg="0"/>
      <p:bldP spid="23" grpId="2" autoUpdateAnimBg="0"/>
      <p:bldP spid="23" grpId="3" autoUpdateAnimBg="0"/>
      <p:bldP spid="69" grpId="0" autoUpdateAnimBg="0"/>
      <p:bldP spid="69" grpId="2" autoUpdateAnimBg="0"/>
      <p:bldP spid="69" grpId="3" autoUpdateAnimBg="0"/>
      <p:bldP spid="68" grpId="0" autoUpdateAnimBg="0"/>
      <p:bldP spid="68" grpId="2" autoUpdateAnimBg="0"/>
      <p:bldP spid="68" grpId="3" autoUpdateAnimBg="0"/>
      <p:bldP spid="70" grpId="0" autoUpdateAnimBg="0"/>
      <p:bldP spid="70" grpId="2" autoUpdateAnimBg="0"/>
      <p:bldP spid="70" grpId="3" autoUpdateAnimBg="0"/>
      <p:bldP spid="71" grpId="0" autoUpdateAnimBg="0"/>
      <p:bldP spid="71" grpId="2" autoUpdateAnimBg="0"/>
      <p:bldP spid="71" grpId="3" autoUpdateAnimBg="0"/>
      <p:bldP spid="36" grpId="0" autoUpdateAnimBg="0"/>
      <p:bldP spid="36" grpId="1" autoUpdateAnimBg="0"/>
      <p:bldP spid="36" grpId="2" autoUpdateAnimBg="0"/>
      <p:bldP spid="36" grpId="3" autoUpdateAnimBg="0"/>
      <p:bldP spid="37" grpId="1" autoUpdateAnimBg="0"/>
      <p:bldP spid="37" grpId="2" autoUpdateAnimBg="0"/>
      <p:bldP spid="37" grpId="3" autoUpdateAnimBg="0"/>
      <p:bldP spid="37" grpId="4"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4CF79D0-45E6-4027-85EA-32408C459E79}"/>
              </a:ext>
            </a:extLst>
          </p:cNvPr>
          <p:cNvSpPr/>
          <p:nvPr/>
        </p:nvSpPr>
        <p:spPr>
          <a:xfrm>
            <a:off x="-5982"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REMOVE THIS OBJECT"/>
          <p:cNvSpPr txBox="1"/>
          <p:nvPr/>
        </p:nvSpPr>
        <p:spPr>
          <a:xfrm>
            <a:off x="3557" y="3375"/>
            <a:ext cx="9144000" cy="461665"/>
          </a:xfrm>
          <a:prstGeom prst="rect">
            <a:avLst/>
          </a:prstGeom>
          <a:noFill/>
        </p:spPr>
        <p:txBody>
          <a:bodyPr wrap="square" rtlCol="0">
            <a:spAutoFit/>
          </a:bodyPr>
          <a:lstStyle/>
          <a:p>
            <a:pPr algn="ctr"/>
            <a:r>
              <a:rPr lang="en-NZ" sz="2400" dirty="0"/>
              <a:t>On</a:t>
            </a:r>
            <a:r>
              <a:rPr lang="en-NZ" sz="2400" b="1" dirty="0"/>
              <a:t> ALL SAINTS</a:t>
            </a:r>
            <a:r>
              <a:rPr lang="en-NZ" sz="2400" dirty="0"/>
              <a:t> Day we celebrate everyone who is in heaven with God</a:t>
            </a:r>
            <a:endParaRPr lang="en-GB" sz="4400" b="1" dirty="0">
              <a:solidFill>
                <a:srgbClr val="FF0000"/>
              </a:solidFill>
            </a:endParaRPr>
          </a:p>
        </p:txBody>
      </p:sp>
      <p:sp>
        <p:nvSpPr>
          <p:cNvPr id="30" name="Textbox: Line 5"/>
          <p:cNvSpPr txBox="1"/>
          <p:nvPr/>
        </p:nvSpPr>
        <p:spPr>
          <a:xfrm>
            <a:off x="813895" y="3428401"/>
            <a:ext cx="2289175" cy="1200329"/>
          </a:xfrm>
          <a:prstGeom prst="rect">
            <a:avLst/>
          </a:prstGeom>
          <a:noFill/>
        </p:spPr>
        <p:txBody>
          <a:bodyPr wrap="square" rtlCol="0">
            <a:spAutoFit/>
          </a:bodyPr>
          <a:lstStyle/>
          <a:p>
            <a:r>
              <a:rPr lang="en-NZ" dirty="0"/>
              <a:t>On </a:t>
            </a:r>
            <a:r>
              <a:rPr lang="en-NZ" b="1" dirty="0"/>
              <a:t>ALL SAINTS</a:t>
            </a:r>
            <a:r>
              <a:rPr lang="en-NZ" dirty="0"/>
              <a:t> </a:t>
            </a:r>
            <a:r>
              <a:rPr lang="en-NZ" dirty="0" smtClean="0"/>
              <a:t>Day </a:t>
            </a:r>
            <a:r>
              <a:rPr lang="en-NZ" dirty="0"/>
              <a:t>we celebrate and give God thanks for all the Saints in heaven.</a:t>
            </a:r>
            <a:endParaRPr lang="en-GB" b="1" dirty="0">
              <a:latin typeface="Segoe UI" pitchFamily="34" charset="0"/>
              <a:ea typeface="Segoe UI" pitchFamily="34" charset="0"/>
              <a:cs typeface="Segoe UI" pitchFamily="34" charset="0"/>
            </a:endParaRPr>
          </a:p>
        </p:txBody>
      </p:sp>
      <p:sp>
        <p:nvSpPr>
          <p:cNvPr id="24" name="Textbox: Line 4"/>
          <p:cNvSpPr txBox="1"/>
          <p:nvPr/>
        </p:nvSpPr>
        <p:spPr>
          <a:xfrm>
            <a:off x="3909595" y="3428401"/>
            <a:ext cx="2187833" cy="1200329"/>
          </a:xfrm>
          <a:prstGeom prst="rect">
            <a:avLst/>
          </a:prstGeom>
          <a:noFill/>
        </p:spPr>
        <p:txBody>
          <a:bodyPr wrap="square" rtlCol="0">
            <a:spAutoFit/>
          </a:bodyPr>
          <a:lstStyle/>
          <a:p>
            <a:r>
              <a:rPr lang="en-NZ" dirty="0"/>
              <a:t>The people who are part of our families and are with God in heaven are saints.</a:t>
            </a:r>
            <a:endParaRPr lang="en-GB" b="1" dirty="0">
              <a:latin typeface="Segoe UI" pitchFamily="34" charset="0"/>
              <a:ea typeface="Segoe UI" pitchFamily="34" charset="0"/>
              <a:cs typeface="Segoe UI" pitchFamily="34" charset="0"/>
            </a:endParaRPr>
          </a:p>
        </p:txBody>
      </p:sp>
      <p:sp>
        <p:nvSpPr>
          <p:cNvPr id="23" name="Textbox: Line 3"/>
          <p:cNvSpPr txBox="1"/>
          <p:nvPr/>
        </p:nvSpPr>
        <p:spPr>
          <a:xfrm>
            <a:off x="6754894" y="3319648"/>
            <a:ext cx="2170060" cy="1200329"/>
          </a:xfrm>
          <a:prstGeom prst="rect">
            <a:avLst/>
          </a:prstGeom>
          <a:noFill/>
        </p:spPr>
        <p:txBody>
          <a:bodyPr wrap="square" rtlCol="0">
            <a:spAutoFit/>
          </a:bodyPr>
          <a:lstStyle/>
          <a:p>
            <a:r>
              <a:rPr lang="en-NZ" dirty="0"/>
              <a:t>Some have been made Saints by a pope so they are well known.</a:t>
            </a:r>
            <a:endParaRPr lang="en-GB" b="1" dirty="0">
              <a:latin typeface="Segoe UI" pitchFamily="34" charset="0"/>
              <a:ea typeface="Segoe UI" pitchFamily="34" charset="0"/>
              <a:cs typeface="Segoe UI" pitchFamily="34" charset="0"/>
            </a:endParaRPr>
          </a:p>
        </p:txBody>
      </p:sp>
      <p:sp>
        <p:nvSpPr>
          <p:cNvPr id="14" name="Textbox: Line 2"/>
          <p:cNvSpPr txBox="1"/>
          <p:nvPr/>
        </p:nvSpPr>
        <p:spPr>
          <a:xfrm>
            <a:off x="6754894" y="2054425"/>
            <a:ext cx="2065106" cy="923330"/>
          </a:xfrm>
          <a:prstGeom prst="rect">
            <a:avLst/>
          </a:prstGeom>
          <a:noFill/>
        </p:spPr>
        <p:txBody>
          <a:bodyPr wrap="square" rtlCol="0">
            <a:spAutoFit/>
          </a:bodyPr>
          <a:lstStyle/>
          <a:p>
            <a:r>
              <a:rPr lang="en-NZ" dirty="0"/>
              <a:t>Some saints are well known and some are not.</a:t>
            </a:r>
            <a:endParaRPr lang="en-GB" b="1" dirty="0">
              <a:latin typeface="Segoe UI" pitchFamily="34" charset="0"/>
              <a:ea typeface="Segoe UI" pitchFamily="34" charset="0"/>
              <a:cs typeface="Segoe UI" pitchFamily="34" charset="0"/>
            </a:endParaRPr>
          </a:p>
        </p:txBody>
      </p:sp>
      <p:pic>
        <p:nvPicPr>
          <p:cNvPr id="22" name="Picture 21" descr="Related image">
            <a:extLst>
              <a:ext uri="{FF2B5EF4-FFF2-40B4-BE49-F238E27FC236}">
                <a16:creationId xmlns:a16="http://schemas.microsoft.com/office/drawing/2014/main" id="{1C3C6D13-F308-47C6-8D27-E8178BC0E21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9245" y="552016"/>
            <a:ext cx="5623400" cy="2686735"/>
          </a:xfrm>
          <a:prstGeom prst="rect">
            <a:avLst/>
          </a:prstGeom>
          <a:noFill/>
          <a:ln>
            <a:noFill/>
          </a:ln>
        </p:spPr>
      </p:pic>
      <p:sp>
        <p:nvSpPr>
          <p:cNvPr id="13" name="Textbox: Line 1"/>
          <p:cNvSpPr txBox="1"/>
          <p:nvPr/>
        </p:nvSpPr>
        <p:spPr>
          <a:xfrm>
            <a:off x="6760161" y="717683"/>
            <a:ext cx="2059839" cy="1200329"/>
          </a:xfrm>
          <a:prstGeom prst="rect">
            <a:avLst/>
          </a:prstGeom>
          <a:noFill/>
        </p:spPr>
        <p:txBody>
          <a:bodyPr wrap="square" rtlCol="0">
            <a:spAutoFit/>
          </a:bodyPr>
          <a:lstStyle/>
          <a:p>
            <a:r>
              <a:rPr lang="en-NZ" dirty="0"/>
              <a:t>Everyone in heaven is a saint because they are with God.</a:t>
            </a:r>
          </a:p>
          <a:p>
            <a:endParaRPr lang="en-GB" b="1" dirty="0">
              <a:latin typeface="Segoe UI" pitchFamily="34" charset="0"/>
              <a:ea typeface="Segoe UI" pitchFamily="34" charset="0"/>
              <a:cs typeface="Segoe UI" pitchFamily="34" charset="0"/>
            </a:endParaRPr>
          </a:p>
        </p:txBody>
      </p:sp>
      <p:sp>
        <p:nvSpPr>
          <p:cNvPr id="2" name="Shape; Puzzle 5"/>
          <p:cNvSpPr/>
          <p:nvPr/>
        </p:nvSpPr>
        <p:spPr>
          <a:xfrm>
            <a:off x="4736346" y="538190"/>
            <a:ext cx="1123200" cy="268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26" name="Shape: Puzzle 4"/>
          <p:cNvSpPr/>
          <p:nvPr/>
        </p:nvSpPr>
        <p:spPr>
          <a:xfrm flipV="1">
            <a:off x="3599493" y="538190"/>
            <a:ext cx="1123200" cy="268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en-GB" b="1"/>
              <a:t>4</a:t>
            </a:r>
          </a:p>
        </p:txBody>
      </p:sp>
      <p:sp>
        <p:nvSpPr>
          <p:cNvPr id="28" name="Shape: Puzzle 2"/>
          <p:cNvSpPr/>
          <p:nvPr/>
        </p:nvSpPr>
        <p:spPr>
          <a:xfrm flipH="1">
            <a:off x="1336063" y="538190"/>
            <a:ext cx="1123200" cy="268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2</a:t>
            </a:r>
          </a:p>
        </p:txBody>
      </p:sp>
      <p:sp>
        <p:nvSpPr>
          <p:cNvPr id="9" name="Shape: Puzzle 1"/>
          <p:cNvSpPr/>
          <p:nvPr/>
        </p:nvSpPr>
        <p:spPr>
          <a:xfrm>
            <a:off x="199211" y="538190"/>
            <a:ext cx="1123200" cy="268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1</a:t>
            </a: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518667" y="4912668"/>
            <a:ext cx="2638864" cy="230832"/>
          </a:xfrm>
          <a:prstGeom prst="rect">
            <a:avLst/>
          </a:prstGeom>
          <a:noFill/>
        </p:spPr>
        <p:txBody>
          <a:bodyPr wrap="none" rtlCol="0">
            <a:spAutoFit/>
          </a:bodyPr>
          <a:lstStyle/>
          <a:p>
            <a:r>
              <a:rPr lang="en-GB" sz="900">
                <a:latin typeface="Segoe UI" pitchFamily="34" charset="0"/>
                <a:ea typeface="Segoe UI" pitchFamily="34" charset="0"/>
                <a:cs typeface="Segoe UI" pitchFamily="34" charset="0"/>
              </a:rPr>
              <a:t>Click the panels in sequence to reveal the image</a:t>
            </a:r>
          </a:p>
        </p:txBody>
      </p:sp>
      <p:pic>
        <p:nvPicPr>
          <p:cNvPr id="34" name="Picture 33" descr="Image result for saints halo images">
            <a:extLst>
              <a:ext uri="{FF2B5EF4-FFF2-40B4-BE49-F238E27FC236}">
                <a16:creationId xmlns:a16="http://schemas.microsoft.com/office/drawing/2014/main" id="{B2F7319D-6F6E-4FC2-BD11-50DC0020CE5E}"/>
              </a:ext>
            </a:extLst>
          </p:cNvPr>
          <p:cNvPicPr/>
          <p:nvPr/>
        </p:nvPicPr>
        <p:blipFill rotWithShape="1">
          <a:blip r:embed="rId6" cstate="print">
            <a:extLst>
              <a:ext uri="{28A0092B-C50C-407E-A947-70E740481C1C}">
                <a14:useLocalDpi xmlns:a14="http://schemas.microsoft.com/office/drawing/2010/main" val="0"/>
              </a:ext>
            </a:extLst>
          </a:blip>
          <a:srcRect b="9231"/>
          <a:stretch/>
        </p:blipFill>
        <p:spPr bwMode="auto">
          <a:xfrm>
            <a:off x="6022828" y="617011"/>
            <a:ext cx="629285" cy="619125"/>
          </a:xfrm>
          <a:prstGeom prst="rect">
            <a:avLst/>
          </a:prstGeom>
          <a:noFill/>
          <a:ln>
            <a:noFill/>
          </a:ln>
          <a:extLst>
            <a:ext uri="{53640926-AAD7-44D8-BBD7-CCE9431645EC}">
              <a14:shadowObscured xmlns:a14="http://schemas.microsoft.com/office/drawing/2010/main"/>
            </a:ext>
          </a:extLst>
        </p:spPr>
      </p:pic>
      <p:pic>
        <p:nvPicPr>
          <p:cNvPr id="35" name="Picture 34" descr="Image result for saints halo images">
            <a:extLst>
              <a:ext uri="{FF2B5EF4-FFF2-40B4-BE49-F238E27FC236}">
                <a16:creationId xmlns:a16="http://schemas.microsoft.com/office/drawing/2014/main" id="{53EDA3A4-C18D-4BC4-A20C-3C2B0F5A833F}"/>
              </a:ext>
            </a:extLst>
          </p:cNvPr>
          <p:cNvPicPr/>
          <p:nvPr/>
        </p:nvPicPr>
        <p:blipFill rotWithShape="1">
          <a:blip r:embed="rId6" cstate="print">
            <a:extLst>
              <a:ext uri="{28A0092B-C50C-407E-A947-70E740481C1C}">
                <a14:useLocalDpi xmlns:a14="http://schemas.microsoft.com/office/drawing/2010/main" val="0"/>
              </a:ext>
            </a:extLst>
          </a:blip>
          <a:srcRect b="9231"/>
          <a:stretch/>
        </p:blipFill>
        <p:spPr bwMode="auto">
          <a:xfrm>
            <a:off x="6022828" y="1952624"/>
            <a:ext cx="629285" cy="619125"/>
          </a:xfrm>
          <a:prstGeom prst="rect">
            <a:avLst/>
          </a:prstGeom>
          <a:noFill/>
          <a:ln>
            <a:noFill/>
          </a:ln>
          <a:extLst>
            <a:ext uri="{53640926-AAD7-44D8-BBD7-CCE9431645EC}">
              <a14:shadowObscured xmlns:a14="http://schemas.microsoft.com/office/drawing/2010/main"/>
            </a:ext>
          </a:extLst>
        </p:spPr>
      </p:pic>
      <p:pic>
        <p:nvPicPr>
          <p:cNvPr id="36" name="Picture 35" descr="Image result for saints halo images">
            <a:extLst>
              <a:ext uri="{FF2B5EF4-FFF2-40B4-BE49-F238E27FC236}">
                <a16:creationId xmlns:a16="http://schemas.microsoft.com/office/drawing/2014/main" id="{E7D51074-0185-4CB3-87DB-90A7B351556E}"/>
              </a:ext>
            </a:extLst>
          </p:cNvPr>
          <p:cNvPicPr/>
          <p:nvPr/>
        </p:nvPicPr>
        <p:blipFill rotWithShape="1">
          <a:blip r:embed="rId6" cstate="print">
            <a:extLst>
              <a:ext uri="{28A0092B-C50C-407E-A947-70E740481C1C}">
                <a14:useLocalDpi xmlns:a14="http://schemas.microsoft.com/office/drawing/2010/main" val="0"/>
              </a:ext>
            </a:extLst>
          </a:blip>
          <a:srcRect b="9231"/>
          <a:stretch/>
        </p:blipFill>
        <p:spPr bwMode="auto">
          <a:xfrm>
            <a:off x="6022828" y="3217101"/>
            <a:ext cx="629285" cy="619125"/>
          </a:xfrm>
          <a:prstGeom prst="rect">
            <a:avLst/>
          </a:prstGeom>
          <a:noFill/>
          <a:ln>
            <a:noFill/>
          </a:ln>
          <a:extLst>
            <a:ext uri="{53640926-AAD7-44D8-BBD7-CCE9431645EC}">
              <a14:shadowObscured xmlns:a14="http://schemas.microsoft.com/office/drawing/2010/main"/>
            </a:ext>
          </a:extLst>
        </p:spPr>
      </p:pic>
      <p:pic>
        <p:nvPicPr>
          <p:cNvPr id="37" name="Picture 36" descr="Image result for saints halo images">
            <a:extLst>
              <a:ext uri="{FF2B5EF4-FFF2-40B4-BE49-F238E27FC236}">
                <a16:creationId xmlns:a16="http://schemas.microsoft.com/office/drawing/2014/main" id="{021EDD76-702C-45E2-9937-2ABA918AD33A}"/>
              </a:ext>
            </a:extLst>
          </p:cNvPr>
          <p:cNvPicPr/>
          <p:nvPr/>
        </p:nvPicPr>
        <p:blipFill rotWithShape="1">
          <a:blip r:embed="rId6" cstate="print">
            <a:extLst>
              <a:ext uri="{28A0092B-C50C-407E-A947-70E740481C1C}">
                <a14:useLocalDpi xmlns:a14="http://schemas.microsoft.com/office/drawing/2010/main" val="0"/>
              </a:ext>
            </a:extLst>
          </a:blip>
          <a:srcRect b="9231"/>
          <a:stretch/>
        </p:blipFill>
        <p:spPr bwMode="auto">
          <a:xfrm>
            <a:off x="3280310" y="3340731"/>
            <a:ext cx="629285" cy="619125"/>
          </a:xfrm>
          <a:prstGeom prst="rect">
            <a:avLst/>
          </a:prstGeom>
          <a:noFill/>
          <a:ln>
            <a:noFill/>
          </a:ln>
          <a:extLst>
            <a:ext uri="{53640926-AAD7-44D8-BBD7-CCE9431645EC}">
              <a14:shadowObscured xmlns:a14="http://schemas.microsoft.com/office/drawing/2010/main"/>
            </a:ext>
          </a:extLst>
        </p:spPr>
      </p:pic>
      <p:pic>
        <p:nvPicPr>
          <p:cNvPr id="38" name="Picture 37" descr="Image result for saints halo images">
            <a:extLst>
              <a:ext uri="{FF2B5EF4-FFF2-40B4-BE49-F238E27FC236}">
                <a16:creationId xmlns:a16="http://schemas.microsoft.com/office/drawing/2014/main" id="{BD9360DA-7381-4023-A8F4-C6F7BCF34A8E}"/>
              </a:ext>
            </a:extLst>
          </p:cNvPr>
          <p:cNvPicPr/>
          <p:nvPr/>
        </p:nvPicPr>
        <p:blipFill rotWithShape="1">
          <a:blip r:embed="rId6" cstate="print">
            <a:extLst>
              <a:ext uri="{28A0092B-C50C-407E-A947-70E740481C1C}">
                <a14:useLocalDpi xmlns:a14="http://schemas.microsoft.com/office/drawing/2010/main" val="0"/>
              </a:ext>
            </a:extLst>
          </a:blip>
          <a:srcRect b="9231"/>
          <a:stretch/>
        </p:blipFill>
        <p:spPr bwMode="auto">
          <a:xfrm>
            <a:off x="184610" y="3344245"/>
            <a:ext cx="629285" cy="619125"/>
          </a:xfrm>
          <a:prstGeom prst="rect">
            <a:avLst/>
          </a:prstGeom>
          <a:noFill/>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4A6B784D-188B-4A7B-8FB4-51719CA5D0CD}"/>
              </a:ext>
            </a:extLst>
          </p:cNvPr>
          <p:cNvSpPr/>
          <p:nvPr/>
        </p:nvSpPr>
        <p:spPr>
          <a:xfrm>
            <a:off x="320301" y="4614581"/>
            <a:ext cx="7137681" cy="410882"/>
          </a:xfrm>
          <a:prstGeom prst="rect">
            <a:avLst/>
          </a:prstGeom>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NAME PEOPLE IN YOUR FAMILY WHĀNAU WHO ARE SAINTS IN HEAVEN</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Shape: Puzzle 3"/>
          <p:cNvSpPr/>
          <p:nvPr/>
        </p:nvSpPr>
        <p:spPr>
          <a:xfrm flipH="1" flipV="1">
            <a:off x="2472915" y="538190"/>
            <a:ext cx="1123200" cy="268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en-GB" b="1"/>
              <a:t>3</a:t>
            </a:r>
          </a:p>
        </p:txBody>
      </p:sp>
    </p:spTree>
    <p:extLst>
      <p:ext uri="{BB962C8B-B14F-4D97-AF65-F5344CB8AC3E}">
        <p14:creationId xmlns:p14="http://schemas.microsoft.com/office/powerpoint/2010/main" val="4073524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2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2"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23"/>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4"/>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ntr" presetSubtype="0" fill="hold" grpId="2"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ntr" presetSubtype="0" fill="hold" grpId="2"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par>
                                <p:cTn id="64" presetID="1" presetClass="entr" presetSubtype="0" fill="hold" grpId="2"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par>
                                <p:cTn id="66" presetID="1" presetClass="entr" presetSubtype="0" fill="hold" grpId="2"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par>
                                <p:cTn id="68" presetID="1" presetClass="entr" presetSubtype="0" fill="hold" grpId="2" nodeType="with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0"/>
                                        </p:tgtEl>
                                        <p:attrNameLst>
                                          <p:attrName>style.visibility</p:attrName>
                                        </p:attrNameLst>
                                      </p:cBhvr>
                                      <p:to>
                                        <p:strVal val="hidden"/>
                                      </p:to>
                                    </p:set>
                                  </p:childTnLst>
                                </p:cTn>
                              </p:par>
                              <p:par>
                                <p:cTn id="83" presetID="1" presetClass="entr" presetSubtype="0" fill="hold" grpId="1" nodeType="withEffect">
                                  <p:stCondLst>
                                    <p:cond delay="0"/>
                                  </p:stCondLst>
                                  <p:childTnLst>
                                    <p:set>
                                      <p:cBhvr>
                                        <p:cTn id="84" dur="1" fill="hold">
                                          <p:stCondLst>
                                            <p:cond delay="0"/>
                                          </p:stCondLst>
                                        </p:cTn>
                                        <p:tgtEl>
                                          <p:spTgt spid="9"/>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30" grpId="0"/>
      <p:bldP spid="30" grpId="1"/>
      <p:bldP spid="30" grpId="2"/>
      <p:bldP spid="24" grpId="0"/>
      <p:bldP spid="24" grpId="1"/>
      <p:bldP spid="24" grpId="2"/>
      <p:bldP spid="23" grpId="0"/>
      <p:bldP spid="23" grpId="1"/>
      <p:bldP spid="23" grpId="2"/>
      <p:bldP spid="14" grpId="0"/>
      <p:bldP spid="14" grpId="1"/>
      <p:bldP spid="14" grpId="2"/>
      <p:bldP spid="13" grpId="0"/>
      <p:bldP spid="13" grpId="1"/>
      <p:bldP spid="13" grpId="2"/>
      <p:bldP spid="2" grpId="0" animBg="1"/>
      <p:bldP spid="2" grpId="1" animBg="1"/>
      <p:bldP spid="2" grpId="2" animBg="1"/>
      <p:bldP spid="26" grpId="0" animBg="1"/>
      <p:bldP spid="26" grpId="1" animBg="1"/>
      <p:bldP spid="26" grpId="2" animBg="1"/>
      <p:bldP spid="28" grpId="0" animBg="1"/>
      <p:bldP spid="28" grpId="1" animBg="1"/>
      <p:bldP spid="28" grpId="2" animBg="1"/>
      <p:bldP spid="9" grpId="0" animBg="1"/>
      <p:bldP spid="9" grpId="1" animBg="1"/>
      <p:bldP spid="9" grpId="2" animBg="1"/>
      <p:bldP spid="27" grpId="0" animBg="1"/>
      <p:bldP spid="27" grpId="1" animBg="1"/>
      <p:bldP spid="27"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96A932F-DBC9-4AFD-A85E-53BB92D8BA1C}"/>
              </a:ext>
            </a:extLst>
          </p:cNvPr>
          <p:cNvSpPr/>
          <p:nvPr/>
        </p:nvSpPr>
        <p:spPr>
          <a:xfrm>
            <a:off x="-5982"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How do people become saints?</a:t>
            </a:r>
            <a:endParaRPr lang="en-GB" sz="3600" b="1" dirty="0"/>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https://scontent-a-sjc.xx.fbcdn.net/hphotos-xpa1/v/t1.0-9/10580004_696716077066163_9061972734895127752_n.jpg?oh=3f6e02aa0fd47747068f6437e1d85776&amp;oe=54AC1699">
            <a:extLst>
              <a:ext uri="{FF2B5EF4-FFF2-40B4-BE49-F238E27FC236}">
                <a16:creationId xmlns:a16="http://schemas.microsoft.com/office/drawing/2014/main" id="{54F28E37-038F-4066-9FE3-2C7FDB8D0C9C}"/>
              </a:ext>
            </a:extLst>
          </p:cNvPr>
          <p:cNvPicPr/>
          <p:nvPr/>
        </p:nvPicPr>
        <p:blipFill rotWithShape="1">
          <a:blip r:embed="rId5" cstate="print">
            <a:extLst>
              <a:ext uri="{28A0092B-C50C-407E-A947-70E740481C1C}">
                <a14:useLocalDpi xmlns:a14="http://schemas.microsoft.com/office/drawing/2010/main" val="0"/>
              </a:ext>
            </a:extLst>
          </a:blip>
          <a:srcRect l="22294" t="11722" r="6822" b="6223"/>
          <a:stretch/>
        </p:blipFill>
        <p:spPr bwMode="auto">
          <a:xfrm>
            <a:off x="123074" y="1042326"/>
            <a:ext cx="1709942" cy="1320862"/>
          </a:xfrm>
          <a:prstGeom prst="rect">
            <a:avLst/>
          </a:prstGeom>
          <a:noFill/>
          <a:ln w="28575">
            <a:solidFill>
              <a:schemeClr val="bg1"/>
            </a:solidFill>
          </a:ln>
          <a:extLst>
            <a:ext uri="{53640926-AAD7-44D8-BBD7-CCE9431645EC}">
              <a14:shadowObscured xmlns:a14="http://schemas.microsoft.com/office/drawing/2010/main"/>
            </a:ext>
          </a:extLst>
        </p:spPr>
      </p:pic>
      <p:pic>
        <p:nvPicPr>
          <p:cNvPr id="11" name="Picture 10" descr="https://fbcdn-sphotos-g-a.akamaihd.net/hphotos-ak-xpa1/v/t1.0-9/10614349_698302143574223_7262345622060152726_n.jpg?oh=f3798983c328346f2d3d9309322ff824&amp;oe=54F1D6AA&amp;__gda__=1425160978_214ce43febca2478224a00008891c921">
            <a:extLst>
              <a:ext uri="{FF2B5EF4-FFF2-40B4-BE49-F238E27FC236}">
                <a16:creationId xmlns:a16="http://schemas.microsoft.com/office/drawing/2014/main" id="{E17E61A1-1FBF-4A86-8191-31D145FE1843}"/>
              </a:ext>
            </a:extLst>
          </p:cNvPr>
          <p:cNvPicPr/>
          <p:nvPr/>
        </p:nvPicPr>
        <p:blipFill rotWithShape="1">
          <a:blip r:embed="rId6" cstate="print">
            <a:extLst>
              <a:ext uri="{28A0092B-C50C-407E-A947-70E740481C1C}">
                <a14:useLocalDpi xmlns:a14="http://schemas.microsoft.com/office/drawing/2010/main" val="0"/>
              </a:ext>
            </a:extLst>
          </a:blip>
          <a:srcRect l="5645" t="9505" r="10215" b="17755"/>
          <a:stretch/>
        </p:blipFill>
        <p:spPr bwMode="auto">
          <a:xfrm>
            <a:off x="2072789" y="2178868"/>
            <a:ext cx="1347292" cy="1746254"/>
          </a:xfrm>
          <a:prstGeom prst="rect">
            <a:avLst/>
          </a:prstGeom>
          <a:noFill/>
          <a:ln w="28575">
            <a:solidFill>
              <a:schemeClr val="bg1"/>
            </a:solidFill>
          </a:ln>
          <a:extLst>
            <a:ext uri="{53640926-AAD7-44D8-BBD7-CCE9431645EC}">
              <a14:shadowObscured xmlns:a14="http://schemas.microsoft.com/office/drawing/2010/main"/>
            </a:ext>
          </a:extLst>
        </p:spPr>
      </p:pic>
      <p:pic>
        <p:nvPicPr>
          <p:cNvPr id="12" name="Picture 11" descr="C:\Users\a.kennedy\Pictures\Photos for Yr 3 CHURCH SFX TAWA\Y3-L5-Parent showing J Image - IMG_6779.jpg">
            <a:extLst>
              <a:ext uri="{FF2B5EF4-FFF2-40B4-BE49-F238E27FC236}">
                <a16:creationId xmlns:a16="http://schemas.microsoft.com/office/drawing/2014/main" id="{BF42C4F1-FDDF-4C34-B449-B126C2FDC6E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4955" y="950566"/>
            <a:ext cx="2026448" cy="1351122"/>
          </a:xfrm>
          <a:prstGeom prst="rect">
            <a:avLst/>
          </a:prstGeom>
          <a:noFill/>
          <a:ln w="28575">
            <a:solidFill>
              <a:schemeClr val="bg1"/>
            </a:solidFill>
          </a:ln>
        </p:spPr>
      </p:pic>
      <p:pic>
        <p:nvPicPr>
          <p:cNvPr id="13" name="Picture 12" descr="C:\Users\a.kennedy\Pictures\IMG_3015.JPG">
            <a:extLst>
              <a:ext uri="{FF2B5EF4-FFF2-40B4-BE49-F238E27FC236}">
                <a16:creationId xmlns:a16="http://schemas.microsoft.com/office/drawing/2014/main" id="{23D094F7-6173-46C7-923B-1C744FC1BCE3}"/>
              </a:ext>
            </a:extLst>
          </p:cNvPr>
          <p:cNvPicPr/>
          <p:nvPr/>
        </p:nvPicPr>
        <p:blipFill rotWithShape="1">
          <a:blip r:embed="rId8" cstate="print">
            <a:extLst>
              <a:ext uri="{28A0092B-C50C-407E-A947-70E740481C1C}">
                <a14:useLocalDpi xmlns:a14="http://schemas.microsoft.com/office/drawing/2010/main" val="0"/>
              </a:ext>
            </a:extLst>
          </a:blip>
          <a:srcRect l="10206" t="5150" r="18855" b="22544"/>
          <a:stretch/>
        </p:blipFill>
        <p:spPr bwMode="auto">
          <a:xfrm>
            <a:off x="6014599" y="2137669"/>
            <a:ext cx="1082240" cy="1757911"/>
          </a:xfrm>
          <a:prstGeom prst="rect">
            <a:avLst/>
          </a:prstGeom>
          <a:noFill/>
          <a:ln w="28575">
            <a:solidFill>
              <a:schemeClr val="bg1"/>
            </a:solidFill>
          </a:ln>
          <a:extLst>
            <a:ext uri="{53640926-AAD7-44D8-BBD7-CCE9431645EC}">
              <a14:shadowObscured xmlns:a14="http://schemas.microsoft.com/office/drawing/2010/main"/>
            </a:ext>
          </a:extLst>
        </p:spPr>
      </p:pic>
      <p:pic>
        <p:nvPicPr>
          <p:cNvPr id="14" name="Picture 13" descr="C:\Users\a.kennedy\Pictures\IMG_0982 (2).JPG">
            <a:extLst>
              <a:ext uri="{FF2B5EF4-FFF2-40B4-BE49-F238E27FC236}">
                <a16:creationId xmlns:a16="http://schemas.microsoft.com/office/drawing/2014/main" id="{450FFB19-F765-4AB8-B9E8-308F9E4F3952}"/>
              </a:ext>
            </a:extLst>
          </p:cNvPr>
          <p:cNvPicPr/>
          <p:nvPr/>
        </p:nvPicPr>
        <p:blipFill rotWithShape="1">
          <a:blip r:embed="rId9" cstate="print">
            <a:extLst>
              <a:ext uri="{28A0092B-C50C-407E-A947-70E740481C1C}">
                <a14:useLocalDpi xmlns:a14="http://schemas.microsoft.com/office/drawing/2010/main" val="0"/>
              </a:ext>
            </a:extLst>
          </a:blip>
          <a:srcRect l="11706" t="24769" r="6121" b="6026"/>
          <a:stretch/>
        </p:blipFill>
        <p:spPr bwMode="auto">
          <a:xfrm>
            <a:off x="7405441" y="734388"/>
            <a:ext cx="1584997" cy="1780144"/>
          </a:xfrm>
          <a:prstGeom prst="rect">
            <a:avLst/>
          </a:prstGeom>
          <a:noFill/>
          <a:ln w="28575">
            <a:solidFill>
              <a:schemeClr val="bg1"/>
            </a:solidFill>
          </a:ln>
          <a:extLst>
            <a:ext uri="{53640926-AAD7-44D8-BBD7-CCE9431645EC}">
              <a14:shadowObscured xmlns:a14="http://schemas.microsoft.com/office/drawing/2010/main"/>
            </a:ext>
          </a:extLst>
        </p:spPr>
      </p:pic>
      <p:sp>
        <p:nvSpPr>
          <p:cNvPr id="2" name="Rectangle 2">
            <a:extLst>
              <a:ext uri="{FF2B5EF4-FFF2-40B4-BE49-F238E27FC236}">
                <a16:creationId xmlns:a16="http://schemas.microsoft.com/office/drawing/2014/main" id="{FF9D0B25-1CBF-4FB1-9B0C-7036FDE2CC2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16" name="Rounded Rectangle 3">
            <a:extLst>
              <a:ext uri="{FF2B5EF4-FFF2-40B4-BE49-F238E27FC236}">
                <a16:creationId xmlns:a16="http://schemas.microsoft.com/office/drawing/2014/main" id="{B92D4980-BC86-458B-B44F-4448CEB5080F}"/>
              </a:ext>
            </a:extLst>
          </p:cNvPr>
          <p:cNvSpPr/>
          <p:nvPr/>
        </p:nvSpPr>
        <p:spPr>
          <a:xfrm>
            <a:off x="519740" y="4227252"/>
            <a:ext cx="6438509" cy="794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3" name="Rectangle 3">
            <a:extLst>
              <a:ext uri="{FF2B5EF4-FFF2-40B4-BE49-F238E27FC236}">
                <a16:creationId xmlns:a16="http://schemas.microsoft.com/office/drawing/2014/main" id="{0EC4BF07-6EE5-4F0A-ADE9-FDEAE7B03BFB}"/>
              </a:ext>
            </a:extLst>
          </p:cNvPr>
          <p:cNvSpPr>
            <a:spLocks noChangeArrowheads="1"/>
          </p:cNvSpPr>
          <p:nvPr/>
        </p:nvSpPr>
        <p:spPr bwMode="auto">
          <a:xfrm>
            <a:off x="922105" y="4248452"/>
            <a:ext cx="562429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NZ" altLang="en-US" sz="1400" b="1" dirty="0">
                <a:latin typeface="Calibri" panose="020F0502020204030204" pitchFamily="34" charset="0"/>
                <a:ea typeface="Calibri" panose="020F0502020204030204" pitchFamily="34" charset="0"/>
                <a:cs typeface="Times New Roman" panose="02020603050405020304" pitchFamily="18" charset="0"/>
              </a:rPr>
              <a:t>W</a:t>
            </a:r>
            <a:r>
              <a:rPr kumimoji="0" lang="en-NZ"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hen people are kind, caring and prayerful they become holy.</a:t>
            </a:r>
            <a:endParaRPr kumimoji="0" lang="en-NZ"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God is holy. Saints are holy. God wants all people to be holy.</a:t>
            </a:r>
            <a:endParaRPr kumimoji="0" lang="en-NZ"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NZ"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God wants all people to become saints in heaven when their life is ended.</a:t>
            </a: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09690DC3-5893-42F9-80EB-71797343175F}"/>
              </a:ext>
            </a:extLst>
          </p:cNvPr>
          <p:cNvSpPr/>
          <p:nvPr/>
        </p:nvSpPr>
        <p:spPr>
          <a:xfrm>
            <a:off x="68096" y="2363188"/>
            <a:ext cx="1824800" cy="1047979"/>
          </a:xfrm>
          <a:prstGeom prst="rect">
            <a:avLst/>
          </a:prstGeom>
          <a:solidFill>
            <a:schemeClr val="bg1">
              <a:alpha val="50000"/>
            </a:schemeClr>
          </a:solidFill>
        </p:spPr>
        <p:txBody>
          <a:bodyPr wrap="square">
            <a:spAutoFit/>
          </a:bodyPr>
          <a:lstStyle/>
          <a:p>
            <a:pPr algn="ct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People become saints by         being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KIND</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1A8AEB6-2DAE-41CE-A3E8-EF9FECE9306E}"/>
              </a:ext>
            </a:extLst>
          </p:cNvPr>
          <p:cNvSpPr/>
          <p:nvPr/>
        </p:nvSpPr>
        <p:spPr>
          <a:xfrm>
            <a:off x="1890702" y="801559"/>
            <a:ext cx="1702260" cy="1366528"/>
          </a:xfrm>
          <a:prstGeom prst="rect">
            <a:avLst/>
          </a:prstGeom>
          <a:solidFill>
            <a:schemeClr val="bg1">
              <a:alpha val="50000"/>
            </a:schemeClr>
          </a:solidFill>
        </p:spPr>
        <p:txBody>
          <a:bodyPr wrap="square">
            <a:spAutoFit/>
          </a:bodyPr>
          <a:lstStyle/>
          <a:p>
            <a:pPr algn="ct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People become saints by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CARING FOR OTHERS</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F0F58320-80A5-44D1-8430-B110AF4E58C6}"/>
              </a:ext>
            </a:extLst>
          </p:cNvPr>
          <p:cNvSpPr/>
          <p:nvPr/>
        </p:nvSpPr>
        <p:spPr>
          <a:xfrm>
            <a:off x="3738874" y="2301688"/>
            <a:ext cx="1838609" cy="1366528"/>
          </a:xfrm>
          <a:prstGeom prst="rect">
            <a:avLst/>
          </a:prstGeom>
          <a:solidFill>
            <a:schemeClr val="bg1">
              <a:alpha val="50000"/>
            </a:schemeClr>
          </a:solidFill>
        </p:spPr>
        <p:txBody>
          <a:bodyPr wrap="square">
            <a:spAutoFit/>
          </a:bodyPr>
          <a:lstStyle/>
          <a:p>
            <a:pPr algn="ct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People become saints by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LEADING OTHERS TO GOD</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559CFBA6-3A97-49CF-A4D7-150BE5C786C6}"/>
              </a:ext>
            </a:extLst>
          </p:cNvPr>
          <p:cNvSpPr/>
          <p:nvPr/>
        </p:nvSpPr>
        <p:spPr>
          <a:xfrm>
            <a:off x="5729969" y="766057"/>
            <a:ext cx="1619891" cy="1366528"/>
          </a:xfrm>
          <a:prstGeom prst="rect">
            <a:avLst/>
          </a:prstGeom>
          <a:solidFill>
            <a:schemeClr val="bg1">
              <a:alpha val="50000"/>
            </a:schemeClr>
          </a:solidFill>
        </p:spPr>
        <p:txBody>
          <a:bodyPr wrap="square">
            <a:spAutoFit/>
          </a:bodyPr>
          <a:lstStyle/>
          <a:p>
            <a:pPr algn="ct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People become saints by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PRAYING TO GOD</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D965C801-80C5-4632-BAC3-9718B84D1896}"/>
              </a:ext>
            </a:extLst>
          </p:cNvPr>
          <p:cNvSpPr/>
          <p:nvPr/>
        </p:nvSpPr>
        <p:spPr>
          <a:xfrm>
            <a:off x="7349860" y="2527949"/>
            <a:ext cx="1732577" cy="1366528"/>
          </a:xfrm>
          <a:prstGeom prst="rect">
            <a:avLst/>
          </a:prstGeom>
          <a:solidFill>
            <a:schemeClr val="bg1">
              <a:alpha val="50000"/>
            </a:schemeClr>
          </a:solidFill>
        </p:spPr>
        <p:txBody>
          <a:bodyPr wrap="square">
            <a:spAutoFit/>
          </a:bodyPr>
          <a:lstStyle/>
          <a:p>
            <a:pPr algn="ct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People become saints by </a:t>
            </a:r>
            <a:r>
              <a:rPr lang="en-NZ"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CARING FOR CREATION</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9394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732E89-BFA5-418A-BD32-39C3122F976C}"/>
              </a:ext>
            </a:extLst>
          </p:cNvPr>
          <p:cNvSpPr/>
          <p:nvPr/>
        </p:nvSpPr>
        <p:spPr>
          <a:xfrm>
            <a:off x="-5982"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17728"/>
            <a:ext cx="9144000" cy="646331"/>
          </a:xfrm>
          <a:prstGeom prst="rect">
            <a:avLst/>
          </a:prstGeom>
          <a:noFill/>
        </p:spPr>
        <p:txBody>
          <a:bodyPr wrap="square" rtlCol="0">
            <a:spAutoFit/>
          </a:bodyPr>
          <a:lstStyle/>
          <a:p>
            <a:pPr algn="ctr"/>
            <a:r>
              <a:rPr lang="en-GB" sz="3600" b="1" dirty="0"/>
              <a:t>Honouring the Saints</a:t>
            </a:r>
          </a:p>
        </p:txBody>
      </p:sp>
      <p:sp>
        <p:nvSpPr>
          <p:cNvPr id="12" name="Shape: Card 5"/>
          <p:cNvSpPr/>
          <p:nvPr/>
        </p:nvSpPr>
        <p:spPr>
          <a:xfrm>
            <a:off x="200354" y="677071"/>
            <a:ext cx="5445658" cy="3478855"/>
          </a:xfrm>
          <a:prstGeom prst="roundRect">
            <a:avLst/>
          </a:prstGeom>
          <a:blipFill>
            <a:blip r:embed="rId5" cstate="print"/>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On </a:t>
            </a:r>
            <a:r>
              <a:rPr lang="en-NZ" sz="2000" b="1" dirty="0">
                <a:solidFill>
                  <a:schemeClr val="tx1"/>
                </a:solidFill>
              </a:rPr>
              <a:t>ALL SAINTS </a:t>
            </a:r>
            <a:r>
              <a:rPr lang="en-NZ" sz="2000" dirty="0">
                <a:solidFill>
                  <a:schemeClr val="tx1"/>
                </a:solidFill>
              </a:rPr>
              <a:t>D</a:t>
            </a:r>
            <a:r>
              <a:rPr lang="en-NZ" sz="2000" dirty="0" smtClean="0">
                <a:solidFill>
                  <a:schemeClr val="tx1"/>
                </a:solidFill>
              </a:rPr>
              <a:t>ay </a:t>
            </a:r>
            <a:r>
              <a:rPr lang="en-NZ" sz="2000" dirty="0">
                <a:solidFill>
                  <a:schemeClr val="tx1"/>
                </a:solidFill>
              </a:rPr>
              <a:t>the people on earth celebrate all the good things the people in heaven did while they lived on earth. They remember them and thank God for all the people they loved and helped and cared for. There will be a huge party for God and all the holy people who are with God in heaven.</a:t>
            </a:r>
          </a:p>
          <a:p>
            <a:endParaRPr lang="en-NZ" sz="2000" b="1" dirty="0">
              <a:solidFill>
                <a:schemeClr val="tx1"/>
              </a:solidFill>
            </a:endParaRPr>
          </a:p>
          <a:p>
            <a:r>
              <a:rPr lang="en-NZ" sz="2000" b="1" dirty="0">
                <a:solidFill>
                  <a:schemeClr val="tx1"/>
                </a:solidFill>
              </a:rPr>
              <a:t>Can you imagine what the celebration of ALL SAINTS </a:t>
            </a:r>
            <a:r>
              <a:rPr lang="en-NZ" sz="2000" b="1" dirty="0" smtClean="0">
                <a:solidFill>
                  <a:schemeClr val="tx1"/>
                </a:solidFill>
              </a:rPr>
              <a:t>Day </a:t>
            </a:r>
            <a:r>
              <a:rPr lang="en-NZ" sz="2000" b="1" dirty="0">
                <a:solidFill>
                  <a:schemeClr val="tx1"/>
                </a:solidFill>
              </a:rPr>
              <a:t>will be like in heaven!</a:t>
            </a:r>
            <a:endParaRPr lang="en-NZ" sz="2000" dirty="0">
              <a:solidFill>
                <a:schemeClr val="tx1"/>
              </a:solidFill>
            </a:endParaRPr>
          </a:p>
        </p:txBody>
      </p:sp>
      <p:sp>
        <p:nvSpPr>
          <p:cNvPr id="13" name="Shape: Card 4"/>
          <p:cNvSpPr/>
          <p:nvPr/>
        </p:nvSpPr>
        <p:spPr>
          <a:xfrm>
            <a:off x="352754" y="829471"/>
            <a:ext cx="5445658" cy="3478855"/>
          </a:xfrm>
          <a:prstGeom prst="roundRect">
            <a:avLst/>
          </a:prstGeom>
          <a:blipFill>
            <a:blip r:embed="rId5" cstate="print"/>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The Saints who are well known have been recognised by the Church because they have lived their lives being very close to God, very brave, very kind and very loving. These people are our models to follow. Many of these people were priests and religious sisters and brothers. </a:t>
            </a:r>
          </a:p>
          <a:p>
            <a:r>
              <a:rPr lang="en-NZ" sz="2000" b="1" dirty="0">
                <a:solidFill>
                  <a:schemeClr val="tx1"/>
                </a:solidFill>
              </a:rPr>
              <a:t>Read the stories about the lives of these Saints and you will be amazed by how they </a:t>
            </a:r>
          </a:p>
          <a:p>
            <a:r>
              <a:rPr lang="en-NZ" sz="2000" b="1" dirty="0">
                <a:solidFill>
                  <a:schemeClr val="tx1"/>
                </a:solidFill>
              </a:rPr>
              <a:t>lived on earth.</a:t>
            </a:r>
            <a:endParaRPr lang="en-NZ" sz="2000" dirty="0">
              <a:solidFill>
                <a:schemeClr val="tx1"/>
              </a:solidFill>
            </a:endParaRPr>
          </a:p>
        </p:txBody>
      </p:sp>
      <p:sp>
        <p:nvSpPr>
          <p:cNvPr id="14" name="Shape: Card 3"/>
          <p:cNvSpPr/>
          <p:nvPr/>
        </p:nvSpPr>
        <p:spPr>
          <a:xfrm>
            <a:off x="505154" y="981871"/>
            <a:ext cx="5445658" cy="3478855"/>
          </a:xfrm>
          <a:prstGeom prst="roundRect">
            <a:avLst/>
          </a:prstGeom>
          <a:blipFill>
            <a:blip r:embed="rId5" cstate="print"/>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The saints tried their best to be like Jesus and live like him. They helped people in need, they listened to what God wanted them to do and they did it. They never gave up. </a:t>
            </a:r>
          </a:p>
          <a:p>
            <a:r>
              <a:rPr lang="en-NZ" sz="2000" dirty="0">
                <a:solidFill>
                  <a:schemeClr val="tx1"/>
                </a:solidFill>
              </a:rPr>
              <a:t>They helped others to know Jesus. </a:t>
            </a:r>
          </a:p>
          <a:p>
            <a:r>
              <a:rPr lang="en-NZ" sz="2000" dirty="0">
                <a:solidFill>
                  <a:schemeClr val="tx1"/>
                </a:solidFill>
              </a:rPr>
              <a:t>Some Saints are well known, others are not.</a:t>
            </a:r>
          </a:p>
          <a:p>
            <a:r>
              <a:rPr lang="en-NZ" sz="2000" b="1" dirty="0">
                <a:solidFill>
                  <a:schemeClr val="tx1"/>
                </a:solidFill>
              </a:rPr>
              <a:t>Name your favourite saint and tell a story about him or her and why he or she is your favourite saint. </a:t>
            </a:r>
          </a:p>
          <a:p>
            <a:r>
              <a:rPr lang="en-NZ" sz="2000" b="1" dirty="0">
                <a:solidFill>
                  <a:schemeClr val="tx1"/>
                </a:solidFill>
              </a:rPr>
              <a:t>What would you say to them if you met them?</a:t>
            </a:r>
            <a:endParaRPr lang="en-NZ" sz="2000" dirty="0">
              <a:solidFill>
                <a:schemeClr val="tx1"/>
              </a:solidFill>
            </a:endParaRPr>
          </a:p>
        </p:txBody>
      </p:sp>
      <p:sp>
        <p:nvSpPr>
          <p:cNvPr id="15" name="Shape: Card 2"/>
          <p:cNvSpPr/>
          <p:nvPr/>
        </p:nvSpPr>
        <p:spPr>
          <a:xfrm>
            <a:off x="657554" y="1134271"/>
            <a:ext cx="5445658" cy="3478855"/>
          </a:xfrm>
          <a:prstGeom prst="roundRect">
            <a:avLst/>
          </a:prstGeom>
          <a:blipFill>
            <a:blip r:embed="rId5" cstate="print"/>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During their lives the saints did what God wanted them to do very well.</a:t>
            </a:r>
          </a:p>
          <a:p>
            <a:r>
              <a:rPr lang="en-NZ" sz="2000" dirty="0">
                <a:solidFill>
                  <a:schemeClr val="tx1"/>
                </a:solidFill>
              </a:rPr>
              <a:t>They cared for God’s creation and encouraged others to do it too.</a:t>
            </a:r>
          </a:p>
          <a:p>
            <a:r>
              <a:rPr lang="en-NZ" sz="2000" b="1" dirty="0">
                <a:solidFill>
                  <a:schemeClr val="tx1"/>
                </a:solidFill>
              </a:rPr>
              <a:t>Do you know the name of the saint who loved and cared for animals and creation –                            he even talked to them?  Here is a clue – he had the same name as our pope!</a:t>
            </a:r>
            <a:endParaRPr lang="en-NZ" sz="2000" dirty="0">
              <a:solidFill>
                <a:schemeClr val="tx1"/>
              </a:solidFill>
            </a:endParaRPr>
          </a:p>
        </p:txBody>
      </p:sp>
      <p:sp>
        <p:nvSpPr>
          <p:cNvPr id="16" name="Shape: Card 1 (top)"/>
          <p:cNvSpPr/>
          <p:nvPr/>
        </p:nvSpPr>
        <p:spPr>
          <a:xfrm>
            <a:off x="822691" y="1286671"/>
            <a:ext cx="5390729" cy="3478855"/>
          </a:xfrm>
          <a:prstGeom prst="roundRect">
            <a:avLst/>
          </a:prstGeom>
          <a:blipFill>
            <a:blip r:embed="rId5" cstate="print"/>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rPr>
              <a:t>There are millions of Saints in heaven </a:t>
            </a:r>
          </a:p>
          <a:p>
            <a:r>
              <a:rPr lang="en-NZ" sz="2000" dirty="0">
                <a:solidFill>
                  <a:schemeClr val="tx1"/>
                </a:solidFill>
              </a:rPr>
              <a:t>with God.</a:t>
            </a:r>
          </a:p>
          <a:p>
            <a:r>
              <a:rPr lang="en-NZ" sz="2000" dirty="0">
                <a:solidFill>
                  <a:schemeClr val="tx1"/>
                </a:solidFill>
              </a:rPr>
              <a:t>They were once ordinary people who loved God and people while they lived on earth.</a:t>
            </a:r>
          </a:p>
          <a:p>
            <a:r>
              <a:rPr lang="en-NZ" sz="2000" dirty="0">
                <a:solidFill>
                  <a:schemeClr val="tx1"/>
                </a:solidFill>
              </a:rPr>
              <a:t>It was living like this that helped them to become saints after they died. </a:t>
            </a:r>
          </a:p>
          <a:p>
            <a:r>
              <a:rPr lang="en-NZ" sz="2000" b="1" dirty="0">
                <a:solidFill>
                  <a:schemeClr val="tx1"/>
                </a:solidFill>
              </a:rPr>
              <a:t>Name 3 people you know who are </a:t>
            </a:r>
          </a:p>
          <a:p>
            <a:r>
              <a:rPr lang="en-NZ" sz="2000" b="1" dirty="0">
                <a:solidFill>
                  <a:schemeClr val="tx1"/>
                </a:solidFill>
              </a:rPr>
              <a:t>saints in heaven.</a:t>
            </a:r>
            <a:endParaRPr lang="en-NZ" sz="2000"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top card to discard it</a:t>
            </a:r>
          </a:p>
        </p:txBody>
      </p:sp>
      <p:pic>
        <p:nvPicPr>
          <p:cNvPr id="20" name="Picture 19" descr="Related image">
            <a:extLst>
              <a:ext uri="{FF2B5EF4-FFF2-40B4-BE49-F238E27FC236}">
                <a16:creationId xmlns:a16="http://schemas.microsoft.com/office/drawing/2014/main" id="{6D7536C7-839B-4DF7-857C-D6876EB41D1D}"/>
              </a:ext>
            </a:extLst>
          </p:cNvPr>
          <p:cNvPicPr/>
          <p:nvPr/>
        </p:nvPicPr>
        <p:blipFill rotWithShape="1">
          <a:blip r:embed="rId6">
            <a:extLst>
              <a:ext uri="{28A0092B-C50C-407E-A947-70E740481C1C}">
                <a14:useLocalDpi xmlns:a14="http://schemas.microsoft.com/office/drawing/2010/main" val="0"/>
              </a:ext>
            </a:extLst>
          </a:blip>
          <a:srcRect b="6326"/>
          <a:stretch/>
        </p:blipFill>
        <p:spPr bwMode="auto">
          <a:xfrm>
            <a:off x="6475875" y="735335"/>
            <a:ext cx="2524125" cy="36671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723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2"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2"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2"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2"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1" presetClass="entr" presetSubtype="0" fill="hold" grpId="2"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5A62B4C-87EC-4475-84C0-AD9543D88CB7}"/>
              </a:ext>
            </a:extLst>
          </p:cNvPr>
          <p:cNvSpPr/>
          <p:nvPr/>
        </p:nvSpPr>
        <p:spPr>
          <a:xfrm>
            <a:off x="-5982" y="0"/>
            <a:ext cx="9144000" cy="5143500"/>
          </a:xfrm>
          <a:prstGeom prst="rect">
            <a:avLst/>
          </a:prstGeom>
          <a:blipFill>
            <a:blip r:embed="rId5">
              <a:extLst>
                <a:ext uri="{BEBA8EAE-BF5A-486C-A8C5-ECC9F3942E4B}">
                  <a14:imgProps xmlns:a14="http://schemas.microsoft.com/office/drawing/2010/main">
                    <a14:imgLayer r:embed="rId6">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EMOVE THIS OBJECT"/>
          <p:cNvSpPr txBox="1"/>
          <p:nvPr/>
        </p:nvSpPr>
        <p:spPr>
          <a:xfrm>
            <a:off x="3557" y="3375"/>
            <a:ext cx="9144000" cy="584775"/>
          </a:xfrm>
          <a:prstGeom prst="rect">
            <a:avLst/>
          </a:prstGeom>
          <a:noFill/>
        </p:spPr>
        <p:txBody>
          <a:bodyPr wrap="square" rtlCol="0">
            <a:spAutoFit/>
          </a:bodyPr>
          <a:lstStyle/>
          <a:p>
            <a:pPr algn="ctr"/>
            <a:r>
              <a:rPr lang="en-NZ" sz="3200" b="1" dirty="0"/>
              <a:t>What can children of your age do to become saints?</a:t>
            </a:r>
            <a:endParaRPr lang="en-GB" sz="5400" b="1" dirty="0">
              <a:solidFill>
                <a:srgbClr val="FF0000"/>
              </a:solidFill>
            </a:endParaRP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2520804" y="4912668"/>
            <a:ext cx="410240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the white box to type. Click the worksheet button to get to worksheet.</a:t>
            </a:r>
          </a:p>
        </p:txBody>
      </p:sp>
      <p:pic>
        <p:nvPicPr>
          <p:cNvPr id="14" name="Picture 13" descr="https://fbcdn-sphotos-d-a.akamaihd.net/hphotos-ak-xpa1/v/t1.0-9/46542_382193595185081_277370853_n.jpg?oh=32859bfaf891a570dfdbc15cc5bf8b06&amp;oe=56D94CEF&amp;__gda__=1458304223_3abdfc899dc62716e7d38088e525dcbe">
            <a:extLst>
              <a:ext uri="{FF2B5EF4-FFF2-40B4-BE49-F238E27FC236}">
                <a16:creationId xmlns:a16="http://schemas.microsoft.com/office/drawing/2014/main" id="{7118D5AB-9004-4D93-A1BA-05BFE24C3C26}"/>
              </a:ext>
            </a:extLst>
          </p:cNvPr>
          <p:cNvPicPr/>
          <p:nvPr/>
        </p:nvPicPr>
        <p:blipFill rotWithShape="1">
          <a:blip r:embed="rId7">
            <a:extLst>
              <a:ext uri="{28A0092B-C50C-407E-A947-70E740481C1C}">
                <a14:useLocalDpi xmlns:a14="http://schemas.microsoft.com/office/drawing/2010/main" val="0"/>
              </a:ext>
            </a:extLst>
          </a:blip>
          <a:srcRect l="2160" t="8188" r="2492" b="14807"/>
          <a:stretch/>
        </p:blipFill>
        <p:spPr bwMode="auto">
          <a:xfrm>
            <a:off x="4686301" y="1283308"/>
            <a:ext cx="4305156" cy="2610095"/>
          </a:xfrm>
          <a:prstGeom prst="rect">
            <a:avLst/>
          </a:prstGeom>
          <a:noFill/>
          <a:ln w="38100">
            <a:solidFill>
              <a:schemeClr val="bg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BAC6651B-163C-451F-8142-A927B8194200}"/>
              </a:ext>
            </a:extLst>
          </p:cNvPr>
          <p:cNvSpPr/>
          <p:nvPr/>
        </p:nvSpPr>
        <p:spPr>
          <a:xfrm>
            <a:off x="145162" y="659590"/>
            <a:ext cx="291906" cy="4077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 name="Rectangle 6">
            <a:extLst>
              <a:ext uri="{FF2B5EF4-FFF2-40B4-BE49-F238E27FC236}">
                <a16:creationId xmlns:a16="http://schemas.microsoft.com/office/drawing/2014/main" id="{C05C3980-2820-43E9-B3E4-3BFC86E8AA43}"/>
              </a:ext>
            </a:extLst>
          </p:cNvPr>
          <p:cNvSpPr/>
          <p:nvPr/>
        </p:nvSpPr>
        <p:spPr>
          <a:xfrm>
            <a:off x="145161" y="765562"/>
            <a:ext cx="583814" cy="3010055"/>
          </a:xfrm>
          <a:prstGeom prst="rect">
            <a:avLst/>
          </a:prstGeom>
        </p:spPr>
        <p:txBody>
          <a:bodyPr wrap="square">
            <a:spAutoFit/>
          </a:bodyPr>
          <a:lstStyle/>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indent="-342900">
              <a:lnSpc>
                <a:spcPct val="38000"/>
              </a:lnSpc>
              <a:spcAft>
                <a:spcPts val="1000"/>
              </a:spcAft>
              <a:buClr>
                <a:srgbClr val="FFC000"/>
              </a:buClr>
              <a:buFont typeface="Wingdings" panose="05000000000000000000" pitchFamily="2" charset="2"/>
              <a:buChar char=""/>
            </a:pPr>
            <a:r>
              <a:rPr lang="en-NZ" sz="1200" dirty="0"/>
              <a:t> </a:t>
            </a:r>
          </a:p>
          <a:p>
            <a:pPr marL="342900" lvl="0" indent="-342900">
              <a:lnSpc>
                <a:spcPct val="38000"/>
              </a:lnSpc>
              <a:spcAft>
                <a:spcPts val="1000"/>
              </a:spcAft>
              <a:buClr>
                <a:srgbClr val="FFC000"/>
              </a:buClr>
              <a:buFont typeface="Wingdings" panose="05000000000000000000" pitchFamily="2" charset="2"/>
              <a:buChar char=""/>
            </a:pPr>
            <a:r>
              <a:rPr lang="en-NZ"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Action Button: Worksheet">
            <a:hlinkClick r:id="rId8" action="ppaction://hlinksldjump" highlightClick="1"/>
            <a:extLst>
              <a:ext uri="{FF2B5EF4-FFF2-40B4-BE49-F238E27FC236}">
                <a16:creationId xmlns:a16="http://schemas.microsoft.com/office/drawing/2014/main" id="{D0483CE5-4595-44CE-A1D2-ADCEA979BF77}"/>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ontrols>
      <mc:AlternateContent xmlns:mc="http://schemas.openxmlformats.org/markup-compatibility/2006">
        <mc:Choice xmlns:v="urn:schemas-microsoft-com:vml" Requires="v">
          <p:control spid="9249" name="TextBox1" r:id="rId2" imgW="4067280" imgH="4076640"/>
        </mc:Choice>
        <mc:Fallback>
          <p:control name="TextBox1" r:id="rId2" imgW="4067280" imgH="4076640">
            <p:pic>
              <p:nvPicPr>
                <p:cNvPr id="15" name="TextBox1">
                  <a:extLst>
                    <a:ext uri="{FF2B5EF4-FFF2-40B4-BE49-F238E27FC236}">
                      <a16:creationId xmlns:a16="http://schemas.microsoft.com/office/drawing/2014/main" id="{D266DD95-DA7E-4DA2-88D0-26A5257D7515}"/>
                    </a:ext>
                  </a:extLst>
                </p:cNvPr>
                <p:cNvPicPr preferRelativeResize="0">
                  <a:picLocks noChangeArrowheads="1" noChangeShapeType="1"/>
                </p:cNvPicPr>
                <p:nvPr/>
              </p:nvPicPr>
              <p:blipFill>
                <a:blip r:embed="rId9"/>
                <a:srcRect/>
                <a:stretch>
                  <a:fillRect/>
                </a:stretch>
              </p:blipFill>
              <p:spPr bwMode="auto">
                <a:xfrm>
                  <a:off x="437068" y="659590"/>
                  <a:ext cx="4070235" cy="40775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6073150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F0117B9-518C-4DD7-88F4-2B38F2CB92D5}"/>
              </a:ext>
            </a:extLst>
          </p:cNvPr>
          <p:cNvSpPr/>
          <p:nvPr/>
        </p:nvSpPr>
        <p:spPr>
          <a:xfrm>
            <a:off x="-5982" y="0"/>
            <a:ext cx="9144000" cy="5143500"/>
          </a:xfrm>
          <a:prstGeom prst="rect">
            <a:avLst/>
          </a:prstGeom>
          <a:blipFill>
            <a:blip r:embed="rId3">
              <a:extLst>
                <a:ext uri="{BEBA8EAE-BF5A-486C-A8C5-ECC9F3942E4B}">
                  <a14:imgProps xmlns:a14="http://schemas.microsoft.com/office/drawing/2010/main">
                    <a14:imgLayer r:embed="rId4">
                      <a14:imgEffect>
                        <a14:artisticTexturizer/>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REMOVE THIS OBJECT"/>
          <p:cNvSpPr txBox="1"/>
          <p:nvPr/>
        </p:nvSpPr>
        <p:spPr>
          <a:xfrm>
            <a:off x="3557" y="3375"/>
            <a:ext cx="9144000" cy="523220"/>
          </a:xfrm>
          <a:prstGeom prst="rect">
            <a:avLst/>
          </a:prstGeom>
          <a:noFill/>
        </p:spPr>
        <p:txBody>
          <a:bodyPr wrap="square" rtlCol="0">
            <a:spAutoFit/>
          </a:bodyPr>
          <a:lstStyle/>
          <a:p>
            <a:pPr algn="ctr"/>
            <a:r>
              <a:rPr lang="en-NZ" sz="2800" b="1" dirty="0"/>
              <a:t>The Saints in heaven can talk to God for us</a:t>
            </a:r>
            <a:endParaRPr lang="en-GB" sz="4800" b="1" dirty="0">
              <a:solidFill>
                <a:srgbClr val="FF0000"/>
              </a:solidFill>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670504" y="2526111"/>
            <a:ext cx="2796100" cy="25545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5885267" y="2895457"/>
            <a:ext cx="2198603" cy="1815882"/>
          </a:xfrm>
          <a:prstGeom prst="rect">
            <a:avLst/>
          </a:prstGeom>
          <a:noFill/>
        </p:spPr>
        <p:txBody>
          <a:bodyPr wrap="square" rtlCol="0">
            <a:spAutoFit/>
          </a:bodyPr>
          <a:lstStyle/>
          <a:p>
            <a:r>
              <a:rPr lang="en-NZ" sz="1400" dirty="0"/>
              <a:t>God’s dream is that everyone will come and live in heaven at the end of their life.</a:t>
            </a:r>
          </a:p>
          <a:p>
            <a:r>
              <a:rPr lang="en-NZ" sz="1400" dirty="0"/>
              <a:t>What does God want people to do to get ready to be with God while they are living on earth? </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363761" y="356313"/>
            <a:ext cx="3127797" cy="28576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667301" y="823570"/>
            <a:ext cx="2420693" cy="2031325"/>
          </a:xfrm>
          <a:prstGeom prst="rect">
            <a:avLst/>
          </a:prstGeom>
          <a:noFill/>
        </p:spPr>
        <p:txBody>
          <a:bodyPr wrap="square" rtlCol="0">
            <a:spAutoFit/>
          </a:bodyPr>
          <a:lstStyle/>
          <a:p>
            <a:r>
              <a:rPr lang="en-NZ" sz="1400" dirty="0"/>
              <a:t>Although they have gone to heaven they never stop loving us.</a:t>
            </a:r>
          </a:p>
          <a:p>
            <a:r>
              <a:rPr lang="en-NZ" sz="1400" dirty="0"/>
              <a:t>What could you do to remember those you love who are in heaven – like your grandmother or grandfather?                                                            Look closely at the picture for an idea. </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383673" y="2536720"/>
            <a:ext cx="2796100" cy="255457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593619" y="2987580"/>
            <a:ext cx="2161190" cy="1600438"/>
          </a:xfrm>
          <a:prstGeom prst="rect">
            <a:avLst/>
          </a:prstGeom>
          <a:noFill/>
        </p:spPr>
        <p:txBody>
          <a:bodyPr wrap="square" rtlCol="0">
            <a:spAutoFit/>
          </a:bodyPr>
          <a:lstStyle/>
          <a:p>
            <a:r>
              <a:rPr lang="en-NZ" sz="1400" dirty="0"/>
              <a:t>When these people go to heaven they become saints and they can talk to God for us.</a:t>
            </a:r>
          </a:p>
          <a:p>
            <a:r>
              <a:rPr lang="en-NZ" sz="1400" dirty="0"/>
              <a:t>What would you ask them to talk to God about for you?</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6" y="350027"/>
            <a:ext cx="2796100" cy="25545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328617" y="845365"/>
            <a:ext cx="2174939" cy="1600438"/>
          </a:xfrm>
          <a:prstGeom prst="rect">
            <a:avLst/>
          </a:prstGeom>
          <a:noFill/>
        </p:spPr>
        <p:txBody>
          <a:bodyPr wrap="square" rtlCol="0">
            <a:spAutoFit/>
          </a:bodyPr>
          <a:lstStyle/>
          <a:p>
            <a:r>
              <a:rPr lang="en-NZ" sz="1400" dirty="0"/>
              <a:t>When people we have known and loved on earth die, they go to heaven to be with God.</a:t>
            </a:r>
          </a:p>
          <a:p>
            <a:r>
              <a:rPr lang="en-NZ" sz="1400" dirty="0"/>
              <a:t>Can you name someone you have known and loved who has died?</a:t>
            </a:r>
          </a:p>
        </p:txBody>
      </p:sp>
      <p:pic>
        <p:nvPicPr>
          <p:cNvPr id="14"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rId8" action="ppaction://hlinksldjump"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p:txBody>
      </p:sp>
      <p:pic>
        <p:nvPicPr>
          <p:cNvPr id="34" name="Picture 33" descr="C:\Users\a.kennedy\Pictures\IMG_1626.JPG">
            <a:extLst>
              <a:ext uri="{FF2B5EF4-FFF2-40B4-BE49-F238E27FC236}">
                <a16:creationId xmlns:a16="http://schemas.microsoft.com/office/drawing/2014/main" id="{9C341E62-CF66-4CBA-8081-411D921D8D9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6753609" y="739026"/>
            <a:ext cx="2096604" cy="1572170"/>
          </a:xfrm>
          <a:prstGeom prst="rect">
            <a:avLst/>
          </a:prstGeom>
          <a:noFill/>
          <a:ln w="28575">
            <a:solidFill>
              <a:schemeClr val="bg1"/>
            </a:solidFill>
          </a:ln>
        </p:spPr>
      </p:pic>
    </p:spTree>
    <p:extLst>
      <p:ext uri="{BB962C8B-B14F-4D97-AF65-F5344CB8AC3E}">
        <p14:creationId xmlns:p14="http://schemas.microsoft.com/office/powerpoint/2010/main" val="20805283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12235</TotalTime>
  <Words>3208</Words>
  <Application>Microsoft Office PowerPoint</Application>
  <PresentationFormat>On-screen Show (16:9)</PresentationFormat>
  <Paragraphs>292</Paragraphs>
  <Slides>15</Slides>
  <Notes>15</Notes>
  <HiddenSlides>2</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vt:lpstr>
      <vt:lpstr>Calibri</vt:lpstr>
      <vt:lpstr>Segoe UI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495</cp:revision>
  <cp:lastPrinted>2016-02-02T20:22:43Z</cp:lastPrinted>
  <dcterms:created xsi:type="dcterms:W3CDTF">2015-10-21T21:04:26Z</dcterms:created>
  <dcterms:modified xsi:type="dcterms:W3CDTF">2017-10-20T05:21:38Z</dcterms:modified>
</cp:coreProperties>
</file>