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61" r:id="rId2"/>
    <p:sldId id="263" r:id="rId3"/>
    <p:sldId id="325" r:id="rId4"/>
    <p:sldId id="323" r:id="rId5"/>
    <p:sldId id="280" r:id="rId6"/>
    <p:sldId id="341" r:id="rId7"/>
    <p:sldId id="342" r:id="rId8"/>
    <p:sldId id="344" r:id="rId9"/>
    <p:sldId id="324" r:id="rId10"/>
    <p:sldId id="258" r:id="rId11"/>
    <p:sldId id="339" r:id="rId12"/>
    <p:sldId id="264" r:id="rId13"/>
    <p:sldId id="266" r:id="rId14"/>
    <p:sldId id="300" r:id="rId15"/>
    <p:sldId id="274" r:id="rId16"/>
    <p:sldId id="345" r:id="rId17"/>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E"/>
    <a:srgbClr val="FFFFA1"/>
    <a:srgbClr val="FFFF99"/>
    <a:srgbClr val="AAB14F"/>
    <a:srgbClr val="00206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80930" autoAdjust="0"/>
  </p:normalViewPr>
  <p:slideViewPr>
    <p:cSldViewPr snapToGrid="0" snapToObjects="1">
      <p:cViewPr varScale="1">
        <p:scale>
          <a:sx n="118" d="100"/>
          <a:sy n="118" d="100"/>
        </p:scale>
        <p:origin x="1524" y="102"/>
      </p:cViewPr>
      <p:guideLst>
        <p:guide orient="horz" pos="1620"/>
        <p:guide pos="2880"/>
      </p:guideLst>
    </p:cSldViewPr>
  </p:slideViewPr>
  <p:outlineViewPr>
    <p:cViewPr>
      <p:scale>
        <a:sx n="33" d="100"/>
        <a:sy n="33" d="100"/>
      </p:scale>
      <p:origin x="0" y="3492"/>
    </p:cViewPr>
  </p:outlineViewPr>
  <p:notesTextViewPr>
    <p:cViewPr>
      <p:scale>
        <a:sx n="1" d="1"/>
        <a:sy n="1" d="1"/>
      </p:scale>
      <p:origin x="0" y="0"/>
    </p:cViewPr>
  </p:notesTextViewPr>
  <p:sorterViewPr>
    <p:cViewPr>
      <p:scale>
        <a:sx n="142" d="100"/>
        <a:sy n="142" d="100"/>
      </p:scale>
      <p:origin x="0" y="5226"/>
    </p:cViewPr>
  </p:sorterViewPr>
  <p:notesViewPr>
    <p:cSldViewPr snapToGrid="0" snapToObjects="1">
      <p:cViewPr>
        <p:scale>
          <a:sx n="90" d="100"/>
          <a:sy n="90" d="100"/>
        </p:scale>
        <p:origin x="-2124" y="81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3E6F0A2-C84B-41DB-80A8-8F6966937198}" type="datetimeFigureOut">
              <a:rPr lang="en-GB" smtClean="0"/>
              <a:pPr/>
              <a:t>30/10/2017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69CACF5-E34C-42EA-8512-2766929333E4}" type="slidenum">
              <a:rPr lang="en-GB" smtClean="0"/>
              <a:pPr/>
              <a:t>‹#›</a:t>
            </a:fld>
            <a:endParaRPr lang="en-GB"/>
          </a:p>
        </p:txBody>
      </p:sp>
    </p:spTree>
    <p:extLst>
      <p:ext uri="{BB962C8B-B14F-4D97-AF65-F5344CB8AC3E}">
        <p14:creationId xmlns:p14="http://schemas.microsoft.com/office/powerpoint/2010/main" val="324976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504276-07BE-4A5D-950F-D17C3B3BA64F}" type="slidenum">
              <a:rPr lang="en-GB" smtClean="0"/>
              <a:pPr/>
              <a:t>‹#›</a:t>
            </a:fld>
            <a:endParaRPr lang="en-GB"/>
          </a:p>
        </p:txBody>
      </p:sp>
      <p:sp>
        <p:nvSpPr>
          <p:cNvPr id="6" name="Notes Placeholder 5"/>
          <p:cNvSpPr>
            <a:spLocks noGrp="1"/>
          </p:cNvSpPr>
          <p:nvPr>
            <p:ph type="body" sz="quarter" idx="3"/>
          </p:nvPr>
        </p:nvSpPr>
        <p:spPr>
          <a:xfrm>
            <a:off x="363596" y="4715153"/>
            <a:ext cx="6065212"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Slide Image Placeholder 10"/>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10481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 The Feast of All Saints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Use this slide as a focussing strategy to introduce the resource topic. Read the title together and invite children to share something they know about what Saints are and why there is a feast to celebrate them. Invite children to bring images, statues and books about saints to create interest in the Saints and add them to the prayer focus this week.</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Create an ALL SAINTS space in the classroom for Saints books etc. and read Saints stories in prayer and during the day this month. This will provide a suitable context for All Souls Day on November 2 and the Communion of Saints Strand work.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last slide in this resource is about Halloween. You can choose to use this or not but children of this age enjoy Halloween. It is at the end so it won’t distract children from LIs of the resource.</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a:t>
            </a:fld>
            <a:endParaRPr lang="en-GB"/>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8 Catholics celebrate All Saints Day when they come together for Eucharist</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Share the revealed text with the children.</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Give them a chance to make a comment or ask a question.</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Explain that some people are recognised as Saints by the Church because they did great things that many people know about. Other people are saints because of the ways they lived their lives on earth and some are still living in loving ways as Jesus did. These people are people we know, our teachers, our friends, our aunties, our cousins, our coaches, our grans and grandads, our friends and priests. Next time we see their loving, kind ways we can try to remind ourselves that these people are ‘living’ saints here and now who are models for us to copy and who can lead us to God.</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10</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Slide 9 Celebrating All Saints Day at school</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Work through the ideas with the children and decide how you could celebrate All Saints Day.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 Celebrating All Saints board game is also available to print in the Lesson Notes in the resource section on the front screen.</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Make copies for children to share in pairs or small groups – dice and counters are needed.</a:t>
            </a:r>
            <a:endParaRPr lang="en-NZ" sz="1200" kern="1200" dirty="0" smtClean="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11</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10 Check Up</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formative assessment strategy will help teachers to identify how well children have achieved the Learning Intentions of the resource.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Teachers can choose how they use the slide in their range of assessment options.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 worksheet of this slide is available for children in Years 5-8 to complete.</a:t>
            </a:r>
            <a:br>
              <a:rPr lang="en-GB" sz="1200"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The last two items are feed forward for the teacher.</a:t>
            </a:r>
            <a:br>
              <a:rPr lang="en-NZ" sz="1200"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Recording the children’s responses to these items is recommended as it will enable teachers to adjust their learning strategies for future resources and target the areas that need further attention.</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12</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11 Time for Reflection</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MP3 is played to help create a reflective atmosphere and bring the children to stillness and silence as the teacher invites them to </a:t>
            </a:r>
            <a:r>
              <a:rPr lang="en-GB" sz="1200" i="1" kern="1200" dirty="0" smtClean="0">
                <a:solidFill>
                  <a:schemeClr val="tx1"/>
                </a:solidFill>
                <a:effectLst/>
                <a:latin typeface="+mn-lt"/>
                <a:ea typeface="+mn-ea"/>
                <a:cs typeface="+mn-cs"/>
              </a:rPr>
              <a:t>imagine all the Saints in heaven praising and giving thanks to God. Think about them as their models who can help and guide them to be kind and good to everyone. Plan a kind action they could do every day to help them to become a saint.</a:t>
            </a:r>
            <a:endParaRPr lang="en-US"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13</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3 What is a Saint? WORKSHEET</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worksheet relates to slide 3</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14</a:t>
            </a:fld>
            <a:endParaRPr lang="en-GB"/>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7 Celebrating the Saints WORKSHEET</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worksheet relates to slide 7</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15</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9 Celebrating All Saints Day at school GAME</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worksheet relates to slide 9</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16</a:t>
            </a:fld>
            <a:endParaRPr lang="en-GB"/>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23118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 Learning Intentions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During the week leading up to the feast of All Saints invite children to bring images, statues and books about saints to create interest in the Saints and add them to the prayer focus this week. Create an ALL SAINTS space in the classroom for Saints books etc. and read Saints stories in prayer and during the day this month. This will provide a suitable context for learning about All Souls Day on November 2 and the Communion of Saints Strand work and will encourage children to develop an interest in these models of faith.</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When All Saints Day has past then with the children incorporate some of the All Saints prayer focus into an All Souls focus which will last for all of November. Explain to children that some of the saints who are in heaven were once Holy Souls and with the help of people’s prayer they are now saints in heaven with God.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Adapt Teaching and Learning Experience 1.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2</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0" y="1758656"/>
            <a:ext cx="3211500" cy="7230032"/>
          </a:xfrm>
          <a:prstGeom prst="rect">
            <a:avLst/>
          </a:prstGeom>
        </p:spPr>
        <p:txBody>
          <a:bodyPr/>
          <a:lstStyle/>
          <a:p>
            <a:r>
              <a:rPr lang="en-GB" sz="1200" b="1" kern="1200" dirty="0" smtClean="0">
                <a:solidFill>
                  <a:schemeClr val="tx1"/>
                </a:solidFill>
                <a:effectLst/>
                <a:latin typeface="+mn-lt"/>
                <a:ea typeface="+mn-ea"/>
                <a:cs typeface="+mn-cs"/>
              </a:rPr>
              <a:t>Slide 3 What is a Saint?</a:t>
            </a:r>
            <a:endParaRPr lang="en-NZ"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rPr>
              <a:t>ANSWERS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 God	2) holy	3) everyday	4) models	  5) us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6) goodness	7) heaven	8) times	9) others	10) lives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Make a copy of the worksheet for each child to complete and add to their RE Learning Journal. Work with the children using the text on the screen and give children a chance to say what the missing word is before revealing it. Give children the worksheet and help them to connect the question in the title with the ideas in the answers with the missing words.</a:t>
            </a:r>
            <a:endParaRPr lang="en-GB" b="0" baseline="0" noProof="0" dirty="0" smtClean="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B7D854C1-D8DB-439C-8B37-6CAF82AB5E22}" type="slidenum">
              <a:rPr lang="en-GB" smtClean="0"/>
              <a:pPr/>
              <a:t>3</a:t>
            </a:fld>
            <a:endParaRPr lang="en-GB"/>
          </a:p>
        </p:txBody>
      </p:sp>
    </p:spTree>
    <p:extLst>
      <p:ext uri="{BB962C8B-B14F-4D97-AF65-F5344CB8AC3E}">
        <p14:creationId xmlns:p14="http://schemas.microsoft.com/office/powerpoint/2010/main" val="352342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4 All Saints Day is the day we celebrate the lives of ALL the SAINTS in heaven</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Children read through sentences and find which statement will complete them correctly. Read all the sentences through. Check them with the floaters.                                                                                                                          ANSWERS    1) e, 2) a, 3) c, 4) d, 5) b</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Adapt Teaching and Learning Experience 2.</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4</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76644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5A Some saints are living on earth right now – how would you recognise them?</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Adapt Teaching and Learning Experiences 2 &amp; 3.</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Children read each revealed text and share about an experience you have had of ways the people mentioned show they are saints living on earth today.</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5</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5B Some saints are living on earth right now – how would you recognise them?</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Adapt Teaching and Learning Experiences 2 &amp; 3.</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Children read each revealed text and share about an experience they have had of ways the people mentioned show they are saints living on earth today.</a:t>
            </a:r>
            <a:endParaRPr lang="en-NZ" sz="1200" kern="1200" dirty="0" smtClean="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6</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5C Some saints are living on earth right now – how would you recognise them?</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Adapt Teaching and Learning Experiences 2 &amp; 3.</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Children read each revealed text and share about an experience they have had of ways the people mentioned show they are saints living on earth today.</a:t>
            </a:r>
            <a:endParaRPr lang="en-NZ" sz="1200" kern="1200" dirty="0" smtClean="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7</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6 Heaven is full of Saints - what Saints can you name?</a:t>
            </a:r>
            <a:endParaRPr lang="en-NZ"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ANSWERS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 Mother Teresa of Calcutta	2) St Patrick</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Saint </a:t>
            </a:r>
            <a:r>
              <a:rPr lang="en-GB" sz="1200" kern="1200" dirty="0" err="1" smtClean="0">
                <a:solidFill>
                  <a:schemeClr val="tx1"/>
                </a:solidFill>
                <a:effectLst/>
                <a:latin typeface="+mn-lt"/>
                <a:ea typeface="+mn-ea"/>
                <a:cs typeface="+mn-cs"/>
              </a:rPr>
              <a:t>Thérèse</a:t>
            </a:r>
            <a:r>
              <a:rPr lang="en-GB" sz="1200" kern="1200" dirty="0" smtClean="0">
                <a:solidFill>
                  <a:schemeClr val="tx1"/>
                </a:solidFill>
                <a:effectLst/>
                <a:latin typeface="+mn-lt"/>
                <a:ea typeface="+mn-ea"/>
                <a:cs typeface="+mn-cs"/>
              </a:rPr>
              <a:t> of </a:t>
            </a:r>
            <a:r>
              <a:rPr lang="en-GB" sz="1200" kern="1200" dirty="0" err="1" smtClean="0">
                <a:solidFill>
                  <a:schemeClr val="tx1"/>
                </a:solidFill>
                <a:effectLst/>
                <a:latin typeface="+mn-lt"/>
                <a:ea typeface="+mn-ea"/>
                <a:cs typeface="+mn-cs"/>
              </a:rPr>
              <a:t>Lisieux</a:t>
            </a:r>
            <a:r>
              <a:rPr lang="en-GB" sz="1200" kern="1200" dirty="0" smtClean="0">
                <a:solidFill>
                  <a:schemeClr val="tx1"/>
                </a:solidFill>
                <a:effectLst/>
                <a:latin typeface="+mn-lt"/>
                <a:ea typeface="+mn-ea"/>
                <a:cs typeface="+mn-cs"/>
              </a:rPr>
              <a:t>	4) St Peter</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Mary Queen of All Saints	6) St Francis of Assisi</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7) St Mary </a:t>
            </a:r>
            <a:r>
              <a:rPr lang="en-GB" sz="1200" kern="1200" dirty="0" err="1" smtClean="0">
                <a:solidFill>
                  <a:schemeClr val="tx1"/>
                </a:solidFill>
                <a:effectLst/>
                <a:latin typeface="+mn-lt"/>
                <a:ea typeface="+mn-ea"/>
                <a:cs typeface="+mn-cs"/>
              </a:rPr>
              <a:t>MacKillop</a:t>
            </a:r>
            <a:r>
              <a:rPr lang="en-GB" sz="1200" kern="1200" dirty="0" smtClean="0">
                <a:solidFill>
                  <a:schemeClr val="tx1"/>
                </a:solidFill>
                <a:effectLst/>
                <a:latin typeface="+mn-lt"/>
                <a:ea typeface="+mn-ea"/>
                <a:cs typeface="+mn-cs"/>
              </a:rPr>
              <a:t>               8) St Joseph</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9) St Joan of Arc</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Children can use this slide to identify well known Saints. They could guess the names and then match them with the name floats. They could find their stories in a book of saints and share them with the class.</a:t>
            </a:r>
            <a:endParaRPr lang="en-NZ" sz="1200" kern="1200" dirty="0" smtClean="0">
              <a:solidFill>
                <a:schemeClr val="tx1"/>
              </a:solidFill>
              <a:effectLst/>
              <a:latin typeface="+mn-lt"/>
              <a:ea typeface="+mn-ea"/>
              <a:cs typeface="+mn-cs"/>
            </a:endParaRPr>
          </a:p>
          <a:p>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8</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766448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7 Celebrating the Saints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Children can make a SAINTS CALENDAR using the blank template page for each month to use in the following year. You may prefer to use A3 size pages as this will allow more space and they could be laminated. Children could mark their birthdays and feast day and note the feast day that shares the date.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Children can work in small groups to add the name of the month and the year and the numbers for each day. They can refer to the </a:t>
            </a:r>
            <a:r>
              <a:rPr lang="en-GB" sz="1200" kern="1200" dirty="0" err="1" smtClean="0">
                <a:solidFill>
                  <a:schemeClr val="tx1"/>
                </a:solidFill>
                <a:effectLst/>
                <a:latin typeface="+mn-lt"/>
                <a:ea typeface="+mn-ea"/>
                <a:cs typeface="+mn-cs"/>
              </a:rPr>
              <a:t>Columban</a:t>
            </a:r>
            <a:r>
              <a:rPr lang="en-GB" sz="1200" kern="1200" dirty="0" smtClean="0">
                <a:solidFill>
                  <a:schemeClr val="tx1"/>
                </a:solidFill>
                <a:effectLst/>
                <a:latin typeface="+mn-lt"/>
                <a:ea typeface="+mn-ea"/>
                <a:cs typeface="+mn-cs"/>
              </a:rPr>
              <a:t> Calendar or use other resources to research the feast days assigned to the Saints and add their names to the correct date and month. They could also add a small symbol or image that could help people to remember the Saint’s name and story. Don’t forget to mark ALL SAINTS and ALL SOULS days in November.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SAINTS Calendar can be referred to during the year and the Saint of the Day can be included in class prayer on their feast day. Children could choose a favourite Saint and research his/her life. They could create an image and a one-page profile of the Saint and these could be put in a clear file in the order of days and the months. It could be referred to and used in prayer time when the Saint of the Day story could be shared with the class as a way of helping children to get to know the Saints and celebrate their feast days.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Suggest to parents a Book of Saints stories is a good present for a child.</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Adapt Teaching and Learning Experiences 6 &amp; 7.</a:t>
            </a:r>
            <a:endParaRPr lang="en-GB"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9</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76644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298762"/>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333908"/>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64914182"/>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8.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Layout" Target="../slideLayouts/slideLayout1.xml"/><Relationship Id="rId7" Type="http://schemas.openxmlformats.org/officeDocument/2006/relationships/hyperlink" Target="https://www.youtube.com/watch?v=nMSLj3x9DPo"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9.jpg"/><Relationship Id="rId5" Type="http://schemas.openxmlformats.org/officeDocument/2006/relationships/image" Target="../media/image1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0.png"/><Relationship Id="rId5" Type="http://schemas.openxmlformats.org/officeDocument/2006/relationships/image" Target="../media/image13.png"/><Relationship Id="rId10" Type="http://schemas.openxmlformats.org/officeDocument/2006/relationships/image" Target="../media/image31.png"/><Relationship Id="rId4" Type="http://schemas.openxmlformats.org/officeDocument/2006/relationships/notesSlide" Target="../notesSlides/notesSlide13.xml"/><Relationship Id="rId9" Type="http://schemas.openxmlformats.org/officeDocument/2006/relationships/hyperlink" Target="http://www.tinyurl.com/NCRSfeedbac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slide" Target="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slide" Target="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slideLayout" Target="../slideLayouts/slideLayout2.xml"/><Relationship Id="rId7" Type="http://schemas.openxmlformats.org/officeDocument/2006/relationships/image" Target="../media/image15.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64892" y="49673"/>
            <a:ext cx="9010739" cy="5038207"/>
          </a:xfrm>
          <a:prstGeom prst="rect">
            <a:avLst/>
          </a:prstGeom>
          <a:gradFill flip="none" rotWithShape="1">
            <a:gsLst>
              <a:gs pos="0">
                <a:schemeClr val="bg1"/>
              </a:gs>
              <a:gs pos="100000">
                <a:srgbClr val="FFFF99"/>
              </a:gs>
              <a:gs pos="10000">
                <a:schemeClr val="bg1"/>
              </a:gs>
            </a:gsLst>
            <a:path path="shape">
              <a:fillToRect l="50000" t="50000" r="50000" b="50000"/>
            </a:path>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itle"/>
          <p:cNvSpPr txBox="1"/>
          <p:nvPr/>
        </p:nvSpPr>
        <p:spPr>
          <a:xfrm>
            <a:off x="0" y="236428"/>
            <a:ext cx="9144000" cy="646331"/>
          </a:xfrm>
          <a:prstGeom prst="rect">
            <a:avLst/>
          </a:prstGeom>
          <a:noFill/>
        </p:spPr>
        <p:txBody>
          <a:bodyPr wrap="square" rtlCol="0">
            <a:spAutoFit/>
          </a:bodyPr>
          <a:lstStyle/>
          <a:p>
            <a:pPr algn="ctr"/>
            <a:r>
              <a:rPr lang="en-GB" sz="3600" spc="300" dirty="0" smtClean="0">
                <a:latin typeface="Bookman Old Style"/>
                <a:cs typeface="Bookman Old Style"/>
              </a:rPr>
              <a:t>The Feast of All Saints</a:t>
            </a:r>
            <a:endParaRPr lang="en-GB" sz="3600" spc="300" dirty="0">
              <a:latin typeface="Bookman Old Style"/>
              <a:cs typeface="Bookman Old Style"/>
            </a:endParaRP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lumMod val="95000"/>
                <a:lumOff val="5000"/>
              </a:schemeClr>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S-01</a:t>
            </a:r>
            <a:endParaRPr lang="en-GB" sz="900" b="1" dirty="0">
              <a:solidFill>
                <a:srgbClr val="002060"/>
              </a:solidFill>
              <a:latin typeface="Arial" pitchFamily="34" charset="0"/>
              <a:cs typeface="Arial" pitchFamily="34" charset="0"/>
            </a:endParaRPr>
          </a:p>
        </p:txBody>
      </p:sp>
      <p:sp>
        <p:nvSpPr>
          <p:cNvPr id="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2530795" y="1371909"/>
            <a:ext cx="3723252" cy="2493537"/>
          </a:xfrm>
          <a:prstGeom prst="round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 name="Picture 3" descr="candle clear.png"/>
          <p:cNvPicPr>
            <a:picLocks noChangeAspect="1"/>
          </p:cNvPicPr>
          <p:nvPr/>
        </p:nvPicPr>
        <p:blipFill rotWithShape="1">
          <a:blip r:embed="rId4" cstate="print">
            <a:extLst>
              <a:ext uri="{28A0092B-C50C-407E-A947-70E740481C1C}">
                <a14:useLocalDpi xmlns:a14="http://schemas.microsoft.com/office/drawing/2010/main" val="0"/>
              </a:ext>
            </a:extLst>
          </a:blip>
          <a:srcRect l="22661" r="24406"/>
          <a:stretch/>
        </p:blipFill>
        <p:spPr>
          <a:xfrm>
            <a:off x="5818296" y="2700652"/>
            <a:ext cx="1035764" cy="1687117"/>
          </a:xfrm>
          <a:prstGeom prst="rect">
            <a:avLst/>
          </a:prstGeom>
        </p:spPr>
      </p:pic>
      <p:pic>
        <p:nvPicPr>
          <p:cNvPr id="9" name="Picture 8" descr="candle clear.png"/>
          <p:cNvPicPr>
            <a:picLocks noChangeAspect="1"/>
          </p:cNvPicPr>
          <p:nvPr/>
        </p:nvPicPr>
        <p:blipFill rotWithShape="1">
          <a:blip r:embed="rId4" cstate="print">
            <a:extLst>
              <a:ext uri="{28A0092B-C50C-407E-A947-70E740481C1C}">
                <a14:useLocalDpi xmlns:a14="http://schemas.microsoft.com/office/drawing/2010/main" val="0"/>
              </a:ext>
            </a:extLst>
          </a:blip>
          <a:srcRect l="22661" r="24406"/>
          <a:stretch/>
        </p:blipFill>
        <p:spPr>
          <a:xfrm flipH="1">
            <a:off x="1846290" y="2495146"/>
            <a:ext cx="1161930" cy="1892624"/>
          </a:xfrm>
          <a:prstGeom prst="rect">
            <a:avLst/>
          </a:prstGeom>
        </p:spPr>
      </p:pic>
      <p:pic>
        <p:nvPicPr>
          <p:cNvPr id="10" name="Picture 9" descr="candle clear.png"/>
          <p:cNvPicPr>
            <a:picLocks noChangeAspect="1"/>
          </p:cNvPicPr>
          <p:nvPr/>
        </p:nvPicPr>
        <p:blipFill rotWithShape="1">
          <a:blip r:embed="rId5" cstate="print">
            <a:extLst>
              <a:ext uri="{28A0092B-C50C-407E-A947-70E740481C1C}">
                <a14:useLocalDpi xmlns:a14="http://schemas.microsoft.com/office/drawing/2010/main" val="0"/>
              </a:ext>
            </a:extLst>
          </a:blip>
          <a:srcRect l="22661" r="24406"/>
          <a:stretch/>
        </p:blipFill>
        <p:spPr>
          <a:xfrm flipH="1">
            <a:off x="1518537" y="3079337"/>
            <a:ext cx="781813" cy="1273465"/>
          </a:xfrm>
          <a:prstGeom prst="rect">
            <a:avLst/>
          </a:prstGeom>
        </p:spPr>
      </p:pic>
      <p:pic>
        <p:nvPicPr>
          <p:cNvPr id="11" name="Picture 10" descr="candle clear.png"/>
          <p:cNvPicPr>
            <a:picLocks noChangeAspect="1"/>
          </p:cNvPicPr>
          <p:nvPr/>
        </p:nvPicPr>
        <p:blipFill rotWithShape="1">
          <a:blip r:embed="rId6" cstate="print">
            <a:extLst>
              <a:ext uri="{28A0092B-C50C-407E-A947-70E740481C1C}">
                <a14:useLocalDpi xmlns:a14="http://schemas.microsoft.com/office/drawing/2010/main" val="0"/>
              </a:ext>
            </a:extLst>
          </a:blip>
          <a:srcRect l="22661" r="24406"/>
          <a:stretch/>
        </p:blipFill>
        <p:spPr>
          <a:xfrm>
            <a:off x="6505599" y="3252581"/>
            <a:ext cx="696921" cy="1135188"/>
          </a:xfrm>
          <a:prstGeom prst="rect">
            <a:avLst/>
          </a:prstGeom>
        </p:spPr>
      </p:pic>
    </p:spTree>
    <p:extLst>
      <p:ext uri="{BB962C8B-B14F-4D97-AF65-F5344CB8AC3E}">
        <p14:creationId xmlns:p14="http://schemas.microsoft.com/office/powerpoint/2010/main" val="7233285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4892" y="49673"/>
            <a:ext cx="9010739" cy="5038207"/>
          </a:xfrm>
          <a:prstGeom prst="rect">
            <a:avLst/>
          </a:prstGeom>
          <a:gradFill flip="none" rotWithShape="1">
            <a:gsLst>
              <a:gs pos="0">
                <a:schemeClr val="bg1"/>
              </a:gs>
              <a:gs pos="100000">
                <a:srgbClr val="FFFF99"/>
              </a:gs>
              <a:gs pos="10000">
                <a:schemeClr val="bg1"/>
              </a:gs>
            </a:gsLst>
            <a:path path="shape">
              <a:fillToRect l="50000" t="50000" r="50000" b="50000"/>
            </a:path>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MOVE THIS OBJECT"/>
          <p:cNvSpPr txBox="1"/>
          <p:nvPr/>
        </p:nvSpPr>
        <p:spPr>
          <a:xfrm>
            <a:off x="-1739" y="20794"/>
            <a:ext cx="9144000" cy="954107"/>
          </a:xfrm>
          <a:prstGeom prst="rect">
            <a:avLst/>
          </a:prstGeom>
          <a:noFill/>
        </p:spPr>
        <p:txBody>
          <a:bodyPr wrap="square" rtlCol="0">
            <a:spAutoFit/>
          </a:bodyPr>
          <a:lstStyle/>
          <a:p>
            <a:pPr algn="ctr"/>
            <a:r>
              <a:rPr lang="en-NZ" sz="2800" spc="300" dirty="0">
                <a:latin typeface="Bookman Old Style"/>
                <a:cs typeface="Bookman Old Style"/>
              </a:rPr>
              <a:t>Catholics celebrate All Saints </a:t>
            </a:r>
            <a:r>
              <a:rPr lang="en-NZ" sz="2800" spc="300" dirty="0" smtClean="0">
                <a:latin typeface="Bookman Old Style"/>
                <a:cs typeface="Bookman Old Style"/>
              </a:rPr>
              <a:t>Day </a:t>
            </a:r>
            <a:r>
              <a:rPr lang="en-NZ" sz="2800" spc="300" dirty="0">
                <a:latin typeface="Bookman Old Style"/>
                <a:cs typeface="Bookman Old Style"/>
              </a:rPr>
              <a:t>when they come together for Eucharist</a:t>
            </a:r>
          </a:p>
        </p:txBody>
      </p:sp>
      <p:sp>
        <p:nvSpPr>
          <p:cNvPr id="3" name="Image"/>
          <p:cNvSpPr/>
          <p:nvPr/>
        </p:nvSpPr>
        <p:spPr>
          <a:xfrm>
            <a:off x="7022161" y="2413929"/>
            <a:ext cx="1853698" cy="2191226"/>
          </a:xfrm>
          <a:prstGeom prst="roundRect">
            <a:avLst/>
          </a:prstGeom>
          <a: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l="-17812" r="-17812"/>
            </a:stretch>
          </a:blipFill>
          <a:ln>
            <a:solidFill>
              <a:srgbClr val="40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Cover 1"/>
          <p:cNvSpPr/>
          <p:nvPr/>
        </p:nvSpPr>
        <p:spPr>
          <a:xfrm>
            <a:off x="7022161" y="2413929"/>
            <a:ext cx="1853698" cy="2191226"/>
          </a:xfrm>
          <a:prstGeom prst="roundRect">
            <a:avLst/>
          </a:prstGeom>
          <a:solidFill>
            <a:srgbClr val="FFFF9E">
              <a:alpha val="50000"/>
            </a:srgbClr>
          </a:solidFill>
          <a:ln>
            <a:solidFill>
              <a:srgbClr val="40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Cover 2"/>
          <p:cNvSpPr/>
          <p:nvPr/>
        </p:nvSpPr>
        <p:spPr>
          <a:xfrm>
            <a:off x="7022161" y="2413929"/>
            <a:ext cx="1853698" cy="2191226"/>
          </a:xfrm>
          <a:prstGeom prst="roundRect">
            <a:avLst/>
          </a:prstGeom>
          <a:solidFill>
            <a:srgbClr val="FFFF9E">
              <a:alpha val="50000"/>
            </a:srgbClr>
          </a:solidFill>
          <a:ln>
            <a:solidFill>
              <a:srgbClr val="40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Cover 3"/>
          <p:cNvSpPr/>
          <p:nvPr/>
        </p:nvSpPr>
        <p:spPr>
          <a:xfrm>
            <a:off x="7022161" y="2413929"/>
            <a:ext cx="1853698" cy="2191226"/>
          </a:xfrm>
          <a:prstGeom prst="roundRect">
            <a:avLst/>
          </a:prstGeom>
          <a:solidFill>
            <a:srgbClr val="FFFF9E">
              <a:alpha val="50000"/>
            </a:srgbClr>
          </a:solidFill>
          <a:ln>
            <a:solidFill>
              <a:srgbClr val="40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Cover 4"/>
          <p:cNvSpPr/>
          <p:nvPr/>
        </p:nvSpPr>
        <p:spPr>
          <a:xfrm>
            <a:off x="7022161" y="2413929"/>
            <a:ext cx="1853698" cy="2191226"/>
          </a:xfrm>
          <a:prstGeom prst="roundRect">
            <a:avLst/>
          </a:prstGeom>
          <a:solidFill>
            <a:srgbClr val="FFFF9E">
              <a:alpha val="50000"/>
            </a:srgbClr>
          </a:solidFill>
          <a:ln>
            <a:solidFill>
              <a:srgbClr val="40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TextBox 4"/>
          <p:cNvSpPr txBox="1"/>
          <p:nvPr/>
        </p:nvSpPr>
        <p:spPr>
          <a:xfrm>
            <a:off x="951942" y="3796097"/>
            <a:ext cx="5988354" cy="1015663"/>
          </a:xfrm>
          <a:prstGeom prst="rect">
            <a:avLst/>
          </a:prstGeom>
          <a:noFill/>
        </p:spPr>
        <p:txBody>
          <a:bodyPr wrap="square" rtlCol="0">
            <a:spAutoFit/>
          </a:bodyPr>
          <a:lstStyle/>
          <a:p>
            <a:r>
              <a:rPr lang="en-NZ" sz="1200" spc="260" dirty="0" smtClean="0">
                <a:latin typeface="Aktiv Grotesk Light"/>
                <a:cs typeface="Aktiv Grotesk Light"/>
              </a:rPr>
              <a:t>In </a:t>
            </a:r>
            <a:r>
              <a:rPr lang="en-NZ" sz="1200" spc="260" dirty="0">
                <a:latin typeface="Aktiv Grotesk Light"/>
                <a:cs typeface="Aktiv Grotesk Light"/>
              </a:rPr>
              <a:t>the gospel that is read at Eucharist on All Saints </a:t>
            </a:r>
            <a:r>
              <a:rPr lang="en-NZ" sz="1200" spc="260" dirty="0" smtClean="0">
                <a:latin typeface="Aktiv Grotesk Light"/>
                <a:cs typeface="Aktiv Grotesk Light"/>
              </a:rPr>
              <a:t>Day </a:t>
            </a:r>
            <a:r>
              <a:rPr lang="en-NZ" sz="1200" spc="260" dirty="0">
                <a:latin typeface="Aktiv Grotesk Light"/>
                <a:cs typeface="Aktiv Grotesk Light"/>
              </a:rPr>
              <a:t>St Matthew writes about the people who are blessed in life and filled with God’s grace. Because they were peacemakers and were </a:t>
            </a:r>
            <a:r>
              <a:rPr lang="en-NZ" sz="1200" spc="260" dirty="0" smtClean="0">
                <a:latin typeface="Aktiv Grotesk Light"/>
                <a:cs typeface="Aktiv Grotesk Light"/>
              </a:rPr>
              <a:t>filled with </a:t>
            </a:r>
            <a:r>
              <a:rPr lang="en-NZ" sz="1200" spc="260" dirty="0">
                <a:latin typeface="Aktiv Grotesk Light"/>
                <a:cs typeface="Aktiv Grotesk Light"/>
              </a:rPr>
              <a:t>kindness and mercy on earth </a:t>
            </a:r>
            <a:r>
              <a:rPr lang="en-NZ" sz="1200" spc="260" dirty="0" smtClean="0">
                <a:latin typeface="Aktiv Grotesk Light"/>
                <a:cs typeface="Aktiv Grotesk Light"/>
              </a:rPr>
              <a:t>now they </a:t>
            </a:r>
            <a:r>
              <a:rPr lang="en-NZ" sz="1200" spc="260" dirty="0">
                <a:latin typeface="Aktiv Grotesk Light"/>
                <a:cs typeface="Aktiv Grotesk Light"/>
              </a:rPr>
              <a:t>live with God. </a:t>
            </a:r>
          </a:p>
        </p:txBody>
      </p:sp>
      <p:sp>
        <p:nvSpPr>
          <p:cNvPr id="15" name="TextBox 3"/>
          <p:cNvSpPr txBox="1"/>
          <p:nvPr/>
        </p:nvSpPr>
        <p:spPr>
          <a:xfrm>
            <a:off x="951942" y="2670582"/>
            <a:ext cx="5988354" cy="1015663"/>
          </a:xfrm>
          <a:prstGeom prst="rect">
            <a:avLst/>
          </a:prstGeom>
          <a:noFill/>
        </p:spPr>
        <p:txBody>
          <a:bodyPr wrap="square" rtlCol="0">
            <a:spAutoFit/>
          </a:bodyPr>
          <a:lstStyle/>
          <a:p>
            <a:r>
              <a:rPr lang="en-NZ" sz="1200" spc="260" dirty="0" smtClean="0">
                <a:latin typeface="Aktiv Grotesk Light"/>
                <a:cs typeface="Aktiv Grotesk Light"/>
              </a:rPr>
              <a:t>At </a:t>
            </a:r>
            <a:r>
              <a:rPr lang="en-NZ" sz="1200" spc="260" dirty="0">
                <a:latin typeface="Aktiv Grotesk Light"/>
                <a:cs typeface="Aktiv Grotesk Light"/>
              </a:rPr>
              <a:t>Eucharist on All Saints </a:t>
            </a:r>
            <a:r>
              <a:rPr lang="en-NZ" sz="1200" spc="260" dirty="0" smtClean="0">
                <a:latin typeface="Aktiv Grotesk Light"/>
                <a:cs typeface="Aktiv Grotesk Light"/>
              </a:rPr>
              <a:t>Day </a:t>
            </a:r>
            <a:r>
              <a:rPr lang="en-NZ" sz="1200" spc="260" dirty="0">
                <a:latin typeface="Aktiv Grotesk Light"/>
                <a:cs typeface="Aktiv Grotesk Light"/>
              </a:rPr>
              <a:t>people thank God for their family members who have died and who they believe are now with God in heaven. There is great rejoicing and happiness in heaven on All Saints </a:t>
            </a:r>
            <a:r>
              <a:rPr lang="en-NZ" sz="1200" spc="260" dirty="0" smtClean="0">
                <a:latin typeface="Aktiv Grotesk Light"/>
                <a:cs typeface="Aktiv Grotesk Light"/>
              </a:rPr>
              <a:t>Day </a:t>
            </a:r>
            <a:r>
              <a:rPr lang="en-NZ" sz="1200" spc="260" dirty="0">
                <a:latin typeface="Aktiv Grotesk Light"/>
                <a:cs typeface="Aktiv Grotesk Light"/>
              </a:rPr>
              <a:t>and we share in it through the Eucharist. </a:t>
            </a:r>
            <a:endParaRPr lang="en-NZ" sz="1200" spc="260" dirty="0" smtClean="0">
              <a:latin typeface="Aktiv Grotesk Light"/>
              <a:cs typeface="Aktiv Grotesk Light"/>
            </a:endParaRPr>
          </a:p>
        </p:txBody>
      </p:sp>
      <p:sp>
        <p:nvSpPr>
          <p:cNvPr id="14" name="TextBox 2"/>
          <p:cNvSpPr txBox="1"/>
          <p:nvPr/>
        </p:nvSpPr>
        <p:spPr>
          <a:xfrm>
            <a:off x="951942" y="1914399"/>
            <a:ext cx="7897251" cy="646331"/>
          </a:xfrm>
          <a:prstGeom prst="rect">
            <a:avLst/>
          </a:prstGeom>
          <a:noFill/>
        </p:spPr>
        <p:txBody>
          <a:bodyPr wrap="square" rtlCol="0">
            <a:spAutoFit/>
          </a:bodyPr>
          <a:lstStyle>
            <a:defPPr>
              <a:defRPr lang="en-US"/>
            </a:defPPr>
            <a:lvl1pPr>
              <a:defRPr sz="1200" spc="300">
                <a:latin typeface="Aktiv Grotesk Light"/>
                <a:cs typeface="Aktiv Grotesk Light"/>
              </a:defRPr>
            </a:lvl1pPr>
          </a:lstStyle>
          <a:p>
            <a:r>
              <a:rPr lang="en-NZ" spc="260" dirty="0"/>
              <a:t>There are many saints in heaven whose names we do not know and their names will not appear on calendars so that is why we celebrate the goodness of these people’s lives on All Saints Day at Eucharist.</a:t>
            </a:r>
          </a:p>
        </p:txBody>
      </p:sp>
      <p:sp>
        <p:nvSpPr>
          <p:cNvPr id="5" name="TextBox 1"/>
          <p:cNvSpPr txBox="1"/>
          <p:nvPr/>
        </p:nvSpPr>
        <p:spPr>
          <a:xfrm>
            <a:off x="951942" y="1158216"/>
            <a:ext cx="7897251" cy="646331"/>
          </a:xfrm>
          <a:prstGeom prst="rect">
            <a:avLst/>
          </a:prstGeom>
          <a:noFill/>
        </p:spPr>
        <p:txBody>
          <a:bodyPr wrap="square" rtlCol="0">
            <a:spAutoFit/>
          </a:bodyPr>
          <a:lstStyle/>
          <a:p>
            <a:r>
              <a:rPr lang="en-NZ" sz="1200" spc="260" dirty="0">
                <a:latin typeface="Aktiv Grotesk Light"/>
                <a:cs typeface="Aktiv Grotesk Light"/>
              </a:rPr>
              <a:t>At Eucharist on All Saints </a:t>
            </a:r>
            <a:r>
              <a:rPr lang="en-NZ" sz="1200" spc="260" dirty="0" smtClean="0">
                <a:latin typeface="Aktiv Grotesk Light"/>
                <a:cs typeface="Aktiv Grotesk Light"/>
              </a:rPr>
              <a:t>Day people give </a:t>
            </a:r>
            <a:r>
              <a:rPr lang="en-NZ" sz="1200" spc="260" dirty="0">
                <a:latin typeface="Aktiv Grotesk Light"/>
                <a:cs typeface="Aktiv Grotesk Light"/>
              </a:rPr>
              <a:t>praise and thanks to God for </a:t>
            </a:r>
            <a:r>
              <a:rPr lang="en-NZ" sz="1200" spc="260" dirty="0" smtClean="0">
                <a:latin typeface="Aktiv Grotesk Light"/>
                <a:cs typeface="Aktiv Grotesk Light"/>
              </a:rPr>
              <a:t>all the </a:t>
            </a:r>
            <a:r>
              <a:rPr lang="en-NZ" sz="1200" spc="260" dirty="0">
                <a:latin typeface="Aktiv Grotesk Light"/>
                <a:cs typeface="Aktiv Grotesk Light"/>
              </a:rPr>
              <a:t>good people who are with God </a:t>
            </a:r>
            <a:r>
              <a:rPr lang="en-NZ" sz="1200" spc="260" dirty="0" smtClean="0">
                <a:latin typeface="Aktiv Grotesk Light"/>
                <a:cs typeface="Aktiv Grotesk Light"/>
              </a:rPr>
              <a:t>who have </a:t>
            </a:r>
            <a:r>
              <a:rPr lang="en-NZ" sz="1200" spc="260" dirty="0">
                <a:latin typeface="Aktiv Grotesk Light"/>
                <a:cs typeface="Aktiv Grotesk Light"/>
              </a:rPr>
              <a:t>not been named Saints by </a:t>
            </a:r>
            <a:r>
              <a:rPr lang="en-NZ" sz="1200" spc="260" dirty="0" smtClean="0">
                <a:latin typeface="Aktiv Grotesk Light"/>
                <a:cs typeface="Aktiv Grotesk Light"/>
              </a:rPr>
              <a:t>the Church.</a:t>
            </a:r>
          </a:p>
        </p:txBody>
      </p:sp>
      <p:sp>
        <p:nvSpPr>
          <p:cNvPr id="19" name="Icon 4"/>
          <p:cNvSpPr/>
          <p:nvPr/>
        </p:nvSpPr>
        <p:spPr>
          <a:xfrm>
            <a:off x="242354" y="4057661"/>
            <a:ext cx="562552" cy="531610"/>
          </a:xfrm>
          <a:prstGeom prst="ellipse">
            <a:avLst/>
          </a:prstGeom>
          <a:blipFill rotWithShape="1">
            <a:blip r:embed="rId5"/>
            <a:stretch>
              <a:fillRect/>
            </a:stretch>
          </a:blipFill>
          <a:ln>
            <a:solidFill>
              <a:srgbClr val="40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Icon 3"/>
          <p:cNvSpPr/>
          <p:nvPr/>
        </p:nvSpPr>
        <p:spPr>
          <a:xfrm>
            <a:off x="242354" y="2917015"/>
            <a:ext cx="562552" cy="531610"/>
          </a:xfrm>
          <a:prstGeom prst="ellipse">
            <a:avLst/>
          </a:prstGeom>
          <a:blipFill rotWithShape="1">
            <a:blip r:embed="rId5"/>
            <a:stretch>
              <a:fillRect/>
            </a:stretch>
          </a:blipFill>
          <a:ln>
            <a:solidFill>
              <a:srgbClr val="40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Icon 2"/>
          <p:cNvSpPr/>
          <p:nvPr/>
        </p:nvSpPr>
        <p:spPr>
          <a:xfrm>
            <a:off x="242354" y="1977157"/>
            <a:ext cx="562552" cy="531610"/>
          </a:xfrm>
          <a:prstGeom prst="ellipse">
            <a:avLst/>
          </a:prstGeom>
          <a:blipFill rotWithShape="1">
            <a:blip r:embed="rId5"/>
            <a:stretch>
              <a:fillRect/>
            </a:stretch>
          </a:blipFill>
          <a:ln>
            <a:solidFill>
              <a:srgbClr val="40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icon 1"/>
          <p:cNvSpPr/>
          <p:nvPr/>
        </p:nvSpPr>
        <p:spPr>
          <a:xfrm>
            <a:off x="242354" y="1231987"/>
            <a:ext cx="562552" cy="531610"/>
          </a:xfrm>
          <a:prstGeom prst="ellipse">
            <a:avLst/>
          </a:prstGeom>
          <a:blipFill rotWithShape="1">
            <a:blip r:embed="rId5"/>
            <a:stretch>
              <a:fillRect/>
            </a:stretch>
          </a:blipFill>
          <a:ln>
            <a:solidFill>
              <a:srgbClr val="40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lumMod val="95000"/>
                <a:lumOff val="5000"/>
              </a:schemeClr>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R-1</a:t>
            </a:r>
          </a:p>
          <a:p>
            <a:pPr algn="ctr"/>
            <a:r>
              <a:rPr lang="en-GB" sz="900" b="1" dirty="0" smtClean="0">
                <a:solidFill>
                  <a:srgbClr val="002060"/>
                </a:solidFill>
                <a:latin typeface="Arial" pitchFamily="34" charset="0"/>
                <a:cs typeface="Arial" pitchFamily="34" charset="0"/>
              </a:rPr>
              <a:t>S-08</a:t>
            </a:r>
            <a:endParaRPr lang="en-GB" sz="900" b="1" dirty="0">
              <a:solidFill>
                <a:srgbClr val="002060"/>
              </a:solidFill>
              <a:latin typeface="Arial" pitchFamily="34" charset="0"/>
              <a:cs typeface="Arial" pitchFamily="34" charset="0"/>
            </a:endParaRPr>
          </a:p>
        </p:txBody>
      </p:sp>
      <p:sp>
        <p:nvSpPr>
          <p:cNvPr id="1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Tool instructions"/>
          <p:cNvSpPr txBox="1"/>
          <p:nvPr/>
        </p:nvSpPr>
        <p:spPr>
          <a:xfrm>
            <a:off x="2415012" y="4861038"/>
            <a:ext cx="4314002" cy="246221"/>
          </a:xfrm>
          <a:prstGeom prst="rect">
            <a:avLst/>
          </a:prstGeom>
          <a:noFill/>
        </p:spPr>
        <p:txBody>
          <a:bodyPr wrap="none" rtlCol="0">
            <a:spAutoFit/>
          </a:bodyPr>
          <a:lstStyle/>
          <a:p>
            <a:pPr algn="ctr"/>
            <a:r>
              <a:rPr lang="en-GB" sz="1000" spc="300" dirty="0" smtClean="0">
                <a:latin typeface="Aktiv Grotesk Light"/>
                <a:ea typeface="Segoe UI" pitchFamily="34" charset="0"/>
                <a:cs typeface="Aktiv Grotesk Light"/>
              </a:rPr>
              <a:t>Click the Icons to reveal text and an image.</a:t>
            </a:r>
            <a:endParaRPr lang="en-GB" sz="1000" spc="300" dirty="0">
              <a:latin typeface="Aktiv Grotesk Light"/>
              <a:ea typeface="Segoe UI" pitchFamily="34" charset="0"/>
              <a:cs typeface="Aktiv Grotesk Light"/>
            </a:endParaRPr>
          </a:p>
        </p:txBody>
      </p:sp>
    </p:spTree>
    <p:extLst>
      <p:ext uri="{BB962C8B-B14F-4D97-AF65-F5344CB8AC3E}">
        <p14:creationId xmlns:p14="http://schemas.microsoft.com/office/powerpoint/2010/main" val="3086336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xit" presetSubtype="0" fill="hold" grpId="0" nodeType="with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par>
                                <p:cTn id="26" presetID="10" presetClass="exit" presetSubtype="0" fill="hold" grpId="0" nodeType="withEffect">
                                  <p:stCondLst>
                                    <p:cond delay="0"/>
                                  </p:stCondLst>
                                  <p:childTnLst>
                                    <p:animEffect transition="out" filter="fade">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childTnLst>
                                </p:cTn>
                              </p:par>
                              <p:par>
                                <p:cTn id="35" presetID="10" presetClass="exit" presetSubtype="0" fill="hold" grpId="0" nodeType="withEffect">
                                  <p:stCondLst>
                                    <p:cond delay="0"/>
                                  </p:stCondLst>
                                  <p:childTnLst>
                                    <p:animEffect transition="out" filter="fad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grpId="2" nodeType="clickEffect">
                                  <p:stCondLst>
                                    <p:cond delay="0"/>
                                  </p:stCondLst>
                                  <p:childTnLst>
                                    <p:set>
                                      <p:cBhvr>
                                        <p:cTn id="42" dur="1" fill="hold">
                                          <p:stCondLst>
                                            <p:cond delay="0"/>
                                          </p:stCondLst>
                                        </p:cTn>
                                        <p:tgtEl>
                                          <p:spTgt spid="5"/>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4"/>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ntr" presetSubtype="0" fill="hold" grpId="1"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57" restart="whenNotActive" fill="hold" evtFilter="cancelBubble" nodeType="interactiveSeq">
                <p:stCondLst>
                  <p:cond evt="onClick" delay="0">
                    <p:tgtEl>
                      <p:spTgt spid="12"/>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3" nodeType="clickEffect">
                                  <p:stCondLst>
                                    <p:cond delay="0"/>
                                  </p:stCondLst>
                                  <p:childTnLst>
                                    <p:set>
                                      <p:cBhvr>
                                        <p:cTn id="61" dur="1" fill="hold">
                                          <p:stCondLst>
                                            <p:cond delay="0"/>
                                          </p:stCondLst>
                                        </p:cTn>
                                        <p:tgtEl>
                                          <p:spTgt spid="5"/>
                                        </p:tgtEl>
                                        <p:attrNameLst>
                                          <p:attrName>style.visibility</p:attrName>
                                        </p:attrNameLst>
                                      </p:cBhvr>
                                      <p:to>
                                        <p:strVal val="hidden"/>
                                      </p:to>
                                    </p:set>
                                  </p:childTnLst>
                                </p:cTn>
                              </p:par>
                              <p:par>
                                <p:cTn id="62" presetID="1" presetClass="exit" presetSubtype="0" fill="hold" grpId="3" nodeType="withEffect">
                                  <p:stCondLst>
                                    <p:cond delay="0"/>
                                  </p:stCondLst>
                                  <p:childTnLst>
                                    <p:set>
                                      <p:cBhvr>
                                        <p:cTn id="63" dur="1" fill="hold">
                                          <p:stCondLst>
                                            <p:cond delay="0"/>
                                          </p:stCondLst>
                                        </p:cTn>
                                        <p:tgtEl>
                                          <p:spTgt spid="14"/>
                                        </p:tgtEl>
                                        <p:attrNameLst>
                                          <p:attrName>style.visibility</p:attrName>
                                        </p:attrNameLst>
                                      </p:cBhvr>
                                      <p:to>
                                        <p:strVal val="hidden"/>
                                      </p:to>
                                    </p:set>
                                  </p:childTnLst>
                                </p:cTn>
                              </p:par>
                              <p:par>
                                <p:cTn id="64" presetID="1" presetClass="exit" presetSubtype="0" fill="hold" grpId="3" nodeType="withEffect">
                                  <p:stCondLst>
                                    <p:cond delay="0"/>
                                  </p:stCondLst>
                                  <p:childTnLst>
                                    <p:set>
                                      <p:cBhvr>
                                        <p:cTn id="65" dur="1" fill="hold">
                                          <p:stCondLst>
                                            <p:cond delay="0"/>
                                          </p:stCondLst>
                                        </p:cTn>
                                        <p:tgtEl>
                                          <p:spTgt spid="15"/>
                                        </p:tgtEl>
                                        <p:attrNameLst>
                                          <p:attrName>style.visibility</p:attrName>
                                        </p:attrNameLst>
                                      </p:cBhvr>
                                      <p:to>
                                        <p:strVal val="hidden"/>
                                      </p:to>
                                    </p:set>
                                  </p:childTnLst>
                                </p:cTn>
                              </p:par>
                              <p:par>
                                <p:cTn id="66" presetID="1" presetClass="exit" presetSubtype="0" fill="hold" grpId="3" nodeType="withEffect">
                                  <p:stCondLst>
                                    <p:cond delay="0"/>
                                  </p:stCondLst>
                                  <p:childTnLst>
                                    <p:set>
                                      <p:cBhvr>
                                        <p:cTn id="67" dur="1" fill="hold">
                                          <p:stCondLst>
                                            <p:cond delay="0"/>
                                          </p:stCondLst>
                                        </p:cTn>
                                        <p:tgtEl>
                                          <p:spTgt spid="16"/>
                                        </p:tgtEl>
                                        <p:attrNameLst>
                                          <p:attrName>style.visibility</p:attrName>
                                        </p:attrNameLst>
                                      </p:cBhvr>
                                      <p:to>
                                        <p:strVal val="hidden"/>
                                      </p:to>
                                    </p:set>
                                  </p:childTnLst>
                                </p:cTn>
                              </p:par>
                              <p:par>
                                <p:cTn id="68" presetID="1" presetClass="entr" presetSubtype="0" fill="hold" grpId="2" nodeType="withEffect">
                                  <p:stCondLst>
                                    <p:cond delay="0"/>
                                  </p:stCondLst>
                                  <p:childTnLst>
                                    <p:set>
                                      <p:cBhvr>
                                        <p:cTn id="69" dur="1" fill="hold">
                                          <p:stCondLst>
                                            <p:cond delay="0"/>
                                          </p:stCondLst>
                                        </p:cTn>
                                        <p:tgtEl>
                                          <p:spTgt spid="21"/>
                                        </p:tgtEl>
                                        <p:attrNameLst>
                                          <p:attrName>style.visibility</p:attrName>
                                        </p:attrNameLst>
                                      </p:cBhvr>
                                      <p:to>
                                        <p:strVal val="visible"/>
                                      </p:to>
                                    </p:set>
                                  </p:childTnLst>
                                </p:cTn>
                              </p:par>
                              <p:par>
                                <p:cTn id="70" presetID="1" presetClass="entr" presetSubtype="0" fill="hold" grpId="2" nodeType="withEffect">
                                  <p:stCondLst>
                                    <p:cond delay="0"/>
                                  </p:stCondLst>
                                  <p:childTnLst>
                                    <p:set>
                                      <p:cBhvr>
                                        <p:cTn id="71" dur="1" fill="hold">
                                          <p:stCondLst>
                                            <p:cond delay="0"/>
                                          </p:stCondLst>
                                        </p:cTn>
                                        <p:tgtEl>
                                          <p:spTgt spid="22"/>
                                        </p:tgtEl>
                                        <p:attrNameLst>
                                          <p:attrName>style.visibility</p:attrName>
                                        </p:attrNameLst>
                                      </p:cBhvr>
                                      <p:to>
                                        <p:strVal val="visible"/>
                                      </p:to>
                                    </p:set>
                                  </p:childTnLst>
                                </p:cTn>
                              </p:par>
                              <p:par>
                                <p:cTn id="72" presetID="1" presetClass="entr" presetSubtype="0" fill="hold" grpId="2" nodeType="withEffect">
                                  <p:stCondLst>
                                    <p:cond delay="0"/>
                                  </p:stCondLst>
                                  <p:childTnLst>
                                    <p:set>
                                      <p:cBhvr>
                                        <p:cTn id="73" dur="1" fill="hold">
                                          <p:stCondLst>
                                            <p:cond delay="0"/>
                                          </p:stCondLst>
                                        </p:cTn>
                                        <p:tgtEl>
                                          <p:spTgt spid="23"/>
                                        </p:tgtEl>
                                        <p:attrNameLst>
                                          <p:attrName>style.visibility</p:attrName>
                                        </p:attrNameLst>
                                      </p:cBhvr>
                                      <p:to>
                                        <p:strVal val="visible"/>
                                      </p:to>
                                    </p:set>
                                  </p:childTnLst>
                                </p:cTn>
                              </p:par>
                              <p:par>
                                <p:cTn id="74" presetID="1" presetClass="entr" presetSubtype="0" fill="hold" grpId="2" nodeType="with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24" grpId="0" animBg="1"/>
      <p:bldP spid="24" grpId="1" animBg="1"/>
      <p:bldP spid="24" grpId="2" animBg="1"/>
      <p:bldP spid="23" grpId="0" animBg="1"/>
      <p:bldP spid="23" grpId="1" animBg="1"/>
      <p:bldP spid="23" grpId="2" animBg="1"/>
      <p:bldP spid="22" grpId="0" animBg="1"/>
      <p:bldP spid="22" grpId="1" animBg="1"/>
      <p:bldP spid="22" grpId="2" animBg="1"/>
      <p:bldP spid="21" grpId="0" animBg="1"/>
      <p:bldP spid="21" grpId="1" animBg="1"/>
      <p:bldP spid="21" grpId="2" animBg="1"/>
      <p:bldP spid="16" grpId="1"/>
      <p:bldP spid="16" grpId="2"/>
      <p:bldP spid="16" grpId="3"/>
      <p:bldP spid="15" grpId="1"/>
      <p:bldP spid="15" grpId="2"/>
      <p:bldP spid="15" grpId="3"/>
      <p:bldP spid="14" grpId="1"/>
      <p:bldP spid="14" grpId="2"/>
      <p:bldP spid="14" grpId="3"/>
      <p:bldP spid="5" grpId="1"/>
      <p:bldP spid="5" grpId="2"/>
      <p:bldP spid="5" grpId="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All Saints (2.3&amp;4.1.S9) - We Are All Sain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01200" y="305567"/>
            <a:ext cx="609600" cy="609600"/>
          </a:xfrm>
          <a:prstGeom prst="rect">
            <a:avLst/>
          </a:prstGeom>
        </p:spPr>
      </p:pic>
      <p:sp>
        <p:nvSpPr>
          <p:cNvPr id="16" name="Rectangle 15"/>
          <p:cNvSpPr/>
          <p:nvPr/>
        </p:nvSpPr>
        <p:spPr>
          <a:xfrm>
            <a:off x="64892" y="49673"/>
            <a:ext cx="9010739" cy="5038207"/>
          </a:xfrm>
          <a:prstGeom prst="rect">
            <a:avLst/>
          </a:prstGeom>
          <a:gradFill flip="none" rotWithShape="1">
            <a:gsLst>
              <a:gs pos="0">
                <a:schemeClr val="bg1"/>
              </a:gs>
              <a:gs pos="100000">
                <a:srgbClr val="FFFF99"/>
              </a:gs>
              <a:gs pos="10000">
                <a:schemeClr val="bg1"/>
              </a:gs>
            </a:gsLst>
            <a:path path="shape">
              <a:fillToRect l="50000" t="50000" r="50000" b="50000"/>
            </a:path>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Box 1"/>
          <p:cNvSpPr txBox="1"/>
          <p:nvPr/>
        </p:nvSpPr>
        <p:spPr>
          <a:xfrm>
            <a:off x="3162735" y="1361535"/>
            <a:ext cx="5822428" cy="3093154"/>
          </a:xfrm>
          <a:prstGeom prst="rect">
            <a:avLst/>
          </a:prstGeom>
          <a:noFill/>
        </p:spPr>
        <p:txBody>
          <a:bodyPr wrap="none" rtlCol="0">
            <a:spAutoFit/>
          </a:bodyPr>
          <a:lstStyle/>
          <a:p>
            <a:pPr marL="285750" lvl="0" indent="-285750">
              <a:buFont typeface="Wingdings" charset="2"/>
              <a:buChar char="Ø"/>
            </a:pPr>
            <a:r>
              <a:rPr lang="en-NZ" sz="1500" spc="300" dirty="0" smtClean="0">
                <a:latin typeface="Aktiv Grotesk Light"/>
                <a:cs typeface="Aktiv Grotesk Light"/>
              </a:rPr>
              <a:t>Play </a:t>
            </a:r>
            <a:r>
              <a:rPr lang="en-NZ" sz="1500" spc="300" dirty="0">
                <a:latin typeface="Aktiv Grotesk Light"/>
                <a:cs typeface="Aktiv Grotesk Light"/>
              </a:rPr>
              <a:t>the CELEBRATING ALL SAINTS </a:t>
            </a:r>
          </a:p>
          <a:p>
            <a:pPr lvl="0"/>
            <a:r>
              <a:rPr lang="en-NZ" sz="1500" spc="300" dirty="0" smtClean="0">
                <a:latin typeface="Aktiv Grotesk Light"/>
                <a:cs typeface="Aktiv Grotesk Light"/>
              </a:rPr>
              <a:t>    board </a:t>
            </a:r>
            <a:r>
              <a:rPr lang="en-NZ" sz="1500" spc="300" dirty="0">
                <a:latin typeface="Aktiv Grotesk Light"/>
                <a:cs typeface="Aktiv Grotesk Light"/>
              </a:rPr>
              <a:t>game </a:t>
            </a:r>
          </a:p>
          <a:p>
            <a:pPr marL="285750" lvl="0" indent="-285750">
              <a:buFont typeface="Wingdings" charset="2"/>
              <a:buChar char="Ø"/>
            </a:pPr>
            <a:r>
              <a:rPr lang="en-NZ" sz="1500" spc="300" dirty="0">
                <a:latin typeface="Aktiv Grotesk Light"/>
                <a:cs typeface="Aktiv Grotesk Light"/>
              </a:rPr>
              <a:t>Dress up as a saint like the children in the </a:t>
            </a:r>
            <a:endParaRPr lang="en-NZ" sz="1500" spc="300" dirty="0" smtClean="0">
              <a:latin typeface="Aktiv Grotesk Light"/>
              <a:cs typeface="Aktiv Grotesk Light"/>
            </a:endParaRPr>
          </a:p>
          <a:p>
            <a:pPr lvl="0"/>
            <a:r>
              <a:rPr lang="en-NZ" sz="1500" spc="300" dirty="0" smtClean="0">
                <a:latin typeface="Aktiv Grotesk Light"/>
                <a:cs typeface="Aktiv Grotesk Light"/>
              </a:rPr>
              <a:t>    picture </a:t>
            </a:r>
            <a:r>
              <a:rPr lang="en-NZ" sz="1500" spc="300" dirty="0">
                <a:latin typeface="Aktiv Grotesk Light"/>
                <a:cs typeface="Aktiv Grotesk Light"/>
              </a:rPr>
              <a:t>and </a:t>
            </a:r>
            <a:r>
              <a:rPr lang="en-NZ" sz="1500" spc="300" dirty="0" smtClean="0">
                <a:latin typeface="Aktiv Grotesk Light"/>
                <a:cs typeface="Aktiv Grotesk Light"/>
              </a:rPr>
              <a:t>have </a:t>
            </a:r>
            <a:r>
              <a:rPr lang="en-NZ" sz="1500" spc="300" dirty="0">
                <a:latin typeface="Aktiv Grotesk Light"/>
                <a:cs typeface="Aktiv Grotesk Light"/>
              </a:rPr>
              <a:t>an All Saints parade </a:t>
            </a:r>
            <a:r>
              <a:rPr lang="en-NZ" sz="1500" spc="300" dirty="0" smtClean="0">
                <a:latin typeface="Aktiv Grotesk Light"/>
                <a:cs typeface="Aktiv Grotesk Light"/>
              </a:rPr>
              <a:t>and </a:t>
            </a:r>
          </a:p>
          <a:p>
            <a:pPr lvl="0"/>
            <a:r>
              <a:rPr lang="en-NZ" sz="1500" spc="300" dirty="0">
                <a:latin typeface="Aktiv Grotesk Light"/>
                <a:cs typeface="Aktiv Grotesk Light"/>
              </a:rPr>
              <a:t> </a:t>
            </a:r>
            <a:r>
              <a:rPr lang="en-NZ" sz="1500" spc="300" dirty="0" smtClean="0">
                <a:latin typeface="Aktiv Grotesk Light"/>
                <a:cs typeface="Aktiv Grotesk Light"/>
              </a:rPr>
              <a:t>   invite </a:t>
            </a:r>
            <a:r>
              <a:rPr lang="en-NZ" sz="1500" spc="300" dirty="0">
                <a:latin typeface="Aktiv Grotesk Light"/>
                <a:cs typeface="Aktiv Grotesk Light"/>
              </a:rPr>
              <a:t>other classes to join </a:t>
            </a:r>
            <a:r>
              <a:rPr lang="en-NZ" sz="1500" spc="300" dirty="0" smtClean="0">
                <a:latin typeface="Aktiv Grotesk Light"/>
                <a:cs typeface="Aktiv Grotesk Light"/>
              </a:rPr>
              <a:t>in</a:t>
            </a:r>
            <a:endParaRPr lang="en-NZ" sz="1500" spc="300" dirty="0">
              <a:latin typeface="Aktiv Grotesk Light"/>
              <a:cs typeface="Aktiv Grotesk Light"/>
            </a:endParaRPr>
          </a:p>
          <a:p>
            <a:pPr marL="285750" lvl="0" indent="-285750">
              <a:buFont typeface="Wingdings" charset="2"/>
              <a:buChar char="Ø"/>
            </a:pPr>
            <a:r>
              <a:rPr lang="en-NZ" sz="1500" spc="300" dirty="0">
                <a:latin typeface="Aktiv Grotesk Light"/>
                <a:cs typeface="Aktiv Grotesk Light"/>
              </a:rPr>
              <a:t>Make an All Saints bunting – </a:t>
            </a:r>
            <a:r>
              <a:rPr lang="en-NZ" sz="1500" spc="300" dirty="0" smtClean="0">
                <a:latin typeface="Aktiv Grotesk Light"/>
                <a:cs typeface="Aktiv Grotesk Light"/>
              </a:rPr>
              <a:t>Saint’s </a:t>
            </a:r>
            <a:r>
              <a:rPr lang="en-NZ" sz="1500" spc="300" dirty="0">
                <a:latin typeface="Aktiv Grotesk Light"/>
                <a:cs typeface="Aktiv Grotesk Light"/>
              </a:rPr>
              <a:t>name </a:t>
            </a:r>
            <a:endParaRPr lang="en-NZ" sz="1500" spc="300" dirty="0" smtClean="0">
              <a:latin typeface="Aktiv Grotesk Light"/>
              <a:cs typeface="Aktiv Grotesk Light"/>
            </a:endParaRPr>
          </a:p>
          <a:p>
            <a:pPr lvl="0"/>
            <a:r>
              <a:rPr lang="en-NZ" sz="1500" spc="300" dirty="0" smtClean="0">
                <a:latin typeface="Aktiv Grotesk Light"/>
                <a:cs typeface="Aktiv Grotesk Light"/>
              </a:rPr>
              <a:t>    on </a:t>
            </a:r>
            <a:r>
              <a:rPr lang="en-NZ" sz="1500" spc="300" dirty="0">
                <a:latin typeface="Aktiv Grotesk Light"/>
                <a:cs typeface="Aktiv Grotesk Light"/>
              </a:rPr>
              <a:t>one side </a:t>
            </a:r>
            <a:r>
              <a:rPr lang="en-NZ" sz="1500" spc="300" dirty="0" smtClean="0">
                <a:latin typeface="Aktiv Grotesk Light"/>
                <a:cs typeface="Aktiv Grotesk Light"/>
              </a:rPr>
              <a:t>‘</a:t>
            </a:r>
            <a:r>
              <a:rPr lang="en-NZ" sz="1500" spc="300" dirty="0">
                <a:latin typeface="Aktiv Grotesk Light"/>
                <a:cs typeface="Aktiv Grotesk Light"/>
              </a:rPr>
              <a:t>Pray for us’ on the other – </a:t>
            </a:r>
            <a:endParaRPr lang="en-NZ" sz="1500" spc="300" dirty="0" smtClean="0">
              <a:latin typeface="Aktiv Grotesk Light"/>
              <a:cs typeface="Aktiv Grotesk Light"/>
            </a:endParaRPr>
          </a:p>
          <a:p>
            <a:pPr lvl="0"/>
            <a:r>
              <a:rPr lang="en-NZ" sz="1500" spc="300" dirty="0">
                <a:latin typeface="Aktiv Grotesk Light"/>
                <a:cs typeface="Aktiv Grotesk Light"/>
              </a:rPr>
              <a:t> </a:t>
            </a:r>
            <a:r>
              <a:rPr lang="en-NZ" sz="1500" spc="300" dirty="0" smtClean="0">
                <a:latin typeface="Aktiv Grotesk Light"/>
                <a:cs typeface="Aktiv Grotesk Light"/>
              </a:rPr>
              <a:t>   hang </a:t>
            </a:r>
            <a:r>
              <a:rPr lang="en-NZ" sz="1500" spc="300" dirty="0">
                <a:latin typeface="Aktiv Grotesk Light"/>
                <a:cs typeface="Aktiv Grotesk Light"/>
              </a:rPr>
              <a:t>it in the </a:t>
            </a:r>
            <a:r>
              <a:rPr lang="en-NZ" sz="1500" spc="300" dirty="0" smtClean="0">
                <a:latin typeface="Aktiv Grotesk Light"/>
                <a:cs typeface="Aktiv Grotesk Light"/>
              </a:rPr>
              <a:t>school </a:t>
            </a:r>
            <a:r>
              <a:rPr lang="en-NZ" sz="1500" spc="300" dirty="0">
                <a:latin typeface="Aktiv Grotesk Light"/>
                <a:cs typeface="Aktiv Grotesk Light"/>
              </a:rPr>
              <a:t>and church </a:t>
            </a:r>
            <a:r>
              <a:rPr lang="en-NZ" sz="1500" spc="300" dirty="0" smtClean="0">
                <a:latin typeface="Aktiv Grotesk Light"/>
                <a:cs typeface="Aktiv Grotesk Light"/>
              </a:rPr>
              <a:t>foyer</a:t>
            </a:r>
            <a:endParaRPr lang="en-NZ" sz="1500" spc="300" dirty="0">
              <a:latin typeface="Aktiv Grotesk Light"/>
              <a:cs typeface="Aktiv Grotesk Light"/>
            </a:endParaRPr>
          </a:p>
          <a:p>
            <a:pPr marL="285750" lvl="0" indent="-285750">
              <a:buFont typeface="Wingdings" charset="2"/>
              <a:buChar char="Ø"/>
            </a:pPr>
            <a:r>
              <a:rPr lang="en-NZ" sz="1500" spc="300" dirty="0">
                <a:latin typeface="Aktiv Grotesk Light"/>
                <a:cs typeface="Aktiv Grotesk Light"/>
              </a:rPr>
              <a:t>Have an All Saints party and play party </a:t>
            </a:r>
          </a:p>
          <a:p>
            <a:pPr lvl="0"/>
            <a:r>
              <a:rPr lang="en-NZ" sz="1500" spc="300" dirty="0" smtClean="0">
                <a:latin typeface="Aktiv Grotesk Light"/>
                <a:cs typeface="Aktiv Grotesk Light"/>
              </a:rPr>
              <a:t>    games </a:t>
            </a:r>
            <a:endParaRPr lang="en-NZ" sz="1500" spc="300" dirty="0">
              <a:latin typeface="Aktiv Grotesk Light"/>
              <a:cs typeface="Aktiv Grotesk Light"/>
            </a:endParaRPr>
          </a:p>
          <a:p>
            <a:pPr marL="285750" lvl="0" indent="-285750">
              <a:buFont typeface="Wingdings" charset="2"/>
              <a:buChar char="Ø"/>
            </a:pPr>
            <a:r>
              <a:rPr lang="en-NZ" sz="1500" spc="300" dirty="0">
                <a:latin typeface="Aktiv Grotesk Light"/>
                <a:cs typeface="Aktiv Grotesk Light"/>
              </a:rPr>
              <a:t>Make an art work of your favourite </a:t>
            </a:r>
            <a:r>
              <a:rPr lang="en-NZ" sz="1500" spc="300" dirty="0" smtClean="0">
                <a:latin typeface="Aktiv Grotesk Light"/>
                <a:cs typeface="Aktiv Grotesk Light"/>
              </a:rPr>
              <a:t>saint </a:t>
            </a:r>
          </a:p>
          <a:p>
            <a:pPr lvl="0"/>
            <a:r>
              <a:rPr lang="en-NZ" sz="1500" spc="300" dirty="0">
                <a:latin typeface="Aktiv Grotesk Light"/>
                <a:cs typeface="Aktiv Grotesk Light"/>
              </a:rPr>
              <a:t> </a:t>
            </a:r>
            <a:r>
              <a:rPr lang="en-NZ" sz="1500" spc="300" dirty="0" smtClean="0">
                <a:latin typeface="Aktiv Grotesk Light"/>
                <a:cs typeface="Aktiv Grotesk Light"/>
              </a:rPr>
              <a:t>   and </a:t>
            </a:r>
            <a:r>
              <a:rPr lang="en-NZ" sz="1500" spc="300" dirty="0">
                <a:latin typeface="Aktiv Grotesk Light"/>
                <a:cs typeface="Aktiv Grotesk Light"/>
              </a:rPr>
              <a:t>create an </a:t>
            </a:r>
            <a:r>
              <a:rPr lang="en-NZ" sz="1500" spc="300" dirty="0" smtClean="0">
                <a:latin typeface="Aktiv Grotesk Light"/>
                <a:cs typeface="Aktiv Grotesk Light"/>
              </a:rPr>
              <a:t>All </a:t>
            </a:r>
            <a:r>
              <a:rPr lang="en-NZ" sz="1500" spc="300" dirty="0">
                <a:latin typeface="Aktiv Grotesk Light"/>
                <a:cs typeface="Aktiv Grotesk Light"/>
              </a:rPr>
              <a:t>Saints Art Exhibition to </a:t>
            </a:r>
            <a:endParaRPr lang="en-NZ" sz="1500" spc="300" dirty="0" smtClean="0">
              <a:latin typeface="Aktiv Grotesk Light"/>
              <a:cs typeface="Aktiv Grotesk Light"/>
            </a:endParaRPr>
          </a:p>
          <a:p>
            <a:pPr lvl="0"/>
            <a:r>
              <a:rPr lang="en-NZ" sz="1500" spc="300" dirty="0">
                <a:latin typeface="Aktiv Grotesk Light"/>
                <a:cs typeface="Aktiv Grotesk Light"/>
              </a:rPr>
              <a:t> </a:t>
            </a:r>
            <a:r>
              <a:rPr lang="en-NZ" sz="1500" spc="300" dirty="0" smtClean="0">
                <a:latin typeface="Aktiv Grotesk Light"/>
                <a:cs typeface="Aktiv Grotesk Light"/>
              </a:rPr>
              <a:t>   share </a:t>
            </a:r>
            <a:r>
              <a:rPr lang="en-NZ" sz="1500" spc="300" dirty="0">
                <a:latin typeface="Aktiv Grotesk Light"/>
                <a:cs typeface="Aktiv Grotesk Light"/>
              </a:rPr>
              <a:t>with your families and parish</a:t>
            </a:r>
            <a:r>
              <a:rPr lang="en-NZ" sz="1500" spc="300" dirty="0" smtClean="0">
                <a:latin typeface="Aktiv Grotesk Light"/>
                <a:cs typeface="Aktiv Grotesk Light"/>
              </a:rPr>
              <a:t>.</a:t>
            </a:r>
            <a:endParaRPr lang="en-NZ" sz="1500" spc="300" dirty="0">
              <a:latin typeface="Aktiv Grotesk Light"/>
              <a:cs typeface="Aktiv Grotesk Light"/>
            </a:endParaRPr>
          </a:p>
        </p:txBody>
      </p:sp>
      <p:sp>
        <p:nvSpPr>
          <p:cNvPr id="3" name="Rounded Rectangle 2"/>
          <p:cNvSpPr/>
          <p:nvPr/>
        </p:nvSpPr>
        <p:spPr>
          <a:xfrm>
            <a:off x="158740" y="1408273"/>
            <a:ext cx="2932848" cy="2616871"/>
          </a:xfrm>
          <a:prstGeom prst="roundRect">
            <a:avLst/>
          </a:prstGeom>
          <a:blipFill rotWithShape="1">
            <a:blip r:embed="rId6"/>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p:cNvSpPr txBox="1"/>
          <p:nvPr/>
        </p:nvSpPr>
        <p:spPr>
          <a:xfrm>
            <a:off x="3237439" y="849700"/>
            <a:ext cx="5649410" cy="369332"/>
          </a:xfrm>
          <a:prstGeom prst="rect">
            <a:avLst/>
          </a:prstGeom>
          <a:noFill/>
        </p:spPr>
        <p:txBody>
          <a:bodyPr wrap="none" rtlCol="0">
            <a:spAutoFit/>
          </a:bodyPr>
          <a:lstStyle/>
          <a:p>
            <a:pPr algn="ctr"/>
            <a:r>
              <a:rPr lang="en-NZ" spc="300" dirty="0">
                <a:latin typeface="Aktiv Grotesk Light"/>
                <a:cs typeface="Aktiv Grotesk Light"/>
              </a:rPr>
              <a:t>Here are some ideas to get you </a:t>
            </a:r>
            <a:r>
              <a:rPr lang="en-NZ" spc="300" dirty="0" smtClean="0">
                <a:latin typeface="Aktiv Grotesk Light"/>
                <a:cs typeface="Aktiv Grotesk Light"/>
              </a:rPr>
              <a:t>started:</a:t>
            </a:r>
            <a:endParaRPr lang="en-NZ" spc="300" dirty="0">
              <a:latin typeface="Aktiv Grotesk Light"/>
              <a:cs typeface="Aktiv Grotesk Light"/>
            </a:endParaRPr>
          </a:p>
        </p:txBody>
      </p:sp>
      <p:cxnSp>
        <p:nvCxnSpPr>
          <p:cNvPr id="15" name="Straight Connector 14"/>
          <p:cNvCxnSpPr/>
          <p:nvPr/>
        </p:nvCxnSpPr>
        <p:spPr>
          <a:xfrm>
            <a:off x="3091588" y="1257132"/>
            <a:ext cx="5885559" cy="18678"/>
          </a:xfrm>
          <a:prstGeom prst="line">
            <a:avLst/>
          </a:prstGeom>
          <a:ln>
            <a:solidFill>
              <a:schemeClr val="accent4">
                <a:lumMod val="50000"/>
              </a:schemeClr>
            </a:solidFill>
            <a:prstDash val="sysDash"/>
          </a:ln>
          <a:effectLst/>
        </p:spPr>
        <p:style>
          <a:lnRef idx="2">
            <a:schemeClr val="dk1"/>
          </a:lnRef>
          <a:fillRef idx="0">
            <a:schemeClr val="dk1"/>
          </a:fillRef>
          <a:effectRef idx="1">
            <a:schemeClr val="dk1"/>
          </a:effectRef>
          <a:fontRef idx="minor">
            <a:schemeClr val="tx1"/>
          </a:fontRef>
        </p:style>
      </p:cxnSp>
      <p:sp>
        <p:nvSpPr>
          <p:cNvPr id="6" name="REMOVE THIS OBJECT"/>
          <p:cNvSpPr txBox="1"/>
          <p:nvPr/>
        </p:nvSpPr>
        <p:spPr>
          <a:xfrm>
            <a:off x="0" y="68213"/>
            <a:ext cx="9144000" cy="646331"/>
          </a:xfrm>
          <a:prstGeom prst="rect">
            <a:avLst/>
          </a:prstGeom>
          <a:noFill/>
        </p:spPr>
        <p:txBody>
          <a:bodyPr wrap="square" rtlCol="0">
            <a:spAutoFit/>
          </a:bodyPr>
          <a:lstStyle/>
          <a:p>
            <a:pPr algn="ctr"/>
            <a:r>
              <a:rPr lang="en-NZ" sz="3600" dirty="0">
                <a:latin typeface="Bookman Old Style"/>
                <a:cs typeface="Bookman Old Style"/>
              </a:rPr>
              <a:t>Celebrating All Saints </a:t>
            </a:r>
            <a:r>
              <a:rPr lang="en-NZ" sz="3600" dirty="0" smtClean="0">
                <a:latin typeface="Bookman Old Style"/>
                <a:cs typeface="Bookman Old Style"/>
              </a:rPr>
              <a:t>Day </a:t>
            </a:r>
            <a:r>
              <a:rPr lang="en-NZ" sz="3600" dirty="0">
                <a:latin typeface="Bookman Old Style"/>
                <a:cs typeface="Bookman Old Style"/>
              </a:rPr>
              <a:t>at school </a:t>
            </a:r>
            <a:endParaRPr lang="en-GB" sz="3600" b="1" dirty="0">
              <a:latin typeface="Bookman Old Style"/>
              <a:cs typeface="Bookman Old Style"/>
            </a:endParaRPr>
          </a:p>
        </p:txBody>
      </p:sp>
      <p:sp>
        <p:nvSpPr>
          <p:cNvPr id="10"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lumMod val="95000"/>
                <a:lumOff val="5000"/>
              </a:schemeClr>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R-</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S-09</a:t>
            </a:r>
            <a:endParaRPr lang="en-GB" sz="900" b="1" dirty="0">
              <a:solidFill>
                <a:srgbClr val="002060"/>
              </a:solidFill>
              <a:latin typeface="Arial" pitchFamily="34" charset="0"/>
              <a:cs typeface="Arial" pitchFamily="34" charset="0"/>
            </a:endParaRPr>
          </a:p>
        </p:txBody>
      </p:sp>
      <p:sp>
        <p:nvSpPr>
          <p:cNvPr id="1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Video">
            <a:hlinkClick r:id="rId7" highlightClick="1"/>
          </p:cNvPr>
          <p:cNvSpPr/>
          <p:nvPr/>
        </p:nvSpPr>
        <p:spPr>
          <a:xfrm>
            <a:off x="7092000" y="4680000"/>
            <a:ext cx="360000" cy="360000"/>
          </a:xfrm>
          <a:prstGeom prst="actionButtonMovi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ction Button: Audio">
            <a:hlinkClick r:id="" action="ppaction://noaction" highlightClick="1"/>
          </p:cNvPr>
          <p:cNvSpPr/>
          <p:nvPr/>
        </p:nvSpPr>
        <p:spPr>
          <a:xfrm>
            <a:off x="6660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ction Button: Worksheet">
            <a:hlinkClick r:id="rId8" action="ppaction://hlinksldjump" highlightClick="1"/>
          </p:cNvPr>
          <p:cNvSpPr/>
          <p:nvPr/>
        </p:nvSpPr>
        <p:spPr>
          <a:xfrm>
            <a:off x="6228000" y="4678007"/>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Tool instructions"/>
          <p:cNvSpPr txBox="1"/>
          <p:nvPr/>
        </p:nvSpPr>
        <p:spPr>
          <a:xfrm>
            <a:off x="89330" y="4855307"/>
            <a:ext cx="6250430" cy="246221"/>
          </a:xfrm>
          <a:prstGeom prst="rect">
            <a:avLst/>
          </a:prstGeom>
          <a:noFill/>
        </p:spPr>
        <p:txBody>
          <a:bodyPr wrap="none" rtlCol="0">
            <a:spAutoFit/>
          </a:bodyPr>
          <a:lstStyle/>
          <a:p>
            <a:pPr algn="ctr"/>
            <a:r>
              <a:rPr lang="en-GB" sz="1000" spc="300" dirty="0" smtClean="0">
                <a:latin typeface="Aktiv Grotesk Light"/>
                <a:cs typeface="Aktiv Grotesk Light"/>
              </a:rPr>
              <a:t>Click the video button to play ‘</a:t>
            </a:r>
            <a:r>
              <a:rPr lang="en-NZ" sz="1000" spc="300" dirty="0" smtClean="0">
                <a:latin typeface="Aktiv Grotesk Light"/>
                <a:cs typeface="Aktiv Grotesk Light"/>
              </a:rPr>
              <a:t>When the Saints go Marching in’</a:t>
            </a:r>
            <a:endParaRPr lang="en-GB" sz="1000" spc="300" dirty="0">
              <a:latin typeface="Aktiv Grotesk Light"/>
              <a:cs typeface="Aktiv Grotesk Light"/>
            </a:endParaRPr>
          </a:p>
        </p:txBody>
      </p:sp>
      <p:sp>
        <p:nvSpPr>
          <p:cNvPr id="22" name="TextBox: Tool instructions stop"/>
          <p:cNvSpPr txBox="1"/>
          <p:nvPr/>
        </p:nvSpPr>
        <p:spPr>
          <a:xfrm>
            <a:off x="762412" y="4699148"/>
            <a:ext cx="4807726" cy="246221"/>
          </a:xfrm>
          <a:prstGeom prst="rect">
            <a:avLst/>
          </a:prstGeom>
          <a:noFill/>
        </p:spPr>
        <p:txBody>
          <a:bodyPr wrap="none" rtlCol="0">
            <a:spAutoFit/>
          </a:bodyPr>
          <a:lstStyle/>
          <a:p>
            <a:pPr algn="ctr"/>
            <a:r>
              <a:rPr lang="en-GB" sz="1000" spc="300" dirty="0">
                <a:latin typeface="Aktiv Grotesk Light"/>
                <a:cs typeface="Aktiv Grotesk Light"/>
              </a:rPr>
              <a:t>Click the audio button to stop ‘We are all Saints’</a:t>
            </a:r>
          </a:p>
        </p:txBody>
      </p:sp>
      <p:sp>
        <p:nvSpPr>
          <p:cNvPr id="23" name="TextBox: Tool instructions start"/>
          <p:cNvSpPr txBox="1"/>
          <p:nvPr/>
        </p:nvSpPr>
        <p:spPr>
          <a:xfrm>
            <a:off x="765618" y="4699148"/>
            <a:ext cx="4801314" cy="246221"/>
          </a:xfrm>
          <a:prstGeom prst="rect">
            <a:avLst/>
          </a:prstGeom>
          <a:noFill/>
        </p:spPr>
        <p:txBody>
          <a:bodyPr wrap="none" rtlCol="0">
            <a:spAutoFit/>
          </a:bodyPr>
          <a:lstStyle/>
          <a:p>
            <a:pPr algn="ctr"/>
            <a:r>
              <a:rPr lang="en-GB" sz="1000" spc="300" dirty="0">
                <a:latin typeface="Aktiv Grotesk Light"/>
                <a:ea typeface="Segoe UI" pitchFamily="34" charset="0"/>
                <a:cs typeface="Aktiv Grotesk Light"/>
              </a:rPr>
              <a:t>Click the audio button to play ‘We are all Saints’</a:t>
            </a:r>
          </a:p>
        </p:txBody>
      </p:sp>
      <p:sp>
        <p:nvSpPr>
          <p:cNvPr id="19" name="TextBox: Tool instructions"/>
          <p:cNvSpPr txBox="1"/>
          <p:nvPr/>
        </p:nvSpPr>
        <p:spPr>
          <a:xfrm>
            <a:off x="951141" y="4549130"/>
            <a:ext cx="4397359" cy="246221"/>
          </a:xfrm>
          <a:prstGeom prst="rect">
            <a:avLst/>
          </a:prstGeom>
          <a:noFill/>
        </p:spPr>
        <p:txBody>
          <a:bodyPr wrap="none" rtlCol="0">
            <a:spAutoFit/>
          </a:bodyPr>
          <a:lstStyle/>
          <a:p>
            <a:pPr algn="ctr"/>
            <a:r>
              <a:rPr lang="en-GB" sz="1000" spc="300" dirty="0" smtClean="0">
                <a:latin typeface="Aktiv Grotesk Light"/>
                <a:cs typeface="Aktiv Grotesk Light"/>
              </a:rPr>
              <a:t>Click the worksheet button to go to the game</a:t>
            </a:r>
            <a:endParaRPr lang="en-GB" sz="1000" spc="300" dirty="0">
              <a:latin typeface="Aktiv Grotesk Light"/>
              <a:cs typeface="Aktiv Grotesk Light"/>
            </a:endParaRPr>
          </a:p>
        </p:txBody>
      </p:sp>
    </p:spTree>
    <p:extLst>
      <p:ext uri="{BB962C8B-B14F-4D97-AF65-F5344CB8AC3E}">
        <p14:creationId xmlns:p14="http://schemas.microsoft.com/office/powerpoint/2010/main" val="14725978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1"/>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xit" presetSubtype="0" fill="hold" grpId="1" nodeType="with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1" presetClass="mediacall" presetSubtype="0" fill="hold" nodeType="withEffect">
                                  <p:stCondLst>
                                    <p:cond delay="0"/>
                                  </p:stCondLst>
                                  <p:childTnLst>
                                    <p:cmd type="call" cmd="playFrom(0.0)">
                                      <p:cBhvr>
                                        <p:cTn id="17" dur="206597" fill="hold"/>
                                        <p:tgtEl>
                                          <p:spTgt spid="20"/>
                                        </p:tgtEl>
                                      </p:cBhvr>
                                    </p:cmd>
                                  </p:childTnLst>
                                </p:cTn>
                              </p:par>
                              <p:par>
                                <p:cTn id="18" presetID="1" presetClass="emph" presetSubtype="2" fill="hold" nodeType="withEffect">
                                  <p:stCondLst>
                                    <p:cond delay="0"/>
                                  </p:stCondLst>
                                  <p:childTnLst>
                                    <p:animClr clrSpc="rgb" dir="cw">
                                      <p:cBhvr>
                                        <p:cTn id="19" dur="1000" fill="hold"/>
                                        <p:tgtEl>
                                          <p:spTgt spid="21"/>
                                        </p:tgtEl>
                                        <p:attrNameLst>
                                          <p:attrName>fillcolor</p:attrName>
                                        </p:attrNameLst>
                                      </p:cBhvr>
                                      <p:to>
                                        <a:schemeClr val="accent2"/>
                                      </p:to>
                                    </p:animClr>
                                    <p:set>
                                      <p:cBhvr>
                                        <p:cTn id="20" dur="1000" fill="hold"/>
                                        <p:tgtEl>
                                          <p:spTgt spid="21"/>
                                        </p:tgtEl>
                                        <p:attrNameLst>
                                          <p:attrName>fill.type</p:attrName>
                                        </p:attrNameLst>
                                      </p:cBhvr>
                                      <p:to>
                                        <p:strVal val="solid"/>
                                      </p:to>
                                    </p:set>
                                    <p:set>
                                      <p:cBhvr>
                                        <p:cTn id="21" dur="1000" fill="hold"/>
                                        <p:tgtEl>
                                          <p:spTgt spid="21"/>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20"/>
                                        </p:tgtEl>
                                      </p:cBhvr>
                                    </p:cmd>
                                  </p:childTnLst>
                                </p:cTn>
                              </p:par>
                              <p:par>
                                <p:cTn id="26" presetID="10" presetClass="exit" presetSubtype="0" fill="hold" grpId="1" nodeType="with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par>
                                <p:cTn id="29" presetID="10" presetClass="entr" presetSubtype="0" fill="hold" grpId="2"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 presetClass="emph" presetSubtype="2" fill="hold" nodeType="withEffect">
                                  <p:stCondLst>
                                    <p:cond delay="0"/>
                                  </p:stCondLst>
                                  <p:childTnLst>
                                    <p:animClr clrSpc="rgb" dir="cw">
                                      <p:cBhvr>
                                        <p:cTn id="33" dur="2000" fill="hold"/>
                                        <p:tgtEl>
                                          <p:spTgt spid="21"/>
                                        </p:tgtEl>
                                        <p:attrNameLst>
                                          <p:attrName>fillcolor</p:attrName>
                                        </p:attrNameLst>
                                      </p:cBhvr>
                                      <p:to>
                                        <a:schemeClr val="bg1"/>
                                      </p:to>
                                    </p:animClr>
                                    <p:set>
                                      <p:cBhvr>
                                        <p:cTn id="34" dur="2000" fill="hold"/>
                                        <p:tgtEl>
                                          <p:spTgt spid="21"/>
                                        </p:tgtEl>
                                        <p:attrNameLst>
                                          <p:attrName>fill.type</p:attrName>
                                        </p:attrNameLst>
                                      </p:cBhvr>
                                      <p:to>
                                        <p:strVal val="solid"/>
                                      </p:to>
                                    </p:set>
                                    <p:set>
                                      <p:cBhvr>
                                        <p:cTn id="35" dur="2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audio>
              <p:cMediaNode vol="80000">
                <p:cTn id="36" fill="hold" display="0">
                  <p:stCondLst>
                    <p:cond delay="indefinite"/>
                  </p:stCondLst>
                  <p:endCondLst>
                    <p:cond evt="onStopAudio" delay="0">
                      <p:tgtEl>
                        <p:sldTgt/>
                      </p:tgtEl>
                    </p:cond>
                  </p:endCondLst>
                </p:cTn>
                <p:tgtEl>
                  <p:spTgt spid="20"/>
                </p:tgtEl>
              </p:cMediaNode>
            </p:audio>
          </p:childTnLst>
        </p:cTn>
      </p:par>
    </p:tnLst>
    <p:bldLst>
      <p:bldP spid="22" grpId="0"/>
      <p:bldP spid="22" grpId="1"/>
      <p:bldP spid="23" grpId="0"/>
      <p:bldP spid="23" grpId="1"/>
      <p:bldP spid="23"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64892" y="49673"/>
            <a:ext cx="9010739" cy="5038207"/>
          </a:xfrm>
          <a:prstGeom prst="rect">
            <a:avLst/>
          </a:prstGeom>
          <a:gradFill flip="none" rotWithShape="1">
            <a:gsLst>
              <a:gs pos="0">
                <a:schemeClr val="bg1"/>
              </a:gs>
              <a:gs pos="100000">
                <a:srgbClr val="FFFF99"/>
              </a:gs>
              <a:gs pos="10000">
                <a:schemeClr val="bg1"/>
              </a:gs>
            </a:gsLst>
            <a:path path="shape">
              <a:fillToRect l="50000" t="50000" r="50000" b="50000"/>
            </a:path>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Textbox: Line 7"/>
          <p:cNvSpPr txBox="1"/>
          <p:nvPr/>
        </p:nvSpPr>
        <p:spPr>
          <a:xfrm>
            <a:off x="713973" y="4008261"/>
            <a:ext cx="7419273" cy="584776"/>
          </a:xfrm>
          <a:prstGeom prst="rect">
            <a:avLst/>
          </a:prstGeom>
          <a:noFill/>
        </p:spPr>
        <p:txBody>
          <a:bodyPr wrap="square" rtlCol="0">
            <a:spAutoFit/>
          </a:bodyPr>
          <a:lstStyle/>
          <a:p>
            <a:pPr lvl="0"/>
            <a:r>
              <a:rPr lang="en-NZ" sz="1550" spc="300" dirty="0">
                <a:latin typeface="Aktiv Grotesk Light"/>
                <a:cs typeface="Aktiv Grotesk Light"/>
              </a:rPr>
              <a:t>Questions I would like to ask about the topics in this resource are …</a:t>
            </a:r>
          </a:p>
        </p:txBody>
      </p:sp>
      <p:sp>
        <p:nvSpPr>
          <p:cNvPr id="34" name="Textbox: Line 6"/>
          <p:cNvSpPr txBox="1"/>
          <p:nvPr/>
        </p:nvSpPr>
        <p:spPr>
          <a:xfrm>
            <a:off x="716831" y="3451180"/>
            <a:ext cx="7419273" cy="584776"/>
          </a:xfrm>
          <a:prstGeom prst="rect">
            <a:avLst/>
          </a:prstGeom>
          <a:noFill/>
        </p:spPr>
        <p:txBody>
          <a:bodyPr wrap="square" rtlCol="0">
            <a:spAutoFit/>
          </a:bodyPr>
          <a:lstStyle/>
          <a:p>
            <a:pPr lvl="0"/>
            <a:r>
              <a:rPr lang="en-NZ" sz="1550" spc="300" dirty="0">
                <a:latin typeface="Aktiv Grotesk Light"/>
                <a:cs typeface="Aktiv Grotesk Light"/>
              </a:rPr>
              <a:t>Which activity do you think helped you to learn best in this resource?</a:t>
            </a:r>
          </a:p>
        </p:txBody>
      </p:sp>
      <p:sp>
        <p:nvSpPr>
          <p:cNvPr id="35" name="Textbox: Line 5"/>
          <p:cNvSpPr txBox="1"/>
          <p:nvPr/>
        </p:nvSpPr>
        <p:spPr>
          <a:xfrm>
            <a:off x="716829" y="2894101"/>
            <a:ext cx="7416417" cy="584776"/>
          </a:xfrm>
          <a:prstGeom prst="rect">
            <a:avLst/>
          </a:prstGeom>
          <a:noFill/>
        </p:spPr>
        <p:txBody>
          <a:bodyPr wrap="square" rtlCol="0">
            <a:spAutoFit/>
          </a:bodyPr>
          <a:lstStyle/>
          <a:p>
            <a:pPr lvl="0"/>
            <a:r>
              <a:rPr lang="en-NZ" sz="1550" spc="300" dirty="0">
                <a:latin typeface="Aktiv Grotesk Light"/>
                <a:cs typeface="Aktiv Grotesk Light"/>
              </a:rPr>
              <a:t>What do we praise and thank God for at the All Saints </a:t>
            </a:r>
            <a:r>
              <a:rPr lang="en-NZ" sz="1550" spc="300" dirty="0" smtClean="0">
                <a:latin typeface="Aktiv Grotesk Light"/>
                <a:cs typeface="Aktiv Grotesk Light"/>
              </a:rPr>
              <a:t>Day </a:t>
            </a:r>
            <a:r>
              <a:rPr lang="en-NZ" sz="1550" spc="300" dirty="0">
                <a:latin typeface="Aktiv Grotesk Light"/>
                <a:cs typeface="Aktiv Grotesk Light"/>
              </a:rPr>
              <a:t>Eucharist? (Slide 8) </a:t>
            </a:r>
          </a:p>
        </p:txBody>
      </p:sp>
      <p:sp>
        <p:nvSpPr>
          <p:cNvPr id="18" name="Textbox: Line 4"/>
          <p:cNvSpPr txBox="1"/>
          <p:nvPr/>
        </p:nvSpPr>
        <p:spPr>
          <a:xfrm>
            <a:off x="725992" y="2337022"/>
            <a:ext cx="7419273" cy="584776"/>
          </a:xfrm>
          <a:prstGeom prst="rect">
            <a:avLst/>
          </a:prstGeom>
          <a:noFill/>
        </p:spPr>
        <p:txBody>
          <a:bodyPr wrap="square" rtlCol="0">
            <a:spAutoFit/>
          </a:bodyPr>
          <a:lstStyle/>
          <a:p>
            <a:pPr lvl="0"/>
            <a:r>
              <a:rPr lang="en-NZ" sz="1550" spc="300" dirty="0">
                <a:latin typeface="Aktiv Grotesk Light"/>
                <a:cs typeface="Aktiv Grotesk Light"/>
              </a:rPr>
              <a:t>Who do we celebrate on All Saints </a:t>
            </a:r>
            <a:r>
              <a:rPr lang="en-NZ" sz="1550" spc="300" dirty="0" smtClean="0">
                <a:latin typeface="Aktiv Grotesk Light"/>
                <a:cs typeface="Aktiv Grotesk Light"/>
              </a:rPr>
              <a:t>Day </a:t>
            </a:r>
            <a:r>
              <a:rPr lang="en-NZ" sz="1550" spc="300" dirty="0">
                <a:latin typeface="Aktiv Grotesk Light"/>
                <a:cs typeface="Aktiv Grotesk Light"/>
              </a:rPr>
              <a:t>and name 2 ways to celebrate? (Slides 8&amp;9)</a:t>
            </a:r>
          </a:p>
        </p:txBody>
      </p:sp>
      <p:sp>
        <p:nvSpPr>
          <p:cNvPr id="19" name="Textbox: Line 3"/>
          <p:cNvSpPr txBox="1"/>
          <p:nvPr/>
        </p:nvSpPr>
        <p:spPr>
          <a:xfrm>
            <a:off x="725990" y="1982620"/>
            <a:ext cx="7407257" cy="338554"/>
          </a:xfrm>
          <a:prstGeom prst="rect">
            <a:avLst/>
          </a:prstGeom>
          <a:noFill/>
        </p:spPr>
        <p:txBody>
          <a:bodyPr wrap="square" rtlCol="0">
            <a:spAutoFit/>
          </a:bodyPr>
          <a:lstStyle/>
          <a:p>
            <a:pPr lvl="0"/>
            <a:r>
              <a:rPr lang="en-NZ" sz="1550" spc="300" dirty="0">
                <a:latin typeface="Aktiv Grotesk Light"/>
                <a:cs typeface="Aktiv Grotesk Light"/>
              </a:rPr>
              <a:t>How can Saints help people like us on earth? (Slide 6) </a:t>
            </a:r>
          </a:p>
        </p:txBody>
      </p:sp>
      <p:sp>
        <p:nvSpPr>
          <p:cNvPr id="20" name="Textbox: Line 2"/>
          <p:cNvSpPr txBox="1"/>
          <p:nvPr/>
        </p:nvSpPr>
        <p:spPr>
          <a:xfrm>
            <a:off x="725993" y="1408123"/>
            <a:ext cx="7977514" cy="584776"/>
          </a:xfrm>
          <a:prstGeom prst="rect">
            <a:avLst/>
          </a:prstGeom>
          <a:noFill/>
        </p:spPr>
        <p:txBody>
          <a:bodyPr wrap="square" rtlCol="0">
            <a:spAutoFit/>
          </a:bodyPr>
          <a:lstStyle/>
          <a:p>
            <a:pPr lvl="0"/>
            <a:r>
              <a:rPr lang="en-NZ" sz="1550" spc="300" dirty="0">
                <a:latin typeface="Aktiv Grotesk Light"/>
                <a:cs typeface="Aktiv Grotesk Light"/>
              </a:rPr>
              <a:t>Name 3 named Saints and 3 </a:t>
            </a:r>
            <a:r>
              <a:rPr lang="en-NZ" sz="1550" spc="300" dirty="0" smtClean="0">
                <a:latin typeface="Aktiv Grotesk Light"/>
                <a:cs typeface="Aktiv Grotesk Light"/>
              </a:rPr>
              <a:t>Saints </a:t>
            </a:r>
            <a:r>
              <a:rPr lang="en-NZ" sz="1550" spc="300" dirty="0">
                <a:latin typeface="Aktiv Grotesk Light"/>
                <a:cs typeface="Aktiv Grotesk Light"/>
              </a:rPr>
              <a:t>that you knew on earth and </a:t>
            </a:r>
            <a:r>
              <a:rPr lang="en-NZ" sz="1550" spc="300" dirty="0" smtClean="0">
                <a:latin typeface="Aktiv Grotesk Light"/>
                <a:cs typeface="Aktiv Grotesk Light"/>
              </a:rPr>
              <a:t>who </a:t>
            </a:r>
            <a:r>
              <a:rPr lang="en-NZ" sz="1550" spc="300" dirty="0">
                <a:latin typeface="Aktiv Grotesk Light"/>
                <a:cs typeface="Aktiv Grotesk Light"/>
              </a:rPr>
              <a:t>are in heaven now with God. (Slide </a:t>
            </a:r>
            <a:r>
              <a:rPr lang="en-NZ" sz="1550" spc="300" dirty="0" smtClean="0">
                <a:latin typeface="Aktiv Grotesk Light"/>
                <a:cs typeface="Aktiv Grotesk Light"/>
              </a:rPr>
              <a:t>5A,B,C)</a:t>
            </a:r>
            <a:endParaRPr lang="en-NZ" sz="1550" spc="300" dirty="0">
              <a:latin typeface="Aktiv Grotesk Light"/>
              <a:cs typeface="Aktiv Grotesk Light"/>
            </a:endParaRPr>
          </a:p>
        </p:txBody>
      </p:sp>
      <p:sp>
        <p:nvSpPr>
          <p:cNvPr id="21" name="Textbox: Line 1"/>
          <p:cNvSpPr txBox="1"/>
          <p:nvPr/>
        </p:nvSpPr>
        <p:spPr>
          <a:xfrm>
            <a:off x="725993" y="1027594"/>
            <a:ext cx="7419273" cy="338554"/>
          </a:xfrm>
          <a:prstGeom prst="rect">
            <a:avLst/>
          </a:prstGeom>
          <a:noFill/>
        </p:spPr>
        <p:txBody>
          <a:bodyPr wrap="square" rtlCol="0">
            <a:spAutoFit/>
          </a:bodyPr>
          <a:lstStyle/>
          <a:p>
            <a:pPr lvl="0"/>
            <a:r>
              <a:rPr lang="en-NZ" sz="1550" spc="300" dirty="0">
                <a:latin typeface="Aktiv Grotesk Light"/>
                <a:cs typeface="Aktiv Grotesk Light"/>
              </a:rPr>
              <a:t>Why do we call people </a:t>
            </a:r>
            <a:r>
              <a:rPr lang="en-NZ" sz="1550" spc="300" dirty="0" smtClean="0">
                <a:latin typeface="Aktiv Grotesk Light"/>
                <a:cs typeface="Aktiv Grotesk Light"/>
              </a:rPr>
              <a:t>Saints</a:t>
            </a:r>
            <a:r>
              <a:rPr lang="en-NZ" sz="1550" spc="300" dirty="0">
                <a:latin typeface="Aktiv Grotesk Light"/>
                <a:cs typeface="Aktiv Grotesk Light"/>
              </a:rPr>
              <a:t>? (Slides 3&amp;4) </a:t>
            </a:r>
          </a:p>
        </p:txBody>
      </p:sp>
      <p:sp>
        <p:nvSpPr>
          <p:cNvPr id="42" name="Shape: Number 7"/>
          <p:cNvSpPr txBox="1"/>
          <p:nvPr/>
        </p:nvSpPr>
        <p:spPr>
          <a:xfrm>
            <a:off x="255723" y="4064357"/>
            <a:ext cx="488896" cy="338554"/>
          </a:xfrm>
          <a:prstGeom prst="rect">
            <a:avLst/>
          </a:prstGeom>
          <a:noFill/>
        </p:spPr>
        <p:txBody>
          <a:bodyPr wrap="square" rtlCol="0">
            <a:spAutoFit/>
          </a:bodyPr>
          <a:lstStyle/>
          <a:p>
            <a:r>
              <a:rPr lang="en-GB" sz="1550" spc="300" dirty="0">
                <a:latin typeface="Aktiv Grotesk Light"/>
                <a:ea typeface="Segoe UI" pitchFamily="34" charset="0"/>
                <a:cs typeface="Aktiv Grotesk Light"/>
              </a:rPr>
              <a:t>7</a:t>
            </a:r>
            <a:r>
              <a:rPr lang="en-GB" sz="1550" spc="300" dirty="0" smtClean="0">
                <a:latin typeface="Aktiv Grotesk Light"/>
                <a:ea typeface="Segoe UI" pitchFamily="34" charset="0"/>
                <a:cs typeface="Aktiv Grotesk Light"/>
              </a:rPr>
              <a:t>)</a:t>
            </a:r>
            <a:endParaRPr lang="en-GB" sz="1550" spc="300" dirty="0">
              <a:latin typeface="Aktiv Grotesk Light"/>
              <a:ea typeface="Segoe UI" pitchFamily="34" charset="0"/>
              <a:cs typeface="Aktiv Grotesk Light"/>
            </a:endParaRPr>
          </a:p>
        </p:txBody>
      </p:sp>
      <p:sp>
        <p:nvSpPr>
          <p:cNvPr id="38" name="Shape: Number 6"/>
          <p:cNvSpPr txBox="1"/>
          <p:nvPr/>
        </p:nvSpPr>
        <p:spPr>
          <a:xfrm>
            <a:off x="255722" y="3537346"/>
            <a:ext cx="491755" cy="338554"/>
          </a:xfrm>
          <a:prstGeom prst="rect">
            <a:avLst/>
          </a:prstGeom>
          <a:noFill/>
        </p:spPr>
        <p:txBody>
          <a:bodyPr wrap="square" rtlCol="0">
            <a:spAutoFit/>
          </a:bodyPr>
          <a:lstStyle/>
          <a:p>
            <a:r>
              <a:rPr lang="en-GB" sz="1550" spc="300" dirty="0">
                <a:latin typeface="Aktiv Grotesk Light"/>
                <a:ea typeface="Segoe UI" pitchFamily="34" charset="0"/>
                <a:cs typeface="Aktiv Grotesk Light"/>
              </a:rPr>
              <a:t>6</a:t>
            </a:r>
            <a:r>
              <a:rPr lang="en-GB" sz="1550" spc="300" dirty="0" smtClean="0">
                <a:latin typeface="Aktiv Grotesk Light"/>
                <a:ea typeface="Segoe UI" pitchFamily="34" charset="0"/>
                <a:cs typeface="Aktiv Grotesk Light"/>
              </a:rPr>
              <a:t>)</a:t>
            </a:r>
            <a:endParaRPr lang="en-GB" sz="1550" spc="300" dirty="0">
              <a:latin typeface="Aktiv Grotesk Light"/>
              <a:ea typeface="Segoe UI" pitchFamily="34" charset="0"/>
              <a:cs typeface="Aktiv Grotesk Light"/>
            </a:endParaRPr>
          </a:p>
        </p:txBody>
      </p:sp>
      <p:sp>
        <p:nvSpPr>
          <p:cNvPr id="39" name="Shape: Number 5"/>
          <p:cNvSpPr txBox="1"/>
          <p:nvPr/>
        </p:nvSpPr>
        <p:spPr>
          <a:xfrm>
            <a:off x="255723" y="2991696"/>
            <a:ext cx="500916" cy="338554"/>
          </a:xfrm>
          <a:prstGeom prst="rect">
            <a:avLst/>
          </a:prstGeom>
          <a:noFill/>
        </p:spPr>
        <p:txBody>
          <a:bodyPr wrap="square" rtlCol="0">
            <a:spAutoFit/>
          </a:bodyPr>
          <a:lstStyle/>
          <a:p>
            <a:r>
              <a:rPr lang="en-GB" sz="1550" spc="300" dirty="0">
                <a:latin typeface="Aktiv Grotesk Light"/>
                <a:ea typeface="Segoe UI" pitchFamily="34" charset="0"/>
                <a:cs typeface="Aktiv Grotesk Light"/>
              </a:rPr>
              <a:t>5</a:t>
            </a:r>
            <a:r>
              <a:rPr lang="en-GB" sz="1550" spc="300" dirty="0" smtClean="0">
                <a:latin typeface="Aktiv Grotesk Light"/>
                <a:ea typeface="Segoe UI" pitchFamily="34" charset="0"/>
                <a:cs typeface="Aktiv Grotesk Light"/>
              </a:rPr>
              <a:t>)</a:t>
            </a:r>
            <a:endParaRPr lang="en-GB" sz="1550" spc="300" dirty="0">
              <a:latin typeface="Aktiv Grotesk Light"/>
              <a:ea typeface="Segoe UI" pitchFamily="34" charset="0"/>
              <a:cs typeface="Aktiv Grotesk Light"/>
            </a:endParaRPr>
          </a:p>
        </p:txBody>
      </p:sp>
      <p:sp>
        <p:nvSpPr>
          <p:cNvPr id="26" name="Shape: Number 4"/>
          <p:cNvSpPr txBox="1"/>
          <p:nvPr/>
        </p:nvSpPr>
        <p:spPr>
          <a:xfrm>
            <a:off x="255722" y="2445518"/>
            <a:ext cx="500917" cy="338554"/>
          </a:xfrm>
          <a:prstGeom prst="rect">
            <a:avLst/>
          </a:prstGeom>
          <a:noFill/>
        </p:spPr>
        <p:txBody>
          <a:bodyPr wrap="square" rtlCol="0">
            <a:spAutoFit/>
          </a:bodyPr>
          <a:lstStyle/>
          <a:p>
            <a:r>
              <a:rPr lang="en-GB" sz="1550" spc="300" dirty="0" smtClean="0">
                <a:latin typeface="Aktiv Grotesk Light"/>
                <a:ea typeface="Segoe UI" pitchFamily="34" charset="0"/>
                <a:cs typeface="Aktiv Grotesk Light"/>
              </a:rPr>
              <a:t>4)</a:t>
            </a:r>
            <a:endParaRPr lang="en-GB" sz="1550" spc="300" dirty="0">
              <a:latin typeface="Aktiv Grotesk Light"/>
              <a:ea typeface="Segoe UI" pitchFamily="34" charset="0"/>
              <a:cs typeface="Aktiv Grotesk Light"/>
            </a:endParaRPr>
          </a:p>
        </p:txBody>
      </p:sp>
      <p:sp>
        <p:nvSpPr>
          <p:cNvPr id="27" name="Shape: Number 3"/>
          <p:cNvSpPr txBox="1"/>
          <p:nvPr/>
        </p:nvSpPr>
        <p:spPr>
          <a:xfrm>
            <a:off x="255722" y="1978541"/>
            <a:ext cx="500917" cy="338554"/>
          </a:xfrm>
          <a:prstGeom prst="rect">
            <a:avLst/>
          </a:prstGeom>
          <a:noFill/>
        </p:spPr>
        <p:txBody>
          <a:bodyPr wrap="square" rtlCol="0">
            <a:spAutoFit/>
          </a:bodyPr>
          <a:lstStyle/>
          <a:p>
            <a:r>
              <a:rPr lang="en-GB" sz="1550" spc="300" dirty="0" smtClean="0">
                <a:latin typeface="Aktiv Grotesk Light"/>
                <a:ea typeface="Segoe UI" pitchFamily="34" charset="0"/>
                <a:cs typeface="Aktiv Grotesk Light"/>
              </a:rPr>
              <a:t>3)</a:t>
            </a:r>
            <a:endParaRPr lang="en-GB" sz="1550" spc="300" dirty="0">
              <a:latin typeface="Aktiv Grotesk Light"/>
              <a:ea typeface="Segoe UI" pitchFamily="34" charset="0"/>
              <a:cs typeface="Aktiv Grotesk Light"/>
            </a:endParaRPr>
          </a:p>
        </p:txBody>
      </p:sp>
      <p:sp>
        <p:nvSpPr>
          <p:cNvPr id="28" name="Shape: Number 2"/>
          <p:cNvSpPr txBox="1"/>
          <p:nvPr/>
        </p:nvSpPr>
        <p:spPr>
          <a:xfrm>
            <a:off x="255722" y="1536408"/>
            <a:ext cx="500917" cy="338554"/>
          </a:xfrm>
          <a:prstGeom prst="rect">
            <a:avLst/>
          </a:prstGeom>
          <a:noFill/>
        </p:spPr>
        <p:txBody>
          <a:bodyPr wrap="square" rtlCol="0">
            <a:spAutoFit/>
          </a:bodyPr>
          <a:lstStyle/>
          <a:p>
            <a:r>
              <a:rPr lang="en-GB" sz="1550" spc="300" dirty="0" smtClean="0">
                <a:latin typeface="Aktiv Grotesk Light"/>
                <a:ea typeface="Segoe UI" pitchFamily="34" charset="0"/>
                <a:cs typeface="Aktiv Grotesk Light"/>
              </a:rPr>
              <a:t>2)</a:t>
            </a:r>
            <a:endParaRPr lang="en-GB" sz="1550" spc="300" dirty="0">
              <a:latin typeface="Aktiv Grotesk Light"/>
              <a:ea typeface="Segoe UI" pitchFamily="34" charset="0"/>
              <a:cs typeface="Aktiv Grotesk Light"/>
            </a:endParaRPr>
          </a:p>
        </p:txBody>
      </p:sp>
      <p:sp>
        <p:nvSpPr>
          <p:cNvPr id="29" name="Shape: Number 1"/>
          <p:cNvSpPr txBox="1"/>
          <p:nvPr/>
        </p:nvSpPr>
        <p:spPr>
          <a:xfrm>
            <a:off x="255722" y="1053721"/>
            <a:ext cx="500917" cy="338554"/>
          </a:xfrm>
          <a:prstGeom prst="rect">
            <a:avLst/>
          </a:prstGeom>
          <a:noFill/>
        </p:spPr>
        <p:txBody>
          <a:bodyPr wrap="square" rtlCol="0">
            <a:spAutoFit/>
          </a:bodyPr>
          <a:lstStyle/>
          <a:p>
            <a:r>
              <a:rPr lang="en-GB" sz="1550" spc="300" dirty="0" smtClean="0">
                <a:latin typeface="Aktiv Grotesk Light"/>
                <a:ea typeface="Segoe UI" pitchFamily="34" charset="0"/>
                <a:cs typeface="Aktiv Grotesk Light"/>
              </a:rPr>
              <a:t>1)</a:t>
            </a:r>
            <a:endParaRPr lang="en-GB" sz="1550" spc="300" dirty="0">
              <a:latin typeface="Aktiv Grotesk Light"/>
              <a:ea typeface="Segoe UI" pitchFamily="34" charset="0"/>
              <a:cs typeface="Aktiv Grotesk Light"/>
            </a:endParaRPr>
          </a:p>
        </p:txBody>
      </p:sp>
      <p:sp>
        <p:nvSpPr>
          <p:cNvPr id="2" name="Cover 1"/>
          <p:cNvSpPr/>
          <p:nvPr/>
        </p:nvSpPr>
        <p:spPr>
          <a:xfrm>
            <a:off x="744620" y="986504"/>
            <a:ext cx="5952912" cy="405771"/>
          </a:xfrm>
          <a:prstGeom prst="rect">
            <a:avLst/>
          </a:prstGeom>
          <a:solidFill>
            <a:schemeClr val="bg1">
              <a:alpha val="9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Cover 2"/>
          <p:cNvSpPr/>
          <p:nvPr/>
        </p:nvSpPr>
        <p:spPr>
          <a:xfrm>
            <a:off x="744619" y="1448058"/>
            <a:ext cx="7950179" cy="504000"/>
          </a:xfrm>
          <a:prstGeom prst="rect">
            <a:avLst/>
          </a:prstGeom>
          <a:solidFill>
            <a:schemeClr val="bg1">
              <a:alpha val="9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Cover 3"/>
          <p:cNvSpPr/>
          <p:nvPr/>
        </p:nvSpPr>
        <p:spPr>
          <a:xfrm>
            <a:off x="744619" y="2007841"/>
            <a:ext cx="7950179" cy="306062"/>
          </a:xfrm>
          <a:prstGeom prst="rect">
            <a:avLst/>
          </a:prstGeom>
          <a:solidFill>
            <a:schemeClr val="bg1">
              <a:alpha val="9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Cover 4"/>
          <p:cNvSpPr/>
          <p:nvPr/>
        </p:nvSpPr>
        <p:spPr>
          <a:xfrm>
            <a:off x="744619" y="2369686"/>
            <a:ext cx="7950179" cy="504000"/>
          </a:xfrm>
          <a:prstGeom prst="rect">
            <a:avLst/>
          </a:prstGeom>
          <a:solidFill>
            <a:schemeClr val="bg1">
              <a:alpha val="9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Cover 6"/>
          <p:cNvSpPr/>
          <p:nvPr/>
        </p:nvSpPr>
        <p:spPr>
          <a:xfrm>
            <a:off x="744619" y="2929469"/>
            <a:ext cx="7950179" cy="504000"/>
          </a:xfrm>
          <a:prstGeom prst="rect">
            <a:avLst/>
          </a:prstGeom>
          <a:solidFill>
            <a:schemeClr val="bg1">
              <a:alpha val="9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Cover 6"/>
          <p:cNvSpPr/>
          <p:nvPr/>
        </p:nvSpPr>
        <p:spPr>
          <a:xfrm>
            <a:off x="744619" y="3489252"/>
            <a:ext cx="7950179" cy="504000"/>
          </a:xfrm>
          <a:prstGeom prst="rect">
            <a:avLst/>
          </a:prstGeom>
          <a:solidFill>
            <a:schemeClr val="bg1">
              <a:alpha val="9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Cover 7"/>
          <p:cNvSpPr/>
          <p:nvPr/>
        </p:nvSpPr>
        <p:spPr>
          <a:xfrm>
            <a:off x="756639" y="4049035"/>
            <a:ext cx="7950179" cy="504000"/>
          </a:xfrm>
          <a:prstGeom prst="rect">
            <a:avLst/>
          </a:prstGeom>
          <a:solidFill>
            <a:schemeClr val="bg1">
              <a:alpha val="9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Picture"/>
          <p:cNvSpPr/>
          <p:nvPr/>
        </p:nvSpPr>
        <p:spPr>
          <a:xfrm>
            <a:off x="7058172" y="119574"/>
            <a:ext cx="1939751" cy="1234593"/>
          </a:xfrm>
          <a:prstGeom prst="rect">
            <a:avLst/>
          </a:prstGeom>
          <a:blipFill rotWithShape="1">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itle"/>
          <p:cNvSpPr txBox="1"/>
          <p:nvPr/>
        </p:nvSpPr>
        <p:spPr>
          <a:xfrm>
            <a:off x="-1739" y="74773"/>
            <a:ext cx="9144000" cy="646331"/>
          </a:xfrm>
          <a:prstGeom prst="rect">
            <a:avLst/>
          </a:prstGeom>
          <a:noFill/>
        </p:spPr>
        <p:txBody>
          <a:bodyPr wrap="square" rtlCol="0">
            <a:spAutoFit/>
          </a:bodyPr>
          <a:lstStyle/>
          <a:p>
            <a:pPr algn="ctr"/>
            <a:r>
              <a:rPr lang="en-GB" sz="3600" spc="300" dirty="0" smtClean="0">
                <a:latin typeface="Bookman Old Style"/>
                <a:cs typeface="Bookman Old Style"/>
              </a:rPr>
              <a:t>Check Up</a:t>
            </a:r>
            <a:endParaRPr lang="en-GB" sz="3600" spc="300" dirty="0">
              <a:latin typeface="Bookman Old Style"/>
              <a:cs typeface="Bookman Old Style"/>
            </a:endParaRP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lumMod val="95000"/>
                <a:lumOff val="5000"/>
              </a:schemeClr>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-1</a:t>
            </a:r>
          </a:p>
          <a:p>
            <a:pPr algn="ctr"/>
            <a:r>
              <a:rPr lang="en-GB" sz="900" b="1" dirty="0" smtClean="0">
                <a:solidFill>
                  <a:srgbClr val="002060"/>
                </a:solidFill>
                <a:latin typeface="Arial" pitchFamily="34" charset="0"/>
                <a:cs typeface="Arial" pitchFamily="34" charset="0"/>
              </a:rPr>
              <a:t>S-10</a:t>
            </a:r>
            <a:endParaRPr lang="en-GB" sz="900" b="1" dirty="0">
              <a:solidFill>
                <a:srgbClr val="002060"/>
              </a:solidFill>
              <a:latin typeface="Arial" pitchFamily="34" charset="0"/>
              <a:cs typeface="Arial" pitchFamily="34" charset="0"/>
            </a:endParaRPr>
          </a:p>
        </p:txBody>
      </p:sp>
      <p:sp>
        <p:nvSpPr>
          <p:cNvPr id="3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Tool instructions"/>
          <p:cNvSpPr txBox="1"/>
          <p:nvPr/>
        </p:nvSpPr>
        <p:spPr>
          <a:xfrm>
            <a:off x="2470862" y="4823817"/>
            <a:ext cx="4521732" cy="246221"/>
          </a:xfrm>
          <a:prstGeom prst="rect">
            <a:avLst/>
          </a:prstGeom>
          <a:noFill/>
        </p:spPr>
        <p:txBody>
          <a:bodyPr wrap="square" rtlCol="0">
            <a:spAutoFit/>
          </a:bodyPr>
          <a:lstStyle/>
          <a:p>
            <a:pPr algn="ctr"/>
            <a:r>
              <a:rPr lang="en-GB" sz="1000" spc="300" dirty="0" smtClean="0">
                <a:latin typeface="Aktiv Grotesk Light"/>
                <a:ea typeface="Segoe UI" pitchFamily="34" charset="0"/>
                <a:cs typeface="Aktiv Grotesk Light"/>
              </a:rPr>
              <a:t>Click the white box to reveal text</a:t>
            </a:r>
            <a:endParaRPr lang="en-GB" sz="1000" spc="300" dirty="0">
              <a:latin typeface="Aktiv Grotesk Light"/>
              <a:ea typeface="Segoe UI" pitchFamily="34" charset="0"/>
              <a:cs typeface="Aktiv Grotesk Light"/>
            </a:endParaRPr>
          </a:p>
        </p:txBody>
      </p:sp>
    </p:spTree>
    <p:extLst>
      <p:ext uri="{BB962C8B-B14F-4D97-AF65-F5344CB8AC3E}">
        <p14:creationId xmlns:p14="http://schemas.microsoft.com/office/powerpoint/2010/main" val="1267765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4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3"/>
                                        </p:tgtEl>
                                      </p:cBhvr>
                                    </p:animEffect>
                                    <p:set>
                                      <p:cBhvr>
                                        <p:cTn id="1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4" restart="whenNotActive" fill="hold" evtFilter="cancelBubble" nodeType="interactiveSeq">
                <p:stCondLst>
                  <p:cond evt="onClick" delay="0">
                    <p:tgtEl>
                      <p:spTgt spid="4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4"/>
                                        </p:tgtEl>
                                      </p:cBhvr>
                                    </p:animEffect>
                                    <p:set>
                                      <p:cBhvr>
                                        <p:cTn id="19"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0" restart="whenNotActive" fill="hold" evtFilter="cancelBubble" nodeType="interactiveSeq">
                <p:stCondLst>
                  <p:cond evt="onClick" delay="0">
                    <p:tgtEl>
                      <p:spTgt spid="4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5"/>
                                        </p:tgtEl>
                                      </p:cBhvr>
                                    </p:animEffect>
                                    <p:set>
                                      <p:cBhvr>
                                        <p:cTn id="25"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26" restart="whenNotActive" fill="hold" evtFilter="cancelBubble" nodeType="interactiveSeq">
                <p:stCondLst>
                  <p:cond evt="onClick" delay="0">
                    <p:tgtEl>
                      <p:spTgt spid="4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6"/>
                                        </p:tgtEl>
                                      </p:cBhvr>
                                    </p:animEffect>
                                    <p:set>
                                      <p:cBhvr>
                                        <p:cTn id="31"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2" restart="whenNotActive" fill="hold" evtFilter="cancelBubble" nodeType="interactiveSeq">
                <p:stCondLst>
                  <p:cond evt="onClick" delay="0">
                    <p:tgtEl>
                      <p:spTgt spid="4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7"/>
                                        </p:tgtEl>
                                      </p:cBhvr>
                                    </p:animEffect>
                                    <p:set>
                                      <p:cBhvr>
                                        <p:cTn id="37"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38" restart="whenNotActive" fill="hold" evtFilter="cancelBubble" nodeType="interactiveSeq">
                <p:stCondLst>
                  <p:cond evt="onClick" delay="0">
                    <p:tgtEl>
                      <p:spTgt spid="4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8"/>
                                        </p:tgtEl>
                                      </p:cBhvr>
                                    </p:animEffect>
                                    <p:set>
                                      <p:cBhvr>
                                        <p:cTn id="4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4" restart="whenNotActive" fill="hold" evtFilter="cancelBubble" nodeType="interactiveSeq">
                <p:stCondLst>
                  <p:cond evt="onClick" delay="0">
                    <p:tgtEl>
                      <p:spTgt spid="3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61" restart="whenNotActive" fill="hold" evtFilter="cancelBubble" nodeType="interactiveSeq">
                <p:stCondLst>
                  <p:cond evt="onClick" delay="0">
                    <p:tgtEl>
                      <p:spTgt spid="31"/>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2" nodeType="clickEffect">
                                  <p:stCondLst>
                                    <p:cond delay="0"/>
                                  </p:stCondLst>
                                  <p:childTnLst>
                                    <p:set>
                                      <p:cBhvr>
                                        <p:cTn id="65" dur="1" fill="hold">
                                          <p:stCondLst>
                                            <p:cond delay="0"/>
                                          </p:stCondLst>
                                        </p:cTn>
                                        <p:tgtEl>
                                          <p:spTgt spid="2"/>
                                        </p:tgtEl>
                                        <p:attrNameLst>
                                          <p:attrName>style.visibility</p:attrName>
                                        </p:attrNameLst>
                                      </p:cBhvr>
                                      <p:to>
                                        <p:strVal val="visible"/>
                                      </p:to>
                                    </p:set>
                                  </p:childTnLst>
                                </p:cTn>
                              </p:par>
                              <p:par>
                                <p:cTn id="66" presetID="1" presetClass="entr" presetSubtype="0" fill="hold" grpId="2" nodeType="withEffect">
                                  <p:stCondLst>
                                    <p:cond delay="0"/>
                                  </p:stCondLst>
                                  <p:childTnLst>
                                    <p:set>
                                      <p:cBhvr>
                                        <p:cTn id="67" dur="1" fill="hold">
                                          <p:stCondLst>
                                            <p:cond delay="0"/>
                                          </p:stCondLst>
                                        </p:cTn>
                                        <p:tgtEl>
                                          <p:spTgt spid="43"/>
                                        </p:tgtEl>
                                        <p:attrNameLst>
                                          <p:attrName>style.visibility</p:attrName>
                                        </p:attrNameLst>
                                      </p:cBhvr>
                                      <p:to>
                                        <p:strVal val="visible"/>
                                      </p:to>
                                    </p:set>
                                  </p:childTnLst>
                                </p:cTn>
                              </p:par>
                              <p:par>
                                <p:cTn id="68" presetID="1" presetClass="entr" presetSubtype="0" fill="hold" grpId="2" nodeType="withEffect">
                                  <p:stCondLst>
                                    <p:cond delay="0"/>
                                  </p:stCondLst>
                                  <p:childTnLst>
                                    <p:set>
                                      <p:cBhvr>
                                        <p:cTn id="69" dur="1" fill="hold">
                                          <p:stCondLst>
                                            <p:cond delay="0"/>
                                          </p:stCondLst>
                                        </p:cTn>
                                        <p:tgtEl>
                                          <p:spTgt spid="44"/>
                                        </p:tgtEl>
                                        <p:attrNameLst>
                                          <p:attrName>style.visibility</p:attrName>
                                        </p:attrNameLst>
                                      </p:cBhvr>
                                      <p:to>
                                        <p:strVal val="visible"/>
                                      </p:to>
                                    </p:set>
                                  </p:childTnLst>
                                </p:cTn>
                              </p:par>
                              <p:par>
                                <p:cTn id="70" presetID="1" presetClass="entr" presetSubtype="0" fill="hold" grpId="2" nodeType="withEffect">
                                  <p:stCondLst>
                                    <p:cond delay="0"/>
                                  </p:stCondLst>
                                  <p:childTnLst>
                                    <p:set>
                                      <p:cBhvr>
                                        <p:cTn id="71" dur="1" fill="hold">
                                          <p:stCondLst>
                                            <p:cond delay="0"/>
                                          </p:stCondLst>
                                        </p:cTn>
                                        <p:tgtEl>
                                          <p:spTgt spid="45"/>
                                        </p:tgtEl>
                                        <p:attrNameLst>
                                          <p:attrName>style.visibility</p:attrName>
                                        </p:attrNameLst>
                                      </p:cBhvr>
                                      <p:to>
                                        <p:strVal val="visible"/>
                                      </p:to>
                                    </p:set>
                                  </p:childTnLst>
                                </p:cTn>
                              </p:par>
                              <p:par>
                                <p:cTn id="72" presetID="1" presetClass="entr" presetSubtype="0" fill="hold" grpId="2" nodeType="withEffect">
                                  <p:stCondLst>
                                    <p:cond delay="0"/>
                                  </p:stCondLst>
                                  <p:childTnLst>
                                    <p:set>
                                      <p:cBhvr>
                                        <p:cTn id="73" dur="1" fill="hold">
                                          <p:stCondLst>
                                            <p:cond delay="0"/>
                                          </p:stCondLst>
                                        </p:cTn>
                                        <p:tgtEl>
                                          <p:spTgt spid="46"/>
                                        </p:tgtEl>
                                        <p:attrNameLst>
                                          <p:attrName>style.visibility</p:attrName>
                                        </p:attrNameLst>
                                      </p:cBhvr>
                                      <p:to>
                                        <p:strVal val="visible"/>
                                      </p:to>
                                    </p:set>
                                  </p:childTnLst>
                                </p:cTn>
                              </p:par>
                              <p:par>
                                <p:cTn id="74" presetID="1" presetClass="entr" presetSubtype="0" fill="hold" grpId="2" nodeType="withEffect">
                                  <p:stCondLst>
                                    <p:cond delay="0"/>
                                  </p:stCondLst>
                                  <p:childTnLst>
                                    <p:set>
                                      <p:cBhvr>
                                        <p:cTn id="75" dur="1" fill="hold">
                                          <p:stCondLst>
                                            <p:cond delay="0"/>
                                          </p:stCondLst>
                                        </p:cTn>
                                        <p:tgtEl>
                                          <p:spTgt spid="47"/>
                                        </p:tgtEl>
                                        <p:attrNameLst>
                                          <p:attrName>style.visibility</p:attrName>
                                        </p:attrNameLst>
                                      </p:cBhvr>
                                      <p:to>
                                        <p:strVal val="visible"/>
                                      </p:to>
                                    </p:set>
                                  </p:childTnLst>
                                </p:cTn>
                              </p:par>
                              <p:par>
                                <p:cTn id="76" presetID="1" presetClass="entr" presetSubtype="0" fill="hold" grpId="2" nodeType="withEffect">
                                  <p:stCondLst>
                                    <p:cond delay="0"/>
                                  </p:stCondLst>
                                  <p:childTnLst>
                                    <p:set>
                                      <p:cBhvr>
                                        <p:cTn id="77"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childTnLst>
        </p:cTn>
      </p:par>
    </p:tnLst>
    <p:bldLst>
      <p:bldP spid="2" grpId="0" animBg="1"/>
      <p:bldP spid="2" grpId="1" animBg="1"/>
      <p:bldP spid="2" grpId="2" animBg="1"/>
      <p:bldP spid="43" grpId="0" animBg="1"/>
      <p:bldP spid="43" grpId="1" animBg="1"/>
      <p:bldP spid="43" grpId="2"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48" grpId="0" animBg="1"/>
      <p:bldP spid="48" grpId="1" animBg="1"/>
      <p:bldP spid="48"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flective Music - All Saints (2.3&amp;4.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96450" y="115225"/>
            <a:ext cx="609600" cy="609600"/>
          </a:xfrm>
          <a:prstGeom prst="rect">
            <a:avLst/>
          </a:prstGeom>
        </p:spPr>
      </p:pic>
      <p:sp>
        <p:nvSpPr>
          <p:cNvPr id="17" name="Rectangle 16"/>
          <p:cNvSpPr/>
          <p:nvPr/>
        </p:nvSpPr>
        <p:spPr>
          <a:xfrm>
            <a:off x="64892" y="49673"/>
            <a:ext cx="9010739" cy="5038207"/>
          </a:xfrm>
          <a:prstGeom prst="rect">
            <a:avLst/>
          </a:prstGeom>
          <a:gradFill flip="none" rotWithShape="1">
            <a:gsLst>
              <a:gs pos="0">
                <a:schemeClr val="bg1"/>
              </a:gs>
              <a:gs pos="100000">
                <a:srgbClr val="FFFF99"/>
              </a:gs>
              <a:gs pos="10000">
                <a:schemeClr val="bg1"/>
              </a:gs>
            </a:gsLst>
            <a:path path="shape">
              <a:fillToRect l="50000" t="50000" r="50000" b="50000"/>
            </a:path>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ounded Rectangle 12"/>
          <p:cNvSpPr/>
          <p:nvPr/>
        </p:nvSpPr>
        <p:spPr>
          <a:xfrm>
            <a:off x="2514957" y="1301837"/>
            <a:ext cx="4098194" cy="2744643"/>
          </a:xfrm>
          <a:prstGeom prst="roundRect">
            <a:avLst/>
          </a:prstGeom>
          <a:blipFill rotWithShape="1">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itle"/>
          <p:cNvSpPr txBox="1"/>
          <p:nvPr/>
        </p:nvSpPr>
        <p:spPr>
          <a:xfrm>
            <a:off x="64892" y="236283"/>
            <a:ext cx="8935108" cy="646331"/>
          </a:xfrm>
          <a:prstGeom prst="rect">
            <a:avLst/>
          </a:prstGeom>
          <a:noFill/>
          <a:ln>
            <a:noFill/>
          </a:ln>
        </p:spPr>
        <p:txBody>
          <a:bodyPr wrap="square" rtlCol="0">
            <a:spAutoFit/>
          </a:bodyPr>
          <a:lstStyle/>
          <a:p>
            <a:pPr algn="ctr"/>
            <a:r>
              <a:rPr lang="en-GB" sz="3600" spc="300" dirty="0">
                <a:latin typeface="Bookman Old Style"/>
                <a:cs typeface="Bookman Old Style"/>
              </a:rPr>
              <a:t>Time for Reflection</a:t>
            </a: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lumMod val="95000"/>
                <a:lumOff val="5000"/>
              </a:schemeClr>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S-11</a:t>
            </a:r>
            <a:endParaRPr lang="en-GB" sz="900" b="1" dirty="0">
              <a:solidFill>
                <a:srgbClr val="002060"/>
              </a:solidFill>
              <a:latin typeface="Arial" pitchFamily="34" charset="0"/>
              <a:cs typeface="Arial" pitchFamily="34" charset="0"/>
            </a:endParaRPr>
          </a:p>
        </p:txBody>
      </p:sp>
      <p:sp>
        <p:nvSpPr>
          <p:cNvPr id="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ction Button: Audio">
            <a:hlinkClick r:id="" action="ppaction://noaction" highlightClick="1">
              <a:snd r:embed="rId8" name="applause.wav"/>
            </a:hlinkClick>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Tool instructions stop"/>
          <p:cNvSpPr txBox="1"/>
          <p:nvPr/>
        </p:nvSpPr>
        <p:spPr>
          <a:xfrm>
            <a:off x="2372585" y="4781537"/>
            <a:ext cx="4551247" cy="246221"/>
          </a:xfrm>
          <a:prstGeom prst="rect">
            <a:avLst/>
          </a:prstGeom>
          <a:noFill/>
        </p:spPr>
        <p:txBody>
          <a:bodyPr wrap="none" rtlCol="0">
            <a:spAutoFit/>
          </a:bodyPr>
          <a:lstStyle/>
          <a:p>
            <a:pPr algn="ctr"/>
            <a:r>
              <a:rPr lang="en-GB" sz="1000" spc="300" dirty="0">
                <a:latin typeface="Aktiv Grotesk Light"/>
                <a:ea typeface="Segoe UI" pitchFamily="34" charset="0"/>
                <a:cs typeface="Aktiv Grotesk Light"/>
              </a:rPr>
              <a:t>Click the audio button to stop reflective music</a:t>
            </a:r>
          </a:p>
        </p:txBody>
      </p:sp>
      <p:sp>
        <p:nvSpPr>
          <p:cNvPr id="16" name="TextBox: Tool instructions start"/>
          <p:cNvSpPr txBox="1"/>
          <p:nvPr/>
        </p:nvSpPr>
        <p:spPr>
          <a:xfrm>
            <a:off x="2372586" y="4781537"/>
            <a:ext cx="4544835" cy="246221"/>
          </a:xfrm>
          <a:prstGeom prst="rect">
            <a:avLst/>
          </a:prstGeom>
          <a:noFill/>
        </p:spPr>
        <p:txBody>
          <a:bodyPr wrap="none" rtlCol="0">
            <a:spAutoFit/>
          </a:bodyPr>
          <a:lstStyle/>
          <a:p>
            <a:pPr algn="ctr"/>
            <a:r>
              <a:rPr lang="en-GB" sz="1000" spc="300" dirty="0">
                <a:latin typeface="Aktiv Grotesk Light"/>
                <a:ea typeface="Segoe UI" pitchFamily="34" charset="0"/>
                <a:cs typeface="Aktiv Grotesk Light"/>
              </a:rPr>
              <a:t>Click the audio button to play reflective music</a:t>
            </a:r>
          </a:p>
        </p:txBody>
      </p:sp>
      <p:pic>
        <p:nvPicPr>
          <p:cNvPr id="18" name="Feedback">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261" y="4177286"/>
            <a:ext cx="1170335" cy="835083"/>
          </a:xfrm>
          <a:prstGeom prst="rect">
            <a:avLst/>
          </a:prstGeom>
        </p:spPr>
      </p:pic>
    </p:spTree>
    <p:extLst>
      <p:ext uri="{BB962C8B-B14F-4D97-AF65-F5344CB8AC3E}">
        <p14:creationId xmlns:p14="http://schemas.microsoft.com/office/powerpoint/2010/main" val="424377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xit" presetSubtype="0" fill="hold" grpId="1"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 presetClass="mediacall" presetSubtype="0" fill="hold" nodeType="withEffect">
                                  <p:stCondLst>
                                    <p:cond delay="0"/>
                                  </p:stCondLst>
                                  <p:childTnLst>
                                    <p:cmd type="call" cmd="playFrom(0.0)">
                                      <p:cBhvr>
                                        <p:cTn id="17" dur="163829" fill="hold"/>
                                        <p:tgtEl>
                                          <p:spTgt spid="10"/>
                                        </p:tgtEl>
                                      </p:cBhvr>
                                    </p:cmd>
                                  </p:childTnLst>
                                </p:cTn>
                              </p:par>
                              <p:par>
                                <p:cTn id="18" presetID="1" presetClass="emph" presetSubtype="2" fill="hold" nodeType="withEffect">
                                  <p:stCondLst>
                                    <p:cond delay="0"/>
                                  </p:stCondLst>
                                  <p:childTnLst>
                                    <p:animClr clrSpc="rgb" dir="cw">
                                      <p:cBhvr>
                                        <p:cTn id="19" dur="1000" fill="hold"/>
                                        <p:tgtEl>
                                          <p:spTgt spid="14"/>
                                        </p:tgtEl>
                                        <p:attrNameLst>
                                          <p:attrName>fillcolor</p:attrName>
                                        </p:attrNameLst>
                                      </p:cBhvr>
                                      <p:to>
                                        <a:schemeClr val="accent2"/>
                                      </p:to>
                                    </p:animClr>
                                    <p:set>
                                      <p:cBhvr>
                                        <p:cTn id="20" dur="1000" fill="hold"/>
                                        <p:tgtEl>
                                          <p:spTgt spid="14"/>
                                        </p:tgtEl>
                                        <p:attrNameLst>
                                          <p:attrName>fill.type</p:attrName>
                                        </p:attrNameLst>
                                      </p:cBhvr>
                                      <p:to>
                                        <p:strVal val="solid"/>
                                      </p:to>
                                    </p:set>
                                    <p:set>
                                      <p:cBhvr>
                                        <p:cTn id="21" dur="1000" fill="hold"/>
                                        <p:tgtEl>
                                          <p:spTgt spid="14"/>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10"/>
                                        </p:tgtEl>
                                      </p:cBhvr>
                                    </p:cmd>
                                  </p:childTnLst>
                                </p:cTn>
                              </p:par>
                              <p:par>
                                <p:cTn id="26" presetID="10" presetClass="exit" presetSubtype="0" fill="hold" grpId="1" nodeType="with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10" presetClass="entr" presetSubtype="0" fill="hold" grpId="2"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 presetClass="emph" presetSubtype="2" fill="hold" nodeType="withEffect">
                                  <p:stCondLst>
                                    <p:cond delay="0"/>
                                  </p:stCondLst>
                                  <p:childTnLst>
                                    <p:animClr clrSpc="rgb" dir="cw">
                                      <p:cBhvr>
                                        <p:cTn id="33" dur="2000" fill="hold"/>
                                        <p:tgtEl>
                                          <p:spTgt spid="14"/>
                                        </p:tgtEl>
                                        <p:attrNameLst>
                                          <p:attrName>fillcolor</p:attrName>
                                        </p:attrNameLst>
                                      </p:cBhvr>
                                      <p:to>
                                        <a:schemeClr val="bg1"/>
                                      </p:to>
                                    </p:animClr>
                                    <p:set>
                                      <p:cBhvr>
                                        <p:cTn id="34" dur="2000" fill="hold"/>
                                        <p:tgtEl>
                                          <p:spTgt spid="14"/>
                                        </p:tgtEl>
                                        <p:attrNameLst>
                                          <p:attrName>fill.type</p:attrName>
                                        </p:attrNameLst>
                                      </p:cBhvr>
                                      <p:to>
                                        <p:strVal val="solid"/>
                                      </p:to>
                                    </p:set>
                                    <p:set>
                                      <p:cBhvr>
                                        <p:cTn id="35"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audio>
              <p:cMediaNode vol="80000">
                <p:cTn id="36" fill="hold" display="0">
                  <p:stCondLst>
                    <p:cond delay="indefinite"/>
                  </p:stCondLst>
                  <p:endCondLst>
                    <p:cond evt="onStopAudio" delay="0">
                      <p:tgtEl>
                        <p:sldTgt/>
                      </p:tgtEl>
                    </p:cond>
                  </p:endCondLst>
                </p:cTn>
                <p:tgtEl>
                  <p:spTgt spid="10"/>
                </p:tgtEl>
              </p:cMediaNode>
            </p:audio>
          </p:childTnLst>
        </p:cTn>
      </p:par>
    </p:tnLst>
    <p:bldLst>
      <p:bldP spid="15" grpId="0"/>
      <p:bldP spid="15" grpId="1"/>
      <p:bldP spid="16" grpId="0"/>
      <p:bldP spid="16" grpId="1"/>
      <p:bldP spid="16" grpId="2"/>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 name="REMOVE THIS OBJECT"/>
          <p:cNvSpPr txBox="1"/>
          <p:nvPr/>
        </p:nvSpPr>
        <p:spPr>
          <a:xfrm>
            <a:off x="3557" y="78631"/>
            <a:ext cx="9144000" cy="646331"/>
          </a:xfrm>
          <a:prstGeom prst="rect">
            <a:avLst/>
          </a:prstGeom>
          <a:noFill/>
        </p:spPr>
        <p:txBody>
          <a:bodyPr wrap="square" rtlCol="0">
            <a:spAutoFit/>
          </a:bodyPr>
          <a:lstStyle/>
          <a:p>
            <a:pPr algn="ctr"/>
            <a:r>
              <a:rPr lang="en-GB" sz="3600" spc="300" dirty="0" smtClean="0">
                <a:solidFill>
                  <a:sysClr val="windowText" lastClr="000000"/>
                </a:solidFill>
                <a:latin typeface="Bookman Old Style"/>
                <a:cs typeface="Bookman Old Style"/>
              </a:rPr>
              <a:t>What is a Saint?</a:t>
            </a:r>
            <a:endParaRPr lang="en-GB" sz="3600" spc="300" dirty="0">
              <a:solidFill>
                <a:sysClr val="windowText" lastClr="000000"/>
              </a:solidFill>
              <a:latin typeface="Bookman Old Style"/>
              <a:cs typeface="Bookman Old Style"/>
            </a:endParaRPr>
          </a:p>
        </p:txBody>
      </p:sp>
      <p:sp>
        <p:nvSpPr>
          <p:cNvPr id="2" name="TextBox 1"/>
          <p:cNvSpPr txBox="1"/>
          <p:nvPr/>
        </p:nvSpPr>
        <p:spPr>
          <a:xfrm>
            <a:off x="2926100" y="873916"/>
            <a:ext cx="4168353" cy="369332"/>
          </a:xfrm>
          <a:prstGeom prst="rect">
            <a:avLst/>
          </a:prstGeom>
          <a:noFill/>
        </p:spPr>
        <p:txBody>
          <a:bodyPr wrap="square" rtlCol="0">
            <a:spAutoFit/>
          </a:bodyPr>
          <a:lstStyle/>
          <a:p>
            <a:r>
              <a:rPr lang="en-US" spc="300" dirty="0" smtClean="0">
                <a:latin typeface="Aktiv Grotesk Light"/>
                <a:cs typeface="Aktiv Grotesk Light"/>
              </a:rPr>
              <a:t>Name:                     Date:</a:t>
            </a:r>
            <a:endParaRPr lang="en-US" spc="300" dirty="0">
              <a:latin typeface="Aktiv Grotesk Light"/>
              <a:cs typeface="Aktiv Grotesk Light"/>
            </a:endParaRPr>
          </a:p>
        </p:txBody>
      </p:sp>
      <p:sp>
        <p:nvSpPr>
          <p:cNvPr id="41" name="Textbox: First letter 10"/>
          <p:cNvSpPr txBox="1"/>
          <p:nvPr/>
        </p:nvSpPr>
        <p:spPr>
          <a:xfrm>
            <a:off x="7859746" y="4091133"/>
            <a:ext cx="196596" cy="339645"/>
          </a:xfrm>
          <a:prstGeom prst="rect">
            <a:avLst/>
          </a:prstGeom>
          <a:noFill/>
        </p:spPr>
        <p:txBody>
          <a:bodyPr wrap="square" lIns="0" rIns="0" bIns="46800" rtlCol="0">
            <a:spAutoFit/>
          </a:bodyPr>
          <a:lstStyle/>
          <a:p>
            <a:r>
              <a:rPr lang="en-NZ" sz="1600" spc="300" dirty="0" smtClean="0">
                <a:latin typeface="Aktiv Grotesk Light"/>
                <a:cs typeface="Aktiv Grotesk Light"/>
              </a:rPr>
              <a:t>L</a:t>
            </a:r>
            <a:endParaRPr lang="en-GB" sz="1600" spc="300" dirty="0">
              <a:latin typeface="Aktiv Grotesk Light"/>
              <a:cs typeface="Aktiv Grotesk Light"/>
            </a:endParaRPr>
          </a:p>
        </p:txBody>
      </p:sp>
      <p:sp>
        <p:nvSpPr>
          <p:cNvPr id="75" name="Textbox: First letter 9"/>
          <p:cNvSpPr txBox="1"/>
          <p:nvPr/>
        </p:nvSpPr>
        <p:spPr>
          <a:xfrm>
            <a:off x="7829637" y="3882690"/>
            <a:ext cx="196596" cy="339645"/>
          </a:xfrm>
          <a:prstGeom prst="rect">
            <a:avLst/>
          </a:prstGeom>
          <a:noFill/>
        </p:spPr>
        <p:txBody>
          <a:bodyPr wrap="square" lIns="0" rIns="0" bIns="46800" rtlCol="0">
            <a:spAutoFit/>
          </a:bodyPr>
          <a:lstStyle/>
          <a:p>
            <a:r>
              <a:rPr lang="en-NZ" sz="1600" spc="300" dirty="0" smtClean="0">
                <a:latin typeface="Aktiv Grotesk Light"/>
                <a:cs typeface="Aktiv Grotesk Light"/>
              </a:rPr>
              <a:t>O</a:t>
            </a:r>
            <a:endParaRPr lang="en-GB" sz="1600" spc="300" dirty="0">
              <a:latin typeface="Aktiv Grotesk Light"/>
              <a:cs typeface="Aktiv Grotesk Light"/>
            </a:endParaRPr>
          </a:p>
        </p:txBody>
      </p:sp>
      <p:sp>
        <p:nvSpPr>
          <p:cNvPr id="77" name="Textbox: First letter 8"/>
          <p:cNvSpPr txBox="1"/>
          <p:nvPr/>
        </p:nvSpPr>
        <p:spPr>
          <a:xfrm>
            <a:off x="7837156" y="3654159"/>
            <a:ext cx="196596" cy="339645"/>
          </a:xfrm>
          <a:prstGeom prst="rect">
            <a:avLst/>
          </a:prstGeom>
          <a:noFill/>
        </p:spPr>
        <p:txBody>
          <a:bodyPr wrap="square" lIns="0" rIns="0" bIns="46800" rtlCol="0">
            <a:spAutoFit/>
          </a:bodyPr>
          <a:lstStyle/>
          <a:p>
            <a:r>
              <a:rPr lang="en-NZ" sz="1600" spc="300" dirty="0">
                <a:latin typeface="Aktiv Grotesk Light"/>
                <a:cs typeface="Aktiv Grotesk Light"/>
              </a:rPr>
              <a:t>T</a:t>
            </a:r>
            <a:endParaRPr lang="en-GB" sz="1600" spc="300" dirty="0">
              <a:latin typeface="Aktiv Grotesk Light"/>
              <a:cs typeface="Aktiv Grotesk Light"/>
            </a:endParaRPr>
          </a:p>
        </p:txBody>
      </p:sp>
      <p:sp>
        <p:nvSpPr>
          <p:cNvPr id="79" name="Textbox: First letter 7"/>
          <p:cNvSpPr txBox="1"/>
          <p:nvPr/>
        </p:nvSpPr>
        <p:spPr>
          <a:xfrm>
            <a:off x="7828149" y="3420906"/>
            <a:ext cx="196596" cy="339645"/>
          </a:xfrm>
          <a:prstGeom prst="rect">
            <a:avLst/>
          </a:prstGeom>
          <a:noFill/>
        </p:spPr>
        <p:txBody>
          <a:bodyPr wrap="square" lIns="0" rIns="0" bIns="46800" rtlCol="0">
            <a:spAutoFit/>
          </a:bodyPr>
          <a:lstStyle/>
          <a:p>
            <a:r>
              <a:rPr lang="en-NZ" sz="1600" spc="300" dirty="0">
                <a:latin typeface="Aktiv Grotesk Light"/>
                <a:cs typeface="Aktiv Grotesk Light"/>
              </a:rPr>
              <a:t>H</a:t>
            </a:r>
            <a:endParaRPr lang="en-GB" sz="1600" spc="300" dirty="0">
              <a:latin typeface="Aktiv Grotesk Light"/>
              <a:cs typeface="Aktiv Grotesk Light"/>
            </a:endParaRPr>
          </a:p>
        </p:txBody>
      </p:sp>
      <p:sp>
        <p:nvSpPr>
          <p:cNvPr id="81" name="Textbox: First letter 6"/>
          <p:cNvSpPr txBox="1"/>
          <p:nvPr/>
        </p:nvSpPr>
        <p:spPr>
          <a:xfrm>
            <a:off x="7818342" y="3186355"/>
            <a:ext cx="196596" cy="339645"/>
          </a:xfrm>
          <a:prstGeom prst="rect">
            <a:avLst/>
          </a:prstGeom>
          <a:noFill/>
        </p:spPr>
        <p:txBody>
          <a:bodyPr wrap="square" lIns="0" rIns="0" bIns="46800" rtlCol="0">
            <a:spAutoFit/>
          </a:bodyPr>
          <a:lstStyle/>
          <a:p>
            <a:r>
              <a:rPr lang="en-NZ" sz="1600" spc="300" dirty="0">
                <a:latin typeface="Aktiv Grotesk Light"/>
                <a:cs typeface="Aktiv Grotesk Light"/>
              </a:rPr>
              <a:t>G</a:t>
            </a:r>
            <a:endParaRPr lang="en-GB" sz="1600" spc="300" dirty="0">
              <a:latin typeface="Aktiv Grotesk Light"/>
              <a:cs typeface="Aktiv Grotesk Light"/>
            </a:endParaRPr>
          </a:p>
        </p:txBody>
      </p:sp>
      <p:sp>
        <p:nvSpPr>
          <p:cNvPr id="83" name="Textbox: First letter 5"/>
          <p:cNvSpPr txBox="1"/>
          <p:nvPr/>
        </p:nvSpPr>
        <p:spPr>
          <a:xfrm>
            <a:off x="7827348" y="2941861"/>
            <a:ext cx="196596" cy="339645"/>
          </a:xfrm>
          <a:prstGeom prst="rect">
            <a:avLst/>
          </a:prstGeom>
          <a:noFill/>
        </p:spPr>
        <p:txBody>
          <a:bodyPr wrap="square" lIns="0" rIns="0" bIns="46800" rtlCol="0">
            <a:spAutoFit/>
          </a:bodyPr>
          <a:lstStyle/>
          <a:p>
            <a:r>
              <a:rPr lang="en-NZ" sz="1600" spc="300" dirty="0">
                <a:latin typeface="Aktiv Grotesk Light"/>
                <a:cs typeface="Aktiv Grotesk Light"/>
              </a:rPr>
              <a:t>U</a:t>
            </a:r>
            <a:endParaRPr lang="en-GB" sz="1600" spc="300" dirty="0">
              <a:latin typeface="Aktiv Grotesk Light"/>
              <a:cs typeface="Aktiv Grotesk Light"/>
            </a:endParaRPr>
          </a:p>
        </p:txBody>
      </p:sp>
      <p:sp>
        <p:nvSpPr>
          <p:cNvPr id="85" name="Textbox: First letter 4"/>
          <p:cNvSpPr txBox="1"/>
          <p:nvPr/>
        </p:nvSpPr>
        <p:spPr>
          <a:xfrm>
            <a:off x="7827348" y="2693188"/>
            <a:ext cx="196596" cy="339645"/>
          </a:xfrm>
          <a:prstGeom prst="rect">
            <a:avLst/>
          </a:prstGeom>
          <a:noFill/>
        </p:spPr>
        <p:txBody>
          <a:bodyPr wrap="square" lIns="0" rIns="0" bIns="46800" rtlCol="0">
            <a:spAutoFit/>
          </a:bodyPr>
          <a:lstStyle/>
          <a:p>
            <a:r>
              <a:rPr lang="en-NZ" sz="1600" spc="300" dirty="0">
                <a:latin typeface="Aktiv Grotesk Light"/>
                <a:cs typeface="Aktiv Grotesk Light"/>
              </a:rPr>
              <a:t>M</a:t>
            </a:r>
            <a:endParaRPr lang="en-GB" sz="1600" spc="300" dirty="0">
              <a:latin typeface="Aktiv Grotesk Light"/>
              <a:cs typeface="Aktiv Grotesk Light"/>
            </a:endParaRPr>
          </a:p>
        </p:txBody>
      </p:sp>
      <p:sp>
        <p:nvSpPr>
          <p:cNvPr id="87" name="Textbox: First letter 3"/>
          <p:cNvSpPr txBox="1"/>
          <p:nvPr/>
        </p:nvSpPr>
        <p:spPr>
          <a:xfrm>
            <a:off x="7827078" y="2427453"/>
            <a:ext cx="196596" cy="339645"/>
          </a:xfrm>
          <a:prstGeom prst="rect">
            <a:avLst/>
          </a:prstGeom>
          <a:noFill/>
        </p:spPr>
        <p:txBody>
          <a:bodyPr wrap="square" lIns="0" rIns="0" bIns="46800" rtlCol="0">
            <a:spAutoFit/>
          </a:bodyPr>
          <a:lstStyle/>
          <a:p>
            <a:r>
              <a:rPr lang="en-NZ" sz="1600" spc="300" dirty="0" smtClean="0">
                <a:latin typeface="Aktiv Grotesk Light"/>
                <a:cs typeface="Aktiv Grotesk Light"/>
              </a:rPr>
              <a:t>E</a:t>
            </a:r>
            <a:endParaRPr lang="en-GB" sz="1600" spc="300" dirty="0">
              <a:latin typeface="Aktiv Grotesk Light"/>
              <a:cs typeface="Aktiv Grotesk Light"/>
            </a:endParaRPr>
          </a:p>
        </p:txBody>
      </p:sp>
      <p:sp>
        <p:nvSpPr>
          <p:cNvPr id="89" name="Textbox: First letter 2"/>
          <p:cNvSpPr txBox="1"/>
          <p:nvPr/>
        </p:nvSpPr>
        <p:spPr>
          <a:xfrm>
            <a:off x="7827348" y="2165223"/>
            <a:ext cx="196596" cy="339645"/>
          </a:xfrm>
          <a:prstGeom prst="rect">
            <a:avLst/>
          </a:prstGeom>
          <a:noFill/>
        </p:spPr>
        <p:txBody>
          <a:bodyPr wrap="square" lIns="0" rIns="0" bIns="46800" rtlCol="0">
            <a:spAutoFit/>
          </a:bodyPr>
          <a:lstStyle/>
          <a:p>
            <a:r>
              <a:rPr lang="en-NZ" sz="1600" spc="300" dirty="0">
                <a:latin typeface="Aktiv Grotesk Light"/>
                <a:cs typeface="Aktiv Grotesk Light"/>
              </a:rPr>
              <a:t>H</a:t>
            </a:r>
            <a:endParaRPr lang="en-GB" sz="1600" spc="300" dirty="0">
              <a:latin typeface="Aktiv Grotesk Light"/>
              <a:cs typeface="Aktiv Grotesk Light"/>
            </a:endParaRPr>
          </a:p>
        </p:txBody>
      </p:sp>
      <p:sp>
        <p:nvSpPr>
          <p:cNvPr id="91" name="Textbox: First letter 1"/>
          <p:cNvSpPr txBox="1"/>
          <p:nvPr/>
        </p:nvSpPr>
        <p:spPr>
          <a:xfrm>
            <a:off x="7817940" y="1903268"/>
            <a:ext cx="196596" cy="339645"/>
          </a:xfrm>
          <a:prstGeom prst="rect">
            <a:avLst/>
          </a:prstGeom>
          <a:noFill/>
        </p:spPr>
        <p:txBody>
          <a:bodyPr wrap="square" lIns="0" rIns="0" bIns="46800" rtlCol="0">
            <a:spAutoFit/>
          </a:bodyPr>
          <a:lstStyle/>
          <a:p>
            <a:r>
              <a:rPr lang="en-NZ" sz="1600" spc="300" dirty="0">
                <a:latin typeface="Aktiv Grotesk Light"/>
                <a:cs typeface="Aktiv Grotesk Light"/>
              </a:rPr>
              <a:t>G</a:t>
            </a:r>
            <a:endParaRPr lang="en-GB" sz="1600" spc="300" dirty="0">
              <a:latin typeface="Aktiv Grotesk Light"/>
              <a:cs typeface="Aktiv Grotesk Light"/>
            </a:endParaRPr>
          </a:p>
        </p:txBody>
      </p:sp>
      <p:sp>
        <p:nvSpPr>
          <p:cNvPr id="92" name="TextBox 01"/>
          <p:cNvSpPr txBox="1"/>
          <p:nvPr/>
        </p:nvSpPr>
        <p:spPr>
          <a:xfrm>
            <a:off x="2614558" y="1904358"/>
            <a:ext cx="5124464" cy="338554"/>
          </a:xfrm>
          <a:prstGeom prst="rect">
            <a:avLst/>
          </a:prstGeom>
          <a:noFill/>
        </p:spPr>
        <p:txBody>
          <a:bodyPr wrap="square" rtlCol="0">
            <a:spAutoFit/>
          </a:bodyPr>
          <a:lstStyle/>
          <a:p>
            <a:r>
              <a:rPr lang="en-NZ" sz="1600" spc="300" dirty="0">
                <a:latin typeface="Aktiv Grotesk Light"/>
                <a:cs typeface="Aktiv Grotesk Light"/>
              </a:rPr>
              <a:t>Someone who is very holy and close to </a:t>
            </a:r>
            <a:endParaRPr lang="en-US" sz="1600" spc="300" dirty="0">
              <a:latin typeface="Aktiv Grotesk Light"/>
              <a:cs typeface="Aktiv Grotesk Light"/>
            </a:endParaRPr>
          </a:p>
        </p:txBody>
      </p:sp>
      <p:sp>
        <p:nvSpPr>
          <p:cNvPr id="93" name="TextBox 02"/>
          <p:cNvSpPr txBox="1"/>
          <p:nvPr/>
        </p:nvSpPr>
        <p:spPr>
          <a:xfrm>
            <a:off x="2545532" y="2166314"/>
            <a:ext cx="5204585" cy="338554"/>
          </a:xfrm>
          <a:prstGeom prst="rect">
            <a:avLst/>
          </a:prstGeom>
          <a:noFill/>
        </p:spPr>
        <p:txBody>
          <a:bodyPr wrap="square" rtlCol="0">
            <a:spAutoFit/>
          </a:bodyPr>
          <a:lstStyle/>
          <a:p>
            <a:r>
              <a:rPr lang="en-NZ" sz="1600" spc="300" dirty="0">
                <a:latin typeface="Aktiv Grotesk Light"/>
                <a:cs typeface="Aktiv Grotesk Light"/>
              </a:rPr>
              <a:t>Men and women who show us how </a:t>
            </a:r>
            <a:r>
              <a:rPr lang="en-NZ" sz="1600" spc="300" dirty="0" smtClean="0">
                <a:latin typeface="Aktiv Grotesk Light"/>
                <a:cs typeface="Aktiv Grotesk Light"/>
              </a:rPr>
              <a:t>to be </a:t>
            </a:r>
            <a:endParaRPr lang="en-US" sz="1600" spc="300" dirty="0">
              <a:latin typeface="Aktiv Grotesk Light"/>
              <a:cs typeface="Aktiv Grotesk Light"/>
            </a:endParaRPr>
          </a:p>
        </p:txBody>
      </p:sp>
      <p:sp>
        <p:nvSpPr>
          <p:cNvPr id="94" name="TextBox 03"/>
          <p:cNvSpPr txBox="1"/>
          <p:nvPr/>
        </p:nvSpPr>
        <p:spPr>
          <a:xfrm>
            <a:off x="2065376" y="2428543"/>
            <a:ext cx="5674922" cy="338554"/>
          </a:xfrm>
          <a:prstGeom prst="rect">
            <a:avLst/>
          </a:prstGeom>
          <a:noFill/>
        </p:spPr>
        <p:txBody>
          <a:bodyPr wrap="square" rtlCol="0">
            <a:spAutoFit/>
          </a:bodyPr>
          <a:lstStyle/>
          <a:p>
            <a:r>
              <a:rPr lang="en-NZ" sz="1600" spc="300" dirty="0">
                <a:latin typeface="Aktiv Grotesk Light"/>
                <a:cs typeface="Aktiv Grotesk Light"/>
              </a:rPr>
              <a:t>Saints follow Jesus and grow more like him </a:t>
            </a:r>
            <a:endParaRPr lang="en-US" sz="1600" spc="300" dirty="0">
              <a:latin typeface="Aktiv Grotesk Light"/>
              <a:cs typeface="Aktiv Grotesk Light"/>
            </a:endParaRPr>
          </a:p>
        </p:txBody>
      </p:sp>
      <p:sp>
        <p:nvSpPr>
          <p:cNvPr id="95" name="TextBox 04"/>
          <p:cNvSpPr txBox="1"/>
          <p:nvPr/>
        </p:nvSpPr>
        <p:spPr>
          <a:xfrm>
            <a:off x="5123107" y="2694278"/>
            <a:ext cx="2649560" cy="338554"/>
          </a:xfrm>
          <a:prstGeom prst="rect">
            <a:avLst/>
          </a:prstGeom>
          <a:noFill/>
        </p:spPr>
        <p:txBody>
          <a:bodyPr wrap="square" rtlCol="0">
            <a:spAutoFit/>
          </a:bodyPr>
          <a:lstStyle/>
          <a:p>
            <a:r>
              <a:rPr lang="en-NZ" sz="1600" spc="300" dirty="0">
                <a:latin typeface="Aktiv Grotesk Light"/>
                <a:cs typeface="Aktiv Grotesk Light"/>
              </a:rPr>
              <a:t>Saints are our holy </a:t>
            </a:r>
            <a:endParaRPr lang="en-US" sz="1600" spc="300" dirty="0">
              <a:latin typeface="Aktiv Grotesk Light"/>
              <a:cs typeface="Aktiv Grotesk Light"/>
            </a:endParaRPr>
          </a:p>
        </p:txBody>
      </p:sp>
      <p:sp>
        <p:nvSpPr>
          <p:cNvPr id="96" name="TextBox 05"/>
          <p:cNvSpPr txBox="1"/>
          <p:nvPr/>
        </p:nvSpPr>
        <p:spPr>
          <a:xfrm>
            <a:off x="2848170" y="2942952"/>
            <a:ext cx="4903191" cy="338554"/>
          </a:xfrm>
          <a:prstGeom prst="rect">
            <a:avLst/>
          </a:prstGeom>
          <a:noFill/>
        </p:spPr>
        <p:txBody>
          <a:bodyPr wrap="square" rtlCol="0">
            <a:spAutoFit/>
          </a:bodyPr>
          <a:lstStyle/>
          <a:p>
            <a:r>
              <a:rPr lang="en-NZ" sz="1600" spc="300" dirty="0">
                <a:latin typeface="Aktiv Grotesk Light"/>
                <a:cs typeface="Aktiv Grotesk Light"/>
              </a:rPr>
              <a:t>We can </a:t>
            </a:r>
            <a:r>
              <a:rPr lang="en-NZ" sz="1600" spc="300" dirty="0" smtClean="0">
                <a:latin typeface="Aktiv Grotesk Light"/>
                <a:cs typeface="Aktiv Grotesk Light"/>
              </a:rPr>
              <a:t>ask Saints </a:t>
            </a:r>
            <a:r>
              <a:rPr lang="en-NZ" sz="1600" spc="300" dirty="0">
                <a:latin typeface="Aktiv Grotesk Light"/>
                <a:cs typeface="Aktiv Grotesk Light"/>
              </a:rPr>
              <a:t>to pray to God </a:t>
            </a:r>
            <a:r>
              <a:rPr lang="en-NZ" sz="1600" spc="300" dirty="0" smtClean="0">
                <a:latin typeface="Aktiv Grotesk Light"/>
                <a:cs typeface="Aktiv Grotesk Light"/>
              </a:rPr>
              <a:t>for </a:t>
            </a:r>
            <a:endParaRPr lang="en-US" sz="1600" spc="300" dirty="0">
              <a:latin typeface="Aktiv Grotesk Light"/>
              <a:cs typeface="Aktiv Grotesk Light"/>
            </a:endParaRPr>
          </a:p>
        </p:txBody>
      </p:sp>
      <p:sp>
        <p:nvSpPr>
          <p:cNvPr id="97" name="TextBox 06"/>
          <p:cNvSpPr txBox="1"/>
          <p:nvPr/>
        </p:nvSpPr>
        <p:spPr>
          <a:xfrm>
            <a:off x="1239866" y="3186355"/>
            <a:ext cx="6518000" cy="338554"/>
          </a:xfrm>
          <a:prstGeom prst="rect">
            <a:avLst/>
          </a:prstGeom>
          <a:noFill/>
        </p:spPr>
        <p:txBody>
          <a:bodyPr wrap="square" rtlCol="0">
            <a:spAutoFit/>
          </a:bodyPr>
          <a:lstStyle/>
          <a:p>
            <a:r>
              <a:rPr lang="en-NZ" sz="1600" spc="300" dirty="0">
                <a:latin typeface="Aktiv Grotesk Light"/>
                <a:cs typeface="Aktiv Grotesk Light"/>
              </a:rPr>
              <a:t>People become Saints by living with kindness and </a:t>
            </a:r>
            <a:endParaRPr lang="en-US" sz="1600" spc="300" dirty="0">
              <a:latin typeface="Aktiv Grotesk Light"/>
              <a:cs typeface="Aktiv Grotesk Light"/>
            </a:endParaRPr>
          </a:p>
        </p:txBody>
      </p:sp>
      <p:sp>
        <p:nvSpPr>
          <p:cNvPr id="98" name="TextBox 07"/>
          <p:cNvSpPr txBox="1"/>
          <p:nvPr/>
        </p:nvSpPr>
        <p:spPr>
          <a:xfrm>
            <a:off x="4692470" y="3420906"/>
            <a:ext cx="3072271" cy="338554"/>
          </a:xfrm>
          <a:prstGeom prst="rect">
            <a:avLst/>
          </a:prstGeom>
          <a:noFill/>
        </p:spPr>
        <p:txBody>
          <a:bodyPr wrap="square" rtlCol="0">
            <a:spAutoFit/>
          </a:bodyPr>
          <a:lstStyle/>
          <a:p>
            <a:r>
              <a:rPr lang="en-NZ" sz="1600" spc="300" dirty="0">
                <a:latin typeface="Aktiv Grotesk Light"/>
                <a:cs typeface="Aktiv Grotesk Light"/>
              </a:rPr>
              <a:t>Saints live with God in </a:t>
            </a:r>
            <a:endParaRPr lang="en-US" sz="1600" spc="300" dirty="0">
              <a:latin typeface="Aktiv Grotesk Light"/>
              <a:cs typeface="Aktiv Grotesk Light"/>
            </a:endParaRPr>
          </a:p>
        </p:txBody>
      </p:sp>
      <p:sp>
        <p:nvSpPr>
          <p:cNvPr id="99" name="TextBox 08"/>
          <p:cNvSpPr txBox="1"/>
          <p:nvPr/>
        </p:nvSpPr>
        <p:spPr>
          <a:xfrm>
            <a:off x="1425845" y="3654159"/>
            <a:ext cx="6349406" cy="338554"/>
          </a:xfrm>
          <a:prstGeom prst="rect">
            <a:avLst/>
          </a:prstGeom>
          <a:noFill/>
        </p:spPr>
        <p:txBody>
          <a:bodyPr wrap="square" rtlCol="0">
            <a:spAutoFit/>
          </a:bodyPr>
          <a:lstStyle/>
          <a:p>
            <a:r>
              <a:rPr lang="en-NZ" sz="1600" spc="300" dirty="0">
                <a:latin typeface="Aktiv Grotesk Light"/>
                <a:cs typeface="Aktiv Grotesk Light"/>
              </a:rPr>
              <a:t>Saints keep on </a:t>
            </a:r>
            <a:r>
              <a:rPr lang="en-NZ" sz="1600" spc="300" dirty="0" smtClean="0">
                <a:latin typeface="Aktiv Grotesk Light"/>
                <a:cs typeface="Aktiv Grotesk Light"/>
              </a:rPr>
              <a:t>trying </a:t>
            </a:r>
            <a:r>
              <a:rPr lang="en-NZ" sz="1600" spc="300" dirty="0">
                <a:latin typeface="Aktiv Grotesk Light"/>
                <a:cs typeface="Aktiv Grotesk Light"/>
              </a:rPr>
              <a:t>and do not give up in hard </a:t>
            </a:r>
            <a:endParaRPr lang="en-US" sz="1600" spc="300" dirty="0">
              <a:latin typeface="Aktiv Grotesk Light"/>
              <a:cs typeface="Aktiv Grotesk Light"/>
            </a:endParaRPr>
          </a:p>
        </p:txBody>
      </p:sp>
      <p:sp>
        <p:nvSpPr>
          <p:cNvPr id="100" name="TextBox 09"/>
          <p:cNvSpPr txBox="1"/>
          <p:nvPr/>
        </p:nvSpPr>
        <p:spPr>
          <a:xfrm>
            <a:off x="-187249" y="3858529"/>
            <a:ext cx="7952864" cy="338554"/>
          </a:xfrm>
          <a:prstGeom prst="rect">
            <a:avLst/>
          </a:prstGeom>
          <a:noFill/>
        </p:spPr>
        <p:txBody>
          <a:bodyPr wrap="square" rtlCol="0">
            <a:spAutoFit/>
          </a:bodyPr>
          <a:lstStyle/>
          <a:p>
            <a:pPr algn="r"/>
            <a:r>
              <a:rPr lang="en-NZ" sz="1600" spc="300" dirty="0">
                <a:latin typeface="Aktiv Grotesk Light"/>
                <a:cs typeface="Aktiv Grotesk Light"/>
              </a:rPr>
              <a:t>Some Saints become famous because of their </a:t>
            </a:r>
            <a:r>
              <a:rPr lang="en-NZ" sz="1600" spc="300" dirty="0" smtClean="0">
                <a:latin typeface="Aktiv Grotesk Light"/>
                <a:cs typeface="Aktiv Grotesk Light"/>
              </a:rPr>
              <a:t>great love </a:t>
            </a:r>
            <a:r>
              <a:rPr lang="en-NZ" sz="1600" spc="300" dirty="0">
                <a:latin typeface="Aktiv Grotesk Light"/>
                <a:cs typeface="Aktiv Grotesk Light"/>
              </a:rPr>
              <a:t>for </a:t>
            </a:r>
            <a:endParaRPr lang="en-US" sz="1600" spc="300" dirty="0">
              <a:latin typeface="Aktiv Grotesk Light"/>
              <a:cs typeface="Aktiv Grotesk Light"/>
            </a:endParaRPr>
          </a:p>
        </p:txBody>
      </p:sp>
      <p:sp>
        <p:nvSpPr>
          <p:cNvPr id="101" name="TextBox 10"/>
          <p:cNvSpPr txBox="1"/>
          <p:nvPr/>
        </p:nvSpPr>
        <p:spPr>
          <a:xfrm>
            <a:off x="984143" y="4096012"/>
            <a:ext cx="6781472" cy="338554"/>
          </a:xfrm>
          <a:prstGeom prst="rect">
            <a:avLst/>
          </a:prstGeom>
          <a:noFill/>
        </p:spPr>
        <p:txBody>
          <a:bodyPr wrap="square" rtlCol="0">
            <a:spAutoFit/>
          </a:bodyPr>
          <a:lstStyle/>
          <a:p>
            <a:r>
              <a:rPr lang="en-NZ" sz="1600" spc="300" dirty="0">
                <a:latin typeface="Aktiv Grotesk Light"/>
                <a:cs typeface="Aktiv Grotesk Light"/>
              </a:rPr>
              <a:t>We can be Saints by following Jesus all through our </a:t>
            </a:r>
            <a:endParaRPr lang="en-US" sz="1600" spc="300" dirty="0">
              <a:latin typeface="Aktiv Grotesk Light"/>
              <a:cs typeface="Aktiv Grotesk Light"/>
            </a:endParaRPr>
          </a:p>
        </p:txBody>
      </p:sp>
      <p:sp>
        <p:nvSpPr>
          <p:cNvPr id="102" name="Picture"/>
          <p:cNvSpPr/>
          <p:nvPr/>
        </p:nvSpPr>
        <p:spPr>
          <a:xfrm>
            <a:off x="180593" y="679922"/>
            <a:ext cx="2436883" cy="1731399"/>
          </a:xfrm>
          <a:prstGeom prst="rect">
            <a:avLst/>
          </a:prstGeom>
          <a:blipFill rotWithShape="1">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solidFill>
                  <a:srgbClr val="000000"/>
                </a:solidFill>
                <a:latin typeface="Arial" pitchFamily="34" charset="0"/>
                <a:cs typeface="Arial" pitchFamily="34" charset="0"/>
              </a:rPr>
              <a:t>R</a:t>
            </a:r>
            <a:r>
              <a:rPr lang="en-GB" sz="900" b="1" dirty="0" smtClean="0">
                <a:solidFill>
                  <a:srgbClr val="000000"/>
                </a:solidFill>
                <a:latin typeface="Arial" pitchFamily="34" charset="0"/>
                <a:cs typeface="Arial" pitchFamily="34" charset="0"/>
              </a:rPr>
              <a:t>-</a:t>
            </a:r>
            <a:r>
              <a:rPr lang="en-GB" sz="900" b="1" dirty="0">
                <a:solidFill>
                  <a:srgbClr val="000000"/>
                </a:solidFill>
                <a:latin typeface="Arial" pitchFamily="34" charset="0"/>
                <a:cs typeface="Arial" pitchFamily="34" charset="0"/>
              </a:rPr>
              <a:t>1</a:t>
            </a:r>
            <a:endParaRPr lang="en-GB" sz="900" b="1" dirty="0" smtClean="0">
              <a:solidFill>
                <a:srgbClr val="000000"/>
              </a:solidFill>
              <a:latin typeface="Arial" pitchFamily="34" charset="0"/>
              <a:cs typeface="Arial" pitchFamily="34" charset="0"/>
            </a:endParaRPr>
          </a:p>
          <a:p>
            <a:pPr algn="ctr"/>
            <a:r>
              <a:rPr lang="en-GB" sz="900" b="1" dirty="0" smtClean="0">
                <a:solidFill>
                  <a:srgbClr val="000000"/>
                </a:solidFill>
                <a:latin typeface="Arial" pitchFamily="34" charset="0"/>
                <a:cs typeface="Arial" pitchFamily="34" charset="0"/>
              </a:rPr>
              <a:t>S-03</a:t>
            </a:r>
            <a:endParaRPr lang="en-GB" sz="900" b="1" dirty="0">
              <a:solidFill>
                <a:srgbClr val="000000"/>
              </a:solidFill>
              <a:latin typeface="Arial" pitchFamily="34" charset="0"/>
              <a:cs typeface="Arial" pitchFamily="34" charset="0"/>
            </a:endParaRPr>
          </a:p>
        </p:txBody>
      </p:sp>
      <p:sp>
        <p:nvSpPr>
          <p:cNvPr id="13" name="Action Button: Up">
            <a:hlinkClick r:id="rId4" action="ppaction://hlinksldjump" highlightClick="1"/>
          </p:cNvPr>
          <p:cNvSpPr/>
          <p:nvPr/>
        </p:nvSpPr>
        <p:spPr>
          <a:xfrm rot="16200000">
            <a:off x="7092000" y="4680000"/>
            <a:ext cx="360000" cy="36004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Worksheet Indication"/>
          <p:cNvSpPr txBox="1"/>
          <p:nvPr/>
        </p:nvSpPr>
        <p:spPr>
          <a:xfrm>
            <a:off x="0" y="4706532"/>
            <a:ext cx="1260000" cy="360000"/>
          </a:xfrm>
          <a:prstGeom prst="rect">
            <a:avLst/>
          </a:prstGeom>
          <a:noFill/>
          <a:ln w="0">
            <a:noFill/>
          </a:ln>
        </p:spPr>
        <p:txBody>
          <a:bodyPr wrap="square" rtlCol="0">
            <a:noAutofit/>
          </a:bodyPr>
          <a:lstStyle/>
          <a:p>
            <a:r>
              <a:rPr lang="en-GB" sz="1600" b="1" dirty="0" smtClean="0">
                <a:latin typeface="Arial" pitchFamily="34" charset="0"/>
                <a:cs typeface="Arial" pitchFamily="34" charset="0"/>
              </a:rPr>
              <a:t>Worksheet</a:t>
            </a:r>
            <a:endParaRPr lang="en-GB" sz="1600" b="1" dirty="0">
              <a:latin typeface="Arial" pitchFamily="34" charset="0"/>
              <a:cs typeface="Arial" pitchFamily="34" charset="0"/>
            </a:endParaRPr>
          </a:p>
        </p:txBody>
      </p:sp>
      <p:sp>
        <p:nvSpPr>
          <p:cNvPr id="38" name="Textbox: Tool instructions"/>
          <p:cNvSpPr txBox="1"/>
          <p:nvPr/>
        </p:nvSpPr>
        <p:spPr>
          <a:xfrm>
            <a:off x="2527222" y="4912668"/>
            <a:ext cx="4089581" cy="246221"/>
          </a:xfrm>
          <a:prstGeom prst="rect">
            <a:avLst/>
          </a:prstGeom>
          <a:noFill/>
        </p:spPr>
        <p:txBody>
          <a:bodyPr wrap="none" rtlCol="0">
            <a:spAutoFit/>
          </a:bodyPr>
          <a:lstStyle/>
          <a:p>
            <a:pPr algn="ctr"/>
            <a:r>
              <a:rPr lang="en-GB" sz="1000" spc="300" dirty="0" smtClean="0">
                <a:latin typeface="Aktiv Grotesk Light"/>
                <a:ea typeface="Segoe UI" pitchFamily="34" charset="0"/>
                <a:cs typeface="Aktiv Grotesk Light"/>
              </a:rPr>
              <a:t>Click the up arrow to return to the lesson</a:t>
            </a:r>
            <a:endParaRPr lang="en-GB" sz="1000" spc="300" dirty="0">
              <a:latin typeface="Aktiv Grotesk Light"/>
              <a:ea typeface="Segoe UI" pitchFamily="34" charset="0"/>
              <a:cs typeface="Aktiv Grotesk Light"/>
            </a:endParaRPr>
          </a:p>
        </p:txBody>
      </p:sp>
    </p:spTree>
    <p:extLst>
      <p:ext uri="{BB962C8B-B14F-4D97-AF65-F5344CB8AC3E}">
        <p14:creationId xmlns:p14="http://schemas.microsoft.com/office/powerpoint/2010/main" val="1294150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MOVE THIS OBJECT"/>
          <p:cNvSpPr txBox="1"/>
          <p:nvPr/>
        </p:nvSpPr>
        <p:spPr>
          <a:xfrm>
            <a:off x="0" y="-17728"/>
            <a:ext cx="9144000" cy="646331"/>
          </a:xfrm>
          <a:prstGeom prst="rect">
            <a:avLst/>
          </a:prstGeom>
          <a:noFill/>
        </p:spPr>
        <p:txBody>
          <a:bodyPr wrap="square" rtlCol="0">
            <a:spAutoFit/>
          </a:bodyPr>
          <a:lstStyle/>
          <a:p>
            <a:pPr algn="ctr"/>
            <a:r>
              <a:rPr lang="en-NZ" sz="3600" spc="300" dirty="0" smtClean="0">
                <a:solidFill>
                  <a:sysClr val="windowText" lastClr="000000"/>
                </a:solidFill>
                <a:latin typeface="Bookman Old Style"/>
                <a:cs typeface="Bookman Old Style"/>
              </a:rPr>
              <a:t>Celebrating the Saints </a:t>
            </a:r>
            <a:endParaRPr lang="en-GB" sz="3600" b="1" spc="300" dirty="0">
              <a:solidFill>
                <a:sysClr val="windowText" lastClr="000000"/>
              </a:solidFill>
              <a:latin typeface="Bookman Old Style"/>
              <a:cs typeface="Bookman Old Style"/>
            </a:endParaRPr>
          </a:p>
        </p:txBody>
      </p:sp>
      <p:sp>
        <p:nvSpPr>
          <p:cNvPr id="9"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solidFill>
                  <a:sysClr val="windowText" lastClr="000000"/>
                </a:solidFill>
                <a:latin typeface="Arial" pitchFamily="34" charset="0"/>
                <a:cs typeface="Arial" pitchFamily="34" charset="0"/>
              </a:rPr>
              <a:t>R</a:t>
            </a:r>
            <a:r>
              <a:rPr lang="en-GB" sz="900" b="1" dirty="0" smtClean="0">
                <a:solidFill>
                  <a:sysClr val="windowText" lastClr="000000"/>
                </a:solidFill>
                <a:latin typeface="Arial" pitchFamily="34" charset="0"/>
                <a:cs typeface="Arial" pitchFamily="34" charset="0"/>
              </a:rPr>
              <a:t>-</a:t>
            </a:r>
            <a:r>
              <a:rPr lang="en-GB" sz="900" b="1" dirty="0">
                <a:solidFill>
                  <a:sysClr val="windowText" lastClr="000000"/>
                </a:solidFill>
                <a:latin typeface="Arial" pitchFamily="34" charset="0"/>
                <a:cs typeface="Arial" pitchFamily="34" charset="0"/>
              </a:rPr>
              <a:t>1</a:t>
            </a:r>
            <a:endParaRPr lang="en-GB" sz="900" b="1" dirty="0" smtClean="0">
              <a:solidFill>
                <a:sysClr val="windowText" lastClr="000000"/>
              </a:solidFill>
              <a:latin typeface="Arial" pitchFamily="34" charset="0"/>
              <a:cs typeface="Arial" pitchFamily="34" charset="0"/>
            </a:endParaRPr>
          </a:p>
          <a:p>
            <a:pPr algn="ctr"/>
            <a:r>
              <a:rPr lang="en-GB" sz="900" b="1" dirty="0" smtClean="0">
                <a:solidFill>
                  <a:sysClr val="windowText" lastClr="000000"/>
                </a:solidFill>
                <a:latin typeface="Arial" pitchFamily="34" charset="0"/>
                <a:cs typeface="Arial" pitchFamily="34" charset="0"/>
              </a:rPr>
              <a:t>S-07</a:t>
            </a:r>
            <a:endParaRPr lang="en-GB" sz="900" b="1" dirty="0">
              <a:solidFill>
                <a:sysClr val="windowText" lastClr="000000"/>
              </a:solidFill>
              <a:latin typeface="Arial" pitchFamily="34" charset="0"/>
              <a:cs typeface="Arial" pitchFamily="34" charset="0"/>
            </a:endParaRPr>
          </a:p>
        </p:txBody>
      </p:sp>
      <p:sp>
        <p:nvSpPr>
          <p:cNvPr id="2" name="Rectangle 1"/>
          <p:cNvSpPr/>
          <p:nvPr/>
        </p:nvSpPr>
        <p:spPr>
          <a:xfrm>
            <a:off x="1596827" y="628602"/>
            <a:ext cx="5630150" cy="4514898"/>
          </a:xfrm>
          <a:prstGeom prst="rect">
            <a:avLst/>
          </a:prstGeom>
          <a:blipFill rotWithShape="1">
            <a:blip r:embed="rId3"/>
            <a:stretch>
              <a:fillRect/>
            </a:stretch>
          </a:blip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ction Button: Up">
            <a:hlinkClick r:id="rId4" action="ppaction://hlinksldjump" highlightClick="1"/>
          </p:cNvPr>
          <p:cNvSpPr/>
          <p:nvPr/>
        </p:nvSpPr>
        <p:spPr>
          <a:xfrm rot="16200000">
            <a:off x="7092000" y="4680000"/>
            <a:ext cx="360000" cy="36004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Tool instructions"/>
          <p:cNvSpPr txBox="1"/>
          <p:nvPr/>
        </p:nvSpPr>
        <p:spPr>
          <a:xfrm>
            <a:off x="2527222" y="4912668"/>
            <a:ext cx="4089581" cy="246221"/>
          </a:xfrm>
          <a:prstGeom prst="rect">
            <a:avLst/>
          </a:prstGeom>
          <a:noFill/>
        </p:spPr>
        <p:txBody>
          <a:bodyPr wrap="none" rtlCol="0">
            <a:spAutoFit/>
          </a:bodyPr>
          <a:lstStyle/>
          <a:p>
            <a:pPr algn="ctr"/>
            <a:r>
              <a:rPr lang="en-GB" sz="1000" spc="300" dirty="0" smtClean="0">
                <a:latin typeface="Aktiv Grotesk Light"/>
                <a:ea typeface="Segoe UI" pitchFamily="34" charset="0"/>
                <a:cs typeface="Aktiv Grotesk Light"/>
              </a:rPr>
              <a:t>Click the up arrow to return to the lesson</a:t>
            </a:r>
            <a:endParaRPr lang="en-GB" sz="1000" spc="300" dirty="0">
              <a:latin typeface="Aktiv Grotesk Light"/>
              <a:ea typeface="Segoe UI" pitchFamily="34" charset="0"/>
              <a:cs typeface="Aktiv Grotesk Light"/>
            </a:endParaRPr>
          </a:p>
        </p:txBody>
      </p:sp>
    </p:spTree>
    <p:extLst>
      <p:ext uri="{BB962C8B-B14F-4D97-AF65-F5344CB8AC3E}">
        <p14:creationId xmlns:p14="http://schemas.microsoft.com/office/powerpoint/2010/main" val="13502912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8597" y="633390"/>
            <a:ext cx="5998049" cy="4240958"/>
          </a:xfrm>
          <a:prstGeom prst="rect">
            <a:avLst/>
          </a:prstGeom>
        </p:spPr>
      </p:pic>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solidFill>
                  <a:srgbClr val="000000"/>
                </a:solidFill>
                <a:latin typeface="Arial" pitchFamily="34" charset="0"/>
                <a:cs typeface="Arial" pitchFamily="34" charset="0"/>
              </a:rPr>
              <a:t>R</a:t>
            </a:r>
            <a:r>
              <a:rPr lang="en-GB" sz="900" b="1" dirty="0" smtClean="0">
                <a:solidFill>
                  <a:srgbClr val="000000"/>
                </a:solidFill>
                <a:latin typeface="Arial" pitchFamily="34" charset="0"/>
                <a:cs typeface="Arial" pitchFamily="34" charset="0"/>
              </a:rPr>
              <a:t>-</a:t>
            </a:r>
            <a:r>
              <a:rPr lang="en-GB" sz="900" b="1" dirty="0">
                <a:solidFill>
                  <a:srgbClr val="000000"/>
                </a:solidFill>
                <a:latin typeface="Arial" pitchFamily="34" charset="0"/>
                <a:cs typeface="Arial" pitchFamily="34" charset="0"/>
              </a:rPr>
              <a:t>1</a:t>
            </a:r>
            <a:endParaRPr lang="en-GB" sz="900" b="1" dirty="0" smtClean="0">
              <a:solidFill>
                <a:srgbClr val="000000"/>
              </a:solidFill>
              <a:latin typeface="Arial" pitchFamily="34" charset="0"/>
              <a:cs typeface="Arial" pitchFamily="34" charset="0"/>
            </a:endParaRPr>
          </a:p>
          <a:p>
            <a:pPr algn="ctr"/>
            <a:r>
              <a:rPr lang="en-GB" sz="900" b="1" dirty="0" smtClean="0">
                <a:solidFill>
                  <a:srgbClr val="000000"/>
                </a:solidFill>
                <a:latin typeface="Arial" pitchFamily="34" charset="0"/>
                <a:cs typeface="Arial" pitchFamily="34" charset="0"/>
              </a:rPr>
              <a:t>S-09</a:t>
            </a:r>
            <a:endParaRPr lang="en-GB" sz="900" b="1" dirty="0">
              <a:solidFill>
                <a:srgbClr val="000000"/>
              </a:solidFill>
              <a:latin typeface="Arial" pitchFamily="34" charset="0"/>
              <a:cs typeface="Arial" pitchFamily="34" charset="0"/>
            </a:endParaRPr>
          </a:p>
        </p:txBody>
      </p:sp>
      <p:sp>
        <p:nvSpPr>
          <p:cNvPr id="13" name="Action Button: Up">
            <a:hlinkClick r:id="rId4" action="ppaction://hlinksldjump" highlightClick="1"/>
          </p:cNvPr>
          <p:cNvSpPr/>
          <p:nvPr/>
        </p:nvSpPr>
        <p:spPr>
          <a:xfrm rot="16200000">
            <a:off x="7092000" y="4680000"/>
            <a:ext cx="360000" cy="36004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Worksheet Indication"/>
          <p:cNvSpPr txBox="1"/>
          <p:nvPr/>
        </p:nvSpPr>
        <p:spPr>
          <a:xfrm>
            <a:off x="0" y="4706532"/>
            <a:ext cx="1260000" cy="360000"/>
          </a:xfrm>
          <a:prstGeom prst="rect">
            <a:avLst/>
          </a:prstGeom>
          <a:noFill/>
          <a:ln w="0">
            <a:noFill/>
          </a:ln>
        </p:spPr>
        <p:txBody>
          <a:bodyPr wrap="square" rtlCol="0">
            <a:noAutofit/>
          </a:bodyPr>
          <a:lstStyle/>
          <a:p>
            <a:r>
              <a:rPr lang="en-GB" sz="1600" b="1" dirty="0" smtClean="0">
                <a:latin typeface="Arial" pitchFamily="34" charset="0"/>
                <a:cs typeface="Arial" pitchFamily="34" charset="0"/>
              </a:rPr>
              <a:t>Game</a:t>
            </a:r>
            <a:endParaRPr lang="en-GB" sz="1600" b="1" dirty="0">
              <a:latin typeface="Arial" pitchFamily="34" charset="0"/>
              <a:cs typeface="Arial" pitchFamily="34" charset="0"/>
            </a:endParaRPr>
          </a:p>
        </p:txBody>
      </p:sp>
      <p:sp>
        <p:nvSpPr>
          <p:cNvPr id="43" name="REMOVE THIS OBJECT"/>
          <p:cNvSpPr txBox="1"/>
          <p:nvPr/>
        </p:nvSpPr>
        <p:spPr>
          <a:xfrm>
            <a:off x="3557" y="24039"/>
            <a:ext cx="9144000" cy="646331"/>
          </a:xfrm>
          <a:prstGeom prst="rect">
            <a:avLst/>
          </a:prstGeom>
          <a:noFill/>
        </p:spPr>
        <p:txBody>
          <a:bodyPr wrap="square" rtlCol="0">
            <a:spAutoFit/>
          </a:bodyPr>
          <a:lstStyle/>
          <a:p>
            <a:pPr algn="ctr"/>
            <a:r>
              <a:rPr lang="en-NZ" sz="3600" dirty="0">
                <a:solidFill>
                  <a:sysClr val="windowText" lastClr="000000"/>
                </a:solidFill>
                <a:latin typeface="Bookman Old Style"/>
                <a:cs typeface="Bookman Old Style"/>
              </a:rPr>
              <a:t>Celebrating All Saints Day at school </a:t>
            </a:r>
            <a:endParaRPr lang="en-GB" sz="3600" b="1" dirty="0">
              <a:solidFill>
                <a:sysClr val="windowText" lastClr="000000"/>
              </a:solidFill>
              <a:latin typeface="Bookman Old Style"/>
              <a:cs typeface="Bookman Old Style"/>
            </a:endParaRPr>
          </a:p>
        </p:txBody>
      </p:sp>
      <p:sp>
        <p:nvSpPr>
          <p:cNvPr id="38" name="Textbox: Tool instructions"/>
          <p:cNvSpPr txBox="1"/>
          <p:nvPr/>
        </p:nvSpPr>
        <p:spPr>
          <a:xfrm>
            <a:off x="3328523" y="4912668"/>
            <a:ext cx="2486979" cy="246221"/>
          </a:xfrm>
          <a:prstGeom prst="rect">
            <a:avLst/>
          </a:prstGeom>
          <a:noFill/>
        </p:spPr>
        <p:txBody>
          <a:bodyPr wrap="none" rtlCol="0">
            <a:spAutoFit/>
          </a:bodyPr>
          <a:lstStyle/>
          <a:p>
            <a:pPr algn="ctr"/>
            <a:r>
              <a:rPr lang="en-GB" sz="1000" spc="300" dirty="0" smtClean="0">
                <a:latin typeface="Aktiv Grotesk Light"/>
                <a:ea typeface="Segoe UI" pitchFamily="34" charset="0"/>
                <a:cs typeface="Aktiv Grotesk Light"/>
              </a:rPr>
              <a:t>Click the up arrow to return to the lesson</a:t>
            </a:r>
            <a:endParaRPr lang="en-GB" sz="1000" spc="300" dirty="0">
              <a:latin typeface="Aktiv Grotesk Light"/>
              <a:ea typeface="Segoe UI" pitchFamily="34" charset="0"/>
              <a:cs typeface="Aktiv Grotesk Light"/>
            </a:endParaRPr>
          </a:p>
        </p:txBody>
      </p:sp>
    </p:spTree>
    <p:extLst>
      <p:ext uri="{BB962C8B-B14F-4D97-AF65-F5344CB8AC3E}">
        <p14:creationId xmlns:p14="http://schemas.microsoft.com/office/powerpoint/2010/main" val="121899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4892" y="49673"/>
            <a:ext cx="9010739" cy="5038207"/>
          </a:xfrm>
          <a:prstGeom prst="rect">
            <a:avLst/>
          </a:prstGeom>
          <a:gradFill flip="none" rotWithShape="1">
            <a:gsLst>
              <a:gs pos="0">
                <a:schemeClr val="bg1"/>
              </a:gs>
              <a:gs pos="100000">
                <a:srgbClr val="FFFF99"/>
              </a:gs>
              <a:gs pos="10000">
                <a:schemeClr val="bg1"/>
              </a:gs>
            </a:gsLst>
            <a:path path="shape">
              <a:fillToRect l="50000" t="50000" r="50000" b="50000"/>
            </a:path>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 Box 1"/>
          <p:cNvSpPr/>
          <p:nvPr/>
        </p:nvSpPr>
        <p:spPr>
          <a:xfrm>
            <a:off x="1230343" y="2192666"/>
            <a:ext cx="6250796" cy="646331"/>
          </a:xfrm>
          <a:prstGeom prst="rect">
            <a:avLst/>
          </a:prstGeom>
        </p:spPr>
        <p:txBody>
          <a:bodyPr wrap="square">
            <a:spAutoFit/>
          </a:bodyPr>
          <a:lstStyle/>
          <a:p>
            <a:pPr lvl="0"/>
            <a:r>
              <a:rPr lang="en-NZ" spc="300" dirty="0">
                <a:latin typeface="Aktiv Grotesk Light"/>
                <a:cs typeface="Aktiv Grotesk Light"/>
              </a:rPr>
              <a:t>explain the meaning of the celebrations of All </a:t>
            </a:r>
            <a:r>
              <a:rPr lang="en-NZ" spc="300" dirty="0" smtClean="0">
                <a:latin typeface="Aktiv Grotesk Light"/>
                <a:cs typeface="Aktiv Grotesk Light"/>
              </a:rPr>
              <a:t>Saints</a:t>
            </a:r>
            <a:endParaRPr lang="en-NZ" spc="300" dirty="0">
              <a:latin typeface="Aktiv Grotesk Light"/>
              <a:cs typeface="Aktiv Grotesk Light"/>
            </a:endParaRPr>
          </a:p>
        </p:txBody>
      </p:sp>
      <p:sp>
        <p:nvSpPr>
          <p:cNvPr id="5" name="Cover 1" hidden="1"/>
          <p:cNvSpPr/>
          <p:nvPr/>
        </p:nvSpPr>
        <p:spPr>
          <a:xfrm>
            <a:off x="1230343" y="2250939"/>
            <a:ext cx="6695770" cy="561370"/>
          </a:xfrm>
          <a:prstGeom prst="rect">
            <a:avLst/>
          </a:prstGeom>
          <a:solidFill>
            <a:schemeClr val="bg1">
              <a:alpha val="9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Shape: Number 1"/>
          <p:cNvSpPr txBox="1"/>
          <p:nvPr/>
        </p:nvSpPr>
        <p:spPr>
          <a:xfrm>
            <a:off x="712829" y="2260209"/>
            <a:ext cx="480434" cy="461665"/>
          </a:xfrm>
          <a:prstGeom prst="rect">
            <a:avLst/>
          </a:prstGeom>
          <a:noFill/>
        </p:spPr>
        <p:txBody>
          <a:bodyPr wrap="none" rtlCol="0">
            <a:spAutoFit/>
          </a:bodyPr>
          <a:lstStyle/>
          <a:p>
            <a:r>
              <a:rPr lang="en-US" sz="2400" spc="300" dirty="0" smtClean="0">
                <a:latin typeface="Aktiv Grotesk Light"/>
                <a:ea typeface="Segoe UI" pitchFamily="34" charset="0"/>
                <a:cs typeface="Aktiv Grotesk Light"/>
              </a:rPr>
              <a:t>1)</a:t>
            </a:r>
            <a:endParaRPr lang="en-GB" sz="2400" spc="300" dirty="0">
              <a:latin typeface="Aktiv Grotesk Light"/>
              <a:ea typeface="Segoe UI" pitchFamily="34" charset="0"/>
              <a:cs typeface="Aktiv Grotesk Light"/>
            </a:endParaRPr>
          </a:p>
        </p:txBody>
      </p:sp>
      <p:sp>
        <p:nvSpPr>
          <p:cNvPr id="12" name="Subtitle"/>
          <p:cNvSpPr txBox="1"/>
          <p:nvPr/>
        </p:nvSpPr>
        <p:spPr>
          <a:xfrm>
            <a:off x="1113497" y="1621019"/>
            <a:ext cx="2575340" cy="369332"/>
          </a:xfrm>
          <a:prstGeom prst="rect">
            <a:avLst/>
          </a:prstGeom>
          <a:noFill/>
        </p:spPr>
        <p:txBody>
          <a:bodyPr wrap="none" rtlCol="0">
            <a:spAutoFit/>
          </a:bodyPr>
          <a:lstStyle/>
          <a:p>
            <a:r>
              <a:rPr lang="en-US" spc="300" dirty="0" smtClean="0">
                <a:latin typeface="Aktiv Grotesk"/>
                <a:cs typeface="Aktiv Grotesk"/>
              </a:rPr>
              <a:t>The children will:</a:t>
            </a:r>
            <a:endParaRPr lang="en-US" spc="300" dirty="0">
              <a:latin typeface="Aktiv Grotesk"/>
              <a:cs typeface="Aktiv Grotesk"/>
            </a:endParaRPr>
          </a:p>
        </p:txBody>
      </p:sp>
      <p:sp>
        <p:nvSpPr>
          <p:cNvPr id="3" name="Picture"/>
          <p:cNvSpPr/>
          <p:nvPr/>
        </p:nvSpPr>
        <p:spPr>
          <a:xfrm>
            <a:off x="7575087" y="162789"/>
            <a:ext cx="1405536" cy="894581"/>
          </a:xfrm>
          <a:prstGeom prst="rect">
            <a:avLst/>
          </a:prstGeom>
          <a:blipFill rotWithShape="1">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itle"/>
          <p:cNvSpPr txBox="1"/>
          <p:nvPr/>
        </p:nvSpPr>
        <p:spPr>
          <a:xfrm>
            <a:off x="0" y="102782"/>
            <a:ext cx="9144000" cy="646331"/>
          </a:xfrm>
          <a:prstGeom prst="rect">
            <a:avLst/>
          </a:prstGeom>
          <a:noFill/>
        </p:spPr>
        <p:txBody>
          <a:bodyPr wrap="square" rtlCol="0">
            <a:spAutoFit/>
          </a:bodyPr>
          <a:lstStyle/>
          <a:p>
            <a:pPr algn="ctr"/>
            <a:r>
              <a:rPr lang="en-US" sz="3600" spc="300" dirty="0" smtClean="0">
                <a:latin typeface="Bookman Old Style"/>
                <a:cs typeface="Bookman Old Style"/>
              </a:rPr>
              <a:t>Learning Intentions</a:t>
            </a:r>
            <a:endParaRPr lang="en-GB" sz="3600" spc="300" dirty="0">
              <a:latin typeface="Bookman Old Style"/>
              <a:cs typeface="Bookman Old Style"/>
            </a:endParaRPr>
          </a:p>
        </p:txBody>
      </p:sp>
      <p:sp>
        <p:nvSpPr>
          <p:cNvPr id="17"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lumMod val="95000"/>
                <a:lumOff val="5000"/>
              </a:schemeClr>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S-02</a:t>
            </a:r>
            <a:endParaRPr lang="en-GB" sz="900" b="1" dirty="0">
              <a:solidFill>
                <a:srgbClr val="002060"/>
              </a:solidFill>
              <a:latin typeface="Arial" pitchFamily="34" charset="0"/>
              <a:cs typeface="Arial" pitchFamily="34" charset="0"/>
            </a:endParaRPr>
          </a:p>
        </p:txBody>
      </p:sp>
      <p:sp>
        <p:nvSpPr>
          <p:cNvPr id="1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Tool instructions"/>
          <p:cNvSpPr txBox="1"/>
          <p:nvPr/>
        </p:nvSpPr>
        <p:spPr>
          <a:xfrm>
            <a:off x="2470862" y="4823817"/>
            <a:ext cx="4521732" cy="246221"/>
          </a:xfrm>
          <a:prstGeom prst="rect">
            <a:avLst/>
          </a:prstGeom>
          <a:noFill/>
        </p:spPr>
        <p:txBody>
          <a:bodyPr wrap="square" rtlCol="0">
            <a:spAutoFit/>
          </a:bodyPr>
          <a:lstStyle/>
          <a:p>
            <a:pPr algn="ctr"/>
            <a:r>
              <a:rPr lang="en-GB" sz="1000" spc="300" dirty="0" smtClean="0">
                <a:latin typeface="Aktiv Grotesk Light"/>
                <a:ea typeface="Segoe UI" pitchFamily="34" charset="0"/>
                <a:cs typeface="Aktiv Grotesk Light"/>
              </a:rPr>
              <a:t>Click the white box to reveal text</a:t>
            </a:r>
            <a:endParaRPr lang="en-GB" sz="1000" spc="300" dirty="0">
              <a:latin typeface="Aktiv Grotesk Light"/>
              <a:ea typeface="Segoe UI" pitchFamily="34" charset="0"/>
              <a:cs typeface="Aktiv Grotesk Light"/>
            </a:endParaRPr>
          </a:p>
        </p:txBody>
      </p:sp>
    </p:spTree>
    <p:extLst>
      <p:ext uri="{BB962C8B-B14F-4D97-AF65-F5344CB8AC3E}">
        <p14:creationId xmlns:p14="http://schemas.microsoft.com/office/powerpoint/2010/main" val="20090342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19"/>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2"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childTnLst>
        </p:cTn>
      </p:par>
    </p:tnLst>
    <p:bldLst>
      <p:bldP spid="5" grpId="0" animBg="1"/>
      <p:bldP spid="5" grpId="1" animBg="1"/>
      <p:bldP spid="5"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64892" y="49673"/>
            <a:ext cx="9010739" cy="5038207"/>
          </a:xfrm>
          <a:prstGeom prst="rect">
            <a:avLst/>
          </a:prstGeom>
          <a:gradFill flip="none" rotWithShape="1">
            <a:gsLst>
              <a:gs pos="0">
                <a:schemeClr val="bg1"/>
              </a:gs>
              <a:gs pos="100000">
                <a:srgbClr val="FFFF99"/>
              </a:gs>
              <a:gs pos="10000">
                <a:schemeClr val="bg1"/>
              </a:gs>
            </a:gsLst>
            <a:path path="shape">
              <a:fillToRect l="50000" t="50000" r="50000" b="50000"/>
            </a:path>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Textbox: Tool instructions"/>
          <p:cNvSpPr txBox="1"/>
          <p:nvPr/>
        </p:nvSpPr>
        <p:spPr>
          <a:xfrm>
            <a:off x="2459311" y="4640561"/>
            <a:ext cx="3315331" cy="246221"/>
          </a:xfrm>
          <a:prstGeom prst="rect">
            <a:avLst/>
          </a:prstGeom>
          <a:noFill/>
        </p:spPr>
        <p:txBody>
          <a:bodyPr wrap="none" rtlCol="0">
            <a:spAutoFit/>
          </a:bodyPr>
          <a:lstStyle/>
          <a:p>
            <a:pPr algn="ctr"/>
            <a:r>
              <a:rPr lang="en-GB" sz="1000" spc="300" dirty="0" smtClean="0">
                <a:latin typeface="Aktiv Grotesk Light"/>
                <a:ea typeface="Segoe UI" pitchFamily="34" charset="0"/>
                <a:cs typeface="Aktiv Grotesk Light"/>
              </a:rPr>
              <a:t>Click on a letter to reveal a word</a:t>
            </a:r>
            <a:endParaRPr lang="en-GB" sz="1000" spc="300" dirty="0">
              <a:latin typeface="Aktiv Grotesk Light"/>
              <a:ea typeface="Segoe UI" pitchFamily="34" charset="0"/>
              <a:cs typeface="Aktiv Grotesk Light"/>
            </a:endParaRPr>
          </a:p>
        </p:txBody>
      </p:sp>
      <p:sp>
        <p:nvSpPr>
          <p:cNvPr id="35"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lumMod val="95000"/>
                <a:lumOff val="5000"/>
              </a:schemeClr>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S-03</a:t>
            </a:r>
            <a:endParaRPr lang="en-GB" sz="900" b="1" dirty="0">
              <a:solidFill>
                <a:srgbClr val="002060"/>
              </a:solidFill>
              <a:latin typeface="Arial" pitchFamily="34" charset="0"/>
              <a:cs typeface="Arial" pitchFamily="34" charset="0"/>
            </a:endParaRPr>
          </a:p>
        </p:txBody>
      </p:sp>
      <p:sp>
        <p:nvSpPr>
          <p:cNvPr id="17" name="Title"/>
          <p:cNvSpPr txBox="1"/>
          <p:nvPr/>
        </p:nvSpPr>
        <p:spPr>
          <a:xfrm>
            <a:off x="3557" y="78631"/>
            <a:ext cx="9144000" cy="646331"/>
          </a:xfrm>
          <a:prstGeom prst="rect">
            <a:avLst/>
          </a:prstGeom>
          <a:noFill/>
        </p:spPr>
        <p:txBody>
          <a:bodyPr wrap="square" rtlCol="0">
            <a:spAutoFit/>
          </a:bodyPr>
          <a:lstStyle/>
          <a:p>
            <a:pPr algn="ctr"/>
            <a:r>
              <a:rPr lang="en-GB" sz="3600" spc="300" dirty="0" smtClean="0">
                <a:latin typeface="Bookman Old Style"/>
                <a:cs typeface="Bookman Old Style"/>
              </a:rPr>
              <a:t>What is a Saint?</a:t>
            </a:r>
            <a:endParaRPr lang="en-GB" sz="3600" spc="300" dirty="0">
              <a:latin typeface="Bookman Old Style"/>
              <a:cs typeface="Bookman Old Style"/>
            </a:endParaRPr>
          </a:p>
        </p:txBody>
      </p:sp>
      <p:sp>
        <p:nvSpPr>
          <p:cNvPr id="47" name="TextBox: Rest of word 10"/>
          <p:cNvSpPr txBox="1"/>
          <p:nvPr/>
        </p:nvSpPr>
        <p:spPr>
          <a:xfrm>
            <a:off x="8056342" y="4091133"/>
            <a:ext cx="681651" cy="339645"/>
          </a:xfrm>
          <a:prstGeom prst="rect">
            <a:avLst/>
          </a:prstGeom>
          <a:noFill/>
        </p:spPr>
        <p:txBody>
          <a:bodyPr wrap="square" lIns="0" rIns="0" bIns="46800" rtlCol="0">
            <a:spAutoFit/>
          </a:bodyPr>
          <a:lstStyle>
            <a:defPPr>
              <a:defRPr lang="en-US"/>
            </a:defPPr>
          </a:lstStyle>
          <a:p>
            <a:r>
              <a:rPr lang="en-NZ" sz="1600" spc="300" dirty="0" smtClean="0">
                <a:latin typeface="Aktiv Grotesk Light"/>
                <a:cs typeface="Aktiv Grotesk Light"/>
              </a:rPr>
              <a:t>ives</a:t>
            </a:r>
            <a:endParaRPr lang="en-GB" sz="1600" spc="300" dirty="0">
              <a:latin typeface="Aktiv Grotesk Light"/>
              <a:cs typeface="Aktiv Grotesk Light"/>
            </a:endParaRPr>
          </a:p>
        </p:txBody>
      </p:sp>
      <p:sp>
        <p:nvSpPr>
          <p:cNvPr id="52" name="Textbox: First letter 10"/>
          <p:cNvSpPr txBox="1"/>
          <p:nvPr/>
        </p:nvSpPr>
        <p:spPr>
          <a:xfrm>
            <a:off x="7859746" y="4091133"/>
            <a:ext cx="196596" cy="339645"/>
          </a:xfrm>
          <a:prstGeom prst="rect">
            <a:avLst/>
          </a:prstGeom>
          <a:noFill/>
        </p:spPr>
        <p:txBody>
          <a:bodyPr wrap="square" lIns="0" rIns="0" bIns="46800" rtlCol="0">
            <a:spAutoFit/>
          </a:bodyPr>
          <a:lstStyle/>
          <a:p>
            <a:r>
              <a:rPr lang="en-NZ" sz="1600" spc="300" dirty="0" smtClean="0">
                <a:latin typeface="Aktiv Grotesk Light"/>
                <a:cs typeface="Aktiv Grotesk Light"/>
              </a:rPr>
              <a:t>L</a:t>
            </a:r>
            <a:endParaRPr lang="en-GB" sz="1600" spc="300" dirty="0">
              <a:latin typeface="Aktiv Grotesk Light"/>
              <a:cs typeface="Aktiv Grotesk Light"/>
            </a:endParaRPr>
          </a:p>
        </p:txBody>
      </p:sp>
      <p:sp>
        <p:nvSpPr>
          <p:cNvPr id="44" name="TextBox: Rest of word 9"/>
          <p:cNvSpPr txBox="1"/>
          <p:nvPr/>
        </p:nvSpPr>
        <p:spPr>
          <a:xfrm>
            <a:off x="8026233" y="3882690"/>
            <a:ext cx="681651" cy="339645"/>
          </a:xfrm>
          <a:prstGeom prst="rect">
            <a:avLst/>
          </a:prstGeom>
          <a:noFill/>
        </p:spPr>
        <p:txBody>
          <a:bodyPr wrap="square" lIns="0" rIns="0" bIns="46800" rtlCol="0">
            <a:spAutoFit/>
          </a:bodyPr>
          <a:lstStyle>
            <a:defPPr>
              <a:defRPr lang="en-US"/>
            </a:defPPr>
          </a:lstStyle>
          <a:p>
            <a:r>
              <a:rPr lang="en-NZ" sz="1600" spc="300" dirty="0" smtClean="0">
                <a:latin typeface="Aktiv Grotesk Light"/>
                <a:cs typeface="Aktiv Grotesk Light"/>
              </a:rPr>
              <a:t>thers</a:t>
            </a:r>
            <a:endParaRPr lang="en-GB" sz="1600" spc="300" dirty="0">
              <a:latin typeface="Aktiv Grotesk Light"/>
              <a:cs typeface="Aktiv Grotesk Light"/>
            </a:endParaRPr>
          </a:p>
        </p:txBody>
      </p:sp>
      <p:sp>
        <p:nvSpPr>
          <p:cNvPr id="45" name="Textbox: First letter 9"/>
          <p:cNvSpPr txBox="1"/>
          <p:nvPr/>
        </p:nvSpPr>
        <p:spPr>
          <a:xfrm>
            <a:off x="7829637" y="3882690"/>
            <a:ext cx="196596" cy="339645"/>
          </a:xfrm>
          <a:prstGeom prst="rect">
            <a:avLst/>
          </a:prstGeom>
          <a:noFill/>
        </p:spPr>
        <p:txBody>
          <a:bodyPr wrap="square" lIns="0" rIns="0" bIns="46800" rtlCol="0">
            <a:spAutoFit/>
          </a:bodyPr>
          <a:lstStyle/>
          <a:p>
            <a:r>
              <a:rPr lang="en-NZ" sz="1600" spc="300" dirty="0" smtClean="0">
                <a:latin typeface="Aktiv Grotesk Light"/>
                <a:cs typeface="Aktiv Grotesk Light"/>
              </a:rPr>
              <a:t>O</a:t>
            </a:r>
            <a:endParaRPr lang="en-GB" sz="1600" spc="300" dirty="0">
              <a:latin typeface="Aktiv Grotesk Light"/>
              <a:cs typeface="Aktiv Grotesk Light"/>
            </a:endParaRPr>
          </a:p>
        </p:txBody>
      </p:sp>
      <p:sp>
        <p:nvSpPr>
          <p:cNvPr id="49" name="TextBox: Rest of word 8"/>
          <p:cNvSpPr txBox="1"/>
          <p:nvPr/>
        </p:nvSpPr>
        <p:spPr>
          <a:xfrm>
            <a:off x="8033752" y="3654159"/>
            <a:ext cx="681651" cy="339645"/>
          </a:xfrm>
          <a:prstGeom prst="rect">
            <a:avLst/>
          </a:prstGeom>
          <a:noFill/>
        </p:spPr>
        <p:txBody>
          <a:bodyPr wrap="square" lIns="0" rIns="0" bIns="46800" rtlCol="0">
            <a:spAutoFit/>
          </a:bodyPr>
          <a:lstStyle>
            <a:defPPr>
              <a:defRPr lang="en-US"/>
            </a:defPPr>
          </a:lstStyle>
          <a:p>
            <a:r>
              <a:rPr lang="en-NZ" sz="1600" spc="300" dirty="0" smtClean="0">
                <a:latin typeface="Aktiv Grotesk Light"/>
                <a:cs typeface="Aktiv Grotesk Light"/>
              </a:rPr>
              <a:t>imes</a:t>
            </a:r>
            <a:endParaRPr lang="en-GB" sz="1600" spc="300" dirty="0">
              <a:latin typeface="Aktiv Grotesk Light"/>
              <a:cs typeface="Aktiv Grotesk Light"/>
            </a:endParaRPr>
          </a:p>
        </p:txBody>
      </p:sp>
      <p:sp>
        <p:nvSpPr>
          <p:cNvPr id="32" name="Textbox: First letter 8"/>
          <p:cNvSpPr txBox="1"/>
          <p:nvPr/>
        </p:nvSpPr>
        <p:spPr>
          <a:xfrm>
            <a:off x="7837156" y="3654159"/>
            <a:ext cx="196596" cy="339645"/>
          </a:xfrm>
          <a:prstGeom prst="rect">
            <a:avLst/>
          </a:prstGeom>
          <a:noFill/>
        </p:spPr>
        <p:txBody>
          <a:bodyPr wrap="square" lIns="0" rIns="0" bIns="46800" rtlCol="0">
            <a:spAutoFit/>
          </a:bodyPr>
          <a:lstStyle/>
          <a:p>
            <a:r>
              <a:rPr lang="en-NZ" sz="1600" spc="300" dirty="0">
                <a:latin typeface="Aktiv Grotesk Light"/>
                <a:cs typeface="Aktiv Grotesk Light"/>
              </a:rPr>
              <a:t>T</a:t>
            </a:r>
            <a:endParaRPr lang="en-GB" sz="1600" spc="300" dirty="0">
              <a:latin typeface="Aktiv Grotesk Light"/>
              <a:cs typeface="Aktiv Grotesk Light"/>
            </a:endParaRPr>
          </a:p>
        </p:txBody>
      </p:sp>
      <p:sp>
        <p:nvSpPr>
          <p:cNvPr id="25" name="TextBox: Rest of word 7"/>
          <p:cNvSpPr txBox="1"/>
          <p:nvPr/>
        </p:nvSpPr>
        <p:spPr>
          <a:xfrm>
            <a:off x="8024745" y="3420906"/>
            <a:ext cx="940995" cy="339645"/>
          </a:xfrm>
          <a:prstGeom prst="rect">
            <a:avLst/>
          </a:prstGeom>
          <a:noFill/>
        </p:spPr>
        <p:txBody>
          <a:bodyPr wrap="square" lIns="0" rIns="0" bIns="46800" rtlCol="0">
            <a:spAutoFit/>
          </a:bodyPr>
          <a:lstStyle>
            <a:defPPr>
              <a:defRPr lang="en-US"/>
            </a:defPPr>
          </a:lstStyle>
          <a:p>
            <a:r>
              <a:rPr lang="en-NZ" sz="1600" spc="300" dirty="0" smtClean="0">
                <a:latin typeface="Aktiv Grotesk Light"/>
                <a:cs typeface="Aktiv Grotesk Light"/>
              </a:rPr>
              <a:t>eaven</a:t>
            </a:r>
            <a:endParaRPr lang="en-GB" sz="1600" spc="300" dirty="0">
              <a:latin typeface="Aktiv Grotesk Light"/>
              <a:cs typeface="Aktiv Grotesk Light"/>
            </a:endParaRPr>
          </a:p>
        </p:txBody>
      </p:sp>
      <p:sp>
        <p:nvSpPr>
          <p:cNvPr id="24" name="Textbox: First letter 7"/>
          <p:cNvSpPr txBox="1"/>
          <p:nvPr/>
        </p:nvSpPr>
        <p:spPr>
          <a:xfrm>
            <a:off x="7828149" y="3420906"/>
            <a:ext cx="196596" cy="339645"/>
          </a:xfrm>
          <a:prstGeom prst="rect">
            <a:avLst/>
          </a:prstGeom>
          <a:noFill/>
        </p:spPr>
        <p:txBody>
          <a:bodyPr wrap="square" lIns="0" rIns="0" bIns="46800" rtlCol="0">
            <a:spAutoFit/>
          </a:bodyPr>
          <a:lstStyle/>
          <a:p>
            <a:r>
              <a:rPr lang="en-NZ" sz="1600" spc="300" dirty="0">
                <a:latin typeface="Aktiv Grotesk Light"/>
                <a:cs typeface="Aktiv Grotesk Light"/>
              </a:rPr>
              <a:t>H</a:t>
            </a:r>
            <a:endParaRPr lang="en-GB" sz="1600" spc="300" dirty="0">
              <a:latin typeface="Aktiv Grotesk Light"/>
              <a:cs typeface="Aktiv Grotesk Light"/>
            </a:endParaRPr>
          </a:p>
        </p:txBody>
      </p:sp>
      <p:sp>
        <p:nvSpPr>
          <p:cNvPr id="23" name="TextBox: Rest of word 6"/>
          <p:cNvSpPr txBox="1"/>
          <p:nvPr/>
        </p:nvSpPr>
        <p:spPr>
          <a:xfrm>
            <a:off x="8014937" y="3186355"/>
            <a:ext cx="1186044" cy="339645"/>
          </a:xfrm>
          <a:prstGeom prst="rect">
            <a:avLst/>
          </a:prstGeom>
          <a:noFill/>
        </p:spPr>
        <p:txBody>
          <a:bodyPr wrap="square" lIns="0" rIns="0" bIns="46800" rtlCol="0">
            <a:spAutoFit/>
          </a:bodyPr>
          <a:lstStyle>
            <a:defPPr>
              <a:defRPr lang="en-US"/>
            </a:defPPr>
          </a:lstStyle>
          <a:p>
            <a:r>
              <a:rPr lang="en-NZ" sz="1600" spc="300" dirty="0" smtClean="0">
                <a:latin typeface="Aktiv Grotesk Light"/>
                <a:cs typeface="Aktiv Grotesk Light"/>
              </a:rPr>
              <a:t>oodness</a:t>
            </a:r>
            <a:endParaRPr lang="en-GB" sz="1600" spc="300" dirty="0">
              <a:latin typeface="Aktiv Grotesk Light"/>
              <a:cs typeface="Aktiv Grotesk Light"/>
            </a:endParaRPr>
          </a:p>
        </p:txBody>
      </p:sp>
      <p:sp>
        <p:nvSpPr>
          <p:cNvPr id="22" name="Textbox: First letter 6"/>
          <p:cNvSpPr txBox="1"/>
          <p:nvPr/>
        </p:nvSpPr>
        <p:spPr>
          <a:xfrm>
            <a:off x="7818342" y="3186355"/>
            <a:ext cx="196596" cy="339645"/>
          </a:xfrm>
          <a:prstGeom prst="rect">
            <a:avLst/>
          </a:prstGeom>
          <a:noFill/>
        </p:spPr>
        <p:txBody>
          <a:bodyPr wrap="square" lIns="0" rIns="0" bIns="46800" rtlCol="0">
            <a:spAutoFit/>
          </a:bodyPr>
          <a:lstStyle/>
          <a:p>
            <a:r>
              <a:rPr lang="en-NZ" sz="1600" spc="300" dirty="0">
                <a:latin typeface="Aktiv Grotesk Light"/>
                <a:cs typeface="Aktiv Grotesk Light"/>
              </a:rPr>
              <a:t>G</a:t>
            </a:r>
            <a:endParaRPr lang="en-GB" sz="1600" spc="300" dirty="0">
              <a:latin typeface="Aktiv Grotesk Light"/>
              <a:cs typeface="Aktiv Grotesk Light"/>
            </a:endParaRPr>
          </a:p>
        </p:txBody>
      </p:sp>
      <p:sp>
        <p:nvSpPr>
          <p:cNvPr id="4" name="TextBox: Rest of word 5"/>
          <p:cNvSpPr txBox="1"/>
          <p:nvPr/>
        </p:nvSpPr>
        <p:spPr>
          <a:xfrm>
            <a:off x="8023943" y="2941861"/>
            <a:ext cx="493485" cy="339645"/>
          </a:xfrm>
          <a:prstGeom prst="rect">
            <a:avLst/>
          </a:prstGeom>
          <a:noFill/>
        </p:spPr>
        <p:txBody>
          <a:bodyPr wrap="square" lIns="0" rIns="0" bIns="46800" rtlCol="0">
            <a:spAutoFit/>
          </a:bodyPr>
          <a:lstStyle>
            <a:defPPr>
              <a:defRPr lang="en-US"/>
            </a:defPPr>
          </a:lstStyle>
          <a:p>
            <a:r>
              <a:rPr lang="en-NZ" sz="1600" spc="300" dirty="0">
                <a:latin typeface="Aktiv Grotesk Light"/>
                <a:cs typeface="Aktiv Grotesk Light"/>
              </a:rPr>
              <a:t>s</a:t>
            </a:r>
            <a:endParaRPr lang="en-GB" sz="1600" spc="300" dirty="0">
              <a:latin typeface="Aktiv Grotesk Light"/>
              <a:cs typeface="Aktiv Grotesk Light"/>
            </a:endParaRPr>
          </a:p>
        </p:txBody>
      </p:sp>
      <p:sp>
        <p:nvSpPr>
          <p:cNvPr id="3" name="Textbox: First letter 5"/>
          <p:cNvSpPr txBox="1"/>
          <p:nvPr/>
        </p:nvSpPr>
        <p:spPr>
          <a:xfrm>
            <a:off x="7827348" y="2941861"/>
            <a:ext cx="196596" cy="339645"/>
          </a:xfrm>
          <a:prstGeom prst="rect">
            <a:avLst/>
          </a:prstGeom>
          <a:noFill/>
        </p:spPr>
        <p:txBody>
          <a:bodyPr wrap="square" lIns="0" rIns="0" bIns="46800" rtlCol="0">
            <a:spAutoFit/>
          </a:bodyPr>
          <a:lstStyle/>
          <a:p>
            <a:r>
              <a:rPr lang="en-NZ" sz="1600" spc="300" dirty="0">
                <a:latin typeface="Aktiv Grotesk Light"/>
                <a:cs typeface="Aktiv Grotesk Light"/>
              </a:rPr>
              <a:t>U</a:t>
            </a:r>
            <a:endParaRPr lang="en-GB" sz="1600" spc="300" dirty="0">
              <a:latin typeface="Aktiv Grotesk Light"/>
              <a:cs typeface="Aktiv Grotesk Light"/>
            </a:endParaRPr>
          </a:p>
        </p:txBody>
      </p:sp>
      <p:sp>
        <p:nvSpPr>
          <p:cNvPr id="51" name="TextBox: Rest of word 4"/>
          <p:cNvSpPr txBox="1"/>
          <p:nvPr/>
        </p:nvSpPr>
        <p:spPr>
          <a:xfrm>
            <a:off x="8045248" y="2693188"/>
            <a:ext cx="840488" cy="339645"/>
          </a:xfrm>
          <a:prstGeom prst="rect">
            <a:avLst/>
          </a:prstGeom>
          <a:noFill/>
        </p:spPr>
        <p:txBody>
          <a:bodyPr wrap="square" lIns="0" rIns="0" bIns="46800" rtlCol="0">
            <a:spAutoFit/>
          </a:bodyPr>
          <a:lstStyle>
            <a:defPPr>
              <a:defRPr lang="en-US"/>
            </a:defPPr>
          </a:lstStyle>
          <a:p>
            <a:r>
              <a:rPr lang="en-NZ" sz="1600" spc="300" dirty="0" smtClean="0">
                <a:latin typeface="Aktiv Grotesk Light"/>
                <a:cs typeface="Aktiv Grotesk Light"/>
              </a:rPr>
              <a:t>odels</a:t>
            </a:r>
            <a:endParaRPr lang="en-GB" sz="1600" spc="300" dirty="0">
              <a:latin typeface="Aktiv Grotesk Light"/>
              <a:cs typeface="Aktiv Grotesk Light"/>
            </a:endParaRPr>
          </a:p>
        </p:txBody>
      </p:sp>
      <p:sp>
        <p:nvSpPr>
          <p:cNvPr id="50" name="Textbox: First letter 4"/>
          <p:cNvSpPr txBox="1"/>
          <p:nvPr/>
        </p:nvSpPr>
        <p:spPr>
          <a:xfrm>
            <a:off x="7827348" y="2693188"/>
            <a:ext cx="196596" cy="339645"/>
          </a:xfrm>
          <a:prstGeom prst="rect">
            <a:avLst/>
          </a:prstGeom>
          <a:noFill/>
        </p:spPr>
        <p:txBody>
          <a:bodyPr wrap="square" lIns="0" rIns="0" bIns="46800" rtlCol="0">
            <a:spAutoFit/>
          </a:bodyPr>
          <a:lstStyle/>
          <a:p>
            <a:r>
              <a:rPr lang="en-NZ" sz="1600" spc="300" dirty="0">
                <a:latin typeface="Aktiv Grotesk Light"/>
                <a:cs typeface="Aktiv Grotesk Light"/>
              </a:rPr>
              <a:t>M</a:t>
            </a:r>
            <a:endParaRPr lang="en-GB" sz="1600" spc="300" dirty="0">
              <a:latin typeface="Aktiv Grotesk Light"/>
              <a:cs typeface="Aktiv Grotesk Light"/>
            </a:endParaRPr>
          </a:p>
        </p:txBody>
      </p:sp>
      <p:sp>
        <p:nvSpPr>
          <p:cNvPr id="31" name="TextBox: Rest of word 3"/>
          <p:cNvSpPr txBox="1"/>
          <p:nvPr/>
        </p:nvSpPr>
        <p:spPr>
          <a:xfrm>
            <a:off x="8005130" y="2427453"/>
            <a:ext cx="1078054" cy="339645"/>
          </a:xfrm>
          <a:prstGeom prst="rect">
            <a:avLst/>
          </a:prstGeom>
          <a:noFill/>
        </p:spPr>
        <p:txBody>
          <a:bodyPr wrap="square" lIns="0" rIns="0" bIns="46800" rtlCol="0">
            <a:spAutoFit/>
          </a:bodyPr>
          <a:lstStyle>
            <a:defPPr>
              <a:defRPr lang="en-US"/>
            </a:defPPr>
          </a:lstStyle>
          <a:p>
            <a:r>
              <a:rPr lang="en-NZ" sz="1600" spc="300" dirty="0" smtClean="0">
                <a:latin typeface="Aktiv Grotesk Light"/>
                <a:cs typeface="Aktiv Grotesk Light"/>
              </a:rPr>
              <a:t>veryday</a:t>
            </a:r>
            <a:endParaRPr lang="en-GB" sz="1600" spc="300" dirty="0">
              <a:latin typeface="Aktiv Grotesk Light"/>
              <a:cs typeface="Aktiv Grotesk Light"/>
            </a:endParaRPr>
          </a:p>
        </p:txBody>
      </p:sp>
      <p:sp>
        <p:nvSpPr>
          <p:cNvPr id="30" name="Textbox: First letter 3"/>
          <p:cNvSpPr txBox="1"/>
          <p:nvPr/>
        </p:nvSpPr>
        <p:spPr>
          <a:xfrm>
            <a:off x="7827078" y="2427453"/>
            <a:ext cx="196596" cy="339645"/>
          </a:xfrm>
          <a:prstGeom prst="rect">
            <a:avLst/>
          </a:prstGeom>
          <a:noFill/>
        </p:spPr>
        <p:txBody>
          <a:bodyPr wrap="square" lIns="0" rIns="0" bIns="46800" rtlCol="0">
            <a:spAutoFit/>
          </a:bodyPr>
          <a:lstStyle/>
          <a:p>
            <a:r>
              <a:rPr lang="en-NZ" sz="1600" spc="300" dirty="0" smtClean="0">
                <a:latin typeface="Aktiv Grotesk Light"/>
                <a:cs typeface="Aktiv Grotesk Light"/>
              </a:rPr>
              <a:t>E</a:t>
            </a:r>
            <a:endParaRPr lang="en-GB" sz="1600" spc="300" dirty="0">
              <a:latin typeface="Aktiv Grotesk Light"/>
              <a:cs typeface="Aktiv Grotesk Light"/>
            </a:endParaRPr>
          </a:p>
        </p:txBody>
      </p:sp>
      <p:sp>
        <p:nvSpPr>
          <p:cNvPr id="29" name="TextBox: Rest of word 2"/>
          <p:cNvSpPr txBox="1"/>
          <p:nvPr/>
        </p:nvSpPr>
        <p:spPr>
          <a:xfrm>
            <a:off x="8023944" y="2165223"/>
            <a:ext cx="493485" cy="339645"/>
          </a:xfrm>
          <a:prstGeom prst="rect">
            <a:avLst/>
          </a:prstGeom>
          <a:noFill/>
        </p:spPr>
        <p:txBody>
          <a:bodyPr wrap="square" lIns="0" rIns="0" bIns="46800" rtlCol="0">
            <a:spAutoFit/>
          </a:bodyPr>
          <a:lstStyle>
            <a:defPPr>
              <a:defRPr lang="en-US"/>
            </a:defPPr>
          </a:lstStyle>
          <a:p>
            <a:r>
              <a:rPr lang="en-NZ" sz="1600" spc="300" dirty="0" smtClean="0">
                <a:latin typeface="Aktiv Grotesk Light"/>
                <a:cs typeface="Aktiv Grotesk Light"/>
              </a:rPr>
              <a:t>oly</a:t>
            </a:r>
            <a:endParaRPr lang="en-GB" sz="1600" spc="300" dirty="0">
              <a:latin typeface="Aktiv Grotesk Light"/>
              <a:cs typeface="Aktiv Grotesk Light"/>
            </a:endParaRPr>
          </a:p>
        </p:txBody>
      </p:sp>
      <p:sp>
        <p:nvSpPr>
          <p:cNvPr id="28" name="Textbox: First letter 2"/>
          <p:cNvSpPr txBox="1"/>
          <p:nvPr/>
        </p:nvSpPr>
        <p:spPr>
          <a:xfrm>
            <a:off x="7827348" y="2165223"/>
            <a:ext cx="196596" cy="339645"/>
          </a:xfrm>
          <a:prstGeom prst="rect">
            <a:avLst/>
          </a:prstGeom>
          <a:noFill/>
        </p:spPr>
        <p:txBody>
          <a:bodyPr wrap="square" lIns="0" rIns="0" bIns="46800" rtlCol="0">
            <a:spAutoFit/>
          </a:bodyPr>
          <a:lstStyle/>
          <a:p>
            <a:r>
              <a:rPr lang="en-NZ" sz="1600" spc="300" dirty="0">
                <a:latin typeface="Aktiv Grotesk Light"/>
                <a:cs typeface="Aktiv Grotesk Light"/>
              </a:rPr>
              <a:t>H</a:t>
            </a:r>
            <a:endParaRPr lang="en-GB" sz="1600" spc="300" dirty="0">
              <a:latin typeface="Aktiv Grotesk Light"/>
              <a:cs typeface="Aktiv Grotesk Light"/>
            </a:endParaRPr>
          </a:p>
        </p:txBody>
      </p:sp>
      <p:sp>
        <p:nvSpPr>
          <p:cNvPr id="27" name="TextBox: Rest of word 1"/>
          <p:cNvSpPr txBox="1"/>
          <p:nvPr/>
        </p:nvSpPr>
        <p:spPr>
          <a:xfrm>
            <a:off x="8014537" y="1903268"/>
            <a:ext cx="493485" cy="339645"/>
          </a:xfrm>
          <a:prstGeom prst="rect">
            <a:avLst/>
          </a:prstGeom>
          <a:noFill/>
        </p:spPr>
        <p:txBody>
          <a:bodyPr wrap="square" lIns="0" rIns="0" bIns="46800" rtlCol="0">
            <a:spAutoFit/>
          </a:bodyPr>
          <a:lstStyle>
            <a:defPPr>
              <a:defRPr lang="en-US"/>
            </a:defPPr>
          </a:lstStyle>
          <a:p>
            <a:r>
              <a:rPr lang="en-NZ" sz="1600" spc="300" dirty="0" smtClean="0">
                <a:latin typeface="Aktiv Grotesk Light"/>
                <a:cs typeface="Aktiv Grotesk Light"/>
              </a:rPr>
              <a:t>od</a:t>
            </a:r>
            <a:endParaRPr lang="en-GB" sz="1600" spc="300" dirty="0">
              <a:latin typeface="Aktiv Grotesk Light"/>
              <a:cs typeface="Aktiv Grotesk Light"/>
            </a:endParaRPr>
          </a:p>
        </p:txBody>
      </p:sp>
      <p:sp>
        <p:nvSpPr>
          <p:cNvPr id="26" name="Textbox: First letter 1"/>
          <p:cNvSpPr txBox="1"/>
          <p:nvPr/>
        </p:nvSpPr>
        <p:spPr>
          <a:xfrm>
            <a:off x="7817940" y="1903268"/>
            <a:ext cx="196596" cy="339645"/>
          </a:xfrm>
          <a:prstGeom prst="rect">
            <a:avLst/>
          </a:prstGeom>
          <a:noFill/>
        </p:spPr>
        <p:txBody>
          <a:bodyPr wrap="square" lIns="0" rIns="0" bIns="46800" rtlCol="0">
            <a:spAutoFit/>
          </a:bodyPr>
          <a:lstStyle/>
          <a:p>
            <a:r>
              <a:rPr lang="en-NZ" sz="1600" spc="300" dirty="0">
                <a:latin typeface="Aktiv Grotesk Light"/>
                <a:cs typeface="Aktiv Grotesk Light"/>
              </a:rPr>
              <a:t>G</a:t>
            </a:r>
            <a:endParaRPr lang="en-GB" sz="1600" spc="300" dirty="0">
              <a:latin typeface="Aktiv Grotesk Light"/>
              <a:cs typeface="Aktiv Grotesk Light"/>
            </a:endParaRPr>
          </a:p>
        </p:txBody>
      </p:sp>
      <p:sp>
        <p:nvSpPr>
          <p:cNvPr id="5" name="TextBox 01"/>
          <p:cNvSpPr txBox="1"/>
          <p:nvPr/>
        </p:nvSpPr>
        <p:spPr>
          <a:xfrm>
            <a:off x="2614558" y="1904358"/>
            <a:ext cx="5124464" cy="338554"/>
          </a:xfrm>
          <a:prstGeom prst="rect">
            <a:avLst/>
          </a:prstGeom>
          <a:noFill/>
        </p:spPr>
        <p:txBody>
          <a:bodyPr wrap="square" rtlCol="0">
            <a:spAutoFit/>
          </a:bodyPr>
          <a:lstStyle/>
          <a:p>
            <a:r>
              <a:rPr lang="en-NZ" sz="1600" spc="300" dirty="0">
                <a:latin typeface="Aktiv Grotesk Light"/>
                <a:cs typeface="Aktiv Grotesk Light"/>
              </a:rPr>
              <a:t>Someone who is very holy and close to </a:t>
            </a:r>
            <a:endParaRPr lang="en-US" sz="1600" spc="300" dirty="0">
              <a:latin typeface="Aktiv Grotesk Light"/>
              <a:cs typeface="Aktiv Grotesk Light"/>
            </a:endParaRPr>
          </a:p>
        </p:txBody>
      </p:sp>
      <p:sp>
        <p:nvSpPr>
          <p:cNvPr id="37" name="TextBox 02"/>
          <p:cNvSpPr txBox="1"/>
          <p:nvPr/>
        </p:nvSpPr>
        <p:spPr>
          <a:xfrm>
            <a:off x="2545532" y="2166314"/>
            <a:ext cx="5204585" cy="338554"/>
          </a:xfrm>
          <a:prstGeom prst="rect">
            <a:avLst/>
          </a:prstGeom>
          <a:noFill/>
        </p:spPr>
        <p:txBody>
          <a:bodyPr wrap="square" rtlCol="0">
            <a:spAutoFit/>
          </a:bodyPr>
          <a:lstStyle/>
          <a:p>
            <a:r>
              <a:rPr lang="en-NZ" sz="1600" spc="300" dirty="0">
                <a:latin typeface="Aktiv Grotesk Light"/>
                <a:cs typeface="Aktiv Grotesk Light"/>
              </a:rPr>
              <a:t>Men and women who show us how </a:t>
            </a:r>
            <a:r>
              <a:rPr lang="en-NZ" sz="1600" spc="300" dirty="0" smtClean="0">
                <a:latin typeface="Aktiv Grotesk Light"/>
                <a:cs typeface="Aktiv Grotesk Light"/>
              </a:rPr>
              <a:t>to be </a:t>
            </a:r>
            <a:endParaRPr lang="en-US" sz="1600" spc="300" dirty="0">
              <a:latin typeface="Aktiv Grotesk Light"/>
              <a:cs typeface="Aktiv Grotesk Light"/>
            </a:endParaRPr>
          </a:p>
        </p:txBody>
      </p:sp>
      <p:sp>
        <p:nvSpPr>
          <p:cNvPr id="38" name="TextBox 03"/>
          <p:cNvSpPr txBox="1"/>
          <p:nvPr/>
        </p:nvSpPr>
        <p:spPr>
          <a:xfrm>
            <a:off x="2065376" y="2428543"/>
            <a:ext cx="5674922" cy="338554"/>
          </a:xfrm>
          <a:prstGeom prst="rect">
            <a:avLst/>
          </a:prstGeom>
          <a:noFill/>
        </p:spPr>
        <p:txBody>
          <a:bodyPr wrap="square" rtlCol="0">
            <a:spAutoFit/>
          </a:bodyPr>
          <a:lstStyle/>
          <a:p>
            <a:r>
              <a:rPr lang="en-NZ" sz="1600" spc="300" dirty="0">
                <a:latin typeface="Aktiv Grotesk Light"/>
                <a:cs typeface="Aktiv Grotesk Light"/>
              </a:rPr>
              <a:t>Saints follow Jesus and grow more like him </a:t>
            </a:r>
            <a:endParaRPr lang="en-US" sz="1600" spc="300" dirty="0">
              <a:latin typeface="Aktiv Grotesk Light"/>
              <a:cs typeface="Aktiv Grotesk Light"/>
            </a:endParaRPr>
          </a:p>
        </p:txBody>
      </p:sp>
      <p:sp>
        <p:nvSpPr>
          <p:cNvPr id="39" name="TextBox 04"/>
          <p:cNvSpPr txBox="1"/>
          <p:nvPr/>
        </p:nvSpPr>
        <p:spPr>
          <a:xfrm>
            <a:off x="5123107" y="2694278"/>
            <a:ext cx="2649560" cy="338554"/>
          </a:xfrm>
          <a:prstGeom prst="rect">
            <a:avLst/>
          </a:prstGeom>
          <a:noFill/>
        </p:spPr>
        <p:txBody>
          <a:bodyPr wrap="square" rtlCol="0">
            <a:spAutoFit/>
          </a:bodyPr>
          <a:lstStyle/>
          <a:p>
            <a:r>
              <a:rPr lang="en-NZ" sz="1600" spc="300" dirty="0">
                <a:latin typeface="Aktiv Grotesk Light"/>
                <a:cs typeface="Aktiv Grotesk Light"/>
              </a:rPr>
              <a:t>Saints are our holy </a:t>
            </a:r>
            <a:endParaRPr lang="en-US" sz="1600" spc="300" dirty="0">
              <a:latin typeface="Aktiv Grotesk Light"/>
              <a:cs typeface="Aktiv Grotesk Light"/>
            </a:endParaRPr>
          </a:p>
        </p:txBody>
      </p:sp>
      <p:sp>
        <p:nvSpPr>
          <p:cNvPr id="40" name="TextBox 05"/>
          <p:cNvSpPr txBox="1"/>
          <p:nvPr/>
        </p:nvSpPr>
        <p:spPr>
          <a:xfrm>
            <a:off x="2848170" y="2942952"/>
            <a:ext cx="4903191" cy="338554"/>
          </a:xfrm>
          <a:prstGeom prst="rect">
            <a:avLst/>
          </a:prstGeom>
          <a:noFill/>
        </p:spPr>
        <p:txBody>
          <a:bodyPr wrap="square" rtlCol="0">
            <a:spAutoFit/>
          </a:bodyPr>
          <a:lstStyle/>
          <a:p>
            <a:r>
              <a:rPr lang="en-NZ" sz="1600" spc="300" dirty="0">
                <a:latin typeface="Aktiv Grotesk Light"/>
                <a:cs typeface="Aktiv Grotesk Light"/>
              </a:rPr>
              <a:t>We can </a:t>
            </a:r>
            <a:r>
              <a:rPr lang="en-NZ" sz="1600" spc="300" dirty="0" smtClean="0">
                <a:latin typeface="Aktiv Grotesk Light"/>
                <a:cs typeface="Aktiv Grotesk Light"/>
              </a:rPr>
              <a:t>ask Saints </a:t>
            </a:r>
            <a:r>
              <a:rPr lang="en-NZ" sz="1600" spc="300" dirty="0">
                <a:latin typeface="Aktiv Grotesk Light"/>
                <a:cs typeface="Aktiv Grotesk Light"/>
              </a:rPr>
              <a:t>to pray to God </a:t>
            </a:r>
            <a:r>
              <a:rPr lang="en-NZ" sz="1600" spc="300" dirty="0" smtClean="0">
                <a:latin typeface="Aktiv Grotesk Light"/>
                <a:cs typeface="Aktiv Grotesk Light"/>
              </a:rPr>
              <a:t>for </a:t>
            </a:r>
            <a:endParaRPr lang="en-US" sz="1600" spc="300" dirty="0">
              <a:latin typeface="Aktiv Grotesk Light"/>
              <a:cs typeface="Aktiv Grotesk Light"/>
            </a:endParaRPr>
          </a:p>
        </p:txBody>
      </p:sp>
      <p:sp>
        <p:nvSpPr>
          <p:cNvPr id="41" name="TextBox 06"/>
          <p:cNvSpPr txBox="1"/>
          <p:nvPr/>
        </p:nvSpPr>
        <p:spPr>
          <a:xfrm>
            <a:off x="1239866" y="3186355"/>
            <a:ext cx="6518000" cy="338554"/>
          </a:xfrm>
          <a:prstGeom prst="rect">
            <a:avLst/>
          </a:prstGeom>
          <a:noFill/>
        </p:spPr>
        <p:txBody>
          <a:bodyPr wrap="square" rtlCol="0">
            <a:spAutoFit/>
          </a:bodyPr>
          <a:lstStyle/>
          <a:p>
            <a:r>
              <a:rPr lang="en-NZ" sz="1600" spc="300" dirty="0">
                <a:latin typeface="Aktiv Grotesk Light"/>
                <a:cs typeface="Aktiv Grotesk Light"/>
              </a:rPr>
              <a:t>People become Saints by living with kindness and </a:t>
            </a:r>
            <a:endParaRPr lang="en-US" sz="1600" spc="300" dirty="0">
              <a:latin typeface="Aktiv Grotesk Light"/>
              <a:cs typeface="Aktiv Grotesk Light"/>
            </a:endParaRPr>
          </a:p>
        </p:txBody>
      </p:sp>
      <p:sp>
        <p:nvSpPr>
          <p:cNvPr id="42" name="TextBox 07"/>
          <p:cNvSpPr txBox="1"/>
          <p:nvPr/>
        </p:nvSpPr>
        <p:spPr>
          <a:xfrm>
            <a:off x="4692470" y="3420906"/>
            <a:ext cx="3072271" cy="338554"/>
          </a:xfrm>
          <a:prstGeom prst="rect">
            <a:avLst/>
          </a:prstGeom>
          <a:noFill/>
        </p:spPr>
        <p:txBody>
          <a:bodyPr wrap="square" rtlCol="0">
            <a:spAutoFit/>
          </a:bodyPr>
          <a:lstStyle/>
          <a:p>
            <a:r>
              <a:rPr lang="en-NZ" sz="1600" spc="300" dirty="0">
                <a:latin typeface="Aktiv Grotesk Light"/>
                <a:cs typeface="Aktiv Grotesk Light"/>
              </a:rPr>
              <a:t>Saints live with God in </a:t>
            </a:r>
            <a:endParaRPr lang="en-US" sz="1600" spc="300" dirty="0">
              <a:latin typeface="Aktiv Grotesk Light"/>
              <a:cs typeface="Aktiv Grotesk Light"/>
            </a:endParaRPr>
          </a:p>
        </p:txBody>
      </p:sp>
      <p:sp>
        <p:nvSpPr>
          <p:cNvPr id="43" name="TextBox 08"/>
          <p:cNvSpPr txBox="1"/>
          <p:nvPr/>
        </p:nvSpPr>
        <p:spPr>
          <a:xfrm>
            <a:off x="1425845" y="3654159"/>
            <a:ext cx="6349406" cy="338554"/>
          </a:xfrm>
          <a:prstGeom prst="rect">
            <a:avLst/>
          </a:prstGeom>
          <a:noFill/>
        </p:spPr>
        <p:txBody>
          <a:bodyPr wrap="square" rtlCol="0">
            <a:spAutoFit/>
          </a:bodyPr>
          <a:lstStyle/>
          <a:p>
            <a:r>
              <a:rPr lang="en-NZ" sz="1600" spc="300" dirty="0">
                <a:latin typeface="Aktiv Grotesk Light"/>
                <a:cs typeface="Aktiv Grotesk Light"/>
              </a:rPr>
              <a:t>Saints keep on </a:t>
            </a:r>
            <a:r>
              <a:rPr lang="en-NZ" sz="1600" spc="300" dirty="0" smtClean="0">
                <a:latin typeface="Aktiv Grotesk Light"/>
                <a:cs typeface="Aktiv Grotesk Light"/>
              </a:rPr>
              <a:t>trying </a:t>
            </a:r>
            <a:r>
              <a:rPr lang="en-NZ" sz="1600" spc="300" dirty="0">
                <a:latin typeface="Aktiv Grotesk Light"/>
                <a:cs typeface="Aktiv Grotesk Light"/>
              </a:rPr>
              <a:t>and do not give up in hard </a:t>
            </a:r>
            <a:endParaRPr lang="en-US" sz="1600" spc="300" dirty="0">
              <a:latin typeface="Aktiv Grotesk Light"/>
              <a:cs typeface="Aktiv Grotesk Light"/>
            </a:endParaRPr>
          </a:p>
        </p:txBody>
      </p:sp>
      <p:sp>
        <p:nvSpPr>
          <p:cNvPr id="46" name="TextBox 09"/>
          <p:cNvSpPr txBox="1"/>
          <p:nvPr/>
        </p:nvSpPr>
        <p:spPr>
          <a:xfrm>
            <a:off x="-187249" y="3858529"/>
            <a:ext cx="7952864" cy="338554"/>
          </a:xfrm>
          <a:prstGeom prst="rect">
            <a:avLst/>
          </a:prstGeom>
          <a:noFill/>
        </p:spPr>
        <p:txBody>
          <a:bodyPr wrap="square" rtlCol="0">
            <a:spAutoFit/>
          </a:bodyPr>
          <a:lstStyle/>
          <a:p>
            <a:pPr algn="r"/>
            <a:r>
              <a:rPr lang="en-NZ" sz="1600" spc="300" dirty="0">
                <a:latin typeface="Aktiv Grotesk Light"/>
                <a:cs typeface="Aktiv Grotesk Light"/>
              </a:rPr>
              <a:t>Some Saints become famous because of their </a:t>
            </a:r>
            <a:r>
              <a:rPr lang="en-NZ" sz="1600" spc="300" dirty="0" smtClean="0">
                <a:latin typeface="Aktiv Grotesk Light"/>
                <a:cs typeface="Aktiv Grotesk Light"/>
              </a:rPr>
              <a:t>great love </a:t>
            </a:r>
            <a:r>
              <a:rPr lang="en-NZ" sz="1600" spc="300" dirty="0">
                <a:latin typeface="Aktiv Grotesk Light"/>
                <a:cs typeface="Aktiv Grotesk Light"/>
              </a:rPr>
              <a:t>for </a:t>
            </a:r>
            <a:endParaRPr lang="en-US" sz="1600" spc="300" dirty="0">
              <a:latin typeface="Aktiv Grotesk Light"/>
              <a:cs typeface="Aktiv Grotesk Light"/>
            </a:endParaRPr>
          </a:p>
        </p:txBody>
      </p:sp>
      <p:sp>
        <p:nvSpPr>
          <p:cNvPr id="53" name="TextBox 10"/>
          <p:cNvSpPr txBox="1"/>
          <p:nvPr/>
        </p:nvSpPr>
        <p:spPr>
          <a:xfrm>
            <a:off x="984143" y="4096012"/>
            <a:ext cx="6781472" cy="338554"/>
          </a:xfrm>
          <a:prstGeom prst="rect">
            <a:avLst/>
          </a:prstGeom>
          <a:noFill/>
        </p:spPr>
        <p:txBody>
          <a:bodyPr wrap="square" rtlCol="0">
            <a:spAutoFit/>
          </a:bodyPr>
          <a:lstStyle/>
          <a:p>
            <a:r>
              <a:rPr lang="en-NZ" sz="1600" spc="300" dirty="0">
                <a:latin typeface="Aktiv Grotesk Light"/>
                <a:cs typeface="Aktiv Grotesk Light"/>
              </a:rPr>
              <a:t>We can be Saints by following Jesus all through our </a:t>
            </a:r>
            <a:endParaRPr lang="en-US" sz="1600" spc="300" dirty="0">
              <a:latin typeface="Aktiv Grotesk Light"/>
              <a:cs typeface="Aktiv Grotesk Light"/>
            </a:endParaRPr>
          </a:p>
        </p:txBody>
      </p:sp>
      <p:sp>
        <p:nvSpPr>
          <p:cNvPr id="54" name="Picture"/>
          <p:cNvSpPr/>
          <p:nvPr/>
        </p:nvSpPr>
        <p:spPr>
          <a:xfrm>
            <a:off x="180593" y="679922"/>
            <a:ext cx="2436883" cy="1731399"/>
          </a:xfrm>
          <a:prstGeom prst="rect">
            <a:avLst/>
          </a:prstGeom>
          <a:blipFill rotWithShape="1">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Action Button: Worksheet">
            <a:hlinkClick r:id="rId4"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Tool instructions"/>
          <p:cNvSpPr txBox="1"/>
          <p:nvPr/>
        </p:nvSpPr>
        <p:spPr>
          <a:xfrm>
            <a:off x="1690677" y="4836506"/>
            <a:ext cx="4852610" cy="246221"/>
          </a:xfrm>
          <a:prstGeom prst="rect">
            <a:avLst/>
          </a:prstGeom>
          <a:noFill/>
        </p:spPr>
        <p:txBody>
          <a:bodyPr wrap="none" rtlCol="0">
            <a:spAutoFit/>
          </a:bodyPr>
          <a:lstStyle/>
          <a:p>
            <a:pPr algn="ctr"/>
            <a:r>
              <a:rPr lang="en-GB" sz="1000" spc="300" dirty="0" smtClean="0">
                <a:latin typeface="Aktiv Grotesk Light"/>
                <a:ea typeface="Segoe UI" pitchFamily="34" charset="0"/>
                <a:cs typeface="Aktiv Grotesk Light"/>
              </a:rPr>
              <a:t>Click the worksheet button to go to the worksheet</a:t>
            </a:r>
            <a:endParaRPr lang="en-GB" sz="1000" spc="300" dirty="0">
              <a:latin typeface="Aktiv Grotesk Light"/>
              <a:ea typeface="Segoe UI" pitchFamily="34" charset="0"/>
              <a:cs typeface="Aktiv Grotesk Light"/>
            </a:endParaRPr>
          </a:p>
        </p:txBody>
      </p:sp>
    </p:spTree>
    <p:extLst>
      <p:ext uri="{BB962C8B-B14F-4D97-AF65-F5344CB8AC3E}">
        <p14:creationId xmlns:p14="http://schemas.microsoft.com/office/powerpoint/2010/main" val="41457693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iterate type="lt">
                                    <p:tmPct val="10000"/>
                                  </p:iterate>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5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iterate type="lt">
                                    <p:tmPct val="10000"/>
                                  </p:iterate>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childTnLst>
                                </p:cTn>
                              </p:par>
                            </p:childTnLst>
                          </p:cTn>
                        </p:par>
                      </p:childTnLst>
                    </p:cTn>
                  </p:par>
                </p:childTnLst>
              </p:cTn>
              <p:nextCondLst>
                <p:cond evt="onClick" delay="0">
                  <p:tgtEl>
                    <p:spTgt spid="50"/>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childTnLst>
                                </p:cTn>
                              </p:par>
                            </p:childTnLst>
                          </p:cTn>
                        </p:par>
                      </p:childTnLst>
                    </p:cTn>
                  </p:par>
                </p:childTnLst>
              </p:cTn>
              <p:nextCondLst>
                <p:cond evt="onClick" delay="0">
                  <p:tgtEl>
                    <p:spTgt spid="3"/>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iterate type="lt">
                                    <p:tmPct val="10000"/>
                                  </p:iterate>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childTnLst>
                                </p:cTn>
                              </p:par>
                            </p:childTnLst>
                          </p:cTn>
                        </p:par>
                      </p:childTnLst>
                    </p:cTn>
                  </p:par>
                </p:childTnLst>
              </p:cTn>
              <p:nextCondLst>
                <p:cond evt="onClick" delay="0">
                  <p:tgtEl>
                    <p:spTgt spid="24"/>
                  </p:tgtEl>
                </p:cond>
              </p:nextCondLst>
            </p:seq>
            <p:seq concurrent="1" nextAc="seek">
              <p:cTn id="44" restart="whenNotActive" fill="hold" evtFilter="cancelBubble" nodeType="interactiveSeq">
                <p:stCondLst>
                  <p:cond evt="onClick" delay="0">
                    <p:tgtEl>
                      <p:spTgt spid="32"/>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iterate type="lt">
                                    <p:tmPct val="10000"/>
                                  </p:iterate>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childTnLst>
                                </p:cTn>
                              </p:par>
                            </p:childTnLst>
                          </p:cTn>
                        </p:par>
                      </p:childTnLst>
                    </p:cTn>
                  </p:par>
                </p:childTnLst>
              </p:cTn>
              <p:nextCondLst>
                <p:cond evt="onClick" delay="0">
                  <p:tgtEl>
                    <p:spTgt spid="32"/>
                  </p:tgtEl>
                </p:cond>
              </p:nextCondLst>
            </p:seq>
            <p:seq concurrent="1" nextAc="seek">
              <p:cTn id="50" restart="whenNotActive" fill="hold" evtFilter="cancelBubble" nodeType="interactiveSeq">
                <p:stCondLst>
                  <p:cond evt="onClick" delay="0">
                    <p:tgtEl>
                      <p:spTgt spid="45"/>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iterate type="lt">
                                    <p:tmPct val="10000"/>
                                  </p:iterate>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childTnLst>
                    </p:cTn>
                  </p:par>
                </p:childTnLst>
              </p:cTn>
              <p:nextCondLst>
                <p:cond evt="onClick" delay="0">
                  <p:tgtEl>
                    <p:spTgt spid="45"/>
                  </p:tgtEl>
                </p:cond>
              </p:nextCondLst>
            </p:seq>
            <p:seq concurrent="1" nextAc="seek">
              <p:cTn id="56" restart="whenNotActive" fill="hold" evtFilter="cancelBubble" nodeType="interactiveSeq">
                <p:stCondLst>
                  <p:cond evt="onClick" delay="0">
                    <p:tgtEl>
                      <p:spTgt spid="52"/>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iterate type="lt">
                                    <p:tmPct val="10000"/>
                                  </p:iterate>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childTnLst>
                                </p:cTn>
                              </p:par>
                            </p:childTnLst>
                          </p:cTn>
                        </p:par>
                      </p:childTnLst>
                    </p:cTn>
                  </p:par>
                </p:childTnLst>
              </p:cTn>
              <p:nextCondLst>
                <p:cond evt="onClick" delay="0">
                  <p:tgtEl>
                    <p:spTgt spid="52"/>
                  </p:tgtEl>
                </p:cond>
              </p:nextCondLst>
            </p:seq>
            <p:seq concurrent="1" nextAc="seek">
              <p:cTn id="62" restart="whenNotActive" fill="hold" evtFilter="cancelBubble" nodeType="interactiveSeq">
                <p:stCondLst>
                  <p:cond evt="onClick" delay="0">
                    <p:tgtEl>
                      <p:spTgt spid="34"/>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1" nodeType="withEffect">
                                  <p:stCondLst>
                                    <p:cond delay="0"/>
                                  </p:stCondLst>
                                  <p:iterate type="lt">
                                    <p:tmAbs val="0"/>
                                  </p:iterate>
                                  <p:childTnLst>
                                    <p:set>
                                      <p:cBhvr>
                                        <p:cTn id="66" dur="1" fill="hold">
                                          <p:stCondLst>
                                            <p:cond delay="0"/>
                                          </p:stCondLst>
                                        </p:cTn>
                                        <p:tgtEl>
                                          <p:spTgt spid="27"/>
                                        </p:tgtEl>
                                        <p:attrNameLst>
                                          <p:attrName>style.visibility</p:attrName>
                                        </p:attrNameLst>
                                      </p:cBhvr>
                                      <p:to>
                                        <p:strVal val="hidden"/>
                                      </p:to>
                                    </p:set>
                                  </p:childTnLst>
                                </p:cTn>
                              </p:par>
                              <p:par>
                                <p:cTn id="67" presetID="1" presetClass="exit" presetSubtype="0" fill="hold" grpId="1" nodeType="withEffect">
                                  <p:stCondLst>
                                    <p:cond delay="0"/>
                                  </p:stCondLst>
                                  <p:iterate type="lt">
                                    <p:tmAbs val="0"/>
                                  </p:iterate>
                                  <p:childTnLst>
                                    <p:set>
                                      <p:cBhvr>
                                        <p:cTn id="68" dur="1" fill="hold">
                                          <p:stCondLst>
                                            <p:cond delay="0"/>
                                          </p:stCondLst>
                                        </p:cTn>
                                        <p:tgtEl>
                                          <p:spTgt spid="29"/>
                                        </p:tgtEl>
                                        <p:attrNameLst>
                                          <p:attrName>style.visibility</p:attrName>
                                        </p:attrNameLst>
                                      </p:cBhvr>
                                      <p:to>
                                        <p:strVal val="hidden"/>
                                      </p:to>
                                    </p:set>
                                  </p:childTnLst>
                                </p:cTn>
                              </p:par>
                              <p:par>
                                <p:cTn id="69" presetID="1" presetClass="exit" presetSubtype="0" fill="hold" grpId="1" nodeType="withEffect">
                                  <p:stCondLst>
                                    <p:cond delay="0"/>
                                  </p:stCondLst>
                                  <p:iterate type="lt">
                                    <p:tmAbs val="0"/>
                                  </p:iterate>
                                  <p:childTnLst>
                                    <p:set>
                                      <p:cBhvr>
                                        <p:cTn id="70" dur="1" fill="hold">
                                          <p:stCondLst>
                                            <p:cond delay="0"/>
                                          </p:stCondLst>
                                        </p:cTn>
                                        <p:tgtEl>
                                          <p:spTgt spid="31"/>
                                        </p:tgtEl>
                                        <p:attrNameLst>
                                          <p:attrName>style.visibility</p:attrName>
                                        </p:attrNameLst>
                                      </p:cBhvr>
                                      <p:to>
                                        <p:strVal val="hidden"/>
                                      </p:to>
                                    </p:set>
                                  </p:childTnLst>
                                </p:cTn>
                              </p:par>
                              <p:par>
                                <p:cTn id="71" presetID="1" presetClass="exit" presetSubtype="0" fill="hold" grpId="1" nodeType="withEffect">
                                  <p:stCondLst>
                                    <p:cond delay="0"/>
                                  </p:stCondLst>
                                  <p:iterate type="lt">
                                    <p:tmAbs val="0"/>
                                  </p:iterate>
                                  <p:childTnLst>
                                    <p:set>
                                      <p:cBhvr>
                                        <p:cTn id="72" dur="1" fill="hold">
                                          <p:stCondLst>
                                            <p:cond delay="0"/>
                                          </p:stCondLst>
                                        </p:cTn>
                                        <p:tgtEl>
                                          <p:spTgt spid="51"/>
                                        </p:tgtEl>
                                        <p:attrNameLst>
                                          <p:attrName>style.visibility</p:attrName>
                                        </p:attrNameLst>
                                      </p:cBhvr>
                                      <p:to>
                                        <p:strVal val="hidden"/>
                                      </p:to>
                                    </p:set>
                                  </p:childTnLst>
                                </p:cTn>
                              </p:par>
                              <p:par>
                                <p:cTn id="73" presetID="1" presetClass="exit" presetSubtype="0" fill="hold" grpId="1" nodeType="withEffect">
                                  <p:stCondLst>
                                    <p:cond delay="0"/>
                                  </p:stCondLst>
                                  <p:iterate type="lt">
                                    <p:tmAbs val="0"/>
                                  </p:iterate>
                                  <p:childTnLst>
                                    <p:set>
                                      <p:cBhvr>
                                        <p:cTn id="74" dur="1" fill="hold">
                                          <p:stCondLst>
                                            <p:cond delay="0"/>
                                          </p:stCondLst>
                                        </p:cTn>
                                        <p:tgtEl>
                                          <p:spTgt spid="4"/>
                                        </p:tgtEl>
                                        <p:attrNameLst>
                                          <p:attrName>style.visibility</p:attrName>
                                        </p:attrNameLst>
                                      </p:cBhvr>
                                      <p:to>
                                        <p:strVal val="hidden"/>
                                      </p:to>
                                    </p:set>
                                  </p:childTnLst>
                                </p:cTn>
                              </p:par>
                              <p:par>
                                <p:cTn id="75" presetID="1" presetClass="exit" presetSubtype="0" fill="hold" grpId="1" nodeType="withEffect">
                                  <p:stCondLst>
                                    <p:cond delay="0"/>
                                  </p:stCondLst>
                                  <p:iterate type="lt">
                                    <p:tmAbs val="0"/>
                                  </p:iterate>
                                  <p:childTnLst>
                                    <p:set>
                                      <p:cBhvr>
                                        <p:cTn id="76" dur="1" fill="hold">
                                          <p:stCondLst>
                                            <p:cond delay="0"/>
                                          </p:stCondLst>
                                        </p:cTn>
                                        <p:tgtEl>
                                          <p:spTgt spid="23"/>
                                        </p:tgtEl>
                                        <p:attrNameLst>
                                          <p:attrName>style.visibility</p:attrName>
                                        </p:attrNameLst>
                                      </p:cBhvr>
                                      <p:to>
                                        <p:strVal val="hidden"/>
                                      </p:to>
                                    </p:set>
                                  </p:childTnLst>
                                </p:cTn>
                              </p:par>
                              <p:par>
                                <p:cTn id="77" presetID="1" presetClass="exit" presetSubtype="0" fill="hold" grpId="1" nodeType="withEffect">
                                  <p:stCondLst>
                                    <p:cond delay="0"/>
                                  </p:stCondLst>
                                  <p:iterate type="lt">
                                    <p:tmAbs val="0"/>
                                  </p:iterate>
                                  <p:childTnLst>
                                    <p:set>
                                      <p:cBhvr>
                                        <p:cTn id="78" dur="1" fill="hold">
                                          <p:stCondLst>
                                            <p:cond delay="0"/>
                                          </p:stCondLst>
                                        </p:cTn>
                                        <p:tgtEl>
                                          <p:spTgt spid="25"/>
                                        </p:tgtEl>
                                        <p:attrNameLst>
                                          <p:attrName>style.visibility</p:attrName>
                                        </p:attrNameLst>
                                      </p:cBhvr>
                                      <p:to>
                                        <p:strVal val="hidden"/>
                                      </p:to>
                                    </p:set>
                                  </p:childTnLst>
                                </p:cTn>
                              </p:par>
                              <p:par>
                                <p:cTn id="79" presetID="1" presetClass="exit" presetSubtype="0" fill="hold" grpId="1" nodeType="withEffect">
                                  <p:stCondLst>
                                    <p:cond delay="0"/>
                                  </p:stCondLst>
                                  <p:iterate type="lt">
                                    <p:tmAbs val="0"/>
                                  </p:iterate>
                                  <p:childTnLst>
                                    <p:set>
                                      <p:cBhvr>
                                        <p:cTn id="80" dur="1" fill="hold">
                                          <p:stCondLst>
                                            <p:cond delay="0"/>
                                          </p:stCondLst>
                                        </p:cTn>
                                        <p:tgtEl>
                                          <p:spTgt spid="49"/>
                                        </p:tgtEl>
                                        <p:attrNameLst>
                                          <p:attrName>style.visibility</p:attrName>
                                        </p:attrNameLst>
                                      </p:cBhvr>
                                      <p:to>
                                        <p:strVal val="hidden"/>
                                      </p:to>
                                    </p:set>
                                  </p:childTnLst>
                                </p:cTn>
                              </p:par>
                              <p:par>
                                <p:cTn id="81" presetID="1" presetClass="exit" presetSubtype="0" fill="hold" grpId="1" nodeType="withEffect">
                                  <p:stCondLst>
                                    <p:cond delay="0"/>
                                  </p:stCondLst>
                                  <p:iterate type="lt">
                                    <p:tmAbs val="0"/>
                                  </p:iterate>
                                  <p:childTnLst>
                                    <p:set>
                                      <p:cBhvr>
                                        <p:cTn id="82" dur="1" fill="hold">
                                          <p:stCondLst>
                                            <p:cond delay="0"/>
                                          </p:stCondLst>
                                        </p:cTn>
                                        <p:tgtEl>
                                          <p:spTgt spid="44"/>
                                        </p:tgtEl>
                                        <p:attrNameLst>
                                          <p:attrName>style.visibility</p:attrName>
                                        </p:attrNameLst>
                                      </p:cBhvr>
                                      <p:to>
                                        <p:strVal val="hidden"/>
                                      </p:to>
                                    </p:set>
                                  </p:childTnLst>
                                </p:cTn>
                              </p:par>
                              <p:par>
                                <p:cTn id="83" presetID="1" presetClass="exit" presetSubtype="0" fill="hold" grpId="1" nodeType="withEffect">
                                  <p:stCondLst>
                                    <p:cond delay="0"/>
                                  </p:stCondLst>
                                  <p:iterate type="lt">
                                    <p:tmAbs val="0"/>
                                  </p:iterate>
                                  <p:childTnLst>
                                    <p:set>
                                      <p:cBhvr>
                                        <p:cTn id="84"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5" restart="whenNotActive" fill="hold" evtFilter="cancelBubble" nodeType="interactiveSeq">
                <p:stCondLst>
                  <p:cond evt="onClick" delay="0">
                    <p:tgtEl>
                      <p:spTgt spid="35"/>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grpId="2" nodeType="withEffect">
                                  <p:stCondLst>
                                    <p:cond delay="0"/>
                                  </p:stCondLst>
                                  <p:iterate type="lt">
                                    <p:tmAbs val="0"/>
                                  </p:iterate>
                                  <p:childTnLst>
                                    <p:set>
                                      <p:cBhvr>
                                        <p:cTn id="89" dur="1" fill="hold">
                                          <p:stCondLst>
                                            <p:cond delay="0"/>
                                          </p:stCondLst>
                                        </p:cTn>
                                        <p:tgtEl>
                                          <p:spTgt spid="27"/>
                                        </p:tgtEl>
                                        <p:attrNameLst>
                                          <p:attrName>style.visibility</p:attrName>
                                        </p:attrNameLst>
                                      </p:cBhvr>
                                      <p:to>
                                        <p:strVal val="hidden"/>
                                      </p:to>
                                    </p:set>
                                  </p:childTnLst>
                                </p:cTn>
                              </p:par>
                              <p:par>
                                <p:cTn id="90" presetID="1" presetClass="exit" presetSubtype="0" fill="hold" grpId="2" nodeType="withEffect">
                                  <p:stCondLst>
                                    <p:cond delay="0"/>
                                  </p:stCondLst>
                                  <p:iterate type="lt">
                                    <p:tmAbs val="0"/>
                                  </p:iterate>
                                  <p:childTnLst>
                                    <p:set>
                                      <p:cBhvr>
                                        <p:cTn id="91" dur="1" fill="hold">
                                          <p:stCondLst>
                                            <p:cond delay="0"/>
                                          </p:stCondLst>
                                        </p:cTn>
                                        <p:tgtEl>
                                          <p:spTgt spid="29"/>
                                        </p:tgtEl>
                                        <p:attrNameLst>
                                          <p:attrName>style.visibility</p:attrName>
                                        </p:attrNameLst>
                                      </p:cBhvr>
                                      <p:to>
                                        <p:strVal val="hidden"/>
                                      </p:to>
                                    </p:set>
                                  </p:childTnLst>
                                </p:cTn>
                              </p:par>
                              <p:par>
                                <p:cTn id="92" presetID="1" presetClass="exit" presetSubtype="0" fill="hold" grpId="2" nodeType="withEffect">
                                  <p:stCondLst>
                                    <p:cond delay="0"/>
                                  </p:stCondLst>
                                  <p:iterate type="lt">
                                    <p:tmAbs val="0"/>
                                  </p:iterate>
                                  <p:childTnLst>
                                    <p:set>
                                      <p:cBhvr>
                                        <p:cTn id="93" dur="1" fill="hold">
                                          <p:stCondLst>
                                            <p:cond delay="0"/>
                                          </p:stCondLst>
                                        </p:cTn>
                                        <p:tgtEl>
                                          <p:spTgt spid="31"/>
                                        </p:tgtEl>
                                        <p:attrNameLst>
                                          <p:attrName>style.visibility</p:attrName>
                                        </p:attrNameLst>
                                      </p:cBhvr>
                                      <p:to>
                                        <p:strVal val="hidden"/>
                                      </p:to>
                                    </p:set>
                                  </p:childTnLst>
                                </p:cTn>
                              </p:par>
                              <p:par>
                                <p:cTn id="94" presetID="1" presetClass="exit" presetSubtype="0" fill="hold" grpId="2" nodeType="withEffect">
                                  <p:stCondLst>
                                    <p:cond delay="0"/>
                                  </p:stCondLst>
                                  <p:iterate type="lt">
                                    <p:tmAbs val="0"/>
                                  </p:iterate>
                                  <p:childTnLst>
                                    <p:set>
                                      <p:cBhvr>
                                        <p:cTn id="95" dur="1" fill="hold">
                                          <p:stCondLst>
                                            <p:cond delay="0"/>
                                          </p:stCondLst>
                                        </p:cTn>
                                        <p:tgtEl>
                                          <p:spTgt spid="51"/>
                                        </p:tgtEl>
                                        <p:attrNameLst>
                                          <p:attrName>style.visibility</p:attrName>
                                        </p:attrNameLst>
                                      </p:cBhvr>
                                      <p:to>
                                        <p:strVal val="hidden"/>
                                      </p:to>
                                    </p:set>
                                  </p:childTnLst>
                                </p:cTn>
                              </p:par>
                              <p:par>
                                <p:cTn id="96" presetID="1" presetClass="exit" presetSubtype="0" fill="hold" grpId="2" nodeType="withEffect">
                                  <p:stCondLst>
                                    <p:cond delay="0"/>
                                  </p:stCondLst>
                                  <p:iterate type="lt">
                                    <p:tmAbs val="0"/>
                                  </p:iterate>
                                  <p:childTnLst>
                                    <p:set>
                                      <p:cBhvr>
                                        <p:cTn id="97" dur="1" fill="hold">
                                          <p:stCondLst>
                                            <p:cond delay="0"/>
                                          </p:stCondLst>
                                        </p:cTn>
                                        <p:tgtEl>
                                          <p:spTgt spid="4"/>
                                        </p:tgtEl>
                                        <p:attrNameLst>
                                          <p:attrName>style.visibility</p:attrName>
                                        </p:attrNameLst>
                                      </p:cBhvr>
                                      <p:to>
                                        <p:strVal val="hidden"/>
                                      </p:to>
                                    </p:set>
                                  </p:childTnLst>
                                </p:cTn>
                              </p:par>
                              <p:par>
                                <p:cTn id="98" presetID="1" presetClass="exit" presetSubtype="0" fill="hold" grpId="2" nodeType="withEffect">
                                  <p:stCondLst>
                                    <p:cond delay="0"/>
                                  </p:stCondLst>
                                  <p:iterate type="lt">
                                    <p:tmAbs val="0"/>
                                  </p:iterate>
                                  <p:childTnLst>
                                    <p:set>
                                      <p:cBhvr>
                                        <p:cTn id="99" dur="1" fill="hold">
                                          <p:stCondLst>
                                            <p:cond delay="0"/>
                                          </p:stCondLst>
                                        </p:cTn>
                                        <p:tgtEl>
                                          <p:spTgt spid="23"/>
                                        </p:tgtEl>
                                        <p:attrNameLst>
                                          <p:attrName>style.visibility</p:attrName>
                                        </p:attrNameLst>
                                      </p:cBhvr>
                                      <p:to>
                                        <p:strVal val="hidden"/>
                                      </p:to>
                                    </p:set>
                                  </p:childTnLst>
                                </p:cTn>
                              </p:par>
                              <p:par>
                                <p:cTn id="100" presetID="1" presetClass="exit" presetSubtype="0" fill="hold" grpId="2" nodeType="withEffect">
                                  <p:stCondLst>
                                    <p:cond delay="0"/>
                                  </p:stCondLst>
                                  <p:iterate type="lt">
                                    <p:tmAbs val="0"/>
                                  </p:iterate>
                                  <p:childTnLst>
                                    <p:set>
                                      <p:cBhvr>
                                        <p:cTn id="101" dur="1" fill="hold">
                                          <p:stCondLst>
                                            <p:cond delay="0"/>
                                          </p:stCondLst>
                                        </p:cTn>
                                        <p:tgtEl>
                                          <p:spTgt spid="25"/>
                                        </p:tgtEl>
                                        <p:attrNameLst>
                                          <p:attrName>style.visibility</p:attrName>
                                        </p:attrNameLst>
                                      </p:cBhvr>
                                      <p:to>
                                        <p:strVal val="hidden"/>
                                      </p:to>
                                    </p:set>
                                  </p:childTnLst>
                                </p:cTn>
                              </p:par>
                              <p:par>
                                <p:cTn id="102" presetID="1" presetClass="exit" presetSubtype="0" fill="hold" grpId="2" nodeType="withEffect">
                                  <p:stCondLst>
                                    <p:cond delay="0"/>
                                  </p:stCondLst>
                                  <p:iterate type="lt">
                                    <p:tmAbs val="0"/>
                                  </p:iterate>
                                  <p:childTnLst>
                                    <p:set>
                                      <p:cBhvr>
                                        <p:cTn id="103" dur="1" fill="hold">
                                          <p:stCondLst>
                                            <p:cond delay="0"/>
                                          </p:stCondLst>
                                        </p:cTn>
                                        <p:tgtEl>
                                          <p:spTgt spid="49"/>
                                        </p:tgtEl>
                                        <p:attrNameLst>
                                          <p:attrName>style.visibility</p:attrName>
                                        </p:attrNameLst>
                                      </p:cBhvr>
                                      <p:to>
                                        <p:strVal val="hidden"/>
                                      </p:to>
                                    </p:set>
                                  </p:childTnLst>
                                </p:cTn>
                              </p:par>
                              <p:par>
                                <p:cTn id="104" presetID="1" presetClass="exit" presetSubtype="0" fill="hold" grpId="2" nodeType="withEffect">
                                  <p:stCondLst>
                                    <p:cond delay="0"/>
                                  </p:stCondLst>
                                  <p:iterate type="lt">
                                    <p:tmAbs val="0"/>
                                  </p:iterate>
                                  <p:childTnLst>
                                    <p:set>
                                      <p:cBhvr>
                                        <p:cTn id="105" dur="1" fill="hold">
                                          <p:stCondLst>
                                            <p:cond delay="0"/>
                                          </p:stCondLst>
                                        </p:cTn>
                                        <p:tgtEl>
                                          <p:spTgt spid="44"/>
                                        </p:tgtEl>
                                        <p:attrNameLst>
                                          <p:attrName>style.visibility</p:attrName>
                                        </p:attrNameLst>
                                      </p:cBhvr>
                                      <p:to>
                                        <p:strVal val="hidden"/>
                                      </p:to>
                                    </p:set>
                                  </p:childTnLst>
                                </p:cTn>
                              </p:par>
                              <p:par>
                                <p:cTn id="106" presetID="1" presetClass="exit" presetSubtype="0" fill="hold" grpId="2" nodeType="withEffect">
                                  <p:stCondLst>
                                    <p:cond delay="0"/>
                                  </p:stCondLst>
                                  <p:iterate type="lt">
                                    <p:tmAbs val="0"/>
                                  </p:iterate>
                                  <p:childTnLst>
                                    <p:set>
                                      <p:cBhvr>
                                        <p:cTn id="107"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47" grpId="0"/>
      <p:bldP spid="47" grpId="1"/>
      <p:bldP spid="47" grpId="2"/>
      <p:bldP spid="44" grpId="0"/>
      <p:bldP spid="44" grpId="1"/>
      <p:bldP spid="44" grpId="2"/>
      <p:bldP spid="49" grpId="0"/>
      <p:bldP spid="49" grpId="1"/>
      <p:bldP spid="49" grpId="2"/>
      <p:bldP spid="25" grpId="0"/>
      <p:bldP spid="25" grpId="1"/>
      <p:bldP spid="25" grpId="2"/>
      <p:bldP spid="23" grpId="0"/>
      <p:bldP spid="23" grpId="1"/>
      <p:bldP spid="23" grpId="2"/>
      <p:bldP spid="4" grpId="0"/>
      <p:bldP spid="4" grpId="1"/>
      <p:bldP spid="4" grpId="2"/>
      <p:bldP spid="51" grpId="0"/>
      <p:bldP spid="51" grpId="1"/>
      <p:bldP spid="51" grpId="2"/>
      <p:bldP spid="31" grpId="0"/>
      <p:bldP spid="31" grpId="1"/>
      <p:bldP spid="31" grpId="2"/>
      <p:bldP spid="29" grpId="0"/>
      <p:bldP spid="29" grpId="1"/>
      <p:bldP spid="29" grpId="2"/>
      <p:bldP spid="27" grpId="0"/>
      <p:bldP spid="27" grpId="1"/>
      <p:bldP spid="27"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64892" y="49673"/>
            <a:ext cx="9010739" cy="5038207"/>
          </a:xfrm>
          <a:prstGeom prst="rect">
            <a:avLst/>
          </a:prstGeom>
          <a:gradFill flip="none" rotWithShape="1">
            <a:gsLst>
              <a:gs pos="0">
                <a:schemeClr val="bg1"/>
              </a:gs>
              <a:gs pos="100000">
                <a:srgbClr val="FFFF99"/>
              </a:gs>
              <a:gs pos="10000">
                <a:schemeClr val="bg1"/>
              </a:gs>
            </a:gsLst>
            <a:path path="shape">
              <a:fillToRect l="50000" t="50000" r="50000" b="50000"/>
            </a:path>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MOVE THIS OBJECT"/>
          <p:cNvSpPr txBox="1"/>
          <p:nvPr/>
        </p:nvSpPr>
        <p:spPr>
          <a:xfrm>
            <a:off x="0" y="19719"/>
            <a:ext cx="9144000" cy="954107"/>
          </a:xfrm>
          <a:prstGeom prst="rect">
            <a:avLst/>
          </a:prstGeom>
          <a:noFill/>
        </p:spPr>
        <p:txBody>
          <a:bodyPr wrap="square" rtlCol="0">
            <a:spAutoFit/>
          </a:bodyPr>
          <a:lstStyle/>
          <a:p>
            <a:pPr algn="ctr"/>
            <a:r>
              <a:rPr lang="en-NZ" sz="2800" spc="300" dirty="0">
                <a:latin typeface="Bookman Old Style"/>
                <a:cs typeface="Bookman Old Style"/>
              </a:rPr>
              <a:t>All Saints </a:t>
            </a:r>
            <a:r>
              <a:rPr lang="en-NZ" sz="2800" spc="300" dirty="0" smtClean="0">
                <a:latin typeface="Bookman Old Style"/>
                <a:cs typeface="Bookman Old Style"/>
              </a:rPr>
              <a:t>Day </a:t>
            </a:r>
            <a:r>
              <a:rPr lang="en-NZ" sz="2800" spc="300" dirty="0">
                <a:latin typeface="Bookman Old Style"/>
                <a:cs typeface="Bookman Old Style"/>
              </a:rPr>
              <a:t>is the day we </a:t>
            </a:r>
            <a:r>
              <a:rPr lang="en-NZ" sz="2800" spc="300" dirty="0" smtClean="0">
                <a:latin typeface="Bookman Old Style"/>
                <a:cs typeface="Bookman Old Style"/>
              </a:rPr>
              <a:t>celebrate</a:t>
            </a:r>
            <a:br>
              <a:rPr lang="en-NZ" sz="2800" spc="300" dirty="0" smtClean="0">
                <a:latin typeface="Bookman Old Style"/>
                <a:cs typeface="Bookman Old Style"/>
              </a:rPr>
            </a:br>
            <a:r>
              <a:rPr lang="en-NZ" sz="2800" spc="300" dirty="0" smtClean="0">
                <a:latin typeface="Bookman Old Style"/>
                <a:cs typeface="Bookman Old Style"/>
              </a:rPr>
              <a:t>the </a:t>
            </a:r>
            <a:r>
              <a:rPr lang="en-NZ" sz="2800" spc="300" dirty="0">
                <a:latin typeface="Bookman Old Style"/>
                <a:cs typeface="Bookman Old Style"/>
              </a:rPr>
              <a:t>lives of ALL the SAINTS in heaven </a:t>
            </a:r>
            <a:endParaRPr lang="en-GB" sz="2800" b="1" spc="300" dirty="0">
              <a:latin typeface="Bookman Old Style"/>
              <a:cs typeface="Bookman Old Style"/>
            </a:endParaRPr>
          </a:p>
        </p:txBody>
      </p:sp>
      <p:sp>
        <p:nvSpPr>
          <p:cNvPr id="21" name="Shape: Word list border"/>
          <p:cNvSpPr/>
          <p:nvPr/>
        </p:nvSpPr>
        <p:spPr>
          <a:xfrm>
            <a:off x="142173" y="3717701"/>
            <a:ext cx="7054155" cy="11501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0" name="TextBox: Fifth word"/>
          <p:cNvSpPr txBox="1"/>
          <p:nvPr/>
        </p:nvSpPr>
        <p:spPr>
          <a:xfrm>
            <a:off x="378337" y="3993358"/>
            <a:ext cx="4201471" cy="200055"/>
          </a:xfrm>
          <a:prstGeom prst="rect">
            <a:avLst/>
          </a:prstGeom>
          <a:noFill/>
        </p:spPr>
        <p:txBody>
          <a:bodyPr wrap="none" lIns="0" tIns="0" rIns="0" bIns="0" rtlCol="0" anchor="ctr" anchorCtr="0">
            <a:spAutoFit/>
          </a:bodyPr>
          <a:lstStyle>
            <a:defPPr>
              <a:defRPr lang="en-US"/>
            </a:defPPr>
          </a:lstStyle>
          <a:p>
            <a:pPr lvl="0"/>
            <a:r>
              <a:rPr lang="en-NZ" sz="1300" spc="300" dirty="0" smtClean="0">
                <a:solidFill>
                  <a:srgbClr val="000000"/>
                </a:solidFill>
                <a:latin typeface="Aktiv Grotesk Light"/>
                <a:cs typeface="Aktiv Grotesk Light"/>
              </a:rPr>
              <a:t>b)on </a:t>
            </a:r>
            <a:r>
              <a:rPr lang="en-NZ" sz="1300" spc="300" dirty="0">
                <a:solidFill>
                  <a:srgbClr val="000000"/>
                </a:solidFill>
                <a:latin typeface="Aktiv Grotesk Light"/>
                <a:cs typeface="Aktiv Grotesk Light"/>
              </a:rPr>
              <a:t>the way to becoming a saint too</a:t>
            </a:r>
            <a:r>
              <a:rPr lang="en-NZ" sz="1300" spc="300" dirty="0" smtClean="0">
                <a:solidFill>
                  <a:srgbClr val="000000"/>
                </a:solidFill>
                <a:latin typeface="Aktiv Grotesk Light"/>
                <a:cs typeface="Aktiv Grotesk Light"/>
              </a:rPr>
              <a:t>.</a:t>
            </a:r>
            <a:endParaRPr lang="en-NZ" dirty="0"/>
          </a:p>
        </p:txBody>
      </p:sp>
      <p:sp>
        <p:nvSpPr>
          <p:cNvPr id="19" name="TextBox: Fourth word"/>
          <p:cNvSpPr txBox="1"/>
          <p:nvPr/>
        </p:nvSpPr>
        <p:spPr>
          <a:xfrm>
            <a:off x="378337" y="4444253"/>
            <a:ext cx="4876335" cy="200055"/>
          </a:xfrm>
          <a:prstGeom prst="rect">
            <a:avLst/>
          </a:prstGeom>
          <a:noFill/>
        </p:spPr>
        <p:txBody>
          <a:bodyPr wrap="none" lIns="0" tIns="0" rIns="0" bIns="0" rtlCol="0" anchor="ctr" anchorCtr="0">
            <a:spAutoFit/>
          </a:bodyPr>
          <a:lstStyle>
            <a:defPPr>
              <a:defRPr lang="en-US"/>
            </a:defPPr>
          </a:lstStyle>
          <a:p>
            <a:pPr lvl="0"/>
            <a:r>
              <a:rPr lang="en-NZ" sz="1300" spc="300" dirty="0" smtClean="0">
                <a:latin typeface="Aktiv Grotesk Light"/>
                <a:cs typeface="Aktiv Grotesk Light"/>
              </a:rPr>
              <a:t>d)just </a:t>
            </a:r>
            <a:r>
              <a:rPr lang="en-NZ" sz="1300" spc="300" dirty="0">
                <a:latin typeface="Aktiv Grotesk Light"/>
                <a:cs typeface="Aktiv Grotesk Light"/>
              </a:rPr>
              <a:t>the way God wants us to live as well</a:t>
            </a:r>
            <a:r>
              <a:rPr lang="en-NZ" sz="1300" spc="300" dirty="0" smtClean="0">
                <a:latin typeface="Aktiv Grotesk Light"/>
                <a:cs typeface="Aktiv Grotesk Light"/>
              </a:rPr>
              <a:t>.</a:t>
            </a:r>
            <a:endParaRPr lang="en-NZ" dirty="0"/>
          </a:p>
        </p:txBody>
      </p:sp>
      <p:sp>
        <p:nvSpPr>
          <p:cNvPr id="18" name="TextBox: Third word"/>
          <p:cNvSpPr txBox="1"/>
          <p:nvPr/>
        </p:nvSpPr>
        <p:spPr>
          <a:xfrm>
            <a:off x="378337" y="4220666"/>
            <a:ext cx="5344412" cy="200055"/>
          </a:xfrm>
          <a:prstGeom prst="rect">
            <a:avLst/>
          </a:prstGeom>
          <a:noFill/>
        </p:spPr>
        <p:txBody>
          <a:bodyPr wrap="none" lIns="0" tIns="0" rIns="0" bIns="0" rtlCol="0" anchor="ctr" anchorCtr="0">
            <a:spAutoFit/>
          </a:bodyPr>
          <a:lstStyle>
            <a:defPPr>
              <a:defRPr lang="en-US"/>
            </a:defPPr>
          </a:lstStyle>
          <a:p>
            <a:pPr lvl="0"/>
            <a:r>
              <a:rPr lang="en-NZ" sz="1300" spc="300" dirty="0" smtClean="0">
                <a:solidFill>
                  <a:srgbClr val="000000"/>
                </a:solidFill>
                <a:latin typeface="Aktiv Grotesk Light"/>
                <a:cs typeface="Aktiv Grotesk Light"/>
              </a:rPr>
              <a:t>c)like </a:t>
            </a:r>
            <a:r>
              <a:rPr lang="en-NZ" sz="1300" spc="300" dirty="0">
                <a:solidFill>
                  <a:srgbClr val="000000"/>
                </a:solidFill>
                <a:latin typeface="Aktiv Grotesk Light"/>
                <a:cs typeface="Aktiv Grotesk Light"/>
              </a:rPr>
              <a:t>God so we can be in heaven when we die.</a:t>
            </a:r>
          </a:p>
        </p:txBody>
      </p:sp>
      <p:sp>
        <p:nvSpPr>
          <p:cNvPr id="17" name="TextBox: Second word"/>
          <p:cNvSpPr txBox="1"/>
          <p:nvPr/>
        </p:nvSpPr>
        <p:spPr>
          <a:xfrm>
            <a:off x="378337" y="3766051"/>
            <a:ext cx="6852838" cy="200055"/>
          </a:xfrm>
          <a:prstGeom prst="rect">
            <a:avLst/>
          </a:prstGeom>
          <a:noFill/>
        </p:spPr>
        <p:txBody>
          <a:bodyPr wrap="none" lIns="0" tIns="0" rIns="0" bIns="0" rtlCol="0" anchor="ctr" anchorCtr="0">
            <a:spAutoFit/>
          </a:bodyPr>
          <a:lstStyle>
            <a:defPPr>
              <a:defRPr lang="en-US"/>
            </a:defPPr>
          </a:lstStyle>
          <a:p>
            <a:pPr lvl="0"/>
            <a:r>
              <a:rPr lang="en-NZ" sz="1300" spc="300" dirty="0" smtClean="0">
                <a:solidFill>
                  <a:srgbClr val="000000"/>
                </a:solidFill>
                <a:latin typeface="Aktiv Grotesk Light"/>
                <a:cs typeface="Aktiv Grotesk Light"/>
              </a:rPr>
              <a:t>a)all </a:t>
            </a:r>
            <a:r>
              <a:rPr lang="en-NZ" sz="1300" spc="300" dirty="0">
                <a:solidFill>
                  <a:srgbClr val="000000"/>
                </a:solidFill>
                <a:latin typeface="Aktiv Grotesk Light"/>
                <a:cs typeface="Aktiv Grotesk Light"/>
              </a:rPr>
              <a:t>the people we call Saints and their holy lives on earth. </a:t>
            </a:r>
          </a:p>
        </p:txBody>
      </p:sp>
      <p:sp>
        <p:nvSpPr>
          <p:cNvPr id="16" name="TextBox: First word"/>
          <p:cNvSpPr txBox="1"/>
          <p:nvPr/>
        </p:nvSpPr>
        <p:spPr>
          <a:xfrm>
            <a:off x="180366" y="4667840"/>
            <a:ext cx="6474529" cy="200055"/>
          </a:xfrm>
          <a:prstGeom prst="rect">
            <a:avLst/>
          </a:prstGeom>
          <a:noFill/>
        </p:spPr>
        <p:txBody>
          <a:bodyPr wrap="none" lIns="0" tIns="0" rIns="0" bIns="0" rtlCol="0" anchor="ctr" anchorCtr="0">
            <a:spAutoFit/>
          </a:bodyPr>
          <a:lstStyle>
            <a:defPPr>
              <a:defRPr lang="en-US"/>
            </a:defPPr>
          </a:lstStyle>
          <a:p>
            <a:pPr lvl="0" algn="ctr"/>
            <a:r>
              <a:rPr lang="en-NZ" sz="1300" spc="300" dirty="0" smtClean="0">
                <a:latin typeface="Aktiv Grotesk Light"/>
                <a:cs typeface="Aktiv Grotesk Light"/>
              </a:rPr>
              <a:t>  e)in </a:t>
            </a:r>
            <a:r>
              <a:rPr lang="en-NZ" sz="1300" spc="300" dirty="0">
                <a:latin typeface="Aktiv Grotesk Light"/>
                <a:cs typeface="Aktiv Grotesk Light"/>
              </a:rPr>
              <a:t>heaven with God even if we don’t know their names.</a:t>
            </a:r>
          </a:p>
        </p:txBody>
      </p:sp>
      <p:sp>
        <p:nvSpPr>
          <p:cNvPr id="23" name="Shape: Fifth position"/>
          <p:cNvSpPr/>
          <p:nvPr/>
        </p:nvSpPr>
        <p:spPr>
          <a:xfrm>
            <a:off x="3680292" y="3384510"/>
            <a:ext cx="4429021" cy="277200"/>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NZ" sz="1500" spc="300" dirty="0">
                <a:solidFill>
                  <a:srgbClr val="000000"/>
                </a:solidFill>
                <a:latin typeface="Aktiv Grotesk Light"/>
                <a:cs typeface="Aktiv Grotesk Light"/>
              </a:rPr>
              <a:t>on the way to becoming a saint too.</a:t>
            </a:r>
          </a:p>
        </p:txBody>
      </p:sp>
      <p:sp>
        <p:nvSpPr>
          <p:cNvPr id="68" name="Shape: Third position"/>
          <p:cNvSpPr/>
          <p:nvPr/>
        </p:nvSpPr>
        <p:spPr>
          <a:xfrm>
            <a:off x="3114681" y="2263005"/>
            <a:ext cx="5648575" cy="252000"/>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NZ" sz="1500" spc="300" dirty="0">
                <a:solidFill>
                  <a:srgbClr val="000000"/>
                </a:solidFill>
                <a:latin typeface="Aktiv Grotesk Light"/>
                <a:cs typeface="Aktiv Grotesk Light"/>
              </a:rPr>
              <a:t>like God so we can be in heaven when we die.</a:t>
            </a:r>
          </a:p>
        </p:txBody>
      </p:sp>
      <p:sp>
        <p:nvSpPr>
          <p:cNvPr id="70" name="Shape: Second position"/>
          <p:cNvSpPr/>
          <p:nvPr/>
        </p:nvSpPr>
        <p:spPr>
          <a:xfrm>
            <a:off x="1828800" y="1699838"/>
            <a:ext cx="7181967" cy="230832"/>
          </a:xfrm>
          <a:prstGeom prst="rect">
            <a:avLst/>
          </a:prstGeom>
          <a:solidFill>
            <a:schemeClr val="bg1"/>
          </a:solidFill>
          <a:ln w="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r>
              <a:rPr lang="en-NZ" sz="1500" spc="300" dirty="0">
                <a:solidFill>
                  <a:srgbClr val="000000"/>
                </a:solidFill>
                <a:latin typeface="Aktiv Grotesk Light"/>
                <a:cs typeface="Aktiv Grotesk Light"/>
              </a:rPr>
              <a:t>all the people we call Saints and their holy lives on earth. </a:t>
            </a:r>
          </a:p>
        </p:txBody>
      </p:sp>
      <p:sp>
        <p:nvSpPr>
          <p:cNvPr id="71" name="Shape: First position"/>
          <p:cNvSpPr/>
          <p:nvPr/>
        </p:nvSpPr>
        <p:spPr>
          <a:xfrm>
            <a:off x="2156350" y="1190705"/>
            <a:ext cx="6678033" cy="230832"/>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r>
              <a:rPr lang="en-NZ" sz="1500" spc="300" dirty="0">
                <a:solidFill>
                  <a:schemeClr val="tx1"/>
                </a:solidFill>
                <a:latin typeface="Aktiv Grotesk Light"/>
                <a:cs typeface="Aktiv Grotesk Light"/>
              </a:rPr>
              <a:t>in heaven with God even if we don’t know their names.</a:t>
            </a:r>
          </a:p>
        </p:txBody>
      </p:sp>
      <p:sp>
        <p:nvSpPr>
          <p:cNvPr id="12" name="TextBox: Sentence fifth part"/>
          <p:cNvSpPr txBox="1"/>
          <p:nvPr/>
        </p:nvSpPr>
        <p:spPr>
          <a:xfrm>
            <a:off x="3680292" y="3117023"/>
            <a:ext cx="5154091" cy="230832"/>
          </a:xfrm>
          <a:prstGeom prst="rect">
            <a:avLst/>
          </a:prstGeom>
          <a:noFill/>
        </p:spPr>
        <p:txBody>
          <a:bodyPr wrap="square" lIns="0" tIns="0" rIns="0" bIns="0" rtlCol="0">
            <a:spAutoFit/>
          </a:bodyPr>
          <a:lstStyle>
            <a:defPPr>
              <a:defRPr lang="en-US"/>
            </a:defPPr>
          </a:lstStyle>
          <a:p>
            <a:pPr lvl="0"/>
            <a:r>
              <a:rPr lang="en-NZ" sz="1500" spc="300" dirty="0" smtClean="0">
                <a:latin typeface="Aktiv Grotesk Light"/>
                <a:cs typeface="Aktiv Grotesk Light"/>
              </a:rPr>
              <a:t>5.If </a:t>
            </a:r>
            <a:r>
              <a:rPr lang="en-NZ" sz="1500" spc="300" dirty="0">
                <a:latin typeface="Aktiv Grotesk Light"/>
                <a:cs typeface="Aktiv Grotesk Light"/>
              </a:rPr>
              <a:t>we are loving and good people we are </a:t>
            </a:r>
          </a:p>
        </p:txBody>
      </p:sp>
      <p:sp>
        <p:nvSpPr>
          <p:cNvPr id="10" name="TextBox: Sentence fourth part"/>
          <p:cNvSpPr txBox="1"/>
          <p:nvPr/>
        </p:nvSpPr>
        <p:spPr>
          <a:xfrm>
            <a:off x="2253328" y="2572521"/>
            <a:ext cx="6546216" cy="461665"/>
          </a:xfrm>
          <a:prstGeom prst="rect">
            <a:avLst/>
          </a:prstGeom>
          <a:noFill/>
        </p:spPr>
        <p:txBody>
          <a:bodyPr wrap="none" lIns="0" tIns="0" rIns="0" bIns="0" rtlCol="0">
            <a:spAutoFit/>
          </a:bodyPr>
          <a:lstStyle>
            <a:defPPr>
              <a:defRPr lang="en-US"/>
            </a:defPPr>
          </a:lstStyle>
          <a:p>
            <a:pPr lvl="0"/>
            <a:r>
              <a:rPr lang="en-NZ" sz="1500" spc="300" dirty="0" smtClean="0">
                <a:latin typeface="Aktiv Grotesk Light"/>
                <a:cs typeface="Aktiv Grotesk Light"/>
              </a:rPr>
              <a:t>4.A </a:t>
            </a:r>
            <a:r>
              <a:rPr lang="en-NZ" sz="1500" spc="300" dirty="0">
                <a:latin typeface="Aktiv Grotesk Light"/>
                <a:cs typeface="Aktiv Grotesk Light"/>
              </a:rPr>
              <a:t>Saint is a person who lived a very kind and </a:t>
            </a:r>
            <a:r>
              <a:rPr lang="en-NZ" sz="1500" spc="300" dirty="0" smtClean="0">
                <a:latin typeface="Aktiv Grotesk Light"/>
                <a:cs typeface="Aktiv Grotesk Light"/>
              </a:rPr>
              <a:t>good</a:t>
            </a:r>
            <a:br>
              <a:rPr lang="en-NZ" sz="1500" spc="300" dirty="0" smtClean="0">
                <a:latin typeface="Aktiv Grotesk Light"/>
                <a:cs typeface="Aktiv Grotesk Light"/>
              </a:rPr>
            </a:br>
            <a:r>
              <a:rPr lang="en-NZ" sz="1500" spc="300" dirty="0" smtClean="0">
                <a:latin typeface="Aktiv Grotesk Light"/>
                <a:cs typeface="Aktiv Grotesk Light"/>
              </a:rPr>
              <a:t>life on </a:t>
            </a:r>
            <a:r>
              <a:rPr lang="en-NZ" sz="1500" spc="300" dirty="0">
                <a:latin typeface="Aktiv Grotesk Light"/>
                <a:cs typeface="Aktiv Grotesk Light"/>
              </a:rPr>
              <a:t>earth</a:t>
            </a:r>
          </a:p>
        </p:txBody>
      </p:sp>
      <p:sp>
        <p:nvSpPr>
          <p:cNvPr id="69" name="Shape: Fourth position"/>
          <p:cNvSpPr/>
          <p:nvPr/>
        </p:nvSpPr>
        <p:spPr>
          <a:xfrm>
            <a:off x="3751581" y="2789622"/>
            <a:ext cx="5255426" cy="252000"/>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NZ" sz="1500" spc="300" dirty="0">
                <a:solidFill>
                  <a:srgbClr val="000000"/>
                </a:solidFill>
                <a:latin typeface="Aktiv Grotesk Light"/>
                <a:cs typeface="Aktiv Grotesk Light"/>
              </a:rPr>
              <a:t>just the way God wants us to live as well.</a:t>
            </a:r>
          </a:p>
        </p:txBody>
      </p:sp>
      <p:sp>
        <p:nvSpPr>
          <p:cNvPr id="9" name="TextBox: Sentence third part"/>
          <p:cNvSpPr txBox="1"/>
          <p:nvPr/>
        </p:nvSpPr>
        <p:spPr>
          <a:xfrm>
            <a:off x="3104569" y="1976633"/>
            <a:ext cx="4882747" cy="230832"/>
          </a:xfrm>
          <a:prstGeom prst="rect">
            <a:avLst/>
          </a:prstGeom>
          <a:noFill/>
        </p:spPr>
        <p:txBody>
          <a:bodyPr wrap="none" lIns="0" tIns="0" rIns="0" bIns="0" rtlCol="0">
            <a:spAutoFit/>
          </a:bodyPr>
          <a:lstStyle>
            <a:defPPr>
              <a:defRPr lang="en-US"/>
            </a:defPPr>
          </a:lstStyle>
          <a:p>
            <a:pPr lvl="0"/>
            <a:r>
              <a:rPr lang="en-NZ" sz="1500" spc="300" dirty="0" smtClean="0">
                <a:latin typeface="Aktiv Grotesk Light"/>
                <a:cs typeface="Aktiv Grotesk Light"/>
              </a:rPr>
              <a:t>3.God </a:t>
            </a:r>
            <a:r>
              <a:rPr lang="en-NZ" sz="1500" spc="300" dirty="0">
                <a:latin typeface="Aktiv Grotesk Light"/>
                <a:cs typeface="Aktiv Grotesk Light"/>
              </a:rPr>
              <a:t>wants us all to be holy and good</a:t>
            </a:r>
          </a:p>
        </p:txBody>
      </p:sp>
      <p:sp>
        <p:nvSpPr>
          <p:cNvPr id="3" name="Textbox: Sentence second part"/>
          <p:cNvSpPr txBox="1"/>
          <p:nvPr/>
        </p:nvSpPr>
        <p:spPr>
          <a:xfrm>
            <a:off x="1867211" y="1441075"/>
            <a:ext cx="5398914" cy="230832"/>
          </a:xfrm>
          <a:prstGeom prst="rect">
            <a:avLst/>
          </a:prstGeom>
          <a:noFill/>
        </p:spPr>
        <p:txBody>
          <a:bodyPr wrap="none" lIns="0" tIns="0" rIns="0" bIns="0" rtlCol="0">
            <a:spAutoFit/>
          </a:bodyPr>
          <a:lstStyle>
            <a:defPPr>
              <a:defRPr lang="en-US"/>
            </a:defPPr>
          </a:lstStyle>
          <a:p>
            <a:pPr lvl="0"/>
            <a:r>
              <a:rPr lang="en-NZ" sz="1500" spc="300" dirty="0" smtClean="0">
                <a:latin typeface="Aktiv Grotesk Light"/>
                <a:cs typeface="Aktiv Grotesk Light"/>
              </a:rPr>
              <a:t>2.On </a:t>
            </a:r>
            <a:r>
              <a:rPr lang="en-NZ" sz="1500" spc="300" dirty="0">
                <a:latin typeface="Aktiv Grotesk Light"/>
                <a:cs typeface="Aktiv Grotesk Light"/>
              </a:rPr>
              <a:t>November 1 we celebrate the lives of </a:t>
            </a:r>
          </a:p>
        </p:txBody>
      </p:sp>
      <p:sp>
        <p:nvSpPr>
          <p:cNvPr id="2" name="Textbox: Sentence first part"/>
          <p:cNvSpPr txBox="1"/>
          <p:nvPr/>
        </p:nvSpPr>
        <p:spPr>
          <a:xfrm>
            <a:off x="2162425" y="930566"/>
            <a:ext cx="6277231" cy="230832"/>
          </a:xfrm>
          <a:prstGeom prst="rect">
            <a:avLst/>
          </a:prstGeom>
          <a:noFill/>
        </p:spPr>
        <p:txBody>
          <a:bodyPr wrap="none" lIns="0" tIns="0" rIns="0" bIns="0" rtlCol="0">
            <a:spAutoFit/>
          </a:bodyPr>
          <a:lstStyle/>
          <a:p>
            <a:pPr lvl="0"/>
            <a:r>
              <a:rPr lang="en-NZ" sz="1500" spc="300" dirty="0" smtClean="0">
                <a:latin typeface="Aktiv Grotesk Light"/>
                <a:cs typeface="Aktiv Grotesk Light"/>
              </a:rPr>
              <a:t>1.On </a:t>
            </a:r>
            <a:r>
              <a:rPr lang="en-NZ" sz="1500" spc="300" dirty="0">
                <a:latin typeface="Aktiv Grotesk Light"/>
                <a:cs typeface="Aktiv Grotesk Light"/>
              </a:rPr>
              <a:t>ALL SAINTS </a:t>
            </a:r>
            <a:r>
              <a:rPr lang="en-NZ" sz="1500" spc="300" dirty="0" smtClean="0">
                <a:latin typeface="Aktiv Grotesk Light"/>
                <a:cs typeface="Aktiv Grotesk Light"/>
              </a:rPr>
              <a:t>Day </a:t>
            </a:r>
            <a:r>
              <a:rPr lang="en-NZ" sz="1500" spc="300" dirty="0">
                <a:latin typeface="Aktiv Grotesk Light"/>
                <a:cs typeface="Aktiv Grotesk Light"/>
              </a:rPr>
              <a:t>we remember all the Saints </a:t>
            </a:r>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S-04</a:t>
            </a:r>
            <a:endParaRPr lang="en-GB" sz="900" b="1" dirty="0">
              <a:solidFill>
                <a:srgbClr val="002060"/>
              </a:solidFill>
              <a:latin typeface="Arial" pitchFamily="34" charset="0"/>
              <a:cs typeface="Arial" pitchFamily="34" charset="0"/>
            </a:endParaRPr>
          </a:p>
        </p:txBody>
      </p:sp>
      <p:sp>
        <p:nvSpPr>
          <p:cNvPr id="2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Tool instructions"/>
          <p:cNvSpPr txBox="1"/>
          <p:nvPr/>
        </p:nvSpPr>
        <p:spPr>
          <a:xfrm>
            <a:off x="247998" y="4867848"/>
            <a:ext cx="7438130" cy="246221"/>
          </a:xfrm>
          <a:prstGeom prst="rect">
            <a:avLst/>
          </a:prstGeom>
          <a:noFill/>
        </p:spPr>
        <p:txBody>
          <a:bodyPr wrap="square" rtlCol="0">
            <a:spAutoFit/>
          </a:bodyPr>
          <a:lstStyle/>
          <a:p>
            <a:pPr algn="ctr"/>
            <a:r>
              <a:rPr lang="en-NZ" sz="1000" spc="300" dirty="0">
                <a:latin typeface="Aktiv Grotesk"/>
              </a:rPr>
              <a:t>Select the correct statement from the list to complete the sentence</a:t>
            </a:r>
            <a:endParaRPr lang="en-GB" sz="1000" spc="300" dirty="0">
              <a:latin typeface="Aktiv Grotesk"/>
              <a:ea typeface="Segoe UI" pitchFamily="34" charset="0"/>
              <a:cs typeface="Aktiv Grotesk Light"/>
            </a:endParaRPr>
          </a:p>
        </p:txBody>
      </p:sp>
      <p:sp>
        <p:nvSpPr>
          <p:cNvPr id="30" name="Picture"/>
          <p:cNvSpPr/>
          <p:nvPr/>
        </p:nvSpPr>
        <p:spPr>
          <a:xfrm>
            <a:off x="157808" y="1986661"/>
            <a:ext cx="1908826" cy="1673523"/>
          </a:xfrm>
          <a:prstGeom prst="rect">
            <a:avLst/>
          </a:prstGeom>
          <a:blipFill rotWithShape="1">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915945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0"/>
                                        <p:tgtEl>
                                          <p:spTgt spid="16"/>
                                        </p:tgtEl>
                                        <p:attrNameLst>
                                          <p:attrName>ppt_y</p:attrName>
                                        </p:attrNameLst>
                                      </p:cBhvr>
                                      <p:tavLst>
                                        <p:tav tm="0">
                                          <p:val>
                                            <p:strVal val="ppt_y"/>
                                          </p:val>
                                        </p:tav>
                                        <p:tav tm="100000">
                                          <p:val>
                                            <p:strVal val="ppt_y-.1"/>
                                          </p:val>
                                        </p:tav>
                                      </p:tavLst>
                                    </p:anim>
                                    <p:set>
                                      <p:cBhvr>
                                        <p:cTn id="9" dur="1" fill="hold">
                                          <p:stCondLst>
                                            <p:cond delay="999"/>
                                          </p:stCondLst>
                                        </p:cTn>
                                        <p:tgtEl>
                                          <p:spTgt spid="16"/>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12" dur="1000"/>
                                        <p:tgtEl>
                                          <p:spTgt spid="71">
                                            <p:txEl>
                                              <p:charRg st="4294967295" end="4294967295"/>
                                            </p:txEl>
                                          </p:spTgt>
                                        </p:tgtEl>
                                      </p:cBhvr>
                                    </p:animEffect>
                                    <p:anim calcmode="lin" valueType="num">
                                      <p:cBhvr>
                                        <p:cTn id="13"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14"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6"/>
                  </p:tgtEl>
                </p:cond>
              </p:nextCondLst>
            </p:seq>
            <p:seq concurrent="1" nextAc="seek">
              <p:cTn id="15" restart="whenNotActive" fill="hold" evtFilter="cancelBubble" nodeType="interactiveSeq">
                <p:stCondLst>
                  <p:cond evt="onClick" delay="0">
                    <p:tgtEl>
                      <p:spTgt spid="71"/>
                    </p:tgtEl>
                  </p:cond>
                </p:stCondLst>
                <p:endSync evt="end" delay="0">
                  <p:rtn val="all"/>
                </p:endSync>
                <p:childTnLst>
                  <p:par>
                    <p:cTn id="16" fill="hold">
                      <p:stCondLst>
                        <p:cond delay="0"/>
                      </p:stCondLst>
                      <p:childTnLst>
                        <p:par>
                          <p:cTn id="17" fill="hold">
                            <p:stCondLst>
                              <p:cond delay="0"/>
                            </p:stCondLst>
                            <p:childTnLst>
                              <p:par>
                                <p:cTn id="18" presetID="42" presetClass="entr" presetSubtype="0" fill="hold" grpId="1" nodeType="clickEffect">
                                  <p:stCondLst>
                                    <p:cond delay="0"/>
                                  </p:stCondLst>
                                  <p:childTnLst>
                                    <p:set>
                                      <p:cBhvr>
                                        <p:cTn id="19"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20" dur="1000"/>
                                        <p:tgtEl>
                                          <p:spTgt spid="71">
                                            <p:txEl>
                                              <p:charRg st="4294967295" end="4294967295"/>
                                            </p:txEl>
                                          </p:spTgt>
                                        </p:tgtEl>
                                      </p:cBhvr>
                                    </p:animEffect>
                                    <p:anim calcmode="lin" valueType="num">
                                      <p:cBhvr>
                                        <p:cTn id="21"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22"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par>
                                <p:cTn id="23" presetID="47" presetClass="exit" presetSubtype="0" fill="hold" grpId="1" nodeType="withEffect">
                                  <p:stCondLst>
                                    <p:cond delay="0"/>
                                  </p:stCondLst>
                                  <p:childTnLst>
                                    <p:animEffect transition="out" filter="fade">
                                      <p:cBhvr>
                                        <p:cTn id="24" dur="1000"/>
                                        <p:tgtEl>
                                          <p:spTgt spid="16"/>
                                        </p:tgtEl>
                                      </p:cBhvr>
                                    </p:animEffect>
                                    <p:anim calcmode="lin" valueType="num">
                                      <p:cBhvr>
                                        <p:cTn id="25" dur="1000"/>
                                        <p:tgtEl>
                                          <p:spTgt spid="16"/>
                                        </p:tgtEl>
                                        <p:attrNameLst>
                                          <p:attrName>ppt_x</p:attrName>
                                        </p:attrNameLst>
                                      </p:cBhvr>
                                      <p:tavLst>
                                        <p:tav tm="0">
                                          <p:val>
                                            <p:strVal val="ppt_x"/>
                                          </p:val>
                                        </p:tav>
                                        <p:tav tm="100000">
                                          <p:val>
                                            <p:strVal val="ppt_x"/>
                                          </p:val>
                                        </p:tav>
                                      </p:tavLst>
                                    </p:anim>
                                    <p:anim calcmode="lin" valueType="num">
                                      <p:cBhvr>
                                        <p:cTn id="26" dur="1000"/>
                                        <p:tgtEl>
                                          <p:spTgt spid="16"/>
                                        </p:tgtEl>
                                        <p:attrNameLst>
                                          <p:attrName>ppt_y</p:attrName>
                                        </p:attrNameLst>
                                      </p:cBhvr>
                                      <p:tavLst>
                                        <p:tav tm="0">
                                          <p:val>
                                            <p:strVal val="ppt_y"/>
                                          </p:val>
                                        </p:tav>
                                        <p:tav tm="100000">
                                          <p:val>
                                            <p:strVal val="ppt_y-.1"/>
                                          </p:val>
                                        </p:tav>
                                      </p:tavLst>
                                    </p:anim>
                                    <p:set>
                                      <p:cBhvr>
                                        <p:cTn id="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8" restart="whenNotActive" fill="hold" evtFilter="cancelBubble" nodeType="interactiveSeq">
                <p:stCondLst>
                  <p:cond evt="onClick" delay="0">
                    <p:tgtEl>
                      <p:spTgt spid="17"/>
                    </p:tgtEl>
                  </p:cond>
                </p:stCondLst>
                <p:endSync evt="end" delay="0">
                  <p:rtn val="all"/>
                </p:endSync>
                <p:childTnLst>
                  <p:par>
                    <p:cTn id="29" fill="hold">
                      <p:stCondLst>
                        <p:cond delay="0"/>
                      </p:stCondLst>
                      <p:childTnLst>
                        <p:par>
                          <p:cTn id="30" fill="hold">
                            <p:stCondLst>
                              <p:cond delay="0"/>
                            </p:stCondLst>
                            <p:childTnLst>
                              <p:par>
                                <p:cTn id="31" presetID="47" presetClass="exit" presetSubtype="0" fill="hold" grpId="0" nodeType="clickEffect">
                                  <p:stCondLst>
                                    <p:cond delay="0"/>
                                  </p:stCondLst>
                                  <p:childTnLst>
                                    <p:animEffect transition="out" filter="fade">
                                      <p:cBhvr>
                                        <p:cTn id="32" dur="1000"/>
                                        <p:tgtEl>
                                          <p:spTgt spid="17"/>
                                        </p:tgtEl>
                                      </p:cBhvr>
                                    </p:animEffect>
                                    <p:anim calcmode="lin" valueType="num">
                                      <p:cBhvr>
                                        <p:cTn id="33" dur="1000"/>
                                        <p:tgtEl>
                                          <p:spTgt spid="17"/>
                                        </p:tgtEl>
                                        <p:attrNameLst>
                                          <p:attrName>ppt_x</p:attrName>
                                        </p:attrNameLst>
                                      </p:cBhvr>
                                      <p:tavLst>
                                        <p:tav tm="0">
                                          <p:val>
                                            <p:strVal val="ppt_x"/>
                                          </p:val>
                                        </p:tav>
                                        <p:tav tm="100000">
                                          <p:val>
                                            <p:strVal val="ppt_x"/>
                                          </p:val>
                                        </p:tav>
                                      </p:tavLst>
                                    </p:anim>
                                    <p:anim calcmode="lin" valueType="num">
                                      <p:cBhvr>
                                        <p:cTn id="34" dur="1000"/>
                                        <p:tgtEl>
                                          <p:spTgt spid="17"/>
                                        </p:tgtEl>
                                        <p:attrNameLst>
                                          <p:attrName>ppt_y</p:attrName>
                                        </p:attrNameLst>
                                      </p:cBhvr>
                                      <p:tavLst>
                                        <p:tav tm="0">
                                          <p:val>
                                            <p:strVal val="ppt_y"/>
                                          </p:val>
                                        </p:tav>
                                        <p:tav tm="100000">
                                          <p:val>
                                            <p:strVal val="ppt_y-.1"/>
                                          </p:val>
                                        </p:tav>
                                      </p:tavLst>
                                    </p:anim>
                                    <p:set>
                                      <p:cBhvr>
                                        <p:cTn id="35" dur="1" fill="hold">
                                          <p:stCondLst>
                                            <p:cond delay="999"/>
                                          </p:stCondLst>
                                        </p:cTn>
                                        <p:tgtEl>
                                          <p:spTgt spid="17"/>
                                        </p:tgtEl>
                                        <p:attrNameLst>
                                          <p:attrName>style.visibility</p:attrName>
                                        </p:attrNameLst>
                                      </p:cBhvr>
                                      <p:to>
                                        <p:strVal val="hidden"/>
                                      </p:to>
                                    </p:set>
                                  </p:childTnLst>
                                </p:cTn>
                              </p:par>
                              <p:par>
                                <p:cTn id="36" presetID="42" presetClass="entr" presetSubtype="0" fill="hold" grpId="0" nodeType="withEffect">
                                  <p:stCondLst>
                                    <p:cond delay="0"/>
                                  </p:stCondLst>
                                  <p:childTnLst>
                                    <p:set>
                                      <p:cBhvr>
                                        <p:cTn id="37"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38" dur="1000"/>
                                        <p:tgtEl>
                                          <p:spTgt spid="70">
                                            <p:txEl>
                                              <p:charRg st="4294967295" end="4294967295"/>
                                            </p:txEl>
                                          </p:spTgt>
                                        </p:tgtEl>
                                      </p:cBhvr>
                                    </p:animEffect>
                                    <p:anim calcmode="lin" valueType="num">
                                      <p:cBhvr>
                                        <p:cTn id="39"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40"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7"/>
                  </p:tgtEl>
                </p:cond>
              </p:nextCondLst>
            </p:seq>
            <p:seq concurrent="1" nextAc="seek">
              <p:cTn id="41" restart="whenNotActive" fill="hold" evtFilter="cancelBubble" nodeType="interactiveSeq">
                <p:stCondLst>
                  <p:cond evt="onClick" delay="0">
                    <p:tgtEl>
                      <p:spTgt spid="70"/>
                    </p:tgtEl>
                  </p:cond>
                </p:stCondLst>
                <p:endSync evt="end" delay="0">
                  <p:rtn val="all"/>
                </p:endSync>
                <p:childTnLst>
                  <p:par>
                    <p:cTn id="42" fill="hold">
                      <p:stCondLst>
                        <p:cond delay="0"/>
                      </p:stCondLst>
                      <p:childTnLst>
                        <p:par>
                          <p:cTn id="43" fill="hold">
                            <p:stCondLst>
                              <p:cond delay="0"/>
                            </p:stCondLst>
                            <p:childTnLst>
                              <p:par>
                                <p:cTn id="44" presetID="42" presetClass="entr" presetSubtype="0" fill="hold" grpId="1" nodeType="clickEffect">
                                  <p:stCondLst>
                                    <p:cond delay="0"/>
                                  </p:stCondLst>
                                  <p:childTnLst>
                                    <p:set>
                                      <p:cBhvr>
                                        <p:cTn id="45"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46" dur="1000"/>
                                        <p:tgtEl>
                                          <p:spTgt spid="70">
                                            <p:txEl>
                                              <p:charRg st="4294967295" end="4294967295"/>
                                            </p:txEl>
                                          </p:spTgt>
                                        </p:tgtEl>
                                      </p:cBhvr>
                                    </p:animEffect>
                                    <p:anim calcmode="lin" valueType="num">
                                      <p:cBhvr>
                                        <p:cTn id="47"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48"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par>
                                <p:cTn id="49" presetID="47" presetClass="exit" presetSubtype="0" fill="hold" grpId="1" nodeType="withEffect">
                                  <p:stCondLst>
                                    <p:cond delay="0"/>
                                  </p:stCondLst>
                                  <p:childTnLst>
                                    <p:animEffect transition="out" filter="fade">
                                      <p:cBhvr>
                                        <p:cTn id="50" dur="1000"/>
                                        <p:tgtEl>
                                          <p:spTgt spid="17"/>
                                        </p:tgtEl>
                                      </p:cBhvr>
                                    </p:animEffect>
                                    <p:anim calcmode="lin" valueType="num">
                                      <p:cBhvr>
                                        <p:cTn id="51" dur="1000"/>
                                        <p:tgtEl>
                                          <p:spTgt spid="17"/>
                                        </p:tgtEl>
                                        <p:attrNameLst>
                                          <p:attrName>ppt_x</p:attrName>
                                        </p:attrNameLst>
                                      </p:cBhvr>
                                      <p:tavLst>
                                        <p:tav tm="0">
                                          <p:val>
                                            <p:strVal val="ppt_x"/>
                                          </p:val>
                                        </p:tav>
                                        <p:tav tm="100000">
                                          <p:val>
                                            <p:strVal val="ppt_x"/>
                                          </p:val>
                                        </p:tav>
                                      </p:tavLst>
                                    </p:anim>
                                    <p:anim calcmode="lin" valueType="num">
                                      <p:cBhvr>
                                        <p:cTn id="52" dur="1000"/>
                                        <p:tgtEl>
                                          <p:spTgt spid="17"/>
                                        </p:tgtEl>
                                        <p:attrNameLst>
                                          <p:attrName>ppt_y</p:attrName>
                                        </p:attrNameLst>
                                      </p:cBhvr>
                                      <p:tavLst>
                                        <p:tav tm="0">
                                          <p:val>
                                            <p:strVal val="ppt_y"/>
                                          </p:val>
                                        </p:tav>
                                        <p:tav tm="100000">
                                          <p:val>
                                            <p:strVal val="ppt_y-.1"/>
                                          </p:val>
                                        </p:tav>
                                      </p:tavLst>
                                    </p:anim>
                                    <p:set>
                                      <p:cBhvr>
                                        <p:cTn id="53"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clickEffect">
                                  <p:stCondLst>
                                    <p:cond delay="0"/>
                                  </p:stCondLst>
                                  <p:childTnLst>
                                    <p:animEffect transition="out" filter="fade">
                                      <p:cBhvr>
                                        <p:cTn id="58" dur="1000"/>
                                        <p:tgtEl>
                                          <p:spTgt spid="18"/>
                                        </p:tgtEl>
                                      </p:cBhvr>
                                    </p:animEffect>
                                    <p:anim calcmode="lin" valueType="num">
                                      <p:cBhvr>
                                        <p:cTn id="59" dur="1000"/>
                                        <p:tgtEl>
                                          <p:spTgt spid="18"/>
                                        </p:tgtEl>
                                        <p:attrNameLst>
                                          <p:attrName>ppt_x</p:attrName>
                                        </p:attrNameLst>
                                      </p:cBhvr>
                                      <p:tavLst>
                                        <p:tav tm="0">
                                          <p:val>
                                            <p:strVal val="ppt_x"/>
                                          </p:val>
                                        </p:tav>
                                        <p:tav tm="100000">
                                          <p:val>
                                            <p:strVal val="ppt_x"/>
                                          </p:val>
                                        </p:tav>
                                      </p:tavLst>
                                    </p:anim>
                                    <p:anim calcmode="lin" valueType="num">
                                      <p:cBhvr>
                                        <p:cTn id="60" dur="1000"/>
                                        <p:tgtEl>
                                          <p:spTgt spid="18"/>
                                        </p:tgtEl>
                                        <p:attrNameLst>
                                          <p:attrName>ppt_y</p:attrName>
                                        </p:attrNameLst>
                                      </p:cBhvr>
                                      <p:tavLst>
                                        <p:tav tm="0">
                                          <p:val>
                                            <p:strVal val="ppt_y"/>
                                          </p:val>
                                        </p:tav>
                                        <p:tav tm="100000">
                                          <p:val>
                                            <p:strVal val="ppt_y-.1"/>
                                          </p:val>
                                        </p:tav>
                                      </p:tavLst>
                                    </p:anim>
                                    <p:set>
                                      <p:cBhvr>
                                        <p:cTn id="61" dur="1" fill="hold">
                                          <p:stCondLst>
                                            <p:cond delay="999"/>
                                          </p:stCondLst>
                                        </p:cTn>
                                        <p:tgtEl>
                                          <p:spTgt spid="18"/>
                                        </p:tgtEl>
                                        <p:attrNameLst>
                                          <p:attrName>style.visibility</p:attrName>
                                        </p:attrNameLst>
                                      </p:cBhvr>
                                      <p:to>
                                        <p:strVal val="hidden"/>
                                      </p:to>
                                    </p:set>
                                  </p:childTnLst>
                                </p:cTn>
                              </p:par>
                              <p:par>
                                <p:cTn id="62" presetID="42" presetClass="entr" presetSubtype="0" fill="hold" grpId="0" nodeType="withEffect">
                                  <p:stCondLst>
                                    <p:cond delay="0"/>
                                  </p:stCondLst>
                                  <p:childTnLst>
                                    <p:set>
                                      <p:cBhvr>
                                        <p:cTn id="63"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64" dur="1000"/>
                                        <p:tgtEl>
                                          <p:spTgt spid="68">
                                            <p:txEl>
                                              <p:charRg st="4294967295" end="4294967295"/>
                                            </p:txEl>
                                          </p:spTgt>
                                        </p:tgtEl>
                                      </p:cBhvr>
                                    </p:animEffect>
                                    <p:anim calcmode="lin" valueType="num">
                                      <p:cBhvr>
                                        <p:cTn id="65"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66"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seq concurrent="1" nextAc="seek">
              <p:cTn id="67" restart="whenNotActive" fill="hold" evtFilter="cancelBubble" nodeType="interactiveSeq">
                <p:stCondLst>
                  <p:cond evt="onClick" delay="0">
                    <p:tgtEl>
                      <p:spTgt spid="68"/>
                    </p:tgtEl>
                  </p:cond>
                </p:stCondLst>
                <p:endSync evt="end" delay="0">
                  <p:rtn val="all"/>
                </p:endSync>
                <p:childTnLst>
                  <p:par>
                    <p:cTn id="68" fill="hold">
                      <p:stCondLst>
                        <p:cond delay="0"/>
                      </p:stCondLst>
                      <p:childTnLst>
                        <p:par>
                          <p:cTn id="69" fill="hold">
                            <p:stCondLst>
                              <p:cond delay="0"/>
                            </p:stCondLst>
                            <p:childTnLst>
                              <p:par>
                                <p:cTn id="70" presetID="42" presetClass="entr" presetSubtype="0" fill="hold" grpId="1" nodeType="clickEffect">
                                  <p:stCondLst>
                                    <p:cond delay="0"/>
                                  </p:stCondLst>
                                  <p:childTnLst>
                                    <p:set>
                                      <p:cBhvr>
                                        <p:cTn id="71"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72" dur="1000"/>
                                        <p:tgtEl>
                                          <p:spTgt spid="68">
                                            <p:txEl>
                                              <p:charRg st="4294967295" end="4294967295"/>
                                            </p:txEl>
                                          </p:spTgt>
                                        </p:tgtEl>
                                      </p:cBhvr>
                                    </p:animEffect>
                                    <p:anim calcmode="lin" valueType="num">
                                      <p:cBhvr>
                                        <p:cTn id="73"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74"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par>
                                <p:cTn id="75" presetID="47" presetClass="exit" presetSubtype="0" fill="hold" grpId="1" nodeType="withEffect">
                                  <p:stCondLst>
                                    <p:cond delay="0"/>
                                  </p:stCondLst>
                                  <p:childTnLst>
                                    <p:animEffect transition="out" filter="fade">
                                      <p:cBhvr>
                                        <p:cTn id="76" dur="1000"/>
                                        <p:tgtEl>
                                          <p:spTgt spid="18"/>
                                        </p:tgtEl>
                                      </p:cBhvr>
                                    </p:animEffect>
                                    <p:anim calcmode="lin" valueType="num">
                                      <p:cBhvr>
                                        <p:cTn id="77" dur="1000"/>
                                        <p:tgtEl>
                                          <p:spTgt spid="18"/>
                                        </p:tgtEl>
                                        <p:attrNameLst>
                                          <p:attrName>ppt_x</p:attrName>
                                        </p:attrNameLst>
                                      </p:cBhvr>
                                      <p:tavLst>
                                        <p:tav tm="0">
                                          <p:val>
                                            <p:strVal val="ppt_x"/>
                                          </p:val>
                                        </p:tav>
                                        <p:tav tm="100000">
                                          <p:val>
                                            <p:strVal val="ppt_x"/>
                                          </p:val>
                                        </p:tav>
                                      </p:tavLst>
                                    </p:anim>
                                    <p:anim calcmode="lin" valueType="num">
                                      <p:cBhvr>
                                        <p:cTn id="78" dur="1000"/>
                                        <p:tgtEl>
                                          <p:spTgt spid="18"/>
                                        </p:tgtEl>
                                        <p:attrNameLst>
                                          <p:attrName>ppt_y</p:attrName>
                                        </p:attrNameLst>
                                      </p:cBhvr>
                                      <p:tavLst>
                                        <p:tav tm="0">
                                          <p:val>
                                            <p:strVal val="ppt_y"/>
                                          </p:val>
                                        </p:tav>
                                        <p:tav tm="100000">
                                          <p:val>
                                            <p:strVal val="ppt_y-.1"/>
                                          </p:val>
                                        </p:tav>
                                      </p:tavLst>
                                    </p:anim>
                                    <p:set>
                                      <p:cBhvr>
                                        <p:cTn id="79"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0" restart="whenNotActive" fill="hold" evtFilter="cancelBubble" nodeType="interactiveSeq">
                <p:stCondLst>
                  <p:cond evt="onClick" delay="0">
                    <p:tgtEl>
                      <p:spTgt spid="19"/>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19"/>
                                        </p:tgtEl>
                                      </p:cBhvr>
                                    </p:animEffect>
                                    <p:anim calcmode="lin" valueType="num">
                                      <p:cBhvr>
                                        <p:cTn id="85" dur="1000"/>
                                        <p:tgtEl>
                                          <p:spTgt spid="19"/>
                                        </p:tgtEl>
                                        <p:attrNameLst>
                                          <p:attrName>ppt_x</p:attrName>
                                        </p:attrNameLst>
                                      </p:cBhvr>
                                      <p:tavLst>
                                        <p:tav tm="0">
                                          <p:val>
                                            <p:strVal val="ppt_x"/>
                                          </p:val>
                                        </p:tav>
                                        <p:tav tm="100000">
                                          <p:val>
                                            <p:strVal val="ppt_x"/>
                                          </p:val>
                                        </p:tav>
                                      </p:tavLst>
                                    </p:anim>
                                    <p:anim calcmode="lin" valueType="num">
                                      <p:cBhvr>
                                        <p:cTn id="86" dur="1000"/>
                                        <p:tgtEl>
                                          <p:spTgt spid="19"/>
                                        </p:tgtEl>
                                        <p:attrNameLst>
                                          <p:attrName>ppt_y</p:attrName>
                                        </p:attrNameLst>
                                      </p:cBhvr>
                                      <p:tavLst>
                                        <p:tav tm="0">
                                          <p:val>
                                            <p:strVal val="ppt_y"/>
                                          </p:val>
                                        </p:tav>
                                        <p:tav tm="100000">
                                          <p:val>
                                            <p:strVal val="ppt_y-.1"/>
                                          </p:val>
                                        </p:tav>
                                      </p:tavLst>
                                    </p:anim>
                                    <p:set>
                                      <p:cBhvr>
                                        <p:cTn id="87" dur="1" fill="hold">
                                          <p:stCondLst>
                                            <p:cond delay="999"/>
                                          </p:stCondLst>
                                        </p:cTn>
                                        <p:tgtEl>
                                          <p:spTgt spid="19"/>
                                        </p:tgtEl>
                                        <p:attrNameLst>
                                          <p:attrName>style.visibility</p:attrName>
                                        </p:attrNameLst>
                                      </p:cBhvr>
                                      <p:to>
                                        <p:strVal val="hidden"/>
                                      </p:to>
                                    </p:set>
                                  </p:childTnLst>
                                </p:cTn>
                              </p:par>
                              <p:par>
                                <p:cTn id="88" presetID="42" presetClass="entr" presetSubtype="0" fill="hold" grpId="0" nodeType="withEffect">
                                  <p:stCondLst>
                                    <p:cond delay="0"/>
                                  </p:stCondLst>
                                  <p:childTnLst>
                                    <p:set>
                                      <p:cBhvr>
                                        <p:cTn id="89" dur="1" fill="hold">
                                          <p:stCondLst>
                                            <p:cond delay="0"/>
                                          </p:stCondLst>
                                        </p:cTn>
                                        <p:tgtEl>
                                          <p:spTgt spid="69">
                                            <p:txEl>
                                              <p:charRg st="4294967295" end="4294967295"/>
                                            </p:txEl>
                                          </p:spTgt>
                                        </p:tgtEl>
                                        <p:attrNameLst>
                                          <p:attrName>style.visibility</p:attrName>
                                        </p:attrNameLst>
                                      </p:cBhvr>
                                      <p:to>
                                        <p:strVal val="visible"/>
                                      </p:to>
                                    </p:set>
                                    <p:animEffect transition="in" filter="fade">
                                      <p:cBhvr>
                                        <p:cTn id="90" dur="1000"/>
                                        <p:tgtEl>
                                          <p:spTgt spid="69">
                                            <p:txEl>
                                              <p:charRg st="4294967295" end="4294967295"/>
                                            </p:txEl>
                                          </p:spTgt>
                                        </p:tgtEl>
                                      </p:cBhvr>
                                    </p:animEffect>
                                    <p:anim calcmode="lin" valueType="num">
                                      <p:cBhvr>
                                        <p:cTn id="91" dur="1000" fill="hold"/>
                                        <p:tgtEl>
                                          <p:spTgt spid="69">
                                            <p:txEl>
                                              <p:charRg st="4294967295" end="4294967295"/>
                                            </p:txEl>
                                          </p:spTgt>
                                        </p:tgtEl>
                                        <p:attrNameLst>
                                          <p:attrName>ppt_x</p:attrName>
                                        </p:attrNameLst>
                                      </p:cBhvr>
                                      <p:tavLst>
                                        <p:tav tm="0">
                                          <p:val>
                                            <p:strVal val="#ppt_x"/>
                                          </p:val>
                                        </p:tav>
                                        <p:tav tm="100000">
                                          <p:val>
                                            <p:strVal val="#ppt_x"/>
                                          </p:val>
                                        </p:tav>
                                      </p:tavLst>
                                    </p:anim>
                                    <p:anim calcmode="lin" valueType="num">
                                      <p:cBhvr>
                                        <p:cTn id="92" dur="1000" fill="hold"/>
                                        <p:tgtEl>
                                          <p:spTgt spid="69">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9"/>
                  </p:tgtEl>
                </p:cond>
              </p:nextCondLst>
            </p:seq>
            <p:seq concurrent="1" nextAc="seek">
              <p:cTn id="93" restart="whenNotActive" fill="hold" evtFilter="cancelBubble" nodeType="interactiveSeq">
                <p:stCondLst>
                  <p:cond evt="onClick" delay="0">
                    <p:tgtEl>
                      <p:spTgt spid="69"/>
                    </p:tgtEl>
                  </p:cond>
                </p:stCondLst>
                <p:endSync evt="end" delay="0">
                  <p:rtn val="all"/>
                </p:endSync>
                <p:childTnLst>
                  <p:par>
                    <p:cTn id="94" fill="hold">
                      <p:stCondLst>
                        <p:cond delay="0"/>
                      </p:stCondLst>
                      <p:childTnLst>
                        <p:par>
                          <p:cTn id="95" fill="hold">
                            <p:stCondLst>
                              <p:cond delay="0"/>
                            </p:stCondLst>
                            <p:childTnLst>
                              <p:par>
                                <p:cTn id="96" presetID="42" presetClass="entr" presetSubtype="0" fill="hold" grpId="1" nodeType="clickEffect">
                                  <p:stCondLst>
                                    <p:cond delay="0"/>
                                  </p:stCondLst>
                                  <p:childTnLst>
                                    <p:set>
                                      <p:cBhvr>
                                        <p:cTn id="97" dur="1" fill="hold">
                                          <p:stCondLst>
                                            <p:cond delay="0"/>
                                          </p:stCondLst>
                                        </p:cTn>
                                        <p:tgtEl>
                                          <p:spTgt spid="69">
                                            <p:txEl>
                                              <p:charRg st="4294967295" end="4294967295"/>
                                            </p:txEl>
                                          </p:spTgt>
                                        </p:tgtEl>
                                        <p:attrNameLst>
                                          <p:attrName>style.visibility</p:attrName>
                                        </p:attrNameLst>
                                      </p:cBhvr>
                                      <p:to>
                                        <p:strVal val="visible"/>
                                      </p:to>
                                    </p:set>
                                    <p:animEffect transition="in" filter="fade">
                                      <p:cBhvr>
                                        <p:cTn id="98" dur="1000"/>
                                        <p:tgtEl>
                                          <p:spTgt spid="69">
                                            <p:txEl>
                                              <p:charRg st="4294967295" end="4294967295"/>
                                            </p:txEl>
                                          </p:spTgt>
                                        </p:tgtEl>
                                      </p:cBhvr>
                                    </p:animEffect>
                                    <p:anim calcmode="lin" valueType="num">
                                      <p:cBhvr>
                                        <p:cTn id="99" dur="1000" fill="hold"/>
                                        <p:tgtEl>
                                          <p:spTgt spid="69">
                                            <p:txEl>
                                              <p:charRg st="4294967295" end="4294967295"/>
                                            </p:txEl>
                                          </p:spTgt>
                                        </p:tgtEl>
                                        <p:attrNameLst>
                                          <p:attrName>ppt_x</p:attrName>
                                        </p:attrNameLst>
                                      </p:cBhvr>
                                      <p:tavLst>
                                        <p:tav tm="0">
                                          <p:val>
                                            <p:strVal val="#ppt_x"/>
                                          </p:val>
                                        </p:tav>
                                        <p:tav tm="100000">
                                          <p:val>
                                            <p:strVal val="#ppt_x"/>
                                          </p:val>
                                        </p:tav>
                                      </p:tavLst>
                                    </p:anim>
                                    <p:anim calcmode="lin" valueType="num">
                                      <p:cBhvr>
                                        <p:cTn id="100" dur="1000" fill="hold"/>
                                        <p:tgtEl>
                                          <p:spTgt spid="69">
                                            <p:txEl>
                                              <p:charRg st="4294967295" end="4294967295"/>
                                            </p:txEl>
                                          </p:spTgt>
                                        </p:tgtEl>
                                        <p:attrNameLst>
                                          <p:attrName>ppt_y</p:attrName>
                                        </p:attrNameLst>
                                      </p:cBhvr>
                                      <p:tavLst>
                                        <p:tav tm="0">
                                          <p:val>
                                            <p:strVal val="#ppt_y+.1"/>
                                          </p:val>
                                        </p:tav>
                                        <p:tav tm="100000">
                                          <p:val>
                                            <p:strVal val="#ppt_y"/>
                                          </p:val>
                                        </p:tav>
                                      </p:tavLst>
                                    </p:anim>
                                  </p:childTnLst>
                                </p:cTn>
                              </p:par>
                              <p:par>
                                <p:cTn id="101" presetID="47" presetClass="exit" presetSubtype="0" fill="hold" grpId="1" nodeType="withEffect">
                                  <p:stCondLst>
                                    <p:cond delay="0"/>
                                  </p:stCondLst>
                                  <p:childTnLst>
                                    <p:animEffect transition="out" filter="fade">
                                      <p:cBhvr>
                                        <p:cTn id="102" dur="1000"/>
                                        <p:tgtEl>
                                          <p:spTgt spid="19"/>
                                        </p:tgtEl>
                                      </p:cBhvr>
                                    </p:animEffect>
                                    <p:anim calcmode="lin" valueType="num">
                                      <p:cBhvr>
                                        <p:cTn id="103" dur="1000"/>
                                        <p:tgtEl>
                                          <p:spTgt spid="19"/>
                                        </p:tgtEl>
                                        <p:attrNameLst>
                                          <p:attrName>ppt_x</p:attrName>
                                        </p:attrNameLst>
                                      </p:cBhvr>
                                      <p:tavLst>
                                        <p:tav tm="0">
                                          <p:val>
                                            <p:strVal val="ppt_x"/>
                                          </p:val>
                                        </p:tav>
                                        <p:tav tm="100000">
                                          <p:val>
                                            <p:strVal val="ppt_x"/>
                                          </p:val>
                                        </p:tav>
                                      </p:tavLst>
                                    </p:anim>
                                    <p:anim calcmode="lin" valueType="num">
                                      <p:cBhvr>
                                        <p:cTn id="104" dur="1000"/>
                                        <p:tgtEl>
                                          <p:spTgt spid="19"/>
                                        </p:tgtEl>
                                        <p:attrNameLst>
                                          <p:attrName>ppt_y</p:attrName>
                                        </p:attrNameLst>
                                      </p:cBhvr>
                                      <p:tavLst>
                                        <p:tav tm="0">
                                          <p:val>
                                            <p:strVal val="ppt_y"/>
                                          </p:val>
                                        </p:tav>
                                        <p:tav tm="100000">
                                          <p:val>
                                            <p:strVal val="ppt_y-.1"/>
                                          </p:val>
                                        </p:tav>
                                      </p:tavLst>
                                    </p:anim>
                                    <p:set>
                                      <p:cBhvr>
                                        <p:cTn id="105"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06" restart="whenNotActive" fill="hold" evtFilter="cancelBubble" nodeType="interactiveSeq">
                <p:stCondLst>
                  <p:cond evt="onClick" delay="0">
                    <p:tgtEl>
                      <p:spTgt spid="20"/>
                    </p:tgtEl>
                  </p:cond>
                </p:stCondLst>
                <p:endSync evt="end" delay="0">
                  <p:rtn val="all"/>
                </p:endSync>
                <p:childTnLst>
                  <p:par>
                    <p:cTn id="107" fill="hold">
                      <p:stCondLst>
                        <p:cond delay="0"/>
                      </p:stCondLst>
                      <p:childTnLst>
                        <p:par>
                          <p:cTn id="108" fill="hold">
                            <p:stCondLst>
                              <p:cond delay="0"/>
                            </p:stCondLst>
                            <p:childTnLst>
                              <p:par>
                                <p:cTn id="109" presetID="47" presetClass="exit" presetSubtype="0" fill="hold" grpId="0" nodeType="clickEffect">
                                  <p:stCondLst>
                                    <p:cond delay="0"/>
                                  </p:stCondLst>
                                  <p:childTnLst>
                                    <p:animEffect transition="out" filter="fade">
                                      <p:cBhvr>
                                        <p:cTn id="110" dur="1000"/>
                                        <p:tgtEl>
                                          <p:spTgt spid="20"/>
                                        </p:tgtEl>
                                      </p:cBhvr>
                                    </p:animEffect>
                                    <p:anim calcmode="lin" valueType="num">
                                      <p:cBhvr>
                                        <p:cTn id="111" dur="1000"/>
                                        <p:tgtEl>
                                          <p:spTgt spid="20"/>
                                        </p:tgtEl>
                                        <p:attrNameLst>
                                          <p:attrName>ppt_x</p:attrName>
                                        </p:attrNameLst>
                                      </p:cBhvr>
                                      <p:tavLst>
                                        <p:tav tm="0">
                                          <p:val>
                                            <p:strVal val="ppt_x"/>
                                          </p:val>
                                        </p:tav>
                                        <p:tav tm="100000">
                                          <p:val>
                                            <p:strVal val="ppt_x"/>
                                          </p:val>
                                        </p:tav>
                                      </p:tavLst>
                                    </p:anim>
                                    <p:anim calcmode="lin" valueType="num">
                                      <p:cBhvr>
                                        <p:cTn id="112" dur="1000"/>
                                        <p:tgtEl>
                                          <p:spTgt spid="20"/>
                                        </p:tgtEl>
                                        <p:attrNameLst>
                                          <p:attrName>ppt_y</p:attrName>
                                        </p:attrNameLst>
                                      </p:cBhvr>
                                      <p:tavLst>
                                        <p:tav tm="0">
                                          <p:val>
                                            <p:strVal val="ppt_y"/>
                                          </p:val>
                                        </p:tav>
                                        <p:tav tm="100000">
                                          <p:val>
                                            <p:strVal val="ppt_y-.1"/>
                                          </p:val>
                                        </p:tav>
                                      </p:tavLst>
                                    </p:anim>
                                    <p:set>
                                      <p:cBhvr>
                                        <p:cTn id="113" dur="1" fill="hold">
                                          <p:stCondLst>
                                            <p:cond delay="999"/>
                                          </p:stCondLst>
                                        </p:cTn>
                                        <p:tgtEl>
                                          <p:spTgt spid="20"/>
                                        </p:tgtEl>
                                        <p:attrNameLst>
                                          <p:attrName>style.visibility</p:attrName>
                                        </p:attrNameLst>
                                      </p:cBhvr>
                                      <p:to>
                                        <p:strVal val="hidden"/>
                                      </p:to>
                                    </p:set>
                                  </p:childTnLst>
                                </p:cTn>
                              </p:par>
                              <p:par>
                                <p:cTn id="114" presetID="42" presetClass="entr" presetSubtype="0" fill="hold" grpId="0" nodeType="withEffect">
                                  <p:stCondLst>
                                    <p:cond delay="0"/>
                                  </p:stCondLst>
                                  <p:childTnLst>
                                    <p:set>
                                      <p:cBhvr>
                                        <p:cTn id="115" dur="1" fill="hold">
                                          <p:stCondLst>
                                            <p:cond delay="0"/>
                                          </p:stCondLst>
                                        </p:cTn>
                                        <p:tgtEl>
                                          <p:spTgt spid="23">
                                            <p:txEl>
                                              <p:charRg st="4294967295" end="4294967295"/>
                                            </p:txEl>
                                          </p:spTgt>
                                        </p:tgtEl>
                                        <p:attrNameLst>
                                          <p:attrName>style.visibility</p:attrName>
                                        </p:attrNameLst>
                                      </p:cBhvr>
                                      <p:to>
                                        <p:strVal val="visible"/>
                                      </p:to>
                                    </p:set>
                                    <p:animEffect transition="in" filter="fade">
                                      <p:cBhvr>
                                        <p:cTn id="116" dur="1000"/>
                                        <p:tgtEl>
                                          <p:spTgt spid="23">
                                            <p:txEl>
                                              <p:charRg st="4294967295" end="4294967295"/>
                                            </p:txEl>
                                          </p:spTgt>
                                        </p:tgtEl>
                                      </p:cBhvr>
                                    </p:animEffect>
                                    <p:anim calcmode="lin" valueType="num">
                                      <p:cBhvr>
                                        <p:cTn id="117" dur="1000" fill="hold"/>
                                        <p:tgtEl>
                                          <p:spTgt spid="23">
                                            <p:txEl>
                                              <p:charRg st="4294967295" end="4294967295"/>
                                            </p:txEl>
                                          </p:spTgt>
                                        </p:tgtEl>
                                        <p:attrNameLst>
                                          <p:attrName>ppt_x</p:attrName>
                                        </p:attrNameLst>
                                      </p:cBhvr>
                                      <p:tavLst>
                                        <p:tav tm="0">
                                          <p:val>
                                            <p:strVal val="#ppt_x"/>
                                          </p:val>
                                        </p:tav>
                                        <p:tav tm="100000">
                                          <p:val>
                                            <p:strVal val="#ppt_x"/>
                                          </p:val>
                                        </p:tav>
                                      </p:tavLst>
                                    </p:anim>
                                    <p:anim calcmode="lin" valueType="num">
                                      <p:cBhvr>
                                        <p:cTn id="118" dur="1000" fill="hold"/>
                                        <p:tgtEl>
                                          <p:spTgt spid="23">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
                  </p:tgtEl>
                </p:cond>
              </p:nextCondLst>
            </p:seq>
            <p:seq concurrent="1" nextAc="seek">
              <p:cTn id="119" restart="whenNotActive" fill="hold" evtFilter="cancelBubble" nodeType="interactiveSeq">
                <p:stCondLst>
                  <p:cond evt="onClick" delay="0">
                    <p:tgtEl>
                      <p:spTgt spid="23"/>
                    </p:tgtEl>
                  </p:cond>
                </p:stCondLst>
                <p:endSync evt="end" delay="0">
                  <p:rtn val="all"/>
                </p:endSync>
                <p:childTnLst>
                  <p:par>
                    <p:cTn id="120" fill="hold">
                      <p:stCondLst>
                        <p:cond delay="0"/>
                      </p:stCondLst>
                      <p:childTnLst>
                        <p:par>
                          <p:cTn id="121" fill="hold">
                            <p:stCondLst>
                              <p:cond delay="0"/>
                            </p:stCondLst>
                            <p:childTnLst>
                              <p:par>
                                <p:cTn id="122" presetID="42" presetClass="entr" presetSubtype="0" fill="hold" grpId="1" nodeType="clickEffect">
                                  <p:stCondLst>
                                    <p:cond delay="0"/>
                                  </p:stCondLst>
                                  <p:childTnLst>
                                    <p:set>
                                      <p:cBhvr>
                                        <p:cTn id="123" dur="1" fill="hold">
                                          <p:stCondLst>
                                            <p:cond delay="0"/>
                                          </p:stCondLst>
                                        </p:cTn>
                                        <p:tgtEl>
                                          <p:spTgt spid="23">
                                            <p:txEl>
                                              <p:charRg st="4294967295" end="4294967295"/>
                                            </p:txEl>
                                          </p:spTgt>
                                        </p:tgtEl>
                                        <p:attrNameLst>
                                          <p:attrName>style.visibility</p:attrName>
                                        </p:attrNameLst>
                                      </p:cBhvr>
                                      <p:to>
                                        <p:strVal val="visible"/>
                                      </p:to>
                                    </p:set>
                                    <p:animEffect transition="in" filter="fade">
                                      <p:cBhvr>
                                        <p:cTn id="124" dur="1000"/>
                                        <p:tgtEl>
                                          <p:spTgt spid="23">
                                            <p:txEl>
                                              <p:charRg st="4294967295" end="4294967295"/>
                                            </p:txEl>
                                          </p:spTgt>
                                        </p:tgtEl>
                                      </p:cBhvr>
                                    </p:animEffect>
                                    <p:anim calcmode="lin" valueType="num">
                                      <p:cBhvr>
                                        <p:cTn id="125" dur="1000" fill="hold"/>
                                        <p:tgtEl>
                                          <p:spTgt spid="23">
                                            <p:txEl>
                                              <p:charRg st="4294967295" end="4294967295"/>
                                            </p:txEl>
                                          </p:spTgt>
                                        </p:tgtEl>
                                        <p:attrNameLst>
                                          <p:attrName>ppt_x</p:attrName>
                                        </p:attrNameLst>
                                      </p:cBhvr>
                                      <p:tavLst>
                                        <p:tav tm="0">
                                          <p:val>
                                            <p:strVal val="#ppt_x"/>
                                          </p:val>
                                        </p:tav>
                                        <p:tav tm="100000">
                                          <p:val>
                                            <p:strVal val="#ppt_x"/>
                                          </p:val>
                                        </p:tav>
                                      </p:tavLst>
                                    </p:anim>
                                    <p:anim calcmode="lin" valueType="num">
                                      <p:cBhvr>
                                        <p:cTn id="126" dur="1000" fill="hold"/>
                                        <p:tgtEl>
                                          <p:spTgt spid="23">
                                            <p:txEl>
                                              <p:charRg st="4294967295" end="4294967295"/>
                                            </p:txEl>
                                          </p:spTgt>
                                        </p:tgtEl>
                                        <p:attrNameLst>
                                          <p:attrName>ppt_y</p:attrName>
                                        </p:attrNameLst>
                                      </p:cBhvr>
                                      <p:tavLst>
                                        <p:tav tm="0">
                                          <p:val>
                                            <p:strVal val="#ppt_y+.1"/>
                                          </p:val>
                                        </p:tav>
                                        <p:tav tm="100000">
                                          <p:val>
                                            <p:strVal val="#ppt_y"/>
                                          </p:val>
                                        </p:tav>
                                      </p:tavLst>
                                    </p:anim>
                                  </p:childTnLst>
                                </p:cTn>
                              </p:par>
                              <p:par>
                                <p:cTn id="127" presetID="47" presetClass="exit" presetSubtype="0" fill="hold" grpId="1" nodeType="withEffect">
                                  <p:stCondLst>
                                    <p:cond delay="0"/>
                                  </p:stCondLst>
                                  <p:childTnLst>
                                    <p:animEffect transition="out" filter="fade">
                                      <p:cBhvr>
                                        <p:cTn id="128" dur="1000"/>
                                        <p:tgtEl>
                                          <p:spTgt spid="20"/>
                                        </p:tgtEl>
                                      </p:cBhvr>
                                    </p:animEffect>
                                    <p:anim calcmode="lin" valueType="num">
                                      <p:cBhvr>
                                        <p:cTn id="129" dur="1000"/>
                                        <p:tgtEl>
                                          <p:spTgt spid="20"/>
                                        </p:tgtEl>
                                        <p:attrNameLst>
                                          <p:attrName>ppt_x</p:attrName>
                                        </p:attrNameLst>
                                      </p:cBhvr>
                                      <p:tavLst>
                                        <p:tav tm="0">
                                          <p:val>
                                            <p:strVal val="ppt_x"/>
                                          </p:val>
                                        </p:tav>
                                        <p:tav tm="100000">
                                          <p:val>
                                            <p:strVal val="ppt_x"/>
                                          </p:val>
                                        </p:tav>
                                      </p:tavLst>
                                    </p:anim>
                                    <p:anim calcmode="lin" valueType="num">
                                      <p:cBhvr>
                                        <p:cTn id="130" dur="1000"/>
                                        <p:tgtEl>
                                          <p:spTgt spid="20"/>
                                        </p:tgtEl>
                                        <p:attrNameLst>
                                          <p:attrName>ppt_y</p:attrName>
                                        </p:attrNameLst>
                                      </p:cBhvr>
                                      <p:tavLst>
                                        <p:tav tm="0">
                                          <p:val>
                                            <p:strVal val="ppt_y"/>
                                          </p:val>
                                        </p:tav>
                                        <p:tav tm="100000">
                                          <p:val>
                                            <p:strVal val="ppt_y-.1"/>
                                          </p:val>
                                        </p:tav>
                                      </p:tavLst>
                                    </p:anim>
                                    <p:set>
                                      <p:cBhvr>
                                        <p:cTn id="131"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1" presetClass="entr" presetSubtype="0" fill="hold" grpId="2" nodeType="clickEffect">
                                  <p:stCondLst>
                                    <p:cond delay="0"/>
                                  </p:stCondLst>
                                  <p:childTnLst>
                                    <p:set>
                                      <p:cBhvr>
                                        <p:cTn id="136" dur="1" fill="hold">
                                          <p:stCondLst>
                                            <p:cond delay="0"/>
                                          </p:stCondLst>
                                        </p:cTn>
                                        <p:tgtEl>
                                          <p:spTgt spid="17"/>
                                        </p:tgtEl>
                                        <p:attrNameLst>
                                          <p:attrName>style.visibility</p:attrName>
                                        </p:attrNameLst>
                                      </p:cBhvr>
                                      <p:to>
                                        <p:strVal val="visible"/>
                                      </p:to>
                                    </p:set>
                                  </p:childTnLst>
                                </p:cTn>
                              </p:par>
                              <p:par>
                                <p:cTn id="137" presetID="1" presetClass="entr" presetSubtype="0" fill="hold" grpId="2" nodeType="withEffect">
                                  <p:stCondLst>
                                    <p:cond delay="0"/>
                                  </p:stCondLst>
                                  <p:childTnLst>
                                    <p:set>
                                      <p:cBhvr>
                                        <p:cTn id="138" dur="1" fill="hold">
                                          <p:stCondLst>
                                            <p:cond delay="0"/>
                                          </p:stCondLst>
                                        </p:cTn>
                                        <p:tgtEl>
                                          <p:spTgt spid="16"/>
                                        </p:tgtEl>
                                        <p:attrNameLst>
                                          <p:attrName>style.visibility</p:attrName>
                                        </p:attrNameLst>
                                      </p:cBhvr>
                                      <p:to>
                                        <p:strVal val="visible"/>
                                      </p:to>
                                    </p:set>
                                  </p:childTnLst>
                                </p:cTn>
                              </p:par>
                              <p:par>
                                <p:cTn id="139" presetID="1" presetClass="entr" presetSubtype="0" fill="hold" grpId="2" nodeType="withEffect">
                                  <p:stCondLst>
                                    <p:cond delay="0"/>
                                  </p:stCondLst>
                                  <p:childTnLst>
                                    <p:set>
                                      <p:cBhvr>
                                        <p:cTn id="140" dur="1" fill="hold">
                                          <p:stCondLst>
                                            <p:cond delay="0"/>
                                          </p:stCondLst>
                                        </p:cTn>
                                        <p:tgtEl>
                                          <p:spTgt spid="18"/>
                                        </p:tgtEl>
                                        <p:attrNameLst>
                                          <p:attrName>style.visibility</p:attrName>
                                        </p:attrNameLst>
                                      </p:cBhvr>
                                      <p:to>
                                        <p:strVal val="visible"/>
                                      </p:to>
                                    </p:set>
                                  </p:childTnLst>
                                </p:cTn>
                              </p:par>
                              <p:par>
                                <p:cTn id="141" presetID="1" presetClass="entr" presetSubtype="0" fill="hold" grpId="2" nodeType="withEffect">
                                  <p:stCondLst>
                                    <p:cond delay="0"/>
                                  </p:stCondLst>
                                  <p:childTnLst>
                                    <p:set>
                                      <p:cBhvr>
                                        <p:cTn id="142" dur="1" fill="hold">
                                          <p:stCondLst>
                                            <p:cond delay="0"/>
                                          </p:stCondLst>
                                        </p:cTn>
                                        <p:tgtEl>
                                          <p:spTgt spid="19"/>
                                        </p:tgtEl>
                                        <p:attrNameLst>
                                          <p:attrName>style.visibility</p:attrName>
                                        </p:attrNameLst>
                                      </p:cBhvr>
                                      <p:to>
                                        <p:strVal val="visible"/>
                                      </p:to>
                                    </p:set>
                                  </p:childTnLst>
                                </p:cTn>
                              </p:par>
                              <p:par>
                                <p:cTn id="143" presetID="1" presetClass="entr" presetSubtype="0" fill="hold" grpId="2" nodeType="withEffect">
                                  <p:stCondLst>
                                    <p:cond delay="0"/>
                                  </p:stCondLst>
                                  <p:childTnLst>
                                    <p:set>
                                      <p:cBhvr>
                                        <p:cTn id="144" dur="1" fill="hold">
                                          <p:stCondLst>
                                            <p:cond delay="0"/>
                                          </p:stCondLst>
                                        </p:cTn>
                                        <p:tgtEl>
                                          <p:spTgt spid="20"/>
                                        </p:tgtEl>
                                        <p:attrNameLst>
                                          <p:attrName>style.visibility</p:attrName>
                                        </p:attrNameLst>
                                      </p:cBhvr>
                                      <p:to>
                                        <p:strVal val="visible"/>
                                      </p:to>
                                    </p:set>
                                  </p:childTnLst>
                                </p:cTn>
                              </p:par>
                              <p:par>
                                <p:cTn id="145" presetID="1" presetClass="exit" presetSubtype="0" fill="hold" grpId="2" nodeType="withEffect">
                                  <p:stCondLst>
                                    <p:cond delay="0"/>
                                  </p:stCondLst>
                                  <p:childTnLst>
                                    <p:set>
                                      <p:cBhvr>
                                        <p:cTn id="146" dur="1" fill="hold">
                                          <p:stCondLst>
                                            <p:cond delay="0"/>
                                          </p:stCondLst>
                                        </p:cTn>
                                        <p:tgtEl>
                                          <p:spTgt spid="70">
                                            <p:txEl>
                                              <p:charRg st="4294967295" end="4294967295"/>
                                            </p:txEl>
                                          </p:spTgt>
                                        </p:tgtEl>
                                        <p:attrNameLst>
                                          <p:attrName>style.visibility</p:attrName>
                                        </p:attrNameLst>
                                      </p:cBhvr>
                                      <p:to>
                                        <p:strVal val="hidden"/>
                                      </p:to>
                                    </p:set>
                                  </p:childTnLst>
                                </p:cTn>
                              </p:par>
                              <p:par>
                                <p:cTn id="147" presetID="1" presetClass="exit" presetSubtype="0" fill="hold" grpId="2" nodeType="withEffect">
                                  <p:stCondLst>
                                    <p:cond delay="0"/>
                                  </p:stCondLst>
                                  <p:childTnLst>
                                    <p:set>
                                      <p:cBhvr>
                                        <p:cTn id="148" dur="1" fill="hold">
                                          <p:stCondLst>
                                            <p:cond delay="0"/>
                                          </p:stCondLst>
                                        </p:cTn>
                                        <p:tgtEl>
                                          <p:spTgt spid="71">
                                            <p:txEl>
                                              <p:charRg st="4294967295" end="4294967295"/>
                                            </p:txEl>
                                          </p:spTgt>
                                        </p:tgtEl>
                                        <p:attrNameLst>
                                          <p:attrName>style.visibility</p:attrName>
                                        </p:attrNameLst>
                                      </p:cBhvr>
                                      <p:to>
                                        <p:strVal val="hidden"/>
                                      </p:to>
                                    </p:set>
                                  </p:childTnLst>
                                </p:cTn>
                              </p:par>
                              <p:par>
                                <p:cTn id="149" presetID="1" presetClass="exit" presetSubtype="0" fill="hold" grpId="2" nodeType="withEffect">
                                  <p:stCondLst>
                                    <p:cond delay="0"/>
                                  </p:stCondLst>
                                  <p:childTnLst>
                                    <p:set>
                                      <p:cBhvr>
                                        <p:cTn id="150" dur="1" fill="hold">
                                          <p:stCondLst>
                                            <p:cond delay="0"/>
                                          </p:stCondLst>
                                        </p:cTn>
                                        <p:tgtEl>
                                          <p:spTgt spid="68">
                                            <p:txEl>
                                              <p:charRg st="4294967295" end="4294967295"/>
                                            </p:txEl>
                                          </p:spTgt>
                                        </p:tgtEl>
                                        <p:attrNameLst>
                                          <p:attrName>style.visibility</p:attrName>
                                        </p:attrNameLst>
                                      </p:cBhvr>
                                      <p:to>
                                        <p:strVal val="hidden"/>
                                      </p:to>
                                    </p:set>
                                  </p:childTnLst>
                                </p:cTn>
                              </p:par>
                              <p:par>
                                <p:cTn id="151" presetID="1" presetClass="exit" presetSubtype="0" fill="hold" grpId="2" nodeType="withEffect">
                                  <p:stCondLst>
                                    <p:cond delay="0"/>
                                  </p:stCondLst>
                                  <p:childTnLst>
                                    <p:set>
                                      <p:cBhvr>
                                        <p:cTn id="152" dur="1" fill="hold">
                                          <p:stCondLst>
                                            <p:cond delay="0"/>
                                          </p:stCondLst>
                                        </p:cTn>
                                        <p:tgtEl>
                                          <p:spTgt spid="69">
                                            <p:txEl>
                                              <p:charRg st="4294967295" end="4294967295"/>
                                            </p:txEl>
                                          </p:spTgt>
                                        </p:tgtEl>
                                        <p:attrNameLst>
                                          <p:attrName>style.visibility</p:attrName>
                                        </p:attrNameLst>
                                      </p:cBhvr>
                                      <p:to>
                                        <p:strVal val="hidden"/>
                                      </p:to>
                                    </p:set>
                                  </p:childTnLst>
                                </p:cTn>
                              </p:par>
                              <p:par>
                                <p:cTn id="153" presetID="1" presetClass="exit" presetSubtype="0" fill="hold" grpId="2" nodeType="withEffect">
                                  <p:stCondLst>
                                    <p:cond delay="0"/>
                                  </p:stCondLst>
                                  <p:childTnLst>
                                    <p:set>
                                      <p:cBhvr>
                                        <p:cTn id="154" dur="1" fill="hold">
                                          <p:stCondLst>
                                            <p:cond delay="0"/>
                                          </p:stCondLst>
                                        </p:cTn>
                                        <p:tgtEl>
                                          <p:spTgt spid="23">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55" restart="whenNotActive" fill="hold" evtFilter="cancelBubble" nodeType="interactiveSeq">
                <p:stCondLst>
                  <p:cond evt="onClick" delay="0">
                    <p:tgtEl>
                      <p:spTgt spid="27"/>
                    </p:tgtEl>
                  </p:cond>
                </p:stCondLst>
                <p:endSync evt="end" delay="0">
                  <p:rtn val="all"/>
                </p:endSync>
                <p:childTnLst>
                  <p:par>
                    <p:cTn id="156" fill="hold">
                      <p:stCondLst>
                        <p:cond delay="0"/>
                      </p:stCondLst>
                      <p:childTnLst>
                        <p:par>
                          <p:cTn id="157" fill="hold">
                            <p:stCondLst>
                              <p:cond delay="0"/>
                            </p:stCondLst>
                            <p:childTnLst>
                              <p:par>
                                <p:cTn id="158" presetID="1" presetClass="entr" presetSubtype="0" fill="hold" grpId="3" nodeType="clickEffect">
                                  <p:stCondLst>
                                    <p:cond delay="0"/>
                                  </p:stCondLst>
                                  <p:childTnLst>
                                    <p:set>
                                      <p:cBhvr>
                                        <p:cTn id="159" dur="1" fill="hold">
                                          <p:stCondLst>
                                            <p:cond delay="0"/>
                                          </p:stCondLst>
                                        </p:cTn>
                                        <p:tgtEl>
                                          <p:spTgt spid="17"/>
                                        </p:tgtEl>
                                        <p:attrNameLst>
                                          <p:attrName>style.visibility</p:attrName>
                                        </p:attrNameLst>
                                      </p:cBhvr>
                                      <p:to>
                                        <p:strVal val="visible"/>
                                      </p:to>
                                    </p:set>
                                  </p:childTnLst>
                                </p:cTn>
                              </p:par>
                              <p:par>
                                <p:cTn id="160" presetID="1" presetClass="entr" presetSubtype="0" fill="hold" grpId="3" nodeType="withEffect">
                                  <p:stCondLst>
                                    <p:cond delay="0"/>
                                  </p:stCondLst>
                                  <p:childTnLst>
                                    <p:set>
                                      <p:cBhvr>
                                        <p:cTn id="161" dur="1" fill="hold">
                                          <p:stCondLst>
                                            <p:cond delay="0"/>
                                          </p:stCondLst>
                                        </p:cTn>
                                        <p:tgtEl>
                                          <p:spTgt spid="16"/>
                                        </p:tgtEl>
                                        <p:attrNameLst>
                                          <p:attrName>style.visibility</p:attrName>
                                        </p:attrNameLst>
                                      </p:cBhvr>
                                      <p:to>
                                        <p:strVal val="visible"/>
                                      </p:to>
                                    </p:set>
                                  </p:childTnLst>
                                </p:cTn>
                              </p:par>
                              <p:par>
                                <p:cTn id="162" presetID="1" presetClass="entr" presetSubtype="0" fill="hold" grpId="3" nodeType="withEffect">
                                  <p:stCondLst>
                                    <p:cond delay="0"/>
                                  </p:stCondLst>
                                  <p:childTnLst>
                                    <p:set>
                                      <p:cBhvr>
                                        <p:cTn id="163" dur="1" fill="hold">
                                          <p:stCondLst>
                                            <p:cond delay="0"/>
                                          </p:stCondLst>
                                        </p:cTn>
                                        <p:tgtEl>
                                          <p:spTgt spid="18"/>
                                        </p:tgtEl>
                                        <p:attrNameLst>
                                          <p:attrName>style.visibility</p:attrName>
                                        </p:attrNameLst>
                                      </p:cBhvr>
                                      <p:to>
                                        <p:strVal val="visible"/>
                                      </p:to>
                                    </p:set>
                                  </p:childTnLst>
                                </p:cTn>
                              </p:par>
                              <p:par>
                                <p:cTn id="164" presetID="1" presetClass="entr" presetSubtype="0" fill="hold" grpId="3" nodeType="withEffect">
                                  <p:stCondLst>
                                    <p:cond delay="0"/>
                                  </p:stCondLst>
                                  <p:childTnLst>
                                    <p:set>
                                      <p:cBhvr>
                                        <p:cTn id="165" dur="1" fill="hold">
                                          <p:stCondLst>
                                            <p:cond delay="0"/>
                                          </p:stCondLst>
                                        </p:cTn>
                                        <p:tgtEl>
                                          <p:spTgt spid="19"/>
                                        </p:tgtEl>
                                        <p:attrNameLst>
                                          <p:attrName>style.visibility</p:attrName>
                                        </p:attrNameLst>
                                      </p:cBhvr>
                                      <p:to>
                                        <p:strVal val="visible"/>
                                      </p:to>
                                    </p:set>
                                  </p:childTnLst>
                                </p:cTn>
                              </p:par>
                              <p:par>
                                <p:cTn id="166" presetID="1" presetClass="entr" presetSubtype="0" fill="hold" grpId="3" nodeType="withEffect">
                                  <p:stCondLst>
                                    <p:cond delay="0"/>
                                  </p:stCondLst>
                                  <p:childTnLst>
                                    <p:set>
                                      <p:cBhvr>
                                        <p:cTn id="167" dur="1" fill="hold">
                                          <p:stCondLst>
                                            <p:cond delay="0"/>
                                          </p:stCondLst>
                                        </p:cTn>
                                        <p:tgtEl>
                                          <p:spTgt spid="20"/>
                                        </p:tgtEl>
                                        <p:attrNameLst>
                                          <p:attrName>style.visibility</p:attrName>
                                        </p:attrNameLst>
                                      </p:cBhvr>
                                      <p:to>
                                        <p:strVal val="visible"/>
                                      </p:to>
                                    </p:set>
                                  </p:childTnLst>
                                </p:cTn>
                              </p:par>
                              <p:par>
                                <p:cTn id="168" presetID="1" presetClass="exit" presetSubtype="0" fill="hold" grpId="3" nodeType="withEffect">
                                  <p:stCondLst>
                                    <p:cond delay="0"/>
                                  </p:stCondLst>
                                  <p:childTnLst>
                                    <p:set>
                                      <p:cBhvr>
                                        <p:cTn id="169" dur="1" fill="hold">
                                          <p:stCondLst>
                                            <p:cond delay="0"/>
                                          </p:stCondLst>
                                        </p:cTn>
                                        <p:tgtEl>
                                          <p:spTgt spid="70">
                                            <p:txEl>
                                              <p:charRg st="4294967295" end="4294967295"/>
                                            </p:txEl>
                                          </p:spTgt>
                                        </p:tgtEl>
                                        <p:attrNameLst>
                                          <p:attrName>style.visibility</p:attrName>
                                        </p:attrNameLst>
                                      </p:cBhvr>
                                      <p:to>
                                        <p:strVal val="hidden"/>
                                      </p:to>
                                    </p:set>
                                  </p:childTnLst>
                                </p:cTn>
                              </p:par>
                              <p:par>
                                <p:cTn id="170" presetID="1" presetClass="exit" presetSubtype="0" fill="hold" grpId="3" nodeType="withEffect">
                                  <p:stCondLst>
                                    <p:cond delay="0"/>
                                  </p:stCondLst>
                                  <p:childTnLst>
                                    <p:set>
                                      <p:cBhvr>
                                        <p:cTn id="171" dur="1" fill="hold">
                                          <p:stCondLst>
                                            <p:cond delay="0"/>
                                          </p:stCondLst>
                                        </p:cTn>
                                        <p:tgtEl>
                                          <p:spTgt spid="71">
                                            <p:txEl>
                                              <p:charRg st="4294967295" end="4294967295"/>
                                            </p:txEl>
                                          </p:spTgt>
                                        </p:tgtEl>
                                        <p:attrNameLst>
                                          <p:attrName>style.visibility</p:attrName>
                                        </p:attrNameLst>
                                      </p:cBhvr>
                                      <p:to>
                                        <p:strVal val="hidden"/>
                                      </p:to>
                                    </p:set>
                                  </p:childTnLst>
                                </p:cTn>
                              </p:par>
                              <p:par>
                                <p:cTn id="172" presetID="1" presetClass="exit" presetSubtype="0" fill="hold" grpId="3" nodeType="withEffect">
                                  <p:stCondLst>
                                    <p:cond delay="0"/>
                                  </p:stCondLst>
                                  <p:childTnLst>
                                    <p:set>
                                      <p:cBhvr>
                                        <p:cTn id="173" dur="1" fill="hold">
                                          <p:stCondLst>
                                            <p:cond delay="0"/>
                                          </p:stCondLst>
                                        </p:cTn>
                                        <p:tgtEl>
                                          <p:spTgt spid="68">
                                            <p:txEl>
                                              <p:charRg st="4294967295" end="4294967295"/>
                                            </p:txEl>
                                          </p:spTgt>
                                        </p:tgtEl>
                                        <p:attrNameLst>
                                          <p:attrName>style.visibility</p:attrName>
                                        </p:attrNameLst>
                                      </p:cBhvr>
                                      <p:to>
                                        <p:strVal val="hidden"/>
                                      </p:to>
                                    </p:set>
                                  </p:childTnLst>
                                </p:cTn>
                              </p:par>
                              <p:par>
                                <p:cTn id="174" presetID="1" presetClass="exit" presetSubtype="0" fill="hold" grpId="3" nodeType="withEffect">
                                  <p:stCondLst>
                                    <p:cond delay="0"/>
                                  </p:stCondLst>
                                  <p:childTnLst>
                                    <p:set>
                                      <p:cBhvr>
                                        <p:cTn id="175" dur="1" fill="hold">
                                          <p:stCondLst>
                                            <p:cond delay="0"/>
                                          </p:stCondLst>
                                        </p:cTn>
                                        <p:tgtEl>
                                          <p:spTgt spid="69">
                                            <p:txEl>
                                              <p:charRg st="4294967295" end="4294967295"/>
                                            </p:txEl>
                                          </p:spTgt>
                                        </p:tgtEl>
                                        <p:attrNameLst>
                                          <p:attrName>style.visibility</p:attrName>
                                        </p:attrNameLst>
                                      </p:cBhvr>
                                      <p:to>
                                        <p:strVal val="hidden"/>
                                      </p:to>
                                    </p:set>
                                  </p:childTnLst>
                                </p:cTn>
                              </p:par>
                              <p:par>
                                <p:cTn id="176" presetID="1" presetClass="exit" presetSubtype="0" fill="hold" grpId="3" nodeType="withEffect">
                                  <p:stCondLst>
                                    <p:cond delay="0"/>
                                  </p:stCondLst>
                                  <p:childTnLst>
                                    <p:set>
                                      <p:cBhvr>
                                        <p:cTn id="177" dur="1" fill="hold">
                                          <p:stCondLst>
                                            <p:cond delay="0"/>
                                          </p:stCondLst>
                                        </p:cTn>
                                        <p:tgtEl>
                                          <p:spTgt spid="23">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0" grpId="0"/>
      <p:bldP spid="20" grpId="1"/>
      <p:bldP spid="20" grpId="2"/>
      <p:bldP spid="20" grpId="3"/>
      <p:bldP spid="19" grpId="0"/>
      <p:bldP spid="19" grpId="1"/>
      <p:bldP spid="19" grpId="2"/>
      <p:bldP spid="19" grpId="3"/>
      <p:bldP spid="18" grpId="0"/>
      <p:bldP spid="18" grpId="1"/>
      <p:bldP spid="18" grpId="2"/>
      <p:bldP spid="18" grpId="3"/>
      <p:bldP spid="17" grpId="0"/>
      <p:bldP spid="17" grpId="1"/>
      <p:bldP spid="17" grpId="2"/>
      <p:bldP spid="17" grpId="3"/>
      <p:bldP spid="16" grpId="0"/>
      <p:bldP spid="16" grpId="1"/>
      <p:bldP spid="16" grpId="2"/>
      <p:bldP spid="16" grpId="3"/>
      <p:bldP spid="23" grpId="0" autoUpdateAnimBg="0"/>
      <p:bldP spid="23" grpId="1" autoUpdateAnimBg="0"/>
      <p:bldP spid="23" grpId="2" autoUpdateAnimBg="0"/>
      <p:bldP spid="23" grpId="3" autoUpdateAnimBg="0"/>
      <p:bldP spid="68" grpId="0" autoUpdateAnimBg="0"/>
      <p:bldP spid="68" grpId="1" autoUpdateAnimBg="0"/>
      <p:bldP spid="68" grpId="2" autoUpdateAnimBg="0"/>
      <p:bldP spid="68" grpId="3" autoUpdateAnimBg="0"/>
      <p:bldP spid="70" grpId="0" autoUpdateAnimBg="0"/>
      <p:bldP spid="70" grpId="1" autoUpdateAnimBg="0"/>
      <p:bldP spid="70" grpId="2" autoUpdateAnimBg="0"/>
      <p:bldP spid="70" grpId="3" autoUpdateAnimBg="0"/>
      <p:bldP spid="71" grpId="0" autoUpdateAnimBg="0"/>
      <p:bldP spid="71" grpId="1" autoUpdateAnimBg="0"/>
      <p:bldP spid="71" grpId="2" autoUpdateAnimBg="0"/>
      <p:bldP spid="71" grpId="3" autoUpdateAnimBg="0"/>
      <p:bldP spid="69" grpId="0" autoUpdateAnimBg="0"/>
      <p:bldP spid="69" grpId="1" autoUpdateAnimBg="0"/>
      <p:bldP spid="69" grpId="2" autoUpdateAnimBg="0"/>
      <p:bldP spid="69" grpId="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4892" y="49673"/>
            <a:ext cx="9010739" cy="5038207"/>
          </a:xfrm>
          <a:prstGeom prst="rect">
            <a:avLst/>
          </a:prstGeom>
          <a:gradFill flip="none" rotWithShape="1">
            <a:gsLst>
              <a:gs pos="0">
                <a:schemeClr val="bg1"/>
              </a:gs>
              <a:gs pos="100000">
                <a:srgbClr val="FFFF99"/>
              </a:gs>
              <a:gs pos="10000">
                <a:schemeClr val="bg1"/>
              </a:gs>
            </a:gsLst>
            <a:path path="shape">
              <a:fillToRect l="50000" t="50000" r="50000" b="50000"/>
            </a:path>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MOVE THIS OBJECT"/>
          <p:cNvSpPr txBox="1"/>
          <p:nvPr/>
        </p:nvSpPr>
        <p:spPr>
          <a:xfrm>
            <a:off x="3557" y="71758"/>
            <a:ext cx="9144000" cy="1077218"/>
          </a:xfrm>
          <a:prstGeom prst="rect">
            <a:avLst/>
          </a:prstGeom>
          <a:noFill/>
        </p:spPr>
        <p:txBody>
          <a:bodyPr wrap="square" rtlCol="0">
            <a:spAutoFit/>
          </a:bodyPr>
          <a:lstStyle/>
          <a:p>
            <a:pPr algn="ctr"/>
            <a:r>
              <a:rPr lang="en-NZ" sz="3200" spc="300" dirty="0">
                <a:latin typeface="Bookman Old Style"/>
                <a:cs typeface="Bookman Old Style"/>
              </a:rPr>
              <a:t>Some saints are living on earth right now – how would you recognise them? </a:t>
            </a:r>
            <a:endParaRPr lang="en-GB" sz="3200" b="1" spc="300" dirty="0">
              <a:latin typeface="Bookman Old Style"/>
              <a:cs typeface="Bookman Old Style"/>
            </a:endParaRPr>
          </a:p>
        </p:txBody>
      </p:sp>
      <p:sp>
        <p:nvSpPr>
          <p:cNvPr id="7" name="Textbox: Line 3"/>
          <p:cNvSpPr txBox="1"/>
          <p:nvPr/>
        </p:nvSpPr>
        <p:spPr>
          <a:xfrm>
            <a:off x="5773565" y="3066907"/>
            <a:ext cx="1962001" cy="1569660"/>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pPr algn="ctr"/>
            <a:r>
              <a:rPr lang="en-NZ" sz="1600" b="0" spc="300" dirty="0">
                <a:latin typeface="Aktiv Grotesk Light"/>
                <a:cs typeface="Aktiv Grotesk Light"/>
              </a:rPr>
              <a:t>Our cousins come over to play for the day – SAINTS ARE FUN PEOPLE</a:t>
            </a:r>
          </a:p>
        </p:txBody>
      </p:sp>
      <p:sp>
        <p:nvSpPr>
          <p:cNvPr id="8" name="Textbox: Line 2"/>
          <p:cNvSpPr txBox="1"/>
          <p:nvPr/>
        </p:nvSpPr>
        <p:spPr>
          <a:xfrm>
            <a:off x="3585257" y="3059943"/>
            <a:ext cx="1962000" cy="1569660"/>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pPr algn="ctr"/>
            <a:r>
              <a:rPr lang="en-NZ" sz="1600" b="0" spc="300" dirty="0">
                <a:latin typeface="Aktiv Grotesk Light"/>
                <a:cs typeface="Aktiv Grotesk Light"/>
              </a:rPr>
              <a:t>Our uncles and aunts like to spend time with us - – SAINTS ARE KIND PEOPLE</a:t>
            </a:r>
          </a:p>
        </p:txBody>
      </p:sp>
      <p:sp>
        <p:nvSpPr>
          <p:cNvPr id="6" name="Textbox: Line 1"/>
          <p:cNvSpPr txBox="1"/>
          <p:nvPr/>
        </p:nvSpPr>
        <p:spPr>
          <a:xfrm>
            <a:off x="1348105" y="3050703"/>
            <a:ext cx="1962000" cy="1815882"/>
          </a:xfrm>
          <a:prstGeom prst="rect">
            <a:avLst/>
          </a:prstGeom>
          <a:noFill/>
        </p:spPr>
        <p:txBody>
          <a:bodyPr wrap="square" rtlCol="0">
            <a:spAutoFit/>
          </a:bodyPr>
          <a:lstStyle/>
          <a:p>
            <a:pPr algn="ctr"/>
            <a:r>
              <a:rPr lang="en-NZ" sz="1600" spc="300" dirty="0">
                <a:latin typeface="Aktiv Grotesk Light"/>
                <a:cs typeface="Aktiv Grotesk Light"/>
              </a:rPr>
              <a:t>Our grandparents </a:t>
            </a:r>
            <a:endParaRPr lang="en-NZ" sz="1600" spc="300" dirty="0" smtClean="0">
              <a:latin typeface="Aktiv Grotesk Light"/>
              <a:cs typeface="Aktiv Grotesk Light"/>
            </a:endParaRPr>
          </a:p>
          <a:p>
            <a:pPr algn="ctr"/>
            <a:r>
              <a:rPr lang="en-NZ" sz="1600" spc="300" dirty="0" smtClean="0">
                <a:latin typeface="Aktiv Grotesk Light"/>
                <a:cs typeface="Aktiv Grotesk Light"/>
              </a:rPr>
              <a:t>love </a:t>
            </a:r>
            <a:r>
              <a:rPr lang="en-NZ" sz="1600" spc="300" dirty="0">
                <a:latin typeface="Aktiv Grotesk Light"/>
                <a:cs typeface="Aktiv Grotesk Light"/>
              </a:rPr>
              <a:t>us very much – SAINTS ARE LOVING PEOPLE </a:t>
            </a:r>
          </a:p>
        </p:txBody>
      </p:sp>
      <p:sp>
        <p:nvSpPr>
          <p:cNvPr id="17" name="Shape: Button 3"/>
          <p:cNvSpPr/>
          <p:nvPr/>
        </p:nvSpPr>
        <p:spPr>
          <a:xfrm>
            <a:off x="5773566" y="1324818"/>
            <a:ext cx="1962000" cy="1693021"/>
          </a:xfrm>
          <a:prstGeom prst="ellipse">
            <a:avLst/>
          </a:prstGeom>
          <a:blipFill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hape: Button 2"/>
          <p:cNvSpPr/>
          <p:nvPr/>
        </p:nvSpPr>
        <p:spPr>
          <a:xfrm>
            <a:off x="3585257" y="1324818"/>
            <a:ext cx="1962000" cy="1693021"/>
          </a:xfrm>
          <a:prstGeom prst="ellipse">
            <a:avLst/>
          </a:prstGeom>
          <a:blipFill rotWithShape="1">
            <a:blip r:embed="rId4"/>
            <a:srcRect/>
            <a:stretch>
              <a:fillRect l="-1" r="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hape: Button 1"/>
          <p:cNvSpPr/>
          <p:nvPr/>
        </p:nvSpPr>
        <p:spPr>
          <a:xfrm>
            <a:off x="1348105" y="1324818"/>
            <a:ext cx="1962000" cy="1693021"/>
          </a:xfrm>
          <a:prstGeom prst="ellipse">
            <a:avLst/>
          </a:prstGeom>
          <a:blipFill rotWithShape="1">
            <a:blip r:embed="rId5"/>
            <a:srcRect/>
            <a:stretch>
              <a:fillRect l="43" t="30" r="-43" b="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lumMod val="95000"/>
                <a:lumOff val="5000"/>
              </a:schemeClr>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S-5A</a:t>
            </a:r>
            <a:endParaRPr lang="en-GB" sz="900" b="1" dirty="0">
              <a:solidFill>
                <a:srgbClr val="002060"/>
              </a:solidFill>
              <a:latin typeface="Arial" pitchFamily="34" charset="0"/>
              <a:cs typeface="Arial" pitchFamily="34" charset="0"/>
            </a:endParaRP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Tool instructions"/>
          <p:cNvSpPr txBox="1"/>
          <p:nvPr/>
        </p:nvSpPr>
        <p:spPr>
          <a:xfrm>
            <a:off x="2815749" y="4834516"/>
            <a:ext cx="3512501" cy="246221"/>
          </a:xfrm>
          <a:prstGeom prst="rect">
            <a:avLst/>
          </a:prstGeom>
          <a:noFill/>
        </p:spPr>
        <p:txBody>
          <a:bodyPr wrap="none" rtlCol="0">
            <a:spAutoFit/>
          </a:bodyPr>
          <a:lstStyle/>
          <a:p>
            <a:pPr algn="ctr"/>
            <a:r>
              <a:rPr lang="en-GB" sz="1000" spc="300" dirty="0" smtClean="0">
                <a:latin typeface="Aktiv Grotesk Light"/>
                <a:ea typeface="Segoe UI" pitchFamily="34" charset="0"/>
                <a:cs typeface="Aktiv Grotesk Light"/>
              </a:rPr>
              <a:t>Click an image to reveal </a:t>
            </a:r>
            <a:r>
              <a:rPr lang="en-GB" sz="1000" spc="300" dirty="0">
                <a:latin typeface="Aktiv Grotesk Light"/>
                <a:ea typeface="Segoe UI" pitchFamily="34" charset="0"/>
                <a:cs typeface="Aktiv Grotesk Light"/>
              </a:rPr>
              <a:t>a</a:t>
            </a:r>
            <a:r>
              <a:rPr lang="en-GB" sz="1000" spc="300" dirty="0" smtClean="0">
                <a:latin typeface="Aktiv Grotesk Light"/>
                <a:ea typeface="Segoe UI" pitchFamily="34" charset="0"/>
                <a:cs typeface="Aktiv Grotesk Light"/>
              </a:rPr>
              <a:t> text line</a:t>
            </a:r>
            <a:endParaRPr lang="en-GB" sz="1000" spc="300" dirty="0">
              <a:latin typeface="Aktiv Grotesk Light"/>
              <a:ea typeface="Segoe UI" pitchFamily="34" charset="0"/>
              <a:cs typeface="Aktiv Grotesk Light"/>
            </a:endParaRPr>
          </a:p>
        </p:txBody>
      </p:sp>
    </p:spTree>
    <p:extLst>
      <p:ext uri="{BB962C8B-B14F-4D97-AF65-F5344CB8AC3E}">
        <p14:creationId xmlns:p14="http://schemas.microsoft.com/office/powerpoint/2010/main" val="29318778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grpId="2" nodeType="clickEffect">
                                  <p:stCondLst>
                                    <p:cond delay="0"/>
                                  </p:stCondLst>
                                  <p:childTnLst>
                                    <p:set>
                                      <p:cBhvr>
                                        <p:cTn id="33" dur="1" fill="hold">
                                          <p:stCondLst>
                                            <p:cond delay="0"/>
                                          </p:stCondLst>
                                        </p:cTn>
                                        <p:tgtEl>
                                          <p:spTgt spid="6"/>
                                        </p:tgtEl>
                                        <p:attrNameLst>
                                          <p:attrName>style.visibility</p:attrName>
                                        </p:attrNameLst>
                                      </p:cBhvr>
                                      <p:to>
                                        <p:strVal val="hidden"/>
                                      </p:to>
                                    </p:set>
                                  </p:childTnLst>
                                </p:cTn>
                              </p:par>
                              <p:par>
                                <p:cTn id="34" presetID="1" presetClass="exit" presetSubtype="0" fill="hold" grpId="2" nodeType="withEffect">
                                  <p:stCondLst>
                                    <p:cond delay="0"/>
                                  </p:stCondLst>
                                  <p:childTnLst>
                                    <p:set>
                                      <p:cBhvr>
                                        <p:cTn id="35" dur="1" fill="hold">
                                          <p:stCondLst>
                                            <p:cond delay="0"/>
                                          </p:stCondLst>
                                        </p:cTn>
                                        <p:tgtEl>
                                          <p:spTgt spid="8"/>
                                        </p:tgtEl>
                                        <p:attrNameLst>
                                          <p:attrName>style.visibility</p:attrName>
                                        </p:attrNameLst>
                                      </p:cBhvr>
                                      <p:to>
                                        <p:strVal val="hidden"/>
                                      </p:to>
                                    </p:set>
                                  </p:childTnLst>
                                </p:cTn>
                              </p:par>
                              <p:par>
                                <p:cTn id="36" presetID="1" presetClass="exit" presetSubtype="0" fill="hold" grpId="2" nodeType="withEffect">
                                  <p:stCondLst>
                                    <p:cond delay="0"/>
                                  </p:stCondLst>
                                  <p:childTnLst>
                                    <p:set>
                                      <p:cBhvr>
                                        <p:cTn id="37"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7" grpId="0"/>
      <p:bldP spid="7" grpId="1"/>
      <p:bldP spid="7" grpId="2"/>
      <p:bldP spid="8" grpId="0"/>
      <p:bldP spid="8" grpId="1"/>
      <p:bldP spid="8" grpId="2"/>
      <p:bldP spid="6" grpId="0"/>
      <p:bldP spid="6" grpId="1"/>
      <p:bldP spid="6"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4892" y="49673"/>
            <a:ext cx="9010739" cy="5038207"/>
          </a:xfrm>
          <a:prstGeom prst="rect">
            <a:avLst/>
          </a:prstGeom>
          <a:gradFill flip="none" rotWithShape="1">
            <a:gsLst>
              <a:gs pos="0">
                <a:schemeClr val="bg1"/>
              </a:gs>
              <a:gs pos="100000">
                <a:srgbClr val="FFFF99"/>
              </a:gs>
              <a:gs pos="10000">
                <a:schemeClr val="bg1"/>
              </a:gs>
            </a:gsLst>
            <a:path path="shape">
              <a:fillToRect l="50000" t="50000" r="50000" b="50000"/>
            </a:path>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MOVE THIS OBJECT"/>
          <p:cNvSpPr txBox="1"/>
          <p:nvPr/>
        </p:nvSpPr>
        <p:spPr>
          <a:xfrm>
            <a:off x="3557" y="71758"/>
            <a:ext cx="9144000" cy="1077218"/>
          </a:xfrm>
          <a:prstGeom prst="rect">
            <a:avLst/>
          </a:prstGeom>
          <a:noFill/>
        </p:spPr>
        <p:txBody>
          <a:bodyPr wrap="square" rtlCol="0">
            <a:spAutoFit/>
          </a:bodyPr>
          <a:lstStyle/>
          <a:p>
            <a:pPr algn="ctr"/>
            <a:r>
              <a:rPr lang="en-NZ" sz="3200" spc="300" dirty="0">
                <a:latin typeface="Bookman Old Style"/>
                <a:cs typeface="Bookman Old Style"/>
              </a:rPr>
              <a:t>Some saints are living on earth right now – how would you recognise them? </a:t>
            </a:r>
            <a:endParaRPr lang="en-GB" sz="3200" b="1" spc="300" dirty="0">
              <a:latin typeface="Bookman Old Style"/>
              <a:cs typeface="Bookman Old Style"/>
            </a:endParaRPr>
          </a:p>
        </p:txBody>
      </p:sp>
      <p:sp>
        <p:nvSpPr>
          <p:cNvPr id="7" name="Textbox: Line 3"/>
          <p:cNvSpPr txBox="1"/>
          <p:nvPr/>
        </p:nvSpPr>
        <p:spPr>
          <a:xfrm>
            <a:off x="5804807" y="2937956"/>
            <a:ext cx="2349442" cy="1815882"/>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pPr algn="ctr"/>
            <a:r>
              <a:rPr lang="en-NZ" sz="1600" b="0" spc="300" dirty="0">
                <a:latin typeface="Aktiv Grotesk Light"/>
                <a:cs typeface="Aktiv Grotesk Light"/>
              </a:rPr>
              <a:t>Our godmothers make us feel special – SAINTS ARE SPECIAL PEOPLE IN OUR LIVES</a:t>
            </a:r>
          </a:p>
        </p:txBody>
      </p:sp>
      <p:sp>
        <p:nvSpPr>
          <p:cNvPr id="8" name="Textbox: Line 2"/>
          <p:cNvSpPr txBox="1"/>
          <p:nvPr/>
        </p:nvSpPr>
        <p:spPr>
          <a:xfrm>
            <a:off x="3521057" y="3020002"/>
            <a:ext cx="2176190" cy="1815882"/>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pPr algn="ctr"/>
            <a:r>
              <a:rPr lang="en-NZ" sz="1600" b="0" spc="300" dirty="0">
                <a:latin typeface="Aktiv Grotesk Light"/>
                <a:cs typeface="Aktiv Grotesk Light"/>
              </a:rPr>
              <a:t>Our uncles are interested in us and what we are doing – SAINTS ARE CARING PEOPLE</a:t>
            </a:r>
          </a:p>
        </p:txBody>
      </p:sp>
      <p:sp>
        <p:nvSpPr>
          <p:cNvPr id="6" name="Textbox: Line 1"/>
          <p:cNvSpPr txBox="1"/>
          <p:nvPr/>
        </p:nvSpPr>
        <p:spPr>
          <a:xfrm>
            <a:off x="1283905" y="3010762"/>
            <a:ext cx="1962000" cy="1569660"/>
          </a:xfrm>
          <a:prstGeom prst="rect">
            <a:avLst/>
          </a:prstGeom>
          <a:noFill/>
        </p:spPr>
        <p:txBody>
          <a:bodyPr wrap="square" rtlCol="0">
            <a:spAutoFit/>
          </a:bodyPr>
          <a:lstStyle/>
          <a:p>
            <a:pPr algn="ctr"/>
            <a:r>
              <a:rPr lang="en-NZ" sz="1600" spc="300" dirty="0">
                <a:latin typeface="Aktiv Grotesk Light"/>
                <a:cs typeface="Aktiv Grotesk Light"/>
              </a:rPr>
              <a:t>Our aunties like to bake with us – SAINTS ARE PATIENT PEOPLE</a:t>
            </a:r>
          </a:p>
        </p:txBody>
      </p:sp>
      <p:sp>
        <p:nvSpPr>
          <p:cNvPr id="17" name="Shape: Button 3"/>
          <p:cNvSpPr/>
          <p:nvPr/>
        </p:nvSpPr>
        <p:spPr>
          <a:xfrm>
            <a:off x="5896782" y="1284876"/>
            <a:ext cx="1962000" cy="1693021"/>
          </a:xfrm>
          <a:prstGeom prst="ellipse">
            <a:avLst/>
          </a:prstGeom>
          <a:blipFill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hape: Button 2"/>
          <p:cNvSpPr/>
          <p:nvPr/>
        </p:nvSpPr>
        <p:spPr>
          <a:xfrm>
            <a:off x="3659363" y="1326981"/>
            <a:ext cx="1962000" cy="1693021"/>
          </a:xfrm>
          <a:prstGeom prst="ellipse">
            <a:avLst/>
          </a:prstGeom>
          <a:blipFill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hape: Button 1"/>
          <p:cNvSpPr/>
          <p:nvPr/>
        </p:nvSpPr>
        <p:spPr>
          <a:xfrm>
            <a:off x="1283905" y="1284877"/>
            <a:ext cx="1962000" cy="1693021"/>
          </a:xfrm>
          <a:prstGeom prst="ellipse">
            <a:avLst/>
          </a:prstGeom>
          <a:blipFill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lumMod val="95000"/>
                <a:lumOff val="5000"/>
              </a:schemeClr>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S-5B</a:t>
            </a:r>
            <a:endParaRPr lang="en-GB" sz="900" b="1" dirty="0">
              <a:solidFill>
                <a:srgbClr val="002060"/>
              </a:solidFill>
              <a:latin typeface="Arial" pitchFamily="34" charset="0"/>
              <a:cs typeface="Arial" pitchFamily="34" charset="0"/>
            </a:endParaRP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Tool instructions"/>
          <p:cNvSpPr txBox="1"/>
          <p:nvPr/>
        </p:nvSpPr>
        <p:spPr>
          <a:xfrm>
            <a:off x="3011181" y="4850131"/>
            <a:ext cx="3512501" cy="246221"/>
          </a:xfrm>
          <a:prstGeom prst="rect">
            <a:avLst/>
          </a:prstGeom>
          <a:noFill/>
        </p:spPr>
        <p:txBody>
          <a:bodyPr wrap="none" rtlCol="0">
            <a:spAutoFit/>
          </a:bodyPr>
          <a:lstStyle/>
          <a:p>
            <a:pPr algn="ctr"/>
            <a:r>
              <a:rPr lang="en-GB" sz="1000" spc="300" dirty="0" smtClean="0">
                <a:latin typeface="Aktiv Grotesk Light"/>
                <a:ea typeface="Segoe UI" pitchFamily="34" charset="0"/>
                <a:cs typeface="Aktiv Grotesk Light"/>
              </a:rPr>
              <a:t>Click an image to reveal </a:t>
            </a:r>
            <a:r>
              <a:rPr lang="en-GB" sz="1000" spc="300" dirty="0">
                <a:latin typeface="Aktiv Grotesk Light"/>
                <a:ea typeface="Segoe UI" pitchFamily="34" charset="0"/>
                <a:cs typeface="Aktiv Grotesk Light"/>
              </a:rPr>
              <a:t>a</a:t>
            </a:r>
            <a:r>
              <a:rPr lang="en-GB" sz="1000" spc="300" dirty="0" smtClean="0">
                <a:latin typeface="Aktiv Grotesk Light"/>
                <a:ea typeface="Segoe UI" pitchFamily="34" charset="0"/>
                <a:cs typeface="Aktiv Grotesk Light"/>
              </a:rPr>
              <a:t> text line</a:t>
            </a:r>
            <a:endParaRPr lang="en-GB" sz="1000" spc="300" dirty="0">
              <a:latin typeface="Aktiv Grotesk Light"/>
              <a:ea typeface="Segoe UI" pitchFamily="34" charset="0"/>
              <a:cs typeface="Aktiv Grotesk Light"/>
            </a:endParaRPr>
          </a:p>
        </p:txBody>
      </p:sp>
    </p:spTree>
    <p:extLst>
      <p:ext uri="{BB962C8B-B14F-4D97-AF65-F5344CB8AC3E}">
        <p14:creationId xmlns:p14="http://schemas.microsoft.com/office/powerpoint/2010/main" val="1325182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grpId="2" nodeType="clickEffect">
                                  <p:stCondLst>
                                    <p:cond delay="0"/>
                                  </p:stCondLst>
                                  <p:childTnLst>
                                    <p:set>
                                      <p:cBhvr>
                                        <p:cTn id="33" dur="1" fill="hold">
                                          <p:stCondLst>
                                            <p:cond delay="0"/>
                                          </p:stCondLst>
                                        </p:cTn>
                                        <p:tgtEl>
                                          <p:spTgt spid="6"/>
                                        </p:tgtEl>
                                        <p:attrNameLst>
                                          <p:attrName>style.visibility</p:attrName>
                                        </p:attrNameLst>
                                      </p:cBhvr>
                                      <p:to>
                                        <p:strVal val="hidden"/>
                                      </p:to>
                                    </p:set>
                                  </p:childTnLst>
                                </p:cTn>
                              </p:par>
                              <p:par>
                                <p:cTn id="34" presetID="1" presetClass="exit" presetSubtype="0" fill="hold" grpId="2" nodeType="withEffect">
                                  <p:stCondLst>
                                    <p:cond delay="0"/>
                                  </p:stCondLst>
                                  <p:childTnLst>
                                    <p:set>
                                      <p:cBhvr>
                                        <p:cTn id="35" dur="1" fill="hold">
                                          <p:stCondLst>
                                            <p:cond delay="0"/>
                                          </p:stCondLst>
                                        </p:cTn>
                                        <p:tgtEl>
                                          <p:spTgt spid="8"/>
                                        </p:tgtEl>
                                        <p:attrNameLst>
                                          <p:attrName>style.visibility</p:attrName>
                                        </p:attrNameLst>
                                      </p:cBhvr>
                                      <p:to>
                                        <p:strVal val="hidden"/>
                                      </p:to>
                                    </p:set>
                                  </p:childTnLst>
                                </p:cTn>
                              </p:par>
                              <p:par>
                                <p:cTn id="36" presetID="1" presetClass="exit" presetSubtype="0" fill="hold" grpId="2" nodeType="withEffect">
                                  <p:stCondLst>
                                    <p:cond delay="0"/>
                                  </p:stCondLst>
                                  <p:childTnLst>
                                    <p:set>
                                      <p:cBhvr>
                                        <p:cTn id="37"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7" grpId="0"/>
      <p:bldP spid="7" grpId="1"/>
      <p:bldP spid="7" grpId="2"/>
      <p:bldP spid="8" grpId="0"/>
      <p:bldP spid="8" grpId="1"/>
      <p:bldP spid="8" grpId="2"/>
      <p:bldP spid="6" grpId="0"/>
      <p:bldP spid="6" grpId="1"/>
      <p:bldP spid="6"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All Saints (2.3&amp;4.1.S5C) - We Are All Sain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01200" y="305567"/>
            <a:ext cx="609600" cy="609600"/>
          </a:xfrm>
          <a:prstGeom prst="rect">
            <a:avLst/>
          </a:prstGeom>
        </p:spPr>
      </p:pic>
      <p:sp>
        <p:nvSpPr>
          <p:cNvPr id="23" name="Rectangle 22"/>
          <p:cNvSpPr/>
          <p:nvPr/>
        </p:nvSpPr>
        <p:spPr>
          <a:xfrm>
            <a:off x="64892" y="49673"/>
            <a:ext cx="9010739" cy="5038207"/>
          </a:xfrm>
          <a:prstGeom prst="rect">
            <a:avLst/>
          </a:prstGeom>
          <a:gradFill flip="none" rotWithShape="1">
            <a:gsLst>
              <a:gs pos="0">
                <a:schemeClr val="bg1"/>
              </a:gs>
              <a:gs pos="100000">
                <a:srgbClr val="FFFF99"/>
              </a:gs>
              <a:gs pos="10000">
                <a:schemeClr val="bg1"/>
              </a:gs>
            </a:gsLst>
            <a:path path="shape">
              <a:fillToRect l="50000" t="50000" r="50000" b="50000"/>
            </a:path>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MOVE THIS OBJECT"/>
          <p:cNvSpPr txBox="1"/>
          <p:nvPr/>
        </p:nvSpPr>
        <p:spPr>
          <a:xfrm>
            <a:off x="3557" y="71758"/>
            <a:ext cx="9144000" cy="1077218"/>
          </a:xfrm>
          <a:prstGeom prst="rect">
            <a:avLst/>
          </a:prstGeom>
          <a:noFill/>
        </p:spPr>
        <p:txBody>
          <a:bodyPr wrap="square" rtlCol="0">
            <a:spAutoFit/>
          </a:bodyPr>
          <a:lstStyle/>
          <a:p>
            <a:pPr algn="ctr"/>
            <a:r>
              <a:rPr lang="en-NZ" sz="3200" spc="300" dirty="0">
                <a:latin typeface="Bookman Old Style"/>
                <a:cs typeface="Bookman Old Style"/>
              </a:rPr>
              <a:t>Some saints are living on earth right now – how would you recognise them? </a:t>
            </a:r>
            <a:endParaRPr lang="en-GB" sz="3200" b="1" spc="300" dirty="0">
              <a:latin typeface="Bookman Old Style"/>
              <a:cs typeface="Bookman Old Style"/>
            </a:endParaRPr>
          </a:p>
        </p:txBody>
      </p:sp>
      <p:sp>
        <p:nvSpPr>
          <p:cNvPr id="7" name="Textbox: Line 3"/>
          <p:cNvSpPr txBox="1"/>
          <p:nvPr/>
        </p:nvSpPr>
        <p:spPr>
          <a:xfrm>
            <a:off x="5773565" y="3066907"/>
            <a:ext cx="2478337" cy="1569660"/>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pPr algn="ctr"/>
            <a:r>
              <a:rPr lang="en-NZ" sz="1600" b="0" spc="300" dirty="0">
                <a:latin typeface="Aktiv Grotesk Light"/>
                <a:cs typeface="Aktiv Grotesk Light"/>
              </a:rPr>
              <a:t>Our parents guide us and protect us – SAINTS LISTEN TO OUR PRAYER AND TAKE IT TO GOD </a:t>
            </a:r>
          </a:p>
        </p:txBody>
      </p:sp>
      <p:sp>
        <p:nvSpPr>
          <p:cNvPr id="8" name="Textbox: Line 2"/>
          <p:cNvSpPr txBox="1"/>
          <p:nvPr/>
        </p:nvSpPr>
        <p:spPr>
          <a:xfrm>
            <a:off x="3005813" y="3059943"/>
            <a:ext cx="2855728" cy="1569660"/>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pPr algn="ctr"/>
            <a:r>
              <a:rPr lang="en-NZ" sz="1600" b="0" spc="300" dirty="0">
                <a:latin typeface="Aktiv Grotesk Light"/>
                <a:cs typeface="Aktiv Grotesk Light"/>
              </a:rPr>
              <a:t>Our </a:t>
            </a:r>
            <a:r>
              <a:rPr lang="en-NZ" sz="1600" b="0" spc="300" dirty="0" smtClean="0">
                <a:latin typeface="Aktiv Grotesk Light"/>
                <a:cs typeface="Aktiv Grotesk Light"/>
              </a:rPr>
              <a:t>grans </a:t>
            </a:r>
            <a:r>
              <a:rPr lang="en-NZ" sz="1600" b="0" spc="300" dirty="0">
                <a:latin typeface="Aktiv Grotesk Light"/>
                <a:cs typeface="Aktiv Grotesk Light"/>
              </a:rPr>
              <a:t>are gentle and always have time to spend with us – SAINTS ARE GENTLE, GENEROUS PEOPLE</a:t>
            </a:r>
          </a:p>
        </p:txBody>
      </p:sp>
      <p:sp>
        <p:nvSpPr>
          <p:cNvPr id="6" name="Textbox: Line 1"/>
          <p:cNvSpPr txBox="1"/>
          <p:nvPr/>
        </p:nvSpPr>
        <p:spPr>
          <a:xfrm>
            <a:off x="982477" y="3050703"/>
            <a:ext cx="1962000" cy="1569660"/>
          </a:xfrm>
          <a:prstGeom prst="rect">
            <a:avLst/>
          </a:prstGeom>
          <a:noFill/>
        </p:spPr>
        <p:txBody>
          <a:bodyPr wrap="square" rtlCol="0">
            <a:spAutoFit/>
          </a:bodyPr>
          <a:lstStyle/>
          <a:p>
            <a:pPr algn="ctr"/>
            <a:r>
              <a:rPr lang="en-NZ" sz="1600" spc="300" dirty="0">
                <a:latin typeface="Aktiv Grotesk Light"/>
                <a:cs typeface="Aktiv Grotesk Light"/>
              </a:rPr>
              <a:t>Our grandads laugh a lot and cuddle us – SAINTS ARE HAPPY PEOPLE</a:t>
            </a:r>
          </a:p>
        </p:txBody>
      </p:sp>
      <p:sp>
        <p:nvSpPr>
          <p:cNvPr id="17" name="Shape: Button 3"/>
          <p:cNvSpPr/>
          <p:nvPr/>
        </p:nvSpPr>
        <p:spPr>
          <a:xfrm>
            <a:off x="6031733" y="1324818"/>
            <a:ext cx="1962000" cy="1693021"/>
          </a:xfrm>
          <a:prstGeom prst="ellipse">
            <a:avLst/>
          </a:prstGeom>
          <a:blipFill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hape: Button 2"/>
          <p:cNvSpPr/>
          <p:nvPr/>
        </p:nvSpPr>
        <p:spPr>
          <a:xfrm>
            <a:off x="3507105" y="1324818"/>
            <a:ext cx="1962000" cy="1693021"/>
          </a:xfrm>
          <a:prstGeom prst="ellipse">
            <a:avLst/>
          </a:prstGeom>
          <a:blipFill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hape: Button 1"/>
          <p:cNvSpPr/>
          <p:nvPr/>
        </p:nvSpPr>
        <p:spPr>
          <a:xfrm>
            <a:off x="982477" y="1324818"/>
            <a:ext cx="1962000" cy="1693021"/>
          </a:xfrm>
          <a:prstGeom prst="ellipse">
            <a:avLst/>
          </a:prstGeom>
          <a:blipFill rotWithShape="1">
            <a:blip r:embed="rId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lumMod val="95000"/>
                <a:lumOff val="5000"/>
              </a:schemeClr>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S-5C</a:t>
            </a:r>
            <a:endParaRPr lang="en-GB" sz="900" b="1" dirty="0">
              <a:solidFill>
                <a:srgbClr val="002060"/>
              </a:solidFill>
              <a:latin typeface="Arial" pitchFamily="34" charset="0"/>
              <a:cs typeface="Arial" pitchFamily="34" charset="0"/>
            </a:endParaRP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Tool instructions"/>
          <p:cNvSpPr txBox="1"/>
          <p:nvPr/>
        </p:nvSpPr>
        <p:spPr>
          <a:xfrm>
            <a:off x="2815749" y="4695377"/>
            <a:ext cx="3512501" cy="246221"/>
          </a:xfrm>
          <a:prstGeom prst="rect">
            <a:avLst/>
          </a:prstGeom>
          <a:noFill/>
        </p:spPr>
        <p:txBody>
          <a:bodyPr wrap="none" rtlCol="0">
            <a:spAutoFit/>
          </a:bodyPr>
          <a:lstStyle/>
          <a:p>
            <a:pPr algn="ctr"/>
            <a:r>
              <a:rPr lang="en-GB" sz="1000" spc="300" dirty="0" smtClean="0">
                <a:latin typeface="Aktiv Grotesk Light"/>
                <a:ea typeface="Segoe UI" pitchFamily="34" charset="0"/>
                <a:cs typeface="Aktiv Grotesk Light"/>
              </a:rPr>
              <a:t>Click an image to reveal </a:t>
            </a:r>
            <a:r>
              <a:rPr lang="en-GB" sz="1000" spc="300" dirty="0">
                <a:latin typeface="Aktiv Grotesk Light"/>
                <a:ea typeface="Segoe UI" pitchFamily="34" charset="0"/>
                <a:cs typeface="Aktiv Grotesk Light"/>
              </a:rPr>
              <a:t>a</a:t>
            </a:r>
            <a:r>
              <a:rPr lang="en-GB" sz="1000" spc="300" dirty="0" smtClean="0">
                <a:latin typeface="Aktiv Grotesk Light"/>
                <a:ea typeface="Segoe UI" pitchFamily="34" charset="0"/>
                <a:cs typeface="Aktiv Grotesk Light"/>
              </a:rPr>
              <a:t> text line</a:t>
            </a:r>
            <a:endParaRPr lang="en-GB" sz="1000" spc="300" dirty="0">
              <a:latin typeface="Aktiv Grotesk Light"/>
              <a:ea typeface="Segoe UI" pitchFamily="34" charset="0"/>
              <a:cs typeface="Aktiv Grotesk Light"/>
            </a:endParaRPr>
          </a:p>
        </p:txBody>
      </p:sp>
      <p:sp>
        <p:nvSpPr>
          <p:cNvPr id="25" name="TextBox: Tool instructions stop"/>
          <p:cNvSpPr txBox="1"/>
          <p:nvPr/>
        </p:nvSpPr>
        <p:spPr>
          <a:xfrm>
            <a:off x="2168138" y="4876572"/>
            <a:ext cx="4807726" cy="246221"/>
          </a:xfrm>
          <a:prstGeom prst="rect">
            <a:avLst/>
          </a:prstGeom>
          <a:noFill/>
        </p:spPr>
        <p:txBody>
          <a:bodyPr wrap="none" rtlCol="0">
            <a:spAutoFit/>
          </a:bodyPr>
          <a:lstStyle/>
          <a:p>
            <a:pPr algn="ctr"/>
            <a:r>
              <a:rPr lang="en-GB" sz="1000" spc="300" dirty="0">
                <a:latin typeface="Aktiv Grotesk Light"/>
                <a:ea typeface="Segoe UI" pitchFamily="34" charset="0"/>
                <a:cs typeface="Aktiv Grotesk Light"/>
              </a:rPr>
              <a:t>Click the audio button to stop ‘We are all Saints’</a:t>
            </a:r>
          </a:p>
        </p:txBody>
      </p:sp>
      <p:sp>
        <p:nvSpPr>
          <p:cNvPr id="26" name="TextBox: Tool instructions start"/>
          <p:cNvSpPr txBox="1"/>
          <p:nvPr/>
        </p:nvSpPr>
        <p:spPr>
          <a:xfrm>
            <a:off x="2171344" y="4876572"/>
            <a:ext cx="4801314" cy="246221"/>
          </a:xfrm>
          <a:prstGeom prst="rect">
            <a:avLst/>
          </a:prstGeom>
          <a:noFill/>
        </p:spPr>
        <p:txBody>
          <a:bodyPr wrap="none" rtlCol="0">
            <a:spAutoFit/>
          </a:bodyPr>
          <a:lstStyle/>
          <a:p>
            <a:pPr algn="ctr"/>
            <a:r>
              <a:rPr lang="en-GB" sz="1000" spc="300" dirty="0">
                <a:latin typeface="Aktiv Grotesk Light"/>
                <a:ea typeface="Segoe UI" pitchFamily="34" charset="0"/>
                <a:cs typeface="Aktiv Grotesk Light"/>
              </a:rPr>
              <a:t>Click the audio button to play ‘We are all Saints’</a:t>
            </a:r>
          </a:p>
        </p:txBody>
      </p:sp>
    </p:spTree>
    <p:extLst>
      <p:ext uri="{BB962C8B-B14F-4D97-AF65-F5344CB8AC3E}">
        <p14:creationId xmlns:p14="http://schemas.microsoft.com/office/powerpoint/2010/main" val="15441949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nextCondLst>
                <p:cond evt="onClick" delay="0">
                  <p:tgtEl>
                    <p:spTgt spid="2"/>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childTnLst>
              </p:cTn>
              <p:nextCondLst>
                <p:cond evt="onClick" delay="0">
                  <p:tgtEl>
                    <p:spTgt spid="16"/>
                  </p:tgtEl>
                </p:cond>
              </p:nextCondLst>
            </p:seq>
            <p:seq concurrent="1" nextAc="seek">
              <p:cTn id="19" restart="whenNotActive" fill="hold" evtFilter="cancelBubble" nodeType="interactiveSeq">
                <p:stCondLst>
                  <p:cond evt="onClick" delay="0">
                    <p:tgtEl>
                      <p:spTgt spid="17"/>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childTnLst>
                          </p:cTn>
                        </p:par>
                      </p:childTnLst>
                    </p:cTn>
                  </p:par>
                </p:childTnLst>
              </p:cTn>
              <p:nextCondLst>
                <p:cond evt="onClick" delay="0">
                  <p:tgtEl>
                    <p:spTgt spid="17"/>
                  </p:tgtEl>
                </p:cond>
              </p:nextCondLst>
            </p:seq>
            <p:seq concurrent="1" nextAc="seek">
              <p:cTn id="25" restart="whenNotActive" fill="hold" evtFilter="cancelBubble" nodeType="interactiveSeq">
                <p:stCondLst>
                  <p:cond evt="onClick" delay="0">
                    <p:tgtEl>
                      <p:spTgt spid="14"/>
                    </p:tgtEl>
                  </p:cond>
                </p:stCondLst>
                <p:endSync evt="end" delay="0">
                  <p:rtn val="all"/>
                </p:endSync>
                <p:childTnLst>
                  <p:par>
                    <p:cTn id="26" fill="hold">
                      <p:stCondLst>
                        <p:cond delay="0"/>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6"/>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8"/>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grpId="2"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3" restart="whenNotActive" fill="hold" evtFilter="cancelBubble" nodeType="interactiveSeq">
                <p:stCondLst>
                  <p:cond evt="onClick" delay="0">
                    <p:tgtEl>
                      <p:spTgt spid="24"/>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xit" presetSubtype="0" fill="hold" grpId="1" nodeType="withEffect">
                                  <p:stCondLst>
                                    <p:cond delay="0"/>
                                  </p:stCondLst>
                                  <p:childTnLst>
                                    <p:animEffect transition="out" filter="fade">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par>
                                <p:cTn id="52" presetID="1" presetClass="mediacall" presetSubtype="0" fill="hold" nodeType="withEffect">
                                  <p:stCondLst>
                                    <p:cond delay="0"/>
                                  </p:stCondLst>
                                  <p:childTnLst>
                                    <p:cmd type="call" cmd="playFrom(0.0)">
                                      <p:cBhvr>
                                        <p:cTn id="53" dur="206597" fill="hold"/>
                                        <p:tgtEl>
                                          <p:spTgt spid="20"/>
                                        </p:tgtEl>
                                      </p:cBhvr>
                                    </p:cmd>
                                  </p:childTnLst>
                                </p:cTn>
                              </p:par>
                              <p:par>
                                <p:cTn id="54" presetID="1" presetClass="emph" presetSubtype="2" fill="hold" nodeType="withEffect">
                                  <p:stCondLst>
                                    <p:cond delay="0"/>
                                  </p:stCondLst>
                                  <p:childTnLst>
                                    <p:animClr clrSpc="rgb" dir="cw">
                                      <p:cBhvr>
                                        <p:cTn id="55" dur="1000" fill="hold"/>
                                        <p:tgtEl>
                                          <p:spTgt spid="24"/>
                                        </p:tgtEl>
                                        <p:attrNameLst>
                                          <p:attrName>fillcolor</p:attrName>
                                        </p:attrNameLst>
                                      </p:cBhvr>
                                      <p:to>
                                        <a:schemeClr val="accent2"/>
                                      </p:to>
                                    </p:animClr>
                                    <p:set>
                                      <p:cBhvr>
                                        <p:cTn id="56" dur="1000" fill="hold"/>
                                        <p:tgtEl>
                                          <p:spTgt spid="24"/>
                                        </p:tgtEl>
                                        <p:attrNameLst>
                                          <p:attrName>fill.type</p:attrName>
                                        </p:attrNameLst>
                                      </p:cBhvr>
                                      <p:to>
                                        <p:strVal val="solid"/>
                                      </p:to>
                                    </p:set>
                                    <p:set>
                                      <p:cBhvr>
                                        <p:cTn id="57" dur="1000" fill="hold"/>
                                        <p:tgtEl>
                                          <p:spTgt spid="24"/>
                                        </p:tgtEl>
                                        <p:attrNameLst>
                                          <p:attrName>fill.on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3" presetClass="mediacall" presetSubtype="0" fill="hold" nodeType="clickEffect">
                                  <p:stCondLst>
                                    <p:cond delay="0"/>
                                  </p:stCondLst>
                                  <p:childTnLst>
                                    <p:cmd type="call" cmd="stop">
                                      <p:cBhvr>
                                        <p:cTn id="61" dur="1" fill="hold"/>
                                        <p:tgtEl>
                                          <p:spTgt spid="20"/>
                                        </p:tgtEl>
                                      </p:cBhvr>
                                    </p:cmd>
                                  </p:childTnLst>
                                </p:cTn>
                              </p:par>
                              <p:par>
                                <p:cTn id="62" presetID="10" presetClass="exit" presetSubtype="0" fill="hold" grpId="1" nodeType="withEffect">
                                  <p:stCondLst>
                                    <p:cond delay="0"/>
                                  </p:stCondLst>
                                  <p:childTnLst>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par>
                                <p:cTn id="65" presetID="10" presetClass="entr" presetSubtype="0" fill="hold" grpId="2"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 presetClass="emph" presetSubtype="2" fill="hold" nodeType="withEffect">
                                  <p:stCondLst>
                                    <p:cond delay="0"/>
                                  </p:stCondLst>
                                  <p:childTnLst>
                                    <p:animClr clrSpc="rgb" dir="cw">
                                      <p:cBhvr>
                                        <p:cTn id="69" dur="2000" fill="hold"/>
                                        <p:tgtEl>
                                          <p:spTgt spid="24"/>
                                        </p:tgtEl>
                                        <p:attrNameLst>
                                          <p:attrName>fillcolor</p:attrName>
                                        </p:attrNameLst>
                                      </p:cBhvr>
                                      <p:to>
                                        <a:schemeClr val="bg1"/>
                                      </p:to>
                                    </p:animClr>
                                    <p:set>
                                      <p:cBhvr>
                                        <p:cTn id="70" dur="2000" fill="hold"/>
                                        <p:tgtEl>
                                          <p:spTgt spid="24"/>
                                        </p:tgtEl>
                                        <p:attrNameLst>
                                          <p:attrName>fill.type</p:attrName>
                                        </p:attrNameLst>
                                      </p:cBhvr>
                                      <p:to>
                                        <p:strVal val="solid"/>
                                      </p:to>
                                    </p:set>
                                    <p:set>
                                      <p:cBhvr>
                                        <p:cTn id="71" dur="20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audio>
              <p:cMediaNode vol="80000">
                <p:cTn id="72" fill="hold" display="0">
                  <p:stCondLst>
                    <p:cond delay="indefinite"/>
                  </p:stCondLst>
                  <p:endCondLst>
                    <p:cond evt="onStopAudio" delay="0">
                      <p:tgtEl>
                        <p:sldTgt/>
                      </p:tgtEl>
                    </p:cond>
                  </p:endCondLst>
                </p:cTn>
                <p:tgtEl>
                  <p:spTgt spid="20"/>
                </p:tgtEl>
              </p:cMediaNode>
            </p:audio>
          </p:childTnLst>
        </p:cTn>
      </p:par>
    </p:tnLst>
    <p:bldLst>
      <p:bldP spid="7" grpId="0"/>
      <p:bldP spid="7" grpId="1"/>
      <p:bldP spid="7" grpId="2"/>
      <p:bldP spid="8" grpId="0"/>
      <p:bldP spid="8" grpId="1"/>
      <p:bldP spid="8" grpId="2"/>
      <p:bldP spid="6" grpId="0"/>
      <p:bldP spid="6" grpId="1"/>
      <p:bldP spid="6" grpId="2"/>
      <p:bldP spid="25" grpId="0"/>
      <p:bldP spid="25" grpId="1"/>
      <p:bldP spid="26" grpId="0"/>
      <p:bldP spid="26" grpId="1"/>
      <p:bldP spid="26"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64892" y="49673"/>
            <a:ext cx="9010739" cy="5038207"/>
          </a:xfrm>
          <a:prstGeom prst="rect">
            <a:avLst/>
          </a:prstGeom>
          <a:gradFill flip="none" rotWithShape="1">
            <a:gsLst>
              <a:gs pos="0">
                <a:schemeClr val="bg1"/>
              </a:gs>
              <a:gs pos="100000">
                <a:srgbClr val="FFFF99"/>
              </a:gs>
              <a:gs pos="10000">
                <a:schemeClr val="bg1"/>
              </a:gs>
            </a:gsLst>
            <a:path path="shape">
              <a:fillToRect l="50000" t="50000" r="50000" b="50000"/>
            </a:path>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Title"/>
          <p:cNvSpPr txBox="1"/>
          <p:nvPr/>
        </p:nvSpPr>
        <p:spPr>
          <a:xfrm>
            <a:off x="0" y="-58707"/>
            <a:ext cx="9144000" cy="1200329"/>
          </a:xfrm>
          <a:prstGeom prst="rect">
            <a:avLst/>
          </a:prstGeom>
          <a:noFill/>
        </p:spPr>
        <p:txBody>
          <a:bodyPr wrap="square" rtlCol="0">
            <a:spAutoFit/>
          </a:bodyPr>
          <a:lstStyle/>
          <a:p>
            <a:pPr algn="ctr"/>
            <a:r>
              <a:rPr lang="en-NZ" sz="3600" spc="300" dirty="0">
                <a:latin typeface="Bookman Old Style"/>
                <a:cs typeface="Bookman Old Style"/>
              </a:rPr>
              <a:t>Heaven is full of Saints </a:t>
            </a:r>
            <a:r>
              <a:rPr lang="en-NZ" sz="3600" spc="300" dirty="0" smtClean="0">
                <a:latin typeface="Bookman Old Style"/>
                <a:cs typeface="Bookman Old Style"/>
              </a:rPr>
              <a:t>– </a:t>
            </a:r>
          </a:p>
          <a:p>
            <a:pPr algn="ctr"/>
            <a:r>
              <a:rPr lang="en-NZ" sz="3600" spc="300" dirty="0" smtClean="0">
                <a:latin typeface="Bookman Old Style"/>
                <a:cs typeface="Bookman Old Style"/>
              </a:rPr>
              <a:t>what </a:t>
            </a:r>
            <a:r>
              <a:rPr lang="en-NZ" sz="3600" spc="300" dirty="0">
                <a:latin typeface="Bookman Old Style"/>
                <a:cs typeface="Bookman Old Style"/>
              </a:rPr>
              <a:t>Saints can you name? </a:t>
            </a:r>
            <a:endParaRPr lang="en-GB" sz="3600" b="1" spc="300" dirty="0">
              <a:latin typeface="Bookman Old Style"/>
              <a:cs typeface="Bookman Old Style"/>
            </a:endParaRPr>
          </a:p>
        </p:txBody>
      </p:sp>
      <p:sp>
        <p:nvSpPr>
          <p:cNvPr id="7" name="Textbox: Tool instructions"/>
          <p:cNvSpPr txBox="1"/>
          <p:nvPr/>
        </p:nvSpPr>
        <p:spPr>
          <a:xfrm>
            <a:off x="3004939" y="4870712"/>
            <a:ext cx="3134191" cy="246221"/>
          </a:xfrm>
          <a:prstGeom prst="rect">
            <a:avLst/>
          </a:prstGeom>
          <a:noFill/>
        </p:spPr>
        <p:txBody>
          <a:bodyPr wrap="none" rtlCol="0">
            <a:spAutoFit/>
          </a:bodyPr>
          <a:lstStyle/>
          <a:p>
            <a:pPr algn="ctr"/>
            <a:r>
              <a:rPr lang="en-GB" sz="1000" spc="300" dirty="0" smtClean="0">
                <a:latin typeface="Aktiv Grotesk Light"/>
                <a:ea typeface="Segoe UI" pitchFamily="34" charset="0"/>
                <a:cs typeface="Aktiv Grotesk Light"/>
              </a:rPr>
              <a:t>Click a name from the list and match it with the saint.</a:t>
            </a:r>
            <a:endParaRPr lang="en-GB" sz="1000" spc="300" dirty="0">
              <a:latin typeface="Aktiv Grotesk Light"/>
              <a:ea typeface="Segoe UI" pitchFamily="34" charset="0"/>
              <a:cs typeface="Aktiv Grotesk Light"/>
            </a:endParaRPr>
          </a:p>
        </p:txBody>
      </p:sp>
      <p:sp>
        <p:nvSpPr>
          <p:cNvPr id="4" name="Shape: Word list border 2"/>
          <p:cNvSpPr/>
          <p:nvPr/>
        </p:nvSpPr>
        <p:spPr>
          <a:xfrm>
            <a:off x="6731842" y="4269256"/>
            <a:ext cx="2241847" cy="373426"/>
          </a:xfrm>
          <a:prstGeom prst="round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Shape: Word list border"/>
          <p:cNvSpPr/>
          <p:nvPr/>
        </p:nvSpPr>
        <p:spPr>
          <a:xfrm>
            <a:off x="154874" y="4269256"/>
            <a:ext cx="7361661" cy="6227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41" name="Textbox: Ninth word"/>
          <p:cNvSpPr/>
          <p:nvPr/>
        </p:nvSpPr>
        <p:spPr>
          <a:xfrm>
            <a:off x="3155938" y="4679823"/>
            <a:ext cx="1763175" cy="184666"/>
          </a:xfrm>
          <a:prstGeom prst="rect">
            <a:avLst/>
          </a:prstGeom>
        </p:spPr>
        <p:txBody>
          <a:bodyPr wrap="none" tIns="0" bIns="0">
            <a:spAutoFit/>
          </a:bodyPr>
          <a:lstStyle/>
          <a:p>
            <a:r>
              <a:rPr lang="en-NZ" sz="1200" spc="300" dirty="0">
                <a:latin typeface="Aktiv Grotesk Light"/>
                <a:cs typeface="Aktiv Grotesk Light"/>
              </a:rPr>
              <a:t>St Joan of Arc </a:t>
            </a:r>
            <a:endParaRPr lang="en-US" sz="1200" spc="300" dirty="0">
              <a:latin typeface="Aktiv Grotesk Light"/>
              <a:cs typeface="Aktiv Grotesk Light"/>
            </a:endParaRPr>
          </a:p>
        </p:txBody>
      </p:sp>
      <p:sp>
        <p:nvSpPr>
          <p:cNvPr id="40" name="Textbox: Eigth word"/>
          <p:cNvSpPr/>
          <p:nvPr/>
        </p:nvSpPr>
        <p:spPr>
          <a:xfrm>
            <a:off x="6162749" y="4497130"/>
            <a:ext cx="1295547" cy="184666"/>
          </a:xfrm>
          <a:prstGeom prst="rect">
            <a:avLst/>
          </a:prstGeom>
        </p:spPr>
        <p:txBody>
          <a:bodyPr wrap="none" tIns="0" bIns="0">
            <a:spAutoFit/>
          </a:bodyPr>
          <a:lstStyle/>
          <a:p>
            <a:r>
              <a:rPr lang="en-NZ" sz="1200" spc="300" dirty="0">
                <a:latin typeface="Aktiv Grotesk Light"/>
                <a:cs typeface="Aktiv Grotesk Light"/>
              </a:rPr>
              <a:t>St Joseph </a:t>
            </a:r>
            <a:endParaRPr lang="en-US" sz="1200" spc="300" dirty="0">
              <a:latin typeface="Aktiv Grotesk Light"/>
              <a:cs typeface="Aktiv Grotesk Light"/>
            </a:endParaRPr>
          </a:p>
        </p:txBody>
      </p:sp>
      <p:sp>
        <p:nvSpPr>
          <p:cNvPr id="39" name="Textbox: Seventh word"/>
          <p:cNvSpPr/>
          <p:nvPr/>
        </p:nvSpPr>
        <p:spPr>
          <a:xfrm>
            <a:off x="409469" y="4691075"/>
            <a:ext cx="2157963" cy="184666"/>
          </a:xfrm>
          <a:prstGeom prst="rect">
            <a:avLst/>
          </a:prstGeom>
        </p:spPr>
        <p:txBody>
          <a:bodyPr wrap="none" tIns="0" bIns="0">
            <a:spAutoFit/>
          </a:bodyPr>
          <a:lstStyle/>
          <a:p>
            <a:r>
              <a:rPr lang="en-NZ" sz="1200" spc="300" dirty="0">
                <a:latin typeface="Aktiv Grotesk Light"/>
                <a:cs typeface="Aktiv Grotesk Light"/>
              </a:rPr>
              <a:t>St Mary MacKillop </a:t>
            </a:r>
            <a:endParaRPr lang="en-US" sz="1200" spc="300" dirty="0">
              <a:latin typeface="Aktiv Grotesk Light"/>
              <a:cs typeface="Aktiv Grotesk Light"/>
            </a:endParaRPr>
          </a:p>
        </p:txBody>
      </p:sp>
      <p:sp>
        <p:nvSpPr>
          <p:cNvPr id="6" name="Textbox: Sixth word"/>
          <p:cNvSpPr/>
          <p:nvPr/>
        </p:nvSpPr>
        <p:spPr>
          <a:xfrm>
            <a:off x="3325135" y="4485934"/>
            <a:ext cx="2335448" cy="184666"/>
          </a:xfrm>
          <a:prstGeom prst="rect">
            <a:avLst/>
          </a:prstGeom>
        </p:spPr>
        <p:txBody>
          <a:bodyPr wrap="none" tIns="0" bIns="0">
            <a:spAutoFit/>
          </a:bodyPr>
          <a:lstStyle/>
          <a:p>
            <a:r>
              <a:rPr lang="en-NZ" sz="1200" spc="300" dirty="0">
                <a:latin typeface="Aktiv Grotesk Light"/>
                <a:cs typeface="Aktiv Grotesk Light"/>
              </a:rPr>
              <a:t>St Francis of Assisi </a:t>
            </a:r>
            <a:endParaRPr lang="en-US" sz="1200" spc="300" dirty="0">
              <a:latin typeface="Aktiv Grotesk Light"/>
              <a:cs typeface="Aktiv Grotesk Light"/>
            </a:endParaRPr>
          </a:p>
        </p:txBody>
      </p:sp>
      <p:sp>
        <p:nvSpPr>
          <p:cNvPr id="20" name="TextBox: Fifth word"/>
          <p:cNvSpPr txBox="1"/>
          <p:nvPr/>
        </p:nvSpPr>
        <p:spPr>
          <a:xfrm>
            <a:off x="5787235" y="4269256"/>
            <a:ext cx="2852765" cy="198017"/>
          </a:xfrm>
          <a:prstGeom prst="rect">
            <a:avLst/>
          </a:prstGeom>
          <a:noFill/>
        </p:spPr>
        <p:txBody>
          <a:bodyPr wrap="none" tIns="0" bIns="0" rtlCol="0">
            <a:noAutofit/>
          </a:bodyPr>
          <a:lstStyle>
            <a:defPPr>
              <a:defRPr lang="en-US"/>
            </a:defPPr>
          </a:lstStyle>
          <a:p>
            <a:pPr algn="ctr"/>
            <a:r>
              <a:rPr lang="en-NZ" sz="1200" spc="300" dirty="0">
                <a:latin typeface="Aktiv Grotesk Light"/>
                <a:cs typeface="Aktiv Grotesk Light"/>
              </a:rPr>
              <a:t>Mary Queen of All Saints </a:t>
            </a:r>
          </a:p>
        </p:txBody>
      </p:sp>
      <p:sp>
        <p:nvSpPr>
          <p:cNvPr id="19" name="TextBox: Fourth word"/>
          <p:cNvSpPr txBox="1"/>
          <p:nvPr/>
        </p:nvSpPr>
        <p:spPr>
          <a:xfrm>
            <a:off x="5568496" y="4692136"/>
            <a:ext cx="929460" cy="172750"/>
          </a:xfrm>
          <a:prstGeom prst="rect">
            <a:avLst/>
          </a:prstGeom>
          <a:noFill/>
        </p:spPr>
        <p:txBody>
          <a:bodyPr wrap="none" tIns="0" bIns="0" rtlCol="0">
            <a:noAutofit/>
          </a:bodyPr>
          <a:lstStyle>
            <a:defPPr>
              <a:defRPr lang="en-US"/>
            </a:defPPr>
          </a:lstStyle>
          <a:p>
            <a:pPr algn="ctr"/>
            <a:r>
              <a:rPr lang="en-NZ" sz="1200" spc="300" dirty="0">
                <a:solidFill>
                  <a:srgbClr val="000000"/>
                </a:solidFill>
                <a:latin typeface="Aktiv Grotesk Light"/>
                <a:cs typeface="Aktiv Grotesk Light"/>
              </a:rPr>
              <a:t>St Peter </a:t>
            </a:r>
          </a:p>
        </p:txBody>
      </p:sp>
      <p:sp>
        <p:nvSpPr>
          <p:cNvPr id="18" name="TextBox: Third word"/>
          <p:cNvSpPr txBox="1"/>
          <p:nvPr/>
        </p:nvSpPr>
        <p:spPr>
          <a:xfrm>
            <a:off x="423813" y="4485669"/>
            <a:ext cx="2589957" cy="193179"/>
          </a:xfrm>
          <a:prstGeom prst="rect">
            <a:avLst/>
          </a:prstGeom>
          <a:noFill/>
        </p:spPr>
        <p:txBody>
          <a:bodyPr wrap="none" tIns="0" bIns="0" rtlCol="0">
            <a:noAutofit/>
          </a:bodyPr>
          <a:lstStyle>
            <a:defPPr>
              <a:defRPr lang="en-US"/>
            </a:defPPr>
          </a:lstStyle>
          <a:p>
            <a:pPr algn="ctr"/>
            <a:r>
              <a:rPr lang="en-NZ" sz="1200" spc="300" dirty="0">
                <a:solidFill>
                  <a:srgbClr val="000000"/>
                </a:solidFill>
                <a:latin typeface="Aktiv Grotesk Light"/>
                <a:cs typeface="Aktiv Grotesk Light"/>
              </a:rPr>
              <a:t>St Therese of </a:t>
            </a:r>
            <a:r>
              <a:rPr lang="en-NZ" sz="1200" spc="300" dirty="0" err="1" smtClean="0">
                <a:solidFill>
                  <a:srgbClr val="000000"/>
                </a:solidFill>
                <a:latin typeface="Aktiv Grotesk Light"/>
                <a:cs typeface="Aktiv Grotesk Light"/>
              </a:rPr>
              <a:t>Lisieux</a:t>
            </a:r>
            <a:r>
              <a:rPr lang="en-NZ" sz="1200" spc="300" dirty="0" smtClean="0">
                <a:solidFill>
                  <a:srgbClr val="000000"/>
                </a:solidFill>
                <a:latin typeface="Aktiv Grotesk Light"/>
                <a:cs typeface="Aktiv Grotesk Light"/>
              </a:rPr>
              <a:t> </a:t>
            </a:r>
            <a:endParaRPr lang="en-NZ" sz="1200" spc="300" dirty="0">
              <a:solidFill>
                <a:srgbClr val="000000"/>
              </a:solidFill>
              <a:latin typeface="Aktiv Grotesk Light"/>
              <a:cs typeface="Aktiv Grotesk Light"/>
            </a:endParaRPr>
          </a:p>
        </p:txBody>
      </p:sp>
      <p:sp>
        <p:nvSpPr>
          <p:cNvPr id="17" name="TextBox: Second word"/>
          <p:cNvSpPr txBox="1"/>
          <p:nvPr/>
        </p:nvSpPr>
        <p:spPr>
          <a:xfrm>
            <a:off x="425307" y="4269257"/>
            <a:ext cx="1172922" cy="198018"/>
          </a:xfrm>
          <a:prstGeom prst="rect">
            <a:avLst/>
          </a:prstGeom>
          <a:noFill/>
        </p:spPr>
        <p:txBody>
          <a:bodyPr wrap="none" tIns="0" bIns="0" rtlCol="0">
            <a:noAutofit/>
          </a:bodyPr>
          <a:lstStyle>
            <a:defPPr>
              <a:defRPr lang="en-US"/>
            </a:defPPr>
          </a:lstStyle>
          <a:p>
            <a:pPr algn="ctr"/>
            <a:r>
              <a:rPr lang="en-NZ" sz="1200" spc="300" dirty="0" smtClean="0">
                <a:latin typeface="Aktiv Grotesk Light"/>
                <a:cs typeface="Aktiv Grotesk Light"/>
              </a:rPr>
              <a:t>St Patrick</a:t>
            </a:r>
            <a:endParaRPr lang="en-NZ" sz="1200" spc="300" dirty="0">
              <a:latin typeface="Aktiv Grotesk Light"/>
              <a:cs typeface="Aktiv Grotesk Light"/>
            </a:endParaRPr>
          </a:p>
        </p:txBody>
      </p:sp>
      <p:sp>
        <p:nvSpPr>
          <p:cNvPr id="16" name="TextBox: First word"/>
          <p:cNvSpPr txBox="1"/>
          <p:nvPr/>
        </p:nvSpPr>
        <p:spPr>
          <a:xfrm>
            <a:off x="1971617" y="4269257"/>
            <a:ext cx="3424864" cy="180284"/>
          </a:xfrm>
          <a:prstGeom prst="rect">
            <a:avLst/>
          </a:prstGeom>
          <a:noFill/>
        </p:spPr>
        <p:txBody>
          <a:bodyPr wrap="none" tIns="0" bIns="0" rtlCol="0">
            <a:noAutofit/>
          </a:bodyPr>
          <a:lstStyle>
            <a:defPPr>
              <a:defRPr lang="en-US"/>
            </a:defPPr>
          </a:lstStyle>
          <a:p>
            <a:pPr algn="ctr"/>
            <a:r>
              <a:rPr lang="en-NZ" sz="1200" spc="300" dirty="0">
                <a:latin typeface="Aktiv Grotesk Light"/>
                <a:cs typeface="Aktiv Grotesk Light"/>
              </a:rPr>
              <a:t>St Mother Teresa of Calcutta </a:t>
            </a:r>
          </a:p>
        </p:txBody>
      </p:sp>
      <p:sp>
        <p:nvSpPr>
          <p:cNvPr id="10" name="Shape: Ninth position"/>
          <p:cNvSpPr txBox="1"/>
          <p:nvPr/>
        </p:nvSpPr>
        <p:spPr>
          <a:xfrm>
            <a:off x="6502349" y="3795125"/>
            <a:ext cx="874085" cy="369332"/>
          </a:xfrm>
          <a:prstGeom prst="rect">
            <a:avLst/>
          </a:prstGeom>
          <a:solidFill>
            <a:schemeClr val="bg1"/>
          </a:solidFill>
          <a:ln w="12700">
            <a:solidFill>
              <a:schemeClr val="tx1"/>
            </a:solidFill>
            <a:prstDash val="sysDash"/>
          </a:ln>
        </p:spPr>
        <p:txBody>
          <a:bodyPr wrap="square" lIns="0" tIns="0" rIns="0" bIns="0" rtlCol="0">
            <a:spAutoFit/>
          </a:bodyPr>
          <a:lstStyle>
            <a:defPPr>
              <a:defRPr lang="en-US"/>
            </a:defPPr>
          </a:lstStyle>
          <a:p>
            <a:pPr algn="ctr"/>
            <a:r>
              <a:rPr lang="en-NZ" sz="1200" spc="300" dirty="0">
                <a:latin typeface="Aktiv Grotesk Light"/>
                <a:cs typeface="Aktiv Grotesk Light"/>
              </a:rPr>
              <a:t>St Joan </a:t>
            </a:r>
            <a:endParaRPr lang="en-NZ" sz="1200" spc="300" dirty="0" smtClean="0">
              <a:latin typeface="Aktiv Grotesk Light"/>
              <a:cs typeface="Aktiv Grotesk Light"/>
            </a:endParaRPr>
          </a:p>
          <a:p>
            <a:pPr algn="ctr"/>
            <a:r>
              <a:rPr lang="en-NZ" sz="1200" spc="300" dirty="0" smtClean="0">
                <a:latin typeface="Aktiv Grotesk Light"/>
                <a:cs typeface="Aktiv Grotesk Light"/>
              </a:rPr>
              <a:t>of </a:t>
            </a:r>
            <a:r>
              <a:rPr lang="en-NZ" sz="1200" spc="300" dirty="0">
                <a:latin typeface="Aktiv Grotesk Light"/>
                <a:cs typeface="Aktiv Grotesk Light"/>
              </a:rPr>
              <a:t>Arc </a:t>
            </a:r>
          </a:p>
        </p:txBody>
      </p:sp>
      <p:sp>
        <p:nvSpPr>
          <p:cNvPr id="3" name="Shape: Eigth position"/>
          <p:cNvSpPr txBox="1"/>
          <p:nvPr/>
        </p:nvSpPr>
        <p:spPr>
          <a:xfrm>
            <a:off x="4890192" y="3884163"/>
            <a:ext cx="1138087" cy="184666"/>
          </a:xfrm>
          <a:prstGeom prst="rect">
            <a:avLst/>
          </a:prstGeom>
          <a:solidFill>
            <a:schemeClr val="bg1"/>
          </a:solidFill>
          <a:ln w="12700">
            <a:solidFill>
              <a:schemeClr val="tx1"/>
            </a:solidFill>
            <a:prstDash val="sysDash"/>
          </a:ln>
        </p:spPr>
        <p:txBody>
          <a:bodyPr wrap="square" lIns="0" tIns="0" rIns="0" bIns="0" rtlCol="0">
            <a:spAutoFit/>
          </a:bodyPr>
          <a:lstStyle>
            <a:defPPr>
              <a:defRPr lang="en-US"/>
            </a:defPPr>
          </a:lstStyle>
          <a:p>
            <a:pPr algn="ctr"/>
            <a:r>
              <a:rPr lang="en-NZ" sz="1200" spc="300" dirty="0">
                <a:latin typeface="Aktiv Grotesk Light"/>
                <a:cs typeface="Aktiv Grotesk Light"/>
              </a:rPr>
              <a:t>St Joseph </a:t>
            </a:r>
          </a:p>
        </p:txBody>
      </p:sp>
      <p:sp>
        <p:nvSpPr>
          <p:cNvPr id="9" name="Shape: Seventh position"/>
          <p:cNvSpPr txBox="1"/>
          <p:nvPr/>
        </p:nvSpPr>
        <p:spPr>
          <a:xfrm>
            <a:off x="3365685" y="3795125"/>
            <a:ext cx="1063705" cy="369332"/>
          </a:xfrm>
          <a:prstGeom prst="rect">
            <a:avLst/>
          </a:prstGeom>
          <a:solidFill>
            <a:schemeClr val="bg1"/>
          </a:solidFill>
          <a:ln w="12700" cmpd="sng">
            <a:solidFill>
              <a:schemeClr val="tx1"/>
            </a:solidFill>
            <a:prstDash val="sysDash"/>
          </a:ln>
        </p:spPr>
        <p:txBody>
          <a:bodyPr wrap="square" lIns="0" tIns="0" rIns="0" bIns="0" rtlCol="0">
            <a:spAutoFit/>
          </a:bodyPr>
          <a:lstStyle>
            <a:defPPr>
              <a:defRPr lang="en-US"/>
            </a:defPPr>
          </a:lstStyle>
          <a:p>
            <a:pPr algn="ctr"/>
            <a:r>
              <a:rPr lang="en-NZ" sz="1200" spc="300" dirty="0">
                <a:latin typeface="Aktiv Grotesk Light"/>
                <a:cs typeface="Aktiv Grotesk Light"/>
              </a:rPr>
              <a:t>St Mary </a:t>
            </a:r>
            <a:endParaRPr lang="en-NZ" sz="1200" spc="300" dirty="0" smtClean="0">
              <a:latin typeface="Aktiv Grotesk Light"/>
              <a:cs typeface="Aktiv Grotesk Light"/>
            </a:endParaRPr>
          </a:p>
          <a:p>
            <a:pPr algn="ctr"/>
            <a:r>
              <a:rPr lang="en-NZ" sz="1200" spc="300" dirty="0" smtClean="0">
                <a:latin typeface="Aktiv Grotesk Light"/>
                <a:cs typeface="Aktiv Grotesk Light"/>
              </a:rPr>
              <a:t>MacKillop </a:t>
            </a:r>
            <a:endParaRPr lang="en-NZ" sz="1200" spc="300" dirty="0">
              <a:latin typeface="Aktiv Grotesk Light"/>
              <a:cs typeface="Aktiv Grotesk Light"/>
            </a:endParaRPr>
          </a:p>
        </p:txBody>
      </p:sp>
      <p:sp>
        <p:nvSpPr>
          <p:cNvPr id="2" name="Shape: Sixth position"/>
          <p:cNvSpPr txBox="1"/>
          <p:nvPr/>
        </p:nvSpPr>
        <p:spPr>
          <a:xfrm>
            <a:off x="1660053" y="3795125"/>
            <a:ext cx="1417161" cy="369332"/>
          </a:xfrm>
          <a:prstGeom prst="rect">
            <a:avLst/>
          </a:prstGeom>
          <a:solidFill>
            <a:schemeClr val="bg1"/>
          </a:solidFill>
          <a:ln w="12700">
            <a:solidFill>
              <a:schemeClr val="tx1"/>
            </a:solidFill>
            <a:prstDash val="sysDash"/>
          </a:ln>
        </p:spPr>
        <p:txBody>
          <a:bodyPr wrap="square" lIns="0" tIns="0" rIns="0" bIns="0" rtlCol="0">
            <a:spAutoFit/>
          </a:bodyPr>
          <a:lstStyle/>
          <a:p>
            <a:pPr algn="ctr"/>
            <a:r>
              <a:rPr lang="en-NZ" sz="1200" spc="300" dirty="0">
                <a:latin typeface="Aktiv Grotesk Light"/>
                <a:cs typeface="Aktiv Grotesk Light"/>
              </a:rPr>
              <a:t>St Francis of </a:t>
            </a:r>
            <a:endParaRPr lang="en-NZ" sz="1200" spc="300" dirty="0" smtClean="0">
              <a:latin typeface="Aktiv Grotesk Light"/>
              <a:cs typeface="Aktiv Grotesk Light"/>
            </a:endParaRPr>
          </a:p>
          <a:p>
            <a:pPr algn="ctr"/>
            <a:r>
              <a:rPr lang="en-NZ" sz="1200" spc="300" dirty="0" smtClean="0">
                <a:latin typeface="Aktiv Grotesk Light"/>
                <a:cs typeface="Aktiv Grotesk Light"/>
              </a:rPr>
              <a:t>Assisi </a:t>
            </a:r>
            <a:endParaRPr lang="en-NZ" sz="1200" spc="300" dirty="0">
              <a:latin typeface="Aktiv Grotesk Light"/>
              <a:cs typeface="Aktiv Grotesk Light"/>
            </a:endParaRPr>
          </a:p>
        </p:txBody>
      </p:sp>
      <p:sp>
        <p:nvSpPr>
          <p:cNvPr id="23" name="Shape: Fifth position"/>
          <p:cNvSpPr/>
          <p:nvPr/>
        </p:nvSpPr>
        <p:spPr>
          <a:xfrm>
            <a:off x="6766527" y="2236314"/>
            <a:ext cx="1873473" cy="369332"/>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200" spc="300" dirty="0">
                <a:solidFill>
                  <a:srgbClr val="000000"/>
                </a:solidFill>
                <a:latin typeface="Aktiv Grotesk Light"/>
                <a:cs typeface="Aktiv Grotesk Light"/>
              </a:rPr>
              <a:t>Mary Queen of All Saints </a:t>
            </a:r>
          </a:p>
        </p:txBody>
      </p:sp>
      <p:sp>
        <p:nvSpPr>
          <p:cNvPr id="69" name="Shape: Fourth position"/>
          <p:cNvSpPr/>
          <p:nvPr/>
        </p:nvSpPr>
        <p:spPr>
          <a:xfrm>
            <a:off x="5396481" y="2236314"/>
            <a:ext cx="1212365" cy="369332"/>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200" spc="300" dirty="0" smtClean="0">
                <a:solidFill>
                  <a:srgbClr val="000000"/>
                </a:solidFill>
                <a:latin typeface="Aktiv Grotesk Light"/>
                <a:cs typeface="Aktiv Grotesk Light"/>
              </a:rPr>
              <a:t>St Peter </a:t>
            </a:r>
            <a:endParaRPr lang="en-NZ" sz="1200" spc="300" dirty="0">
              <a:solidFill>
                <a:srgbClr val="000000"/>
              </a:solidFill>
              <a:latin typeface="Aktiv Grotesk Light"/>
              <a:cs typeface="Aktiv Grotesk Light"/>
            </a:endParaRPr>
          </a:p>
        </p:txBody>
      </p:sp>
      <p:sp>
        <p:nvSpPr>
          <p:cNvPr id="68" name="Shape: Third position"/>
          <p:cNvSpPr/>
          <p:nvPr/>
        </p:nvSpPr>
        <p:spPr>
          <a:xfrm>
            <a:off x="3665105" y="2236314"/>
            <a:ext cx="1570524" cy="369332"/>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200" spc="300" dirty="0">
                <a:solidFill>
                  <a:srgbClr val="000000"/>
                </a:solidFill>
                <a:latin typeface="Aktiv Grotesk Light"/>
                <a:cs typeface="Aktiv Grotesk Light"/>
              </a:rPr>
              <a:t>St </a:t>
            </a:r>
            <a:r>
              <a:rPr lang="en-NZ" sz="1200" spc="300" dirty="0" smtClean="0">
                <a:solidFill>
                  <a:srgbClr val="000000"/>
                </a:solidFill>
                <a:latin typeface="Aktiv Grotesk Light"/>
                <a:cs typeface="Aktiv Grotesk Light"/>
              </a:rPr>
              <a:t>Therese </a:t>
            </a:r>
            <a:r>
              <a:rPr lang="en-NZ" sz="1200" spc="300" dirty="0">
                <a:solidFill>
                  <a:srgbClr val="000000"/>
                </a:solidFill>
                <a:latin typeface="Aktiv Grotesk Light"/>
                <a:cs typeface="Aktiv Grotesk Light"/>
              </a:rPr>
              <a:t>of </a:t>
            </a:r>
            <a:r>
              <a:rPr lang="en-NZ" sz="1200" spc="300" dirty="0" err="1" smtClean="0">
                <a:solidFill>
                  <a:srgbClr val="000000"/>
                </a:solidFill>
                <a:latin typeface="Aktiv Grotesk Light"/>
                <a:cs typeface="Aktiv Grotesk Light"/>
              </a:rPr>
              <a:t>Lisieux</a:t>
            </a:r>
            <a:r>
              <a:rPr lang="en-NZ" sz="1200" spc="300" dirty="0" smtClean="0">
                <a:solidFill>
                  <a:srgbClr val="000000"/>
                </a:solidFill>
                <a:latin typeface="Aktiv Grotesk Light"/>
                <a:cs typeface="Aktiv Grotesk Light"/>
              </a:rPr>
              <a:t> </a:t>
            </a:r>
            <a:endParaRPr lang="en-NZ" sz="1200" spc="300" dirty="0">
              <a:solidFill>
                <a:srgbClr val="000000"/>
              </a:solidFill>
              <a:latin typeface="Aktiv Grotesk Light"/>
              <a:cs typeface="Aktiv Grotesk Light"/>
            </a:endParaRPr>
          </a:p>
        </p:txBody>
      </p:sp>
      <p:sp>
        <p:nvSpPr>
          <p:cNvPr id="70" name="Shape: Second position"/>
          <p:cNvSpPr/>
          <p:nvPr/>
        </p:nvSpPr>
        <p:spPr>
          <a:xfrm>
            <a:off x="2332828" y="2301258"/>
            <a:ext cx="1171425" cy="200055"/>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NZ" sz="1300" spc="300" dirty="0" smtClean="0">
                <a:solidFill>
                  <a:srgbClr val="000000"/>
                </a:solidFill>
                <a:latin typeface="Aktiv Grotesk Light"/>
                <a:cs typeface="Aktiv Grotesk Light"/>
              </a:rPr>
              <a:t>St </a:t>
            </a:r>
            <a:r>
              <a:rPr lang="en-NZ" sz="1300" spc="300" dirty="0">
                <a:solidFill>
                  <a:srgbClr val="000000"/>
                </a:solidFill>
                <a:latin typeface="Aktiv Grotesk Light"/>
                <a:cs typeface="Aktiv Grotesk Light"/>
              </a:rPr>
              <a:t>Patrick </a:t>
            </a:r>
          </a:p>
        </p:txBody>
      </p:sp>
      <p:sp>
        <p:nvSpPr>
          <p:cNvPr id="71" name="Shape: First position"/>
          <p:cNvSpPr/>
          <p:nvPr/>
        </p:nvSpPr>
        <p:spPr>
          <a:xfrm>
            <a:off x="227974" y="2236314"/>
            <a:ext cx="1947173" cy="369332"/>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NZ" sz="1200" spc="300" dirty="0">
                <a:solidFill>
                  <a:schemeClr val="tx1"/>
                </a:solidFill>
                <a:latin typeface="Aktiv Grotesk Light"/>
                <a:cs typeface="Aktiv Grotesk Light"/>
              </a:rPr>
              <a:t>St Mother Teresa of Calcutta </a:t>
            </a:r>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lumMod val="95000"/>
                <a:lumOff val="5000"/>
              </a:schemeClr>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S-06</a:t>
            </a:r>
            <a:endParaRPr lang="en-GB" sz="900" b="1" dirty="0">
              <a:solidFill>
                <a:srgbClr val="002060"/>
              </a:solidFill>
              <a:latin typeface="Arial" pitchFamily="34" charset="0"/>
              <a:cs typeface="Arial" pitchFamily="34" charset="0"/>
            </a:endParaRPr>
          </a:p>
        </p:txBody>
      </p:sp>
      <p:sp>
        <p:nvSpPr>
          <p:cNvPr id="2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1"/>
          <p:cNvSpPr/>
          <p:nvPr/>
        </p:nvSpPr>
        <p:spPr>
          <a:xfrm>
            <a:off x="519989" y="1073539"/>
            <a:ext cx="1339388" cy="1130478"/>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Oval 3"/>
          <p:cNvSpPr/>
          <p:nvPr/>
        </p:nvSpPr>
        <p:spPr>
          <a:xfrm>
            <a:off x="2211685" y="1073539"/>
            <a:ext cx="1339388" cy="1130478"/>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Oval 3"/>
          <p:cNvSpPr/>
          <p:nvPr/>
        </p:nvSpPr>
        <p:spPr>
          <a:xfrm>
            <a:off x="3779137" y="1073539"/>
            <a:ext cx="1339388" cy="1130478"/>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Oval 4"/>
          <p:cNvSpPr/>
          <p:nvPr/>
        </p:nvSpPr>
        <p:spPr>
          <a:xfrm>
            <a:off x="5288524" y="1072478"/>
            <a:ext cx="1340586" cy="1131489"/>
          </a:xfrm>
          <a:prstGeom prst="ellipse">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Oval 5"/>
          <p:cNvSpPr/>
          <p:nvPr/>
        </p:nvSpPr>
        <p:spPr>
          <a:xfrm>
            <a:off x="6939392" y="1072479"/>
            <a:ext cx="1333866" cy="1130478"/>
          </a:xfrm>
          <a:prstGeom prst="ellipse">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Oval 6"/>
          <p:cNvSpPr/>
          <p:nvPr/>
        </p:nvSpPr>
        <p:spPr>
          <a:xfrm>
            <a:off x="1702048" y="2630979"/>
            <a:ext cx="1333866" cy="1121212"/>
          </a:xfrm>
          <a:prstGeom prst="ellipse">
            <a:avLst/>
          </a:prstGeom>
          <a:blipFill rotWithShape="1">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Oval 7"/>
          <p:cNvSpPr/>
          <p:nvPr/>
        </p:nvSpPr>
        <p:spPr>
          <a:xfrm>
            <a:off x="3183425" y="2630979"/>
            <a:ext cx="1335885" cy="1121212"/>
          </a:xfrm>
          <a:prstGeom prst="ellipse">
            <a:avLst/>
          </a:prstGeom>
          <a:blipFill rotWithShape="1">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8"/>
          <p:cNvSpPr/>
          <p:nvPr/>
        </p:nvSpPr>
        <p:spPr>
          <a:xfrm>
            <a:off x="4728800" y="2632776"/>
            <a:ext cx="1335361" cy="1119415"/>
          </a:xfrm>
          <a:prstGeom prst="ellipse">
            <a:avLst/>
          </a:prstGeom>
          <a:blipFill rotWithShape="1">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Oval 9"/>
          <p:cNvSpPr/>
          <p:nvPr/>
        </p:nvSpPr>
        <p:spPr>
          <a:xfrm>
            <a:off x="6194731" y="2683843"/>
            <a:ext cx="1335885" cy="1068348"/>
          </a:xfrm>
          <a:prstGeom prst="ellipse">
            <a:avLst/>
          </a:prstGeom>
          <a:blipFill rotWithShape="1">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165370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47" presetClass="exit" presetSubtype="0" fill="hold" grpId="0" nodeType="with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0"/>
                                        <p:tgtEl>
                                          <p:spTgt spid="16"/>
                                        </p:tgtEl>
                                        <p:attrNameLst>
                                          <p:attrName>ppt_y</p:attrName>
                                        </p:attrNameLst>
                                      </p:cBhvr>
                                      <p:tavLst>
                                        <p:tav tm="0">
                                          <p:val>
                                            <p:strVal val="ppt_y"/>
                                          </p:val>
                                        </p:tav>
                                        <p:tav tm="100000">
                                          <p:val>
                                            <p:strVal val="ppt_y-.1"/>
                                          </p:val>
                                        </p:tav>
                                      </p:tavLst>
                                    </p:anim>
                                    <p:set>
                                      <p:cBhvr>
                                        <p:cTn id="9" dur="1" fill="hold">
                                          <p:stCondLst>
                                            <p:cond delay="999"/>
                                          </p:stCondLst>
                                        </p:cTn>
                                        <p:tgtEl>
                                          <p:spTgt spid="16"/>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12" dur="1000"/>
                                        <p:tgtEl>
                                          <p:spTgt spid="71">
                                            <p:txEl>
                                              <p:charRg st="4294967295" end="4294967295"/>
                                            </p:txEl>
                                          </p:spTgt>
                                        </p:tgtEl>
                                      </p:cBhvr>
                                    </p:animEffect>
                                    <p:anim calcmode="lin" valueType="num">
                                      <p:cBhvr>
                                        <p:cTn id="13"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14"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6"/>
                  </p:tgtEl>
                </p:cond>
              </p:nextCondLst>
            </p:seq>
            <p:seq concurrent="1" nextAc="seek">
              <p:cTn id="15" restart="whenNotActive" fill="hold" evtFilter="cancelBubble" nodeType="interactiveSeq">
                <p:stCondLst>
                  <p:cond evt="onClick" delay="0">
                    <p:tgtEl>
                      <p:spTgt spid="71"/>
                    </p:tgtEl>
                  </p:cond>
                </p:stCondLst>
                <p:endSync evt="end" delay="0">
                  <p:rtn val="all"/>
                </p:endSync>
                <p:childTnLst>
                  <p:par>
                    <p:cTn id="16" fill="hold">
                      <p:stCondLst>
                        <p:cond delay="0"/>
                      </p:stCondLst>
                      <p:childTnLst>
                        <p:par>
                          <p:cTn id="17" fill="hold">
                            <p:stCondLst>
                              <p:cond delay="0"/>
                            </p:stCondLst>
                            <p:childTnLst>
                              <p:par>
                                <p:cTn id="18" presetID="42" presetClass="entr" presetSubtype="0" fill="hold" grpId="1" nodeType="withEffect">
                                  <p:stCondLst>
                                    <p:cond delay="0"/>
                                  </p:stCondLst>
                                  <p:childTnLst>
                                    <p:set>
                                      <p:cBhvr>
                                        <p:cTn id="19"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20" dur="1000"/>
                                        <p:tgtEl>
                                          <p:spTgt spid="71">
                                            <p:txEl>
                                              <p:charRg st="4294967295" end="4294967295"/>
                                            </p:txEl>
                                          </p:spTgt>
                                        </p:tgtEl>
                                      </p:cBhvr>
                                    </p:animEffect>
                                    <p:anim calcmode="lin" valueType="num">
                                      <p:cBhvr>
                                        <p:cTn id="21"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22"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par>
                                <p:cTn id="23" presetID="47" presetClass="exit" presetSubtype="0" fill="hold" grpId="4" nodeType="withEffect">
                                  <p:stCondLst>
                                    <p:cond delay="0"/>
                                  </p:stCondLst>
                                  <p:childTnLst>
                                    <p:animEffect transition="out" filter="fade">
                                      <p:cBhvr>
                                        <p:cTn id="24" dur="1000"/>
                                        <p:tgtEl>
                                          <p:spTgt spid="16"/>
                                        </p:tgtEl>
                                      </p:cBhvr>
                                    </p:animEffect>
                                    <p:anim calcmode="lin" valueType="num">
                                      <p:cBhvr>
                                        <p:cTn id="25" dur="1000"/>
                                        <p:tgtEl>
                                          <p:spTgt spid="16"/>
                                        </p:tgtEl>
                                        <p:attrNameLst>
                                          <p:attrName>ppt_x</p:attrName>
                                        </p:attrNameLst>
                                      </p:cBhvr>
                                      <p:tavLst>
                                        <p:tav tm="0">
                                          <p:val>
                                            <p:strVal val="ppt_x"/>
                                          </p:val>
                                        </p:tav>
                                        <p:tav tm="100000">
                                          <p:val>
                                            <p:strVal val="ppt_x"/>
                                          </p:val>
                                        </p:tav>
                                      </p:tavLst>
                                    </p:anim>
                                    <p:anim calcmode="lin" valueType="num">
                                      <p:cBhvr>
                                        <p:cTn id="26" dur="1000"/>
                                        <p:tgtEl>
                                          <p:spTgt spid="16"/>
                                        </p:tgtEl>
                                        <p:attrNameLst>
                                          <p:attrName>ppt_y</p:attrName>
                                        </p:attrNameLst>
                                      </p:cBhvr>
                                      <p:tavLst>
                                        <p:tav tm="0">
                                          <p:val>
                                            <p:strVal val="ppt_y"/>
                                          </p:val>
                                        </p:tav>
                                        <p:tav tm="100000">
                                          <p:val>
                                            <p:strVal val="ppt_y-.1"/>
                                          </p:val>
                                        </p:tav>
                                      </p:tavLst>
                                    </p:anim>
                                    <p:set>
                                      <p:cBhvr>
                                        <p:cTn id="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8" restart="whenNotActive" fill="hold" evtFilter="cancelBubble" nodeType="interactiveSeq">
                <p:stCondLst>
                  <p:cond evt="onClick" delay="0">
                    <p:tgtEl>
                      <p:spTgt spid="17"/>
                    </p:tgtEl>
                  </p:cond>
                </p:stCondLst>
                <p:endSync evt="end" delay="0">
                  <p:rtn val="all"/>
                </p:endSync>
                <p:childTnLst>
                  <p:par>
                    <p:cTn id="29" fill="hold">
                      <p:stCondLst>
                        <p:cond delay="0"/>
                      </p:stCondLst>
                      <p:childTnLst>
                        <p:par>
                          <p:cTn id="30" fill="hold">
                            <p:stCondLst>
                              <p:cond delay="0"/>
                            </p:stCondLst>
                            <p:childTnLst>
                              <p:par>
                                <p:cTn id="31" presetID="47" presetClass="exit" presetSubtype="0" fill="hold" grpId="0" nodeType="withEffect">
                                  <p:stCondLst>
                                    <p:cond delay="0"/>
                                  </p:stCondLst>
                                  <p:childTnLst>
                                    <p:animEffect transition="out" filter="fade">
                                      <p:cBhvr>
                                        <p:cTn id="32" dur="1000"/>
                                        <p:tgtEl>
                                          <p:spTgt spid="17"/>
                                        </p:tgtEl>
                                      </p:cBhvr>
                                    </p:animEffect>
                                    <p:anim calcmode="lin" valueType="num">
                                      <p:cBhvr>
                                        <p:cTn id="33" dur="1000"/>
                                        <p:tgtEl>
                                          <p:spTgt spid="17"/>
                                        </p:tgtEl>
                                        <p:attrNameLst>
                                          <p:attrName>ppt_x</p:attrName>
                                        </p:attrNameLst>
                                      </p:cBhvr>
                                      <p:tavLst>
                                        <p:tav tm="0">
                                          <p:val>
                                            <p:strVal val="ppt_x"/>
                                          </p:val>
                                        </p:tav>
                                        <p:tav tm="100000">
                                          <p:val>
                                            <p:strVal val="ppt_x"/>
                                          </p:val>
                                        </p:tav>
                                      </p:tavLst>
                                    </p:anim>
                                    <p:anim calcmode="lin" valueType="num">
                                      <p:cBhvr>
                                        <p:cTn id="34" dur="1000"/>
                                        <p:tgtEl>
                                          <p:spTgt spid="17"/>
                                        </p:tgtEl>
                                        <p:attrNameLst>
                                          <p:attrName>ppt_y</p:attrName>
                                        </p:attrNameLst>
                                      </p:cBhvr>
                                      <p:tavLst>
                                        <p:tav tm="0">
                                          <p:val>
                                            <p:strVal val="ppt_y"/>
                                          </p:val>
                                        </p:tav>
                                        <p:tav tm="100000">
                                          <p:val>
                                            <p:strVal val="ppt_y-.1"/>
                                          </p:val>
                                        </p:tav>
                                      </p:tavLst>
                                    </p:anim>
                                    <p:set>
                                      <p:cBhvr>
                                        <p:cTn id="35" dur="1" fill="hold">
                                          <p:stCondLst>
                                            <p:cond delay="999"/>
                                          </p:stCondLst>
                                        </p:cTn>
                                        <p:tgtEl>
                                          <p:spTgt spid="17"/>
                                        </p:tgtEl>
                                        <p:attrNameLst>
                                          <p:attrName>style.visibility</p:attrName>
                                        </p:attrNameLst>
                                      </p:cBhvr>
                                      <p:to>
                                        <p:strVal val="hidden"/>
                                      </p:to>
                                    </p:set>
                                  </p:childTnLst>
                                </p:cTn>
                              </p:par>
                              <p:par>
                                <p:cTn id="36" presetID="42" presetClass="entr" presetSubtype="0" fill="hold" grpId="0" nodeType="withEffect">
                                  <p:stCondLst>
                                    <p:cond delay="0"/>
                                  </p:stCondLst>
                                  <p:childTnLst>
                                    <p:set>
                                      <p:cBhvr>
                                        <p:cTn id="37"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38" dur="1000"/>
                                        <p:tgtEl>
                                          <p:spTgt spid="70">
                                            <p:txEl>
                                              <p:charRg st="4294967295" end="4294967295"/>
                                            </p:txEl>
                                          </p:spTgt>
                                        </p:tgtEl>
                                      </p:cBhvr>
                                    </p:animEffect>
                                    <p:anim calcmode="lin" valueType="num">
                                      <p:cBhvr>
                                        <p:cTn id="39"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40"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7"/>
                  </p:tgtEl>
                </p:cond>
              </p:nextCondLst>
            </p:seq>
            <p:seq concurrent="1" nextAc="seek">
              <p:cTn id="41" restart="whenNotActive" fill="hold" evtFilter="cancelBubble" nodeType="interactiveSeq">
                <p:stCondLst>
                  <p:cond evt="onClick" delay="0">
                    <p:tgtEl>
                      <p:spTgt spid="70"/>
                    </p:tgtEl>
                  </p:cond>
                </p:stCondLst>
                <p:endSync evt="end" delay="0">
                  <p:rtn val="all"/>
                </p:endSync>
                <p:childTnLst>
                  <p:par>
                    <p:cTn id="42" fill="hold">
                      <p:stCondLst>
                        <p:cond delay="0"/>
                      </p:stCondLst>
                      <p:childTnLst>
                        <p:par>
                          <p:cTn id="43" fill="hold">
                            <p:stCondLst>
                              <p:cond delay="0"/>
                            </p:stCondLst>
                            <p:childTnLst>
                              <p:par>
                                <p:cTn id="44" presetID="42" presetClass="entr" presetSubtype="0" fill="hold" grpId="1" nodeType="withEffect">
                                  <p:stCondLst>
                                    <p:cond delay="0"/>
                                  </p:stCondLst>
                                  <p:childTnLst>
                                    <p:set>
                                      <p:cBhvr>
                                        <p:cTn id="45"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46" dur="1000"/>
                                        <p:tgtEl>
                                          <p:spTgt spid="70">
                                            <p:txEl>
                                              <p:charRg st="4294967295" end="4294967295"/>
                                            </p:txEl>
                                          </p:spTgt>
                                        </p:tgtEl>
                                      </p:cBhvr>
                                    </p:animEffect>
                                    <p:anim calcmode="lin" valueType="num">
                                      <p:cBhvr>
                                        <p:cTn id="47"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48"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par>
                                <p:cTn id="49" presetID="47" presetClass="exit" presetSubtype="0" fill="hold" grpId="1" nodeType="withEffect">
                                  <p:stCondLst>
                                    <p:cond delay="0"/>
                                  </p:stCondLst>
                                  <p:childTnLst>
                                    <p:animEffect transition="out" filter="fade">
                                      <p:cBhvr>
                                        <p:cTn id="50" dur="1000"/>
                                        <p:tgtEl>
                                          <p:spTgt spid="17"/>
                                        </p:tgtEl>
                                      </p:cBhvr>
                                    </p:animEffect>
                                    <p:anim calcmode="lin" valueType="num">
                                      <p:cBhvr>
                                        <p:cTn id="51" dur="1000"/>
                                        <p:tgtEl>
                                          <p:spTgt spid="17"/>
                                        </p:tgtEl>
                                        <p:attrNameLst>
                                          <p:attrName>ppt_x</p:attrName>
                                        </p:attrNameLst>
                                      </p:cBhvr>
                                      <p:tavLst>
                                        <p:tav tm="0">
                                          <p:val>
                                            <p:strVal val="ppt_x"/>
                                          </p:val>
                                        </p:tav>
                                        <p:tav tm="100000">
                                          <p:val>
                                            <p:strVal val="ppt_x"/>
                                          </p:val>
                                        </p:tav>
                                      </p:tavLst>
                                    </p:anim>
                                    <p:anim calcmode="lin" valueType="num">
                                      <p:cBhvr>
                                        <p:cTn id="52" dur="1000"/>
                                        <p:tgtEl>
                                          <p:spTgt spid="17"/>
                                        </p:tgtEl>
                                        <p:attrNameLst>
                                          <p:attrName>ppt_y</p:attrName>
                                        </p:attrNameLst>
                                      </p:cBhvr>
                                      <p:tavLst>
                                        <p:tav tm="0">
                                          <p:val>
                                            <p:strVal val="ppt_y"/>
                                          </p:val>
                                        </p:tav>
                                        <p:tav tm="100000">
                                          <p:val>
                                            <p:strVal val="ppt_y-.1"/>
                                          </p:val>
                                        </p:tav>
                                      </p:tavLst>
                                    </p:anim>
                                    <p:set>
                                      <p:cBhvr>
                                        <p:cTn id="53"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withEffect">
                                  <p:stCondLst>
                                    <p:cond delay="0"/>
                                  </p:stCondLst>
                                  <p:childTnLst>
                                    <p:animEffect transition="out" filter="fade">
                                      <p:cBhvr>
                                        <p:cTn id="58" dur="1000"/>
                                        <p:tgtEl>
                                          <p:spTgt spid="18"/>
                                        </p:tgtEl>
                                      </p:cBhvr>
                                    </p:animEffect>
                                    <p:anim calcmode="lin" valueType="num">
                                      <p:cBhvr>
                                        <p:cTn id="59" dur="1000"/>
                                        <p:tgtEl>
                                          <p:spTgt spid="18"/>
                                        </p:tgtEl>
                                        <p:attrNameLst>
                                          <p:attrName>ppt_x</p:attrName>
                                        </p:attrNameLst>
                                      </p:cBhvr>
                                      <p:tavLst>
                                        <p:tav tm="0">
                                          <p:val>
                                            <p:strVal val="ppt_x"/>
                                          </p:val>
                                        </p:tav>
                                        <p:tav tm="100000">
                                          <p:val>
                                            <p:strVal val="ppt_x"/>
                                          </p:val>
                                        </p:tav>
                                      </p:tavLst>
                                    </p:anim>
                                    <p:anim calcmode="lin" valueType="num">
                                      <p:cBhvr>
                                        <p:cTn id="60" dur="1000"/>
                                        <p:tgtEl>
                                          <p:spTgt spid="18"/>
                                        </p:tgtEl>
                                        <p:attrNameLst>
                                          <p:attrName>ppt_y</p:attrName>
                                        </p:attrNameLst>
                                      </p:cBhvr>
                                      <p:tavLst>
                                        <p:tav tm="0">
                                          <p:val>
                                            <p:strVal val="ppt_y"/>
                                          </p:val>
                                        </p:tav>
                                        <p:tav tm="100000">
                                          <p:val>
                                            <p:strVal val="ppt_y-.1"/>
                                          </p:val>
                                        </p:tav>
                                      </p:tavLst>
                                    </p:anim>
                                    <p:set>
                                      <p:cBhvr>
                                        <p:cTn id="61" dur="1" fill="hold">
                                          <p:stCondLst>
                                            <p:cond delay="999"/>
                                          </p:stCondLst>
                                        </p:cTn>
                                        <p:tgtEl>
                                          <p:spTgt spid="18"/>
                                        </p:tgtEl>
                                        <p:attrNameLst>
                                          <p:attrName>style.visibility</p:attrName>
                                        </p:attrNameLst>
                                      </p:cBhvr>
                                      <p:to>
                                        <p:strVal val="hidden"/>
                                      </p:to>
                                    </p:set>
                                  </p:childTnLst>
                                </p:cTn>
                              </p:par>
                              <p:par>
                                <p:cTn id="62" presetID="42" presetClass="entr" presetSubtype="0" fill="hold" grpId="0" nodeType="withEffect">
                                  <p:stCondLst>
                                    <p:cond delay="0"/>
                                  </p:stCondLst>
                                  <p:childTnLst>
                                    <p:set>
                                      <p:cBhvr>
                                        <p:cTn id="63"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64" dur="1000"/>
                                        <p:tgtEl>
                                          <p:spTgt spid="68">
                                            <p:txEl>
                                              <p:charRg st="4294967295" end="4294967295"/>
                                            </p:txEl>
                                          </p:spTgt>
                                        </p:tgtEl>
                                      </p:cBhvr>
                                    </p:animEffect>
                                    <p:anim calcmode="lin" valueType="num">
                                      <p:cBhvr>
                                        <p:cTn id="65"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66"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seq concurrent="1" nextAc="seek">
              <p:cTn id="67" restart="whenNotActive" fill="hold" evtFilter="cancelBubble" nodeType="interactiveSeq">
                <p:stCondLst>
                  <p:cond evt="onClick" delay="0">
                    <p:tgtEl>
                      <p:spTgt spid="68"/>
                    </p:tgtEl>
                  </p:cond>
                </p:stCondLst>
                <p:endSync evt="end" delay="0">
                  <p:rtn val="all"/>
                </p:endSync>
                <p:childTnLst>
                  <p:par>
                    <p:cTn id="68" fill="hold">
                      <p:stCondLst>
                        <p:cond delay="0"/>
                      </p:stCondLst>
                      <p:childTnLst>
                        <p:par>
                          <p:cTn id="69" fill="hold">
                            <p:stCondLst>
                              <p:cond delay="0"/>
                            </p:stCondLst>
                            <p:childTnLst>
                              <p:par>
                                <p:cTn id="70" presetID="42" presetClass="entr" presetSubtype="0" fill="hold" grpId="1" nodeType="withEffect">
                                  <p:stCondLst>
                                    <p:cond delay="0"/>
                                  </p:stCondLst>
                                  <p:childTnLst>
                                    <p:set>
                                      <p:cBhvr>
                                        <p:cTn id="71"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72" dur="1000"/>
                                        <p:tgtEl>
                                          <p:spTgt spid="68">
                                            <p:txEl>
                                              <p:charRg st="4294967295" end="4294967295"/>
                                            </p:txEl>
                                          </p:spTgt>
                                        </p:tgtEl>
                                      </p:cBhvr>
                                    </p:animEffect>
                                    <p:anim calcmode="lin" valueType="num">
                                      <p:cBhvr>
                                        <p:cTn id="73"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74"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par>
                                <p:cTn id="75" presetID="47" presetClass="exit" presetSubtype="0" fill="hold" grpId="1" nodeType="withEffect">
                                  <p:stCondLst>
                                    <p:cond delay="0"/>
                                  </p:stCondLst>
                                  <p:childTnLst>
                                    <p:animEffect transition="out" filter="fade">
                                      <p:cBhvr>
                                        <p:cTn id="76" dur="1000"/>
                                        <p:tgtEl>
                                          <p:spTgt spid="18"/>
                                        </p:tgtEl>
                                      </p:cBhvr>
                                    </p:animEffect>
                                    <p:anim calcmode="lin" valueType="num">
                                      <p:cBhvr>
                                        <p:cTn id="77" dur="1000"/>
                                        <p:tgtEl>
                                          <p:spTgt spid="18"/>
                                        </p:tgtEl>
                                        <p:attrNameLst>
                                          <p:attrName>ppt_x</p:attrName>
                                        </p:attrNameLst>
                                      </p:cBhvr>
                                      <p:tavLst>
                                        <p:tav tm="0">
                                          <p:val>
                                            <p:strVal val="ppt_x"/>
                                          </p:val>
                                        </p:tav>
                                        <p:tav tm="100000">
                                          <p:val>
                                            <p:strVal val="ppt_x"/>
                                          </p:val>
                                        </p:tav>
                                      </p:tavLst>
                                    </p:anim>
                                    <p:anim calcmode="lin" valueType="num">
                                      <p:cBhvr>
                                        <p:cTn id="78" dur="1000"/>
                                        <p:tgtEl>
                                          <p:spTgt spid="18"/>
                                        </p:tgtEl>
                                        <p:attrNameLst>
                                          <p:attrName>ppt_y</p:attrName>
                                        </p:attrNameLst>
                                      </p:cBhvr>
                                      <p:tavLst>
                                        <p:tav tm="0">
                                          <p:val>
                                            <p:strVal val="ppt_y"/>
                                          </p:val>
                                        </p:tav>
                                        <p:tav tm="100000">
                                          <p:val>
                                            <p:strVal val="ppt_y-.1"/>
                                          </p:val>
                                        </p:tav>
                                      </p:tavLst>
                                    </p:anim>
                                    <p:set>
                                      <p:cBhvr>
                                        <p:cTn id="79"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0" restart="whenNotActive" fill="hold" evtFilter="cancelBubble" nodeType="interactiveSeq">
                <p:stCondLst>
                  <p:cond evt="onClick" delay="0">
                    <p:tgtEl>
                      <p:spTgt spid="19"/>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withEffect">
                                  <p:stCondLst>
                                    <p:cond delay="0"/>
                                  </p:stCondLst>
                                  <p:childTnLst>
                                    <p:animEffect transition="out" filter="fade">
                                      <p:cBhvr>
                                        <p:cTn id="84" dur="1000"/>
                                        <p:tgtEl>
                                          <p:spTgt spid="19"/>
                                        </p:tgtEl>
                                      </p:cBhvr>
                                    </p:animEffect>
                                    <p:anim calcmode="lin" valueType="num">
                                      <p:cBhvr>
                                        <p:cTn id="85" dur="1000"/>
                                        <p:tgtEl>
                                          <p:spTgt spid="19"/>
                                        </p:tgtEl>
                                        <p:attrNameLst>
                                          <p:attrName>ppt_x</p:attrName>
                                        </p:attrNameLst>
                                      </p:cBhvr>
                                      <p:tavLst>
                                        <p:tav tm="0">
                                          <p:val>
                                            <p:strVal val="ppt_x"/>
                                          </p:val>
                                        </p:tav>
                                        <p:tav tm="100000">
                                          <p:val>
                                            <p:strVal val="ppt_x"/>
                                          </p:val>
                                        </p:tav>
                                      </p:tavLst>
                                    </p:anim>
                                    <p:anim calcmode="lin" valueType="num">
                                      <p:cBhvr>
                                        <p:cTn id="86" dur="1000"/>
                                        <p:tgtEl>
                                          <p:spTgt spid="19"/>
                                        </p:tgtEl>
                                        <p:attrNameLst>
                                          <p:attrName>ppt_y</p:attrName>
                                        </p:attrNameLst>
                                      </p:cBhvr>
                                      <p:tavLst>
                                        <p:tav tm="0">
                                          <p:val>
                                            <p:strVal val="ppt_y"/>
                                          </p:val>
                                        </p:tav>
                                        <p:tav tm="100000">
                                          <p:val>
                                            <p:strVal val="ppt_y-.1"/>
                                          </p:val>
                                        </p:tav>
                                      </p:tavLst>
                                    </p:anim>
                                    <p:set>
                                      <p:cBhvr>
                                        <p:cTn id="87" dur="1" fill="hold">
                                          <p:stCondLst>
                                            <p:cond delay="999"/>
                                          </p:stCondLst>
                                        </p:cTn>
                                        <p:tgtEl>
                                          <p:spTgt spid="19"/>
                                        </p:tgtEl>
                                        <p:attrNameLst>
                                          <p:attrName>style.visibility</p:attrName>
                                        </p:attrNameLst>
                                      </p:cBhvr>
                                      <p:to>
                                        <p:strVal val="hidden"/>
                                      </p:to>
                                    </p:set>
                                  </p:childTnLst>
                                </p:cTn>
                              </p:par>
                              <p:par>
                                <p:cTn id="88" presetID="42" presetClass="entr" presetSubtype="0" fill="hold" grpId="0" nodeType="withEffect">
                                  <p:stCondLst>
                                    <p:cond delay="0"/>
                                  </p:stCondLst>
                                  <p:childTnLst>
                                    <p:set>
                                      <p:cBhvr>
                                        <p:cTn id="89" dur="1" fill="hold">
                                          <p:stCondLst>
                                            <p:cond delay="0"/>
                                          </p:stCondLst>
                                        </p:cTn>
                                        <p:tgtEl>
                                          <p:spTgt spid="69">
                                            <p:txEl>
                                              <p:charRg st="4294967295" end="4294967295"/>
                                            </p:txEl>
                                          </p:spTgt>
                                        </p:tgtEl>
                                        <p:attrNameLst>
                                          <p:attrName>style.visibility</p:attrName>
                                        </p:attrNameLst>
                                      </p:cBhvr>
                                      <p:to>
                                        <p:strVal val="visible"/>
                                      </p:to>
                                    </p:set>
                                    <p:animEffect transition="in" filter="fade">
                                      <p:cBhvr>
                                        <p:cTn id="90" dur="1000"/>
                                        <p:tgtEl>
                                          <p:spTgt spid="69">
                                            <p:txEl>
                                              <p:charRg st="4294967295" end="4294967295"/>
                                            </p:txEl>
                                          </p:spTgt>
                                        </p:tgtEl>
                                      </p:cBhvr>
                                    </p:animEffect>
                                    <p:anim calcmode="lin" valueType="num">
                                      <p:cBhvr>
                                        <p:cTn id="91" dur="1000" fill="hold"/>
                                        <p:tgtEl>
                                          <p:spTgt spid="69">
                                            <p:txEl>
                                              <p:charRg st="4294967295" end="4294967295"/>
                                            </p:txEl>
                                          </p:spTgt>
                                        </p:tgtEl>
                                        <p:attrNameLst>
                                          <p:attrName>ppt_x</p:attrName>
                                        </p:attrNameLst>
                                      </p:cBhvr>
                                      <p:tavLst>
                                        <p:tav tm="0">
                                          <p:val>
                                            <p:strVal val="#ppt_x"/>
                                          </p:val>
                                        </p:tav>
                                        <p:tav tm="100000">
                                          <p:val>
                                            <p:strVal val="#ppt_x"/>
                                          </p:val>
                                        </p:tav>
                                      </p:tavLst>
                                    </p:anim>
                                    <p:anim calcmode="lin" valueType="num">
                                      <p:cBhvr>
                                        <p:cTn id="92" dur="1000" fill="hold"/>
                                        <p:tgtEl>
                                          <p:spTgt spid="69">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9"/>
                  </p:tgtEl>
                </p:cond>
              </p:nextCondLst>
            </p:seq>
            <p:seq concurrent="1" nextAc="seek">
              <p:cTn id="93" restart="whenNotActive" fill="hold" evtFilter="cancelBubble" nodeType="interactiveSeq">
                <p:stCondLst>
                  <p:cond evt="onClick" delay="0">
                    <p:tgtEl>
                      <p:spTgt spid="69"/>
                    </p:tgtEl>
                  </p:cond>
                </p:stCondLst>
                <p:endSync evt="end" delay="0">
                  <p:rtn val="all"/>
                </p:endSync>
                <p:childTnLst>
                  <p:par>
                    <p:cTn id="94" fill="hold">
                      <p:stCondLst>
                        <p:cond delay="0"/>
                      </p:stCondLst>
                      <p:childTnLst>
                        <p:par>
                          <p:cTn id="95" fill="hold">
                            <p:stCondLst>
                              <p:cond delay="0"/>
                            </p:stCondLst>
                            <p:childTnLst>
                              <p:par>
                                <p:cTn id="96" presetID="42" presetClass="entr" presetSubtype="0" fill="hold" grpId="1" nodeType="withEffect">
                                  <p:stCondLst>
                                    <p:cond delay="0"/>
                                  </p:stCondLst>
                                  <p:childTnLst>
                                    <p:set>
                                      <p:cBhvr>
                                        <p:cTn id="97" dur="1" fill="hold">
                                          <p:stCondLst>
                                            <p:cond delay="0"/>
                                          </p:stCondLst>
                                        </p:cTn>
                                        <p:tgtEl>
                                          <p:spTgt spid="69">
                                            <p:txEl>
                                              <p:charRg st="4294967295" end="4294967295"/>
                                            </p:txEl>
                                          </p:spTgt>
                                        </p:tgtEl>
                                        <p:attrNameLst>
                                          <p:attrName>style.visibility</p:attrName>
                                        </p:attrNameLst>
                                      </p:cBhvr>
                                      <p:to>
                                        <p:strVal val="visible"/>
                                      </p:to>
                                    </p:set>
                                    <p:animEffect transition="in" filter="fade">
                                      <p:cBhvr>
                                        <p:cTn id="98" dur="1000"/>
                                        <p:tgtEl>
                                          <p:spTgt spid="69">
                                            <p:txEl>
                                              <p:charRg st="4294967295" end="4294967295"/>
                                            </p:txEl>
                                          </p:spTgt>
                                        </p:tgtEl>
                                      </p:cBhvr>
                                    </p:animEffect>
                                    <p:anim calcmode="lin" valueType="num">
                                      <p:cBhvr>
                                        <p:cTn id="99" dur="1000" fill="hold"/>
                                        <p:tgtEl>
                                          <p:spTgt spid="69">
                                            <p:txEl>
                                              <p:charRg st="4294967295" end="4294967295"/>
                                            </p:txEl>
                                          </p:spTgt>
                                        </p:tgtEl>
                                        <p:attrNameLst>
                                          <p:attrName>ppt_x</p:attrName>
                                        </p:attrNameLst>
                                      </p:cBhvr>
                                      <p:tavLst>
                                        <p:tav tm="0">
                                          <p:val>
                                            <p:strVal val="#ppt_x"/>
                                          </p:val>
                                        </p:tav>
                                        <p:tav tm="100000">
                                          <p:val>
                                            <p:strVal val="#ppt_x"/>
                                          </p:val>
                                        </p:tav>
                                      </p:tavLst>
                                    </p:anim>
                                    <p:anim calcmode="lin" valueType="num">
                                      <p:cBhvr>
                                        <p:cTn id="100" dur="1000" fill="hold"/>
                                        <p:tgtEl>
                                          <p:spTgt spid="69">
                                            <p:txEl>
                                              <p:charRg st="4294967295" end="4294967295"/>
                                            </p:txEl>
                                          </p:spTgt>
                                        </p:tgtEl>
                                        <p:attrNameLst>
                                          <p:attrName>ppt_y</p:attrName>
                                        </p:attrNameLst>
                                      </p:cBhvr>
                                      <p:tavLst>
                                        <p:tav tm="0">
                                          <p:val>
                                            <p:strVal val="#ppt_y+.1"/>
                                          </p:val>
                                        </p:tav>
                                        <p:tav tm="100000">
                                          <p:val>
                                            <p:strVal val="#ppt_y"/>
                                          </p:val>
                                        </p:tav>
                                      </p:tavLst>
                                    </p:anim>
                                  </p:childTnLst>
                                </p:cTn>
                              </p:par>
                              <p:par>
                                <p:cTn id="101" presetID="47" presetClass="exit" presetSubtype="0" fill="hold" grpId="1" nodeType="withEffect">
                                  <p:stCondLst>
                                    <p:cond delay="0"/>
                                  </p:stCondLst>
                                  <p:childTnLst>
                                    <p:animEffect transition="out" filter="fade">
                                      <p:cBhvr>
                                        <p:cTn id="102" dur="1000"/>
                                        <p:tgtEl>
                                          <p:spTgt spid="19"/>
                                        </p:tgtEl>
                                      </p:cBhvr>
                                    </p:animEffect>
                                    <p:anim calcmode="lin" valueType="num">
                                      <p:cBhvr>
                                        <p:cTn id="103" dur="1000"/>
                                        <p:tgtEl>
                                          <p:spTgt spid="19"/>
                                        </p:tgtEl>
                                        <p:attrNameLst>
                                          <p:attrName>ppt_x</p:attrName>
                                        </p:attrNameLst>
                                      </p:cBhvr>
                                      <p:tavLst>
                                        <p:tav tm="0">
                                          <p:val>
                                            <p:strVal val="ppt_x"/>
                                          </p:val>
                                        </p:tav>
                                        <p:tav tm="100000">
                                          <p:val>
                                            <p:strVal val="ppt_x"/>
                                          </p:val>
                                        </p:tav>
                                      </p:tavLst>
                                    </p:anim>
                                    <p:anim calcmode="lin" valueType="num">
                                      <p:cBhvr>
                                        <p:cTn id="104" dur="1000"/>
                                        <p:tgtEl>
                                          <p:spTgt spid="19"/>
                                        </p:tgtEl>
                                        <p:attrNameLst>
                                          <p:attrName>ppt_y</p:attrName>
                                        </p:attrNameLst>
                                      </p:cBhvr>
                                      <p:tavLst>
                                        <p:tav tm="0">
                                          <p:val>
                                            <p:strVal val="ppt_y"/>
                                          </p:val>
                                        </p:tav>
                                        <p:tav tm="100000">
                                          <p:val>
                                            <p:strVal val="ppt_y-.1"/>
                                          </p:val>
                                        </p:tav>
                                      </p:tavLst>
                                    </p:anim>
                                    <p:set>
                                      <p:cBhvr>
                                        <p:cTn id="105"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06" restart="whenNotActive" fill="hold" evtFilter="cancelBubble" nodeType="interactiveSeq">
                <p:stCondLst>
                  <p:cond evt="onClick" delay="0">
                    <p:tgtEl>
                      <p:spTgt spid="20"/>
                    </p:tgtEl>
                  </p:cond>
                </p:stCondLst>
                <p:endSync evt="end" delay="0">
                  <p:rtn val="all"/>
                </p:endSync>
                <p:childTnLst>
                  <p:par>
                    <p:cTn id="107" fill="hold">
                      <p:stCondLst>
                        <p:cond delay="0"/>
                      </p:stCondLst>
                      <p:childTnLst>
                        <p:par>
                          <p:cTn id="108" fill="hold">
                            <p:stCondLst>
                              <p:cond delay="0"/>
                            </p:stCondLst>
                            <p:childTnLst>
                              <p:par>
                                <p:cTn id="109" presetID="47" presetClass="exit" presetSubtype="0" fill="hold" grpId="0" nodeType="withEffect">
                                  <p:stCondLst>
                                    <p:cond delay="0"/>
                                  </p:stCondLst>
                                  <p:childTnLst>
                                    <p:animEffect transition="out" filter="fade">
                                      <p:cBhvr>
                                        <p:cTn id="110" dur="1000"/>
                                        <p:tgtEl>
                                          <p:spTgt spid="20"/>
                                        </p:tgtEl>
                                      </p:cBhvr>
                                    </p:animEffect>
                                    <p:anim calcmode="lin" valueType="num">
                                      <p:cBhvr>
                                        <p:cTn id="111" dur="1000"/>
                                        <p:tgtEl>
                                          <p:spTgt spid="20"/>
                                        </p:tgtEl>
                                        <p:attrNameLst>
                                          <p:attrName>ppt_x</p:attrName>
                                        </p:attrNameLst>
                                      </p:cBhvr>
                                      <p:tavLst>
                                        <p:tav tm="0">
                                          <p:val>
                                            <p:strVal val="ppt_x"/>
                                          </p:val>
                                        </p:tav>
                                        <p:tav tm="100000">
                                          <p:val>
                                            <p:strVal val="ppt_x"/>
                                          </p:val>
                                        </p:tav>
                                      </p:tavLst>
                                    </p:anim>
                                    <p:anim calcmode="lin" valueType="num">
                                      <p:cBhvr>
                                        <p:cTn id="112" dur="1000"/>
                                        <p:tgtEl>
                                          <p:spTgt spid="20"/>
                                        </p:tgtEl>
                                        <p:attrNameLst>
                                          <p:attrName>ppt_y</p:attrName>
                                        </p:attrNameLst>
                                      </p:cBhvr>
                                      <p:tavLst>
                                        <p:tav tm="0">
                                          <p:val>
                                            <p:strVal val="ppt_y"/>
                                          </p:val>
                                        </p:tav>
                                        <p:tav tm="100000">
                                          <p:val>
                                            <p:strVal val="ppt_y-.1"/>
                                          </p:val>
                                        </p:tav>
                                      </p:tavLst>
                                    </p:anim>
                                    <p:set>
                                      <p:cBhvr>
                                        <p:cTn id="113" dur="1" fill="hold">
                                          <p:stCondLst>
                                            <p:cond delay="999"/>
                                          </p:stCondLst>
                                        </p:cTn>
                                        <p:tgtEl>
                                          <p:spTgt spid="20"/>
                                        </p:tgtEl>
                                        <p:attrNameLst>
                                          <p:attrName>style.visibility</p:attrName>
                                        </p:attrNameLst>
                                      </p:cBhvr>
                                      <p:to>
                                        <p:strVal val="hidden"/>
                                      </p:to>
                                    </p:set>
                                  </p:childTnLst>
                                </p:cTn>
                              </p:par>
                              <p:par>
                                <p:cTn id="114" presetID="42" presetClass="entr" presetSubtype="0" fill="hold" grpId="0" nodeType="withEffect">
                                  <p:stCondLst>
                                    <p:cond delay="0"/>
                                  </p:stCondLst>
                                  <p:childTnLst>
                                    <p:set>
                                      <p:cBhvr>
                                        <p:cTn id="115" dur="1" fill="hold">
                                          <p:stCondLst>
                                            <p:cond delay="0"/>
                                          </p:stCondLst>
                                        </p:cTn>
                                        <p:tgtEl>
                                          <p:spTgt spid="23">
                                            <p:txEl>
                                              <p:charRg st="4294967295" end="4294967295"/>
                                            </p:txEl>
                                          </p:spTgt>
                                        </p:tgtEl>
                                        <p:attrNameLst>
                                          <p:attrName>style.visibility</p:attrName>
                                        </p:attrNameLst>
                                      </p:cBhvr>
                                      <p:to>
                                        <p:strVal val="visible"/>
                                      </p:to>
                                    </p:set>
                                    <p:animEffect transition="in" filter="fade">
                                      <p:cBhvr>
                                        <p:cTn id="116" dur="1000"/>
                                        <p:tgtEl>
                                          <p:spTgt spid="23">
                                            <p:txEl>
                                              <p:charRg st="4294967295" end="4294967295"/>
                                            </p:txEl>
                                          </p:spTgt>
                                        </p:tgtEl>
                                      </p:cBhvr>
                                    </p:animEffect>
                                    <p:anim calcmode="lin" valueType="num">
                                      <p:cBhvr>
                                        <p:cTn id="117" dur="1000" fill="hold"/>
                                        <p:tgtEl>
                                          <p:spTgt spid="23">
                                            <p:txEl>
                                              <p:charRg st="4294967295" end="4294967295"/>
                                            </p:txEl>
                                          </p:spTgt>
                                        </p:tgtEl>
                                        <p:attrNameLst>
                                          <p:attrName>ppt_x</p:attrName>
                                        </p:attrNameLst>
                                      </p:cBhvr>
                                      <p:tavLst>
                                        <p:tav tm="0">
                                          <p:val>
                                            <p:strVal val="#ppt_x"/>
                                          </p:val>
                                        </p:tav>
                                        <p:tav tm="100000">
                                          <p:val>
                                            <p:strVal val="#ppt_x"/>
                                          </p:val>
                                        </p:tav>
                                      </p:tavLst>
                                    </p:anim>
                                    <p:anim calcmode="lin" valueType="num">
                                      <p:cBhvr>
                                        <p:cTn id="118" dur="1000" fill="hold"/>
                                        <p:tgtEl>
                                          <p:spTgt spid="23">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
                  </p:tgtEl>
                </p:cond>
              </p:nextCondLst>
            </p:seq>
            <p:seq concurrent="1" nextAc="seek">
              <p:cTn id="119" restart="whenNotActive" fill="hold" evtFilter="cancelBubble" nodeType="interactiveSeq">
                <p:stCondLst>
                  <p:cond evt="onClick" delay="0">
                    <p:tgtEl>
                      <p:spTgt spid="23"/>
                    </p:tgtEl>
                  </p:cond>
                </p:stCondLst>
                <p:endSync evt="end" delay="0">
                  <p:rtn val="all"/>
                </p:endSync>
                <p:childTnLst>
                  <p:par>
                    <p:cTn id="120" fill="hold">
                      <p:stCondLst>
                        <p:cond delay="0"/>
                      </p:stCondLst>
                      <p:childTnLst>
                        <p:par>
                          <p:cTn id="121" fill="hold">
                            <p:stCondLst>
                              <p:cond delay="0"/>
                            </p:stCondLst>
                            <p:childTnLst>
                              <p:par>
                                <p:cTn id="122" presetID="42" presetClass="entr" presetSubtype="0" fill="hold" grpId="1" nodeType="withEffect">
                                  <p:stCondLst>
                                    <p:cond delay="0"/>
                                  </p:stCondLst>
                                  <p:childTnLst>
                                    <p:set>
                                      <p:cBhvr>
                                        <p:cTn id="123" dur="1" fill="hold">
                                          <p:stCondLst>
                                            <p:cond delay="0"/>
                                          </p:stCondLst>
                                        </p:cTn>
                                        <p:tgtEl>
                                          <p:spTgt spid="23">
                                            <p:txEl>
                                              <p:charRg st="4294967295" end="4294967295"/>
                                            </p:txEl>
                                          </p:spTgt>
                                        </p:tgtEl>
                                        <p:attrNameLst>
                                          <p:attrName>style.visibility</p:attrName>
                                        </p:attrNameLst>
                                      </p:cBhvr>
                                      <p:to>
                                        <p:strVal val="visible"/>
                                      </p:to>
                                    </p:set>
                                    <p:animEffect transition="in" filter="fade">
                                      <p:cBhvr>
                                        <p:cTn id="124" dur="1000"/>
                                        <p:tgtEl>
                                          <p:spTgt spid="23">
                                            <p:txEl>
                                              <p:charRg st="4294967295" end="4294967295"/>
                                            </p:txEl>
                                          </p:spTgt>
                                        </p:tgtEl>
                                      </p:cBhvr>
                                    </p:animEffect>
                                    <p:anim calcmode="lin" valueType="num">
                                      <p:cBhvr>
                                        <p:cTn id="125" dur="1000" fill="hold"/>
                                        <p:tgtEl>
                                          <p:spTgt spid="23">
                                            <p:txEl>
                                              <p:charRg st="4294967295" end="4294967295"/>
                                            </p:txEl>
                                          </p:spTgt>
                                        </p:tgtEl>
                                        <p:attrNameLst>
                                          <p:attrName>ppt_x</p:attrName>
                                        </p:attrNameLst>
                                      </p:cBhvr>
                                      <p:tavLst>
                                        <p:tav tm="0">
                                          <p:val>
                                            <p:strVal val="#ppt_x"/>
                                          </p:val>
                                        </p:tav>
                                        <p:tav tm="100000">
                                          <p:val>
                                            <p:strVal val="#ppt_x"/>
                                          </p:val>
                                        </p:tav>
                                      </p:tavLst>
                                    </p:anim>
                                    <p:anim calcmode="lin" valueType="num">
                                      <p:cBhvr>
                                        <p:cTn id="126" dur="1000" fill="hold"/>
                                        <p:tgtEl>
                                          <p:spTgt spid="23">
                                            <p:txEl>
                                              <p:charRg st="4294967295" end="4294967295"/>
                                            </p:txEl>
                                          </p:spTgt>
                                        </p:tgtEl>
                                        <p:attrNameLst>
                                          <p:attrName>ppt_y</p:attrName>
                                        </p:attrNameLst>
                                      </p:cBhvr>
                                      <p:tavLst>
                                        <p:tav tm="0">
                                          <p:val>
                                            <p:strVal val="#ppt_y+.1"/>
                                          </p:val>
                                        </p:tav>
                                        <p:tav tm="100000">
                                          <p:val>
                                            <p:strVal val="#ppt_y"/>
                                          </p:val>
                                        </p:tav>
                                      </p:tavLst>
                                    </p:anim>
                                  </p:childTnLst>
                                </p:cTn>
                              </p:par>
                              <p:par>
                                <p:cTn id="127" presetID="47" presetClass="exit" presetSubtype="0" fill="hold" grpId="1" nodeType="withEffect">
                                  <p:stCondLst>
                                    <p:cond delay="0"/>
                                  </p:stCondLst>
                                  <p:childTnLst>
                                    <p:animEffect transition="out" filter="fade">
                                      <p:cBhvr>
                                        <p:cTn id="128" dur="1000"/>
                                        <p:tgtEl>
                                          <p:spTgt spid="20"/>
                                        </p:tgtEl>
                                      </p:cBhvr>
                                    </p:animEffect>
                                    <p:anim calcmode="lin" valueType="num">
                                      <p:cBhvr>
                                        <p:cTn id="129" dur="1000"/>
                                        <p:tgtEl>
                                          <p:spTgt spid="20"/>
                                        </p:tgtEl>
                                        <p:attrNameLst>
                                          <p:attrName>ppt_x</p:attrName>
                                        </p:attrNameLst>
                                      </p:cBhvr>
                                      <p:tavLst>
                                        <p:tav tm="0">
                                          <p:val>
                                            <p:strVal val="ppt_x"/>
                                          </p:val>
                                        </p:tav>
                                        <p:tav tm="100000">
                                          <p:val>
                                            <p:strVal val="ppt_x"/>
                                          </p:val>
                                        </p:tav>
                                      </p:tavLst>
                                    </p:anim>
                                    <p:anim calcmode="lin" valueType="num">
                                      <p:cBhvr>
                                        <p:cTn id="130" dur="1000"/>
                                        <p:tgtEl>
                                          <p:spTgt spid="20"/>
                                        </p:tgtEl>
                                        <p:attrNameLst>
                                          <p:attrName>ppt_y</p:attrName>
                                        </p:attrNameLst>
                                      </p:cBhvr>
                                      <p:tavLst>
                                        <p:tav tm="0">
                                          <p:val>
                                            <p:strVal val="ppt_y"/>
                                          </p:val>
                                        </p:tav>
                                        <p:tav tm="100000">
                                          <p:val>
                                            <p:strVal val="ppt_y-.1"/>
                                          </p:val>
                                        </p:tav>
                                      </p:tavLst>
                                    </p:anim>
                                    <p:set>
                                      <p:cBhvr>
                                        <p:cTn id="131"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32" restart="whenNotActive" fill="hold" evtFilter="cancelBubble" nodeType="interactiveSeq">
                <p:stCondLst>
                  <p:cond evt="onClick" delay="0">
                    <p:tgtEl>
                      <p:spTgt spid="6"/>
                    </p:tgtEl>
                  </p:cond>
                </p:stCondLst>
                <p:endSync evt="end" delay="0">
                  <p:rtn val="all"/>
                </p:endSync>
                <p:childTnLst>
                  <p:par>
                    <p:cTn id="133" fill="hold">
                      <p:stCondLst>
                        <p:cond delay="0"/>
                      </p:stCondLst>
                      <p:childTnLst>
                        <p:par>
                          <p:cTn id="134" fill="hold">
                            <p:stCondLst>
                              <p:cond delay="0"/>
                            </p:stCondLst>
                            <p:childTnLst>
                              <p:par>
                                <p:cTn id="135" presetID="47" presetClass="exit" presetSubtype="0" fill="hold" grpId="4" nodeType="withEffect">
                                  <p:stCondLst>
                                    <p:cond delay="0"/>
                                  </p:stCondLst>
                                  <p:childTnLst>
                                    <p:animEffect transition="out" filter="fade">
                                      <p:cBhvr>
                                        <p:cTn id="136" dur="1000"/>
                                        <p:tgtEl>
                                          <p:spTgt spid="6"/>
                                        </p:tgtEl>
                                      </p:cBhvr>
                                    </p:animEffect>
                                    <p:anim calcmode="lin" valueType="num">
                                      <p:cBhvr>
                                        <p:cTn id="137" dur="1000"/>
                                        <p:tgtEl>
                                          <p:spTgt spid="6"/>
                                        </p:tgtEl>
                                        <p:attrNameLst>
                                          <p:attrName>ppt_x</p:attrName>
                                        </p:attrNameLst>
                                      </p:cBhvr>
                                      <p:tavLst>
                                        <p:tav tm="0">
                                          <p:val>
                                            <p:strVal val="ppt_x"/>
                                          </p:val>
                                        </p:tav>
                                        <p:tav tm="100000">
                                          <p:val>
                                            <p:strVal val="ppt_x"/>
                                          </p:val>
                                        </p:tav>
                                      </p:tavLst>
                                    </p:anim>
                                    <p:anim calcmode="lin" valueType="num">
                                      <p:cBhvr>
                                        <p:cTn id="138" dur="1000"/>
                                        <p:tgtEl>
                                          <p:spTgt spid="6"/>
                                        </p:tgtEl>
                                        <p:attrNameLst>
                                          <p:attrName>ppt_y</p:attrName>
                                        </p:attrNameLst>
                                      </p:cBhvr>
                                      <p:tavLst>
                                        <p:tav tm="0">
                                          <p:val>
                                            <p:strVal val="ppt_y"/>
                                          </p:val>
                                        </p:tav>
                                        <p:tav tm="100000">
                                          <p:val>
                                            <p:strVal val="ppt_y-.1"/>
                                          </p:val>
                                        </p:tav>
                                      </p:tavLst>
                                    </p:anim>
                                    <p:set>
                                      <p:cBhvr>
                                        <p:cTn id="139" dur="1" fill="hold">
                                          <p:stCondLst>
                                            <p:cond delay="999"/>
                                          </p:stCondLst>
                                        </p:cTn>
                                        <p:tgtEl>
                                          <p:spTgt spid="6"/>
                                        </p:tgtEl>
                                        <p:attrNameLst>
                                          <p:attrName>style.visibility</p:attrName>
                                        </p:attrNameLst>
                                      </p:cBhvr>
                                      <p:to>
                                        <p:strVal val="hidden"/>
                                      </p:to>
                                    </p:set>
                                  </p:childTnLst>
                                </p:cTn>
                              </p:par>
                              <p:par>
                                <p:cTn id="140" presetID="42" presetClass="entr" presetSubtype="0" fill="hold" grpId="1" nodeType="withEffect">
                                  <p:stCondLst>
                                    <p:cond delay="0"/>
                                  </p:stCondLst>
                                  <p:childTnLst>
                                    <p:set>
                                      <p:cBhvr>
                                        <p:cTn id="141" dur="1" fill="hold">
                                          <p:stCondLst>
                                            <p:cond delay="0"/>
                                          </p:stCondLst>
                                        </p:cTn>
                                        <p:tgtEl>
                                          <p:spTgt spid="2">
                                            <p:txEl>
                                              <p:charRg st="4294967295" end="4294967295"/>
                                            </p:txEl>
                                          </p:spTgt>
                                        </p:tgtEl>
                                        <p:attrNameLst>
                                          <p:attrName>style.visibility</p:attrName>
                                        </p:attrNameLst>
                                      </p:cBhvr>
                                      <p:to>
                                        <p:strVal val="visible"/>
                                      </p:to>
                                    </p:set>
                                    <p:animEffect transition="in" filter="fade">
                                      <p:cBhvr>
                                        <p:cTn id="142" dur="1000"/>
                                        <p:tgtEl>
                                          <p:spTgt spid="2">
                                            <p:txEl>
                                              <p:charRg st="4294967295" end="4294967295"/>
                                            </p:txEl>
                                          </p:spTgt>
                                        </p:tgtEl>
                                      </p:cBhvr>
                                    </p:animEffect>
                                    <p:anim calcmode="lin" valueType="num">
                                      <p:cBhvr>
                                        <p:cTn id="143" dur="1000" fill="hold"/>
                                        <p:tgtEl>
                                          <p:spTgt spid="2">
                                            <p:txEl>
                                              <p:charRg st="4294967295" end="4294967295"/>
                                            </p:txEl>
                                          </p:spTgt>
                                        </p:tgtEl>
                                        <p:attrNameLst>
                                          <p:attrName>ppt_x</p:attrName>
                                        </p:attrNameLst>
                                      </p:cBhvr>
                                      <p:tavLst>
                                        <p:tav tm="0">
                                          <p:val>
                                            <p:strVal val="#ppt_x"/>
                                          </p:val>
                                        </p:tav>
                                        <p:tav tm="100000">
                                          <p:val>
                                            <p:strVal val="#ppt_x"/>
                                          </p:val>
                                        </p:tav>
                                      </p:tavLst>
                                    </p:anim>
                                    <p:anim calcmode="lin" valueType="num">
                                      <p:cBhvr>
                                        <p:cTn id="144" dur="1000" fill="hold"/>
                                        <p:tgtEl>
                                          <p:spTgt spid="2">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145" restart="whenNotActive" fill="hold" evtFilter="cancelBubble" nodeType="interactiveSeq">
                <p:stCondLst>
                  <p:cond evt="onClick" delay="0">
                    <p:tgtEl>
                      <p:spTgt spid="2"/>
                    </p:tgtEl>
                  </p:cond>
                </p:stCondLst>
                <p:endSync evt="end" delay="0">
                  <p:rtn val="all"/>
                </p:endSync>
                <p:childTnLst>
                  <p:par>
                    <p:cTn id="146" fill="hold">
                      <p:stCondLst>
                        <p:cond delay="0"/>
                      </p:stCondLst>
                      <p:childTnLst>
                        <p:par>
                          <p:cTn id="147" fill="hold">
                            <p:stCondLst>
                              <p:cond delay="0"/>
                            </p:stCondLst>
                            <p:childTnLst>
                              <p:par>
                                <p:cTn id="148" presetID="42" presetClass="entr" presetSubtype="0" fill="hold" grpId="0" nodeType="withEffect">
                                  <p:stCondLst>
                                    <p:cond delay="0"/>
                                  </p:stCondLst>
                                  <p:childTnLst>
                                    <p:set>
                                      <p:cBhvr>
                                        <p:cTn id="149" dur="1" fill="hold">
                                          <p:stCondLst>
                                            <p:cond delay="0"/>
                                          </p:stCondLst>
                                        </p:cTn>
                                        <p:tgtEl>
                                          <p:spTgt spid="2">
                                            <p:txEl>
                                              <p:charRg st="4294967295" end="4294967295"/>
                                            </p:txEl>
                                          </p:spTgt>
                                        </p:tgtEl>
                                        <p:attrNameLst>
                                          <p:attrName>style.visibility</p:attrName>
                                        </p:attrNameLst>
                                      </p:cBhvr>
                                      <p:to>
                                        <p:strVal val="visible"/>
                                      </p:to>
                                    </p:set>
                                    <p:animEffect transition="in" filter="fade">
                                      <p:cBhvr>
                                        <p:cTn id="150" dur="1000"/>
                                        <p:tgtEl>
                                          <p:spTgt spid="2">
                                            <p:txEl>
                                              <p:charRg st="4294967295" end="4294967295"/>
                                            </p:txEl>
                                          </p:spTgt>
                                        </p:tgtEl>
                                      </p:cBhvr>
                                    </p:animEffect>
                                    <p:anim calcmode="lin" valueType="num">
                                      <p:cBhvr>
                                        <p:cTn id="151" dur="1000" fill="hold"/>
                                        <p:tgtEl>
                                          <p:spTgt spid="2">
                                            <p:txEl>
                                              <p:charRg st="4294967295" end="4294967295"/>
                                            </p:txEl>
                                          </p:spTgt>
                                        </p:tgtEl>
                                        <p:attrNameLst>
                                          <p:attrName>ppt_x</p:attrName>
                                        </p:attrNameLst>
                                      </p:cBhvr>
                                      <p:tavLst>
                                        <p:tav tm="0">
                                          <p:val>
                                            <p:strVal val="#ppt_x"/>
                                          </p:val>
                                        </p:tav>
                                        <p:tav tm="100000">
                                          <p:val>
                                            <p:strVal val="#ppt_x"/>
                                          </p:val>
                                        </p:tav>
                                      </p:tavLst>
                                    </p:anim>
                                    <p:anim calcmode="lin" valueType="num">
                                      <p:cBhvr>
                                        <p:cTn id="152" dur="1000" fill="hold"/>
                                        <p:tgtEl>
                                          <p:spTgt spid="2">
                                            <p:txEl>
                                              <p:charRg st="4294967295" end="4294967295"/>
                                            </p:txEl>
                                          </p:spTgt>
                                        </p:tgtEl>
                                        <p:attrNameLst>
                                          <p:attrName>ppt_y</p:attrName>
                                        </p:attrNameLst>
                                      </p:cBhvr>
                                      <p:tavLst>
                                        <p:tav tm="0">
                                          <p:val>
                                            <p:strVal val="#ppt_y+.1"/>
                                          </p:val>
                                        </p:tav>
                                        <p:tav tm="100000">
                                          <p:val>
                                            <p:strVal val="#ppt_y"/>
                                          </p:val>
                                        </p:tav>
                                      </p:tavLst>
                                    </p:anim>
                                  </p:childTnLst>
                                </p:cTn>
                              </p:par>
                              <p:par>
                                <p:cTn id="153" presetID="47" presetClass="exit" presetSubtype="0" fill="hold" grpId="0" nodeType="withEffect">
                                  <p:stCondLst>
                                    <p:cond delay="0"/>
                                  </p:stCondLst>
                                  <p:childTnLst>
                                    <p:animEffect transition="out" filter="fade">
                                      <p:cBhvr>
                                        <p:cTn id="154" dur="1000"/>
                                        <p:tgtEl>
                                          <p:spTgt spid="6"/>
                                        </p:tgtEl>
                                      </p:cBhvr>
                                    </p:animEffect>
                                    <p:anim calcmode="lin" valueType="num">
                                      <p:cBhvr>
                                        <p:cTn id="155" dur="1000"/>
                                        <p:tgtEl>
                                          <p:spTgt spid="6"/>
                                        </p:tgtEl>
                                        <p:attrNameLst>
                                          <p:attrName>ppt_x</p:attrName>
                                        </p:attrNameLst>
                                      </p:cBhvr>
                                      <p:tavLst>
                                        <p:tav tm="0">
                                          <p:val>
                                            <p:strVal val="ppt_x"/>
                                          </p:val>
                                        </p:tav>
                                        <p:tav tm="100000">
                                          <p:val>
                                            <p:strVal val="ppt_x"/>
                                          </p:val>
                                        </p:tav>
                                      </p:tavLst>
                                    </p:anim>
                                    <p:anim calcmode="lin" valueType="num">
                                      <p:cBhvr>
                                        <p:cTn id="156" dur="1000"/>
                                        <p:tgtEl>
                                          <p:spTgt spid="6"/>
                                        </p:tgtEl>
                                        <p:attrNameLst>
                                          <p:attrName>ppt_y</p:attrName>
                                        </p:attrNameLst>
                                      </p:cBhvr>
                                      <p:tavLst>
                                        <p:tav tm="0">
                                          <p:val>
                                            <p:strVal val="ppt_y"/>
                                          </p:val>
                                        </p:tav>
                                        <p:tav tm="100000">
                                          <p:val>
                                            <p:strVal val="ppt_y-.1"/>
                                          </p:val>
                                        </p:tav>
                                      </p:tavLst>
                                    </p:anim>
                                    <p:set>
                                      <p:cBhvr>
                                        <p:cTn id="15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58" restart="whenNotActive" fill="hold" evtFilter="cancelBubble" nodeType="interactiveSeq">
                <p:stCondLst>
                  <p:cond evt="onClick" delay="0">
                    <p:tgtEl>
                      <p:spTgt spid="39"/>
                    </p:tgtEl>
                  </p:cond>
                </p:stCondLst>
                <p:endSync evt="end" delay="0">
                  <p:rtn val="all"/>
                </p:endSync>
                <p:childTnLst>
                  <p:par>
                    <p:cTn id="159" fill="hold">
                      <p:stCondLst>
                        <p:cond delay="0"/>
                      </p:stCondLst>
                      <p:childTnLst>
                        <p:par>
                          <p:cTn id="160" fill="hold">
                            <p:stCondLst>
                              <p:cond delay="0"/>
                            </p:stCondLst>
                            <p:childTnLst>
                              <p:par>
                                <p:cTn id="161" presetID="47" presetClass="exit" presetSubtype="0" fill="hold" grpId="0" nodeType="withEffect">
                                  <p:stCondLst>
                                    <p:cond delay="0"/>
                                  </p:stCondLst>
                                  <p:childTnLst>
                                    <p:animEffect transition="out" filter="fade">
                                      <p:cBhvr>
                                        <p:cTn id="162" dur="1000"/>
                                        <p:tgtEl>
                                          <p:spTgt spid="39"/>
                                        </p:tgtEl>
                                      </p:cBhvr>
                                    </p:animEffect>
                                    <p:anim calcmode="lin" valueType="num">
                                      <p:cBhvr>
                                        <p:cTn id="163" dur="1000"/>
                                        <p:tgtEl>
                                          <p:spTgt spid="39"/>
                                        </p:tgtEl>
                                        <p:attrNameLst>
                                          <p:attrName>ppt_x</p:attrName>
                                        </p:attrNameLst>
                                      </p:cBhvr>
                                      <p:tavLst>
                                        <p:tav tm="0">
                                          <p:val>
                                            <p:strVal val="ppt_x"/>
                                          </p:val>
                                        </p:tav>
                                        <p:tav tm="100000">
                                          <p:val>
                                            <p:strVal val="ppt_x"/>
                                          </p:val>
                                        </p:tav>
                                      </p:tavLst>
                                    </p:anim>
                                    <p:anim calcmode="lin" valueType="num">
                                      <p:cBhvr>
                                        <p:cTn id="164" dur="1000"/>
                                        <p:tgtEl>
                                          <p:spTgt spid="39"/>
                                        </p:tgtEl>
                                        <p:attrNameLst>
                                          <p:attrName>ppt_y</p:attrName>
                                        </p:attrNameLst>
                                      </p:cBhvr>
                                      <p:tavLst>
                                        <p:tav tm="0">
                                          <p:val>
                                            <p:strVal val="ppt_y"/>
                                          </p:val>
                                        </p:tav>
                                        <p:tav tm="100000">
                                          <p:val>
                                            <p:strVal val="ppt_y-.1"/>
                                          </p:val>
                                        </p:tav>
                                      </p:tavLst>
                                    </p:anim>
                                    <p:set>
                                      <p:cBhvr>
                                        <p:cTn id="165" dur="1" fill="hold">
                                          <p:stCondLst>
                                            <p:cond delay="999"/>
                                          </p:stCondLst>
                                        </p:cTn>
                                        <p:tgtEl>
                                          <p:spTgt spid="39"/>
                                        </p:tgtEl>
                                        <p:attrNameLst>
                                          <p:attrName>style.visibility</p:attrName>
                                        </p:attrNameLst>
                                      </p:cBhvr>
                                      <p:to>
                                        <p:strVal val="hidden"/>
                                      </p:to>
                                    </p:set>
                                  </p:childTnLst>
                                </p:cTn>
                              </p:par>
                              <p:par>
                                <p:cTn id="166" presetID="42" presetClass="entr" presetSubtype="0" fill="hold" grpId="0" nodeType="withEffect">
                                  <p:stCondLst>
                                    <p:cond delay="0"/>
                                  </p:stCondLst>
                                  <p:childTnLst>
                                    <p:set>
                                      <p:cBhvr>
                                        <p:cTn id="167" dur="1" fill="hold">
                                          <p:stCondLst>
                                            <p:cond delay="0"/>
                                          </p:stCondLst>
                                        </p:cTn>
                                        <p:tgtEl>
                                          <p:spTgt spid="9">
                                            <p:txEl>
                                              <p:charRg st="4294967295" end="4294967295"/>
                                            </p:txEl>
                                          </p:spTgt>
                                        </p:tgtEl>
                                        <p:attrNameLst>
                                          <p:attrName>style.visibility</p:attrName>
                                        </p:attrNameLst>
                                      </p:cBhvr>
                                      <p:to>
                                        <p:strVal val="visible"/>
                                      </p:to>
                                    </p:set>
                                    <p:animEffect transition="in" filter="fade">
                                      <p:cBhvr>
                                        <p:cTn id="168" dur="1000"/>
                                        <p:tgtEl>
                                          <p:spTgt spid="9">
                                            <p:txEl>
                                              <p:charRg st="4294967295" end="4294967295"/>
                                            </p:txEl>
                                          </p:spTgt>
                                        </p:tgtEl>
                                      </p:cBhvr>
                                    </p:animEffect>
                                    <p:anim calcmode="lin" valueType="num">
                                      <p:cBhvr>
                                        <p:cTn id="169" dur="1000" fill="hold"/>
                                        <p:tgtEl>
                                          <p:spTgt spid="9">
                                            <p:txEl>
                                              <p:charRg st="4294967295" end="4294967295"/>
                                            </p:txEl>
                                          </p:spTgt>
                                        </p:tgtEl>
                                        <p:attrNameLst>
                                          <p:attrName>ppt_x</p:attrName>
                                        </p:attrNameLst>
                                      </p:cBhvr>
                                      <p:tavLst>
                                        <p:tav tm="0">
                                          <p:val>
                                            <p:strVal val="#ppt_x"/>
                                          </p:val>
                                        </p:tav>
                                        <p:tav tm="100000">
                                          <p:val>
                                            <p:strVal val="#ppt_x"/>
                                          </p:val>
                                        </p:tav>
                                      </p:tavLst>
                                    </p:anim>
                                    <p:anim calcmode="lin" valueType="num">
                                      <p:cBhvr>
                                        <p:cTn id="170" dur="1000" fill="hold"/>
                                        <p:tgtEl>
                                          <p:spTgt spid="9">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9"/>
                  </p:tgtEl>
                </p:cond>
              </p:nextCondLst>
            </p:seq>
            <p:seq concurrent="1" nextAc="seek">
              <p:cTn id="171" restart="whenNotActive" fill="hold" evtFilter="cancelBubble" nodeType="interactiveSeq">
                <p:stCondLst>
                  <p:cond evt="onClick" delay="0">
                    <p:tgtEl>
                      <p:spTgt spid="9"/>
                    </p:tgtEl>
                  </p:cond>
                </p:stCondLst>
                <p:endSync evt="end" delay="0">
                  <p:rtn val="all"/>
                </p:endSync>
                <p:childTnLst>
                  <p:par>
                    <p:cTn id="172" fill="hold">
                      <p:stCondLst>
                        <p:cond delay="0"/>
                      </p:stCondLst>
                      <p:childTnLst>
                        <p:par>
                          <p:cTn id="173" fill="hold">
                            <p:stCondLst>
                              <p:cond delay="0"/>
                            </p:stCondLst>
                            <p:childTnLst>
                              <p:par>
                                <p:cTn id="174" presetID="42" presetClass="entr" presetSubtype="0" fill="hold" grpId="3" nodeType="withEffect">
                                  <p:stCondLst>
                                    <p:cond delay="0"/>
                                  </p:stCondLst>
                                  <p:childTnLst>
                                    <p:set>
                                      <p:cBhvr>
                                        <p:cTn id="175" dur="1" fill="hold">
                                          <p:stCondLst>
                                            <p:cond delay="0"/>
                                          </p:stCondLst>
                                        </p:cTn>
                                        <p:tgtEl>
                                          <p:spTgt spid="9">
                                            <p:txEl>
                                              <p:charRg st="4294967295" end="4294967295"/>
                                            </p:txEl>
                                          </p:spTgt>
                                        </p:tgtEl>
                                        <p:attrNameLst>
                                          <p:attrName>style.visibility</p:attrName>
                                        </p:attrNameLst>
                                      </p:cBhvr>
                                      <p:to>
                                        <p:strVal val="visible"/>
                                      </p:to>
                                    </p:set>
                                    <p:animEffect transition="in" filter="fade">
                                      <p:cBhvr>
                                        <p:cTn id="176" dur="1000"/>
                                        <p:tgtEl>
                                          <p:spTgt spid="9">
                                            <p:txEl>
                                              <p:charRg st="4294967295" end="4294967295"/>
                                            </p:txEl>
                                          </p:spTgt>
                                        </p:tgtEl>
                                      </p:cBhvr>
                                    </p:animEffect>
                                    <p:anim calcmode="lin" valueType="num">
                                      <p:cBhvr>
                                        <p:cTn id="177" dur="1000" fill="hold"/>
                                        <p:tgtEl>
                                          <p:spTgt spid="9">
                                            <p:txEl>
                                              <p:charRg st="4294967295" end="4294967295"/>
                                            </p:txEl>
                                          </p:spTgt>
                                        </p:tgtEl>
                                        <p:attrNameLst>
                                          <p:attrName>ppt_x</p:attrName>
                                        </p:attrNameLst>
                                      </p:cBhvr>
                                      <p:tavLst>
                                        <p:tav tm="0">
                                          <p:val>
                                            <p:strVal val="#ppt_x"/>
                                          </p:val>
                                        </p:tav>
                                        <p:tav tm="100000">
                                          <p:val>
                                            <p:strVal val="#ppt_x"/>
                                          </p:val>
                                        </p:tav>
                                      </p:tavLst>
                                    </p:anim>
                                    <p:anim calcmode="lin" valueType="num">
                                      <p:cBhvr>
                                        <p:cTn id="178" dur="1000" fill="hold"/>
                                        <p:tgtEl>
                                          <p:spTgt spid="9">
                                            <p:txEl>
                                              <p:charRg st="4294967295" end="4294967295"/>
                                            </p:txEl>
                                          </p:spTgt>
                                        </p:tgtEl>
                                        <p:attrNameLst>
                                          <p:attrName>ppt_y</p:attrName>
                                        </p:attrNameLst>
                                      </p:cBhvr>
                                      <p:tavLst>
                                        <p:tav tm="0">
                                          <p:val>
                                            <p:strVal val="#ppt_y+.1"/>
                                          </p:val>
                                        </p:tav>
                                        <p:tav tm="100000">
                                          <p:val>
                                            <p:strVal val="#ppt_y"/>
                                          </p:val>
                                        </p:tav>
                                      </p:tavLst>
                                    </p:anim>
                                  </p:childTnLst>
                                </p:cTn>
                              </p:par>
                              <p:par>
                                <p:cTn id="179" presetID="47" presetClass="exit" presetSubtype="0" fill="hold" grpId="3" nodeType="withEffect">
                                  <p:stCondLst>
                                    <p:cond delay="0"/>
                                  </p:stCondLst>
                                  <p:childTnLst>
                                    <p:animEffect transition="out" filter="fade">
                                      <p:cBhvr>
                                        <p:cTn id="180" dur="1000"/>
                                        <p:tgtEl>
                                          <p:spTgt spid="39"/>
                                        </p:tgtEl>
                                      </p:cBhvr>
                                    </p:animEffect>
                                    <p:anim calcmode="lin" valueType="num">
                                      <p:cBhvr>
                                        <p:cTn id="181" dur="1000"/>
                                        <p:tgtEl>
                                          <p:spTgt spid="39"/>
                                        </p:tgtEl>
                                        <p:attrNameLst>
                                          <p:attrName>ppt_x</p:attrName>
                                        </p:attrNameLst>
                                      </p:cBhvr>
                                      <p:tavLst>
                                        <p:tav tm="0">
                                          <p:val>
                                            <p:strVal val="ppt_x"/>
                                          </p:val>
                                        </p:tav>
                                        <p:tav tm="100000">
                                          <p:val>
                                            <p:strVal val="ppt_x"/>
                                          </p:val>
                                        </p:tav>
                                      </p:tavLst>
                                    </p:anim>
                                    <p:anim calcmode="lin" valueType="num">
                                      <p:cBhvr>
                                        <p:cTn id="182" dur="1000"/>
                                        <p:tgtEl>
                                          <p:spTgt spid="39"/>
                                        </p:tgtEl>
                                        <p:attrNameLst>
                                          <p:attrName>ppt_y</p:attrName>
                                        </p:attrNameLst>
                                      </p:cBhvr>
                                      <p:tavLst>
                                        <p:tav tm="0">
                                          <p:val>
                                            <p:strVal val="ppt_y"/>
                                          </p:val>
                                        </p:tav>
                                        <p:tav tm="100000">
                                          <p:val>
                                            <p:strVal val="ppt_y-.1"/>
                                          </p:val>
                                        </p:tav>
                                      </p:tavLst>
                                    </p:anim>
                                    <p:set>
                                      <p:cBhvr>
                                        <p:cTn id="183"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84" restart="whenNotActive" fill="hold" evtFilter="cancelBubble" nodeType="interactiveSeq">
                <p:stCondLst>
                  <p:cond evt="onClick" delay="0">
                    <p:tgtEl>
                      <p:spTgt spid="40"/>
                    </p:tgtEl>
                  </p:cond>
                </p:stCondLst>
                <p:endSync evt="end" delay="0">
                  <p:rtn val="all"/>
                </p:endSync>
                <p:childTnLst>
                  <p:par>
                    <p:cTn id="185" fill="hold">
                      <p:stCondLst>
                        <p:cond delay="0"/>
                      </p:stCondLst>
                      <p:childTnLst>
                        <p:par>
                          <p:cTn id="186" fill="hold">
                            <p:stCondLst>
                              <p:cond delay="0"/>
                            </p:stCondLst>
                            <p:childTnLst>
                              <p:par>
                                <p:cTn id="187" presetID="47" presetClass="exit" presetSubtype="0" fill="hold" grpId="2" nodeType="withEffect">
                                  <p:stCondLst>
                                    <p:cond delay="0"/>
                                  </p:stCondLst>
                                  <p:childTnLst>
                                    <p:animEffect transition="out" filter="fade">
                                      <p:cBhvr>
                                        <p:cTn id="188" dur="1000"/>
                                        <p:tgtEl>
                                          <p:spTgt spid="40"/>
                                        </p:tgtEl>
                                      </p:cBhvr>
                                    </p:animEffect>
                                    <p:anim calcmode="lin" valueType="num">
                                      <p:cBhvr>
                                        <p:cTn id="189" dur="1000"/>
                                        <p:tgtEl>
                                          <p:spTgt spid="40"/>
                                        </p:tgtEl>
                                        <p:attrNameLst>
                                          <p:attrName>ppt_x</p:attrName>
                                        </p:attrNameLst>
                                      </p:cBhvr>
                                      <p:tavLst>
                                        <p:tav tm="0">
                                          <p:val>
                                            <p:strVal val="ppt_x"/>
                                          </p:val>
                                        </p:tav>
                                        <p:tav tm="100000">
                                          <p:val>
                                            <p:strVal val="ppt_x"/>
                                          </p:val>
                                        </p:tav>
                                      </p:tavLst>
                                    </p:anim>
                                    <p:anim calcmode="lin" valueType="num">
                                      <p:cBhvr>
                                        <p:cTn id="190" dur="1000"/>
                                        <p:tgtEl>
                                          <p:spTgt spid="40"/>
                                        </p:tgtEl>
                                        <p:attrNameLst>
                                          <p:attrName>ppt_y</p:attrName>
                                        </p:attrNameLst>
                                      </p:cBhvr>
                                      <p:tavLst>
                                        <p:tav tm="0">
                                          <p:val>
                                            <p:strVal val="ppt_y"/>
                                          </p:val>
                                        </p:tav>
                                        <p:tav tm="100000">
                                          <p:val>
                                            <p:strVal val="ppt_y-.1"/>
                                          </p:val>
                                        </p:tav>
                                      </p:tavLst>
                                    </p:anim>
                                    <p:set>
                                      <p:cBhvr>
                                        <p:cTn id="191" dur="1" fill="hold">
                                          <p:stCondLst>
                                            <p:cond delay="999"/>
                                          </p:stCondLst>
                                        </p:cTn>
                                        <p:tgtEl>
                                          <p:spTgt spid="40"/>
                                        </p:tgtEl>
                                        <p:attrNameLst>
                                          <p:attrName>style.visibility</p:attrName>
                                        </p:attrNameLst>
                                      </p:cBhvr>
                                      <p:to>
                                        <p:strVal val="hidden"/>
                                      </p:to>
                                    </p:set>
                                  </p:childTnLst>
                                </p:cTn>
                              </p:par>
                              <p:par>
                                <p:cTn id="192" presetID="42" presetClass="entr" presetSubtype="0" fill="hold" grpId="2" nodeType="withEffect">
                                  <p:stCondLst>
                                    <p:cond delay="0"/>
                                  </p:stCondLst>
                                  <p:childTnLst>
                                    <p:set>
                                      <p:cBhvr>
                                        <p:cTn id="193" dur="1" fill="hold">
                                          <p:stCondLst>
                                            <p:cond delay="0"/>
                                          </p:stCondLst>
                                        </p:cTn>
                                        <p:tgtEl>
                                          <p:spTgt spid="3">
                                            <p:txEl>
                                              <p:charRg st="4294967295" end="4294967295"/>
                                            </p:txEl>
                                          </p:spTgt>
                                        </p:tgtEl>
                                        <p:attrNameLst>
                                          <p:attrName>style.visibility</p:attrName>
                                        </p:attrNameLst>
                                      </p:cBhvr>
                                      <p:to>
                                        <p:strVal val="visible"/>
                                      </p:to>
                                    </p:set>
                                    <p:animEffect transition="in" filter="fade">
                                      <p:cBhvr>
                                        <p:cTn id="194" dur="1000"/>
                                        <p:tgtEl>
                                          <p:spTgt spid="3">
                                            <p:txEl>
                                              <p:charRg st="4294967295" end="4294967295"/>
                                            </p:txEl>
                                          </p:spTgt>
                                        </p:tgtEl>
                                      </p:cBhvr>
                                    </p:animEffect>
                                    <p:anim calcmode="lin" valueType="num">
                                      <p:cBhvr>
                                        <p:cTn id="195" dur="1000" fill="hold"/>
                                        <p:tgtEl>
                                          <p:spTgt spid="3">
                                            <p:txEl>
                                              <p:charRg st="4294967295" end="4294967295"/>
                                            </p:txEl>
                                          </p:spTgt>
                                        </p:tgtEl>
                                        <p:attrNameLst>
                                          <p:attrName>ppt_x</p:attrName>
                                        </p:attrNameLst>
                                      </p:cBhvr>
                                      <p:tavLst>
                                        <p:tav tm="0">
                                          <p:val>
                                            <p:strVal val="#ppt_x"/>
                                          </p:val>
                                        </p:tav>
                                        <p:tav tm="100000">
                                          <p:val>
                                            <p:strVal val="#ppt_x"/>
                                          </p:val>
                                        </p:tav>
                                      </p:tavLst>
                                    </p:anim>
                                    <p:anim calcmode="lin" valueType="num">
                                      <p:cBhvr>
                                        <p:cTn id="196" dur="1000" fill="hold"/>
                                        <p:tgtEl>
                                          <p:spTgt spid="3">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0"/>
                  </p:tgtEl>
                </p:cond>
              </p:nextCondLst>
            </p:seq>
            <p:seq concurrent="1" nextAc="seek">
              <p:cTn id="197" restart="whenNotActive" fill="hold" evtFilter="cancelBubble" nodeType="interactiveSeq">
                <p:stCondLst>
                  <p:cond evt="onClick" delay="0">
                    <p:tgtEl>
                      <p:spTgt spid="3"/>
                    </p:tgtEl>
                  </p:cond>
                </p:stCondLst>
                <p:endSync evt="end" delay="0">
                  <p:rtn val="all"/>
                </p:endSync>
                <p:childTnLst>
                  <p:par>
                    <p:cTn id="198" fill="hold">
                      <p:stCondLst>
                        <p:cond delay="0"/>
                      </p:stCondLst>
                      <p:childTnLst>
                        <p:par>
                          <p:cTn id="199" fill="hold">
                            <p:stCondLst>
                              <p:cond delay="0"/>
                            </p:stCondLst>
                            <p:childTnLst>
                              <p:par>
                                <p:cTn id="200" presetID="42" presetClass="entr" presetSubtype="0" fill="hold" grpId="3" nodeType="withEffect">
                                  <p:stCondLst>
                                    <p:cond delay="0"/>
                                  </p:stCondLst>
                                  <p:childTnLst>
                                    <p:set>
                                      <p:cBhvr>
                                        <p:cTn id="201" dur="1" fill="hold">
                                          <p:stCondLst>
                                            <p:cond delay="0"/>
                                          </p:stCondLst>
                                        </p:cTn>
                                        <p:tgtEl>
                                          <p:spTgt spid="3">
                                            <p:txEl>
                                              <p:charRg st="4294967295" end="4294967295"/>
                                            </p:txEl>
                                          </p:spTgt>
                                        </p:tgtEl>
                                        <p:attrNameLst>
                                          <p:attrName>style.visibility</p:attrName>
                                        </p:attrNameLst>
                                      </p:cBhvr>
                                      <p:to>
                                        <p:strVal val="visible"/>
                                      </p:to>
                                    </p:set>
                                    <p:animEffect transition="in" filter="fade">
                                      <p:cBhvr>
                                        <p:cTn id="202" dur="1000"/>
                                        <p:tgtEl>
                                          <p:spTgt spid="3">
                                            <p:txEl>
                                              <p:charRg st="4294967295" end="4294967295"/>
                                            </p:txEl>
                                          </p:spTgt>
                                        </p:tgtEl>
                                      </p:cBhvr>
                                    </p:animEffect>
                                    <p:anim calcmode="lin" valueType="num">
                                      <p:cBhvr>
                                        <p:cTn id="203" dur="1000" fill="hold"/>
                                        <p:tgtEl>
                                          <p:spTgt spid="3">
                                            <p:txEl>
                                              <p:charRg st="4294967295" end="4294967295"/>
                                            </p:txEl>
                                          </p:spTgt>
                                        </p:tgtEl>
                                        <p:attrNameLst>
                                          <p:attrName>ppt_x</p:attrName>
                                        </p:attrNameLst>
                                      </p:cBhvr>
                                      <p:tavLst>
                                        <p:tav tm="0">
                                          <p:val>
                                            <p:strVal val="#ppt_x"/>
                                          </p:val>
                                        </p:tav>
                                        <p:tav tm="100000">
                                          <p:val>
                                            <p:strVal val="#ppt_x"/>
                                          </p:val>
                                        </p:tav>
                                      </p:tavLst>
                                    </p:anim>
                                    <p:anim calcmode="lin" valueType="num">
                                      <p:cBhvr>
                                        <p:cTn id="204" dur="1000" fill="hold"/>
                                        <p:tgtEl>
                                          <p:spTgt spid="3">
                                            <p:txEl>
                                              <p:charRg st="4294967295" end="4294967295"/>
                                            </p:txEl>
                                          </p:spTgt>
                                        </p:tgtEl>
                                        <p:attrNameLst>
                                          <p:attrName>ppt_y</p:attrName>
                                        </p:attrNameLst>
                                      </p:cBhvr>
                                      <p:tavLst>
                                        <p:tav tm="0">
                                          <p:val>
                                            <p:strVal val="#ppt_y+.1"/>
                                          </p:val>
                                        </p:tav>
                                        <p:tav tm="100000">
                                          <p:val>
                                            <p:strVal val="#ppt_y"/>
                                          </p:val>
                                        </p:tav>
                                      </p:tavLst>
                                    </p:anim>
                                  </p:childTnLst>
                                </p:cTn>
                              </p:par>
                              <p:par>
                                <p:cTn id="205" presetID="47" presetClass="exit" presetSubtype="0" fill="hold" grpId="3" nodeType="withEffect">
                                  <p:stCondLst>
                                    <p:cond delay="0"/>
                                  </p:stCondLst>
                                  <p:childTnLst>
                                    <p:animEffect transition="out" filter="fade">
                                      <p:cBhvr>
                                        <p:cTn id="206" dur="1000"/>
                                        <p:tgtEl>
                                          <p:spTgt spid="40"/>
                                        </p:tgtEl>
                                      </p:cBhvr>
                                    </p:animEffect>
                                    <p:anim calcmode="lin" valueType="num">
                                      <p:cBhvr>
                                        <p:cTn id="207" dur="1000"/>
                                        <p:tgtEl>
                                          <p:spTgt spid="40"/>
                                        </p:tgtEl>
                                        <p:attrNameLst>
                                          <p:attrName>ppt_x</p:attrName>
                                        </p:attrNameLst>
                                      </p:cBhvr>
                                      <p:tavLst>
                                        <p:tav tm="0">
                                          <p:val>
                                            <p:strVal val="ppt_x"/>
                                          </p:val>
                                        </p:tav>
                                        <p:tav tm="100000">
                                          <p:val>
                                            <p:strVal val="ppt_x"/>
                                          </p:val>
                                        </p:tav>
                                      </p:tavLst>
                                    </p:anim>
                                    <p:anim calcmode="lin" valueType="num">
                                      <p:cBhvr>
                                        <p:cTn id="208" dur="1000"/>
                                        <p:tgtEl>
                                          <p:spTgt spid="40"/>
                                        </p:tgtEl>
                                        <p:attrNameLst>
                                          <p:attrName>ppt_y</p:attrName>
                                        </p:attrNameLst>
                                      </p:cBhvr>
                                      <p:tavLst>
                                        <p:tav tm="0">
                                          <p:val>
                                            <p:strVal val="ppt_y"/>
                                          </p:val>
                                        </p:tav>
                                        <p:tav tm="100000">
                                          <p:val>
                                            <p:strVal val="ppt_y-.1"/>
                                          </p:val>
                                        </p:tav>
                                      </p:tavLst>
                                    </p:anim>
                                    <p:set>
                                      <p:cBhvr>
                                        <p:cTn id="209"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10" restart="whenNotActive" fill="hold" evtFilter="cancelBubble" nodeType="interactiveSeq">
                <p:stCondLst>
                  <p:cond evt="onClick" delay="0">
                    <p:tgtEl>
                      <p:spTgt spid="41"/>
                    </p:tgtEl>
                  </p:cond>
                </p:stCondLst>
                <p:endSync evt="end" delay="0">
                  <p:rtn val="all"/>
                </p:endSync>
                <p:childTnLst>
                  <p:par>
                    <p:cTn id="211" fill="hold">
                      <p:stCondLst>
                        <p:cond delay="0"/>
                      </p:stCondLst>
                      <p:childTnLst>
                        <p:par>
                          <p:cTn id="212" fill="hold">
                            <p:stCondLst>
                              <p:cond delay="0"/>
                            </p:stCondLst>
                            <p:childTnLst>
                              <p:par>
                                <p:cTn id="213" presetID="47" presetClass="exit" presetSubtype="0" fill="hold" grpId="2" nodeType="withEffect">
                                  <p:stCondLst>
                                    <p:cond delay="0"/>
                                  </p:stCondLst>
                                  <p:childTnLst>
                                    <p:animEffect transition="out" filter="fade">
                                      <p:cBhvr>
                                        <p:cTn id="214" dur="1000"/>
                                        <p:tgtEl>
                                          <p:spTgt spid="41"/>
                                        </p:tgtEl>
                                      </p:cBhvr>
                                    </p:animEffect>
                                    <p:anim calcmode="lin" valueType="num">
                                      <p:cBhvr>
                                        <p:cTn id="215" dur="1000"/>
                                        <p:tgtEl>
                                          <p:spTgt spid="41"/>
                                        </p:tgtEl>
                                        <p:attrNameLst>
                                          <p:attrName>ppt_x</p:attrName>
                                        </p:attrNameLst>
                                      </p:cBhvr>
                                      <p:tavLst>
                                        <p:tav tm="0">
                                          <p:val>
                                            <p:strVal val="ppt_x"/>
                                          </p:val>
                                        </p:tav>
                                        <p:tav tm="100000">
                                          <p:val>
                                            <p:strVal val="ppt_x"/>
                                          </p:val>
                                        </p:tav>
                                      </p:tavLst>
                                    </p:anim>
                                    <p:anim calcmode="lin" valueType="num">
                                      <p:cBhvr>
                                        <p:cTn id="216" dur="1000"/>
                                        <p:tgtEl>
                                          <p:spTgt spid="41"/>
                                        </p:tgtEl>
                                        <p:attrNameLst>
                                          <p:attrName>ppt_y</p:attrName>
                                        </p:attrNameLst>
                                      </p:cBhvr>
                                      <p:tavLst>
                                        <p:tav tm="0">
                                          <p:val>
                                            <p:strVal val="ppt_y"/>
                                          </p:val>
                                        </p:tav>
                                        <p:tav tm="100000">
                                          <p:val>
                                            <p:strVal val="ppt_y-.1"/>
                                          </p:val>
                                        </p:tav>
                                      </p:tavLst>
                                    </p:anim>
                                    <p:set>
                                      <p:cBhvr>
                                        <p:cTn id="217" dur="1" fill="hold">
                                          <p:stCondLst>
                                            <p:cond delay="999"/>
                                          </p:stCondLst>
                                        </p:cTn>
                                        <p:tgtEl>
                                          <p:spTgt spid="41"/>
                                        </p:tgtEl>
                                        <p:attrNameLst>
                                          <p:attrName>style.visibility</p:attrName>
                                        </p:attrNameLst>
                                      </p:cBhvr>
                                      <p:to>
                                        <p:strVal val="hidden"/>
                                      </p:to>
                                    </p:set>
                                  </p:childTnLst>
                                </p:cTn>
                              </p:par>
                              <p:par>
                                <p:cTn id="218" presetID="42" presetClass="entr" presetSubtype="0" fill="hold" grpId="2" nodeType="withEffect">
                                  <p:stCondLst>
                                    <p:cond delay="0"/>
                                  </p:stCondLst>
                                  <p:childTnLst>
                                    <p:set>
                                      <p:cBhvr>
                                        <p:cTn id="219" dur="1" fill="hold">
                                          <p:stCondLst>
                                            <p:cond delay="0"/>
                                          </p:stCondLst>
                                        </p:cTn>
                                        <p:tgtEl>
                                          <p:spTgt spid="10">
                                            <p:txEl>
                                              <p:charRg st="4294967295" end="4294967295"/>
                                            </p:txEl>
                                          </p:spTgt>
                                        </p:tgtEl>
                                        <p:attrNameLst>
                                          <p:attrName>style.visibility</p:attrName>
                                        </p:attrNameLst>
                                      </p:cBhvr>
                                      <p:to>
                                        <p:strVal val="visible"/>
                                      </p:to>
                                    </p:set>
                                    <p:animEffect transition="in" filter="fade">
                                      <p:cBhvr>
                                        <p:cTn id="220" dur="1000"/>
                                        <p:tgtEl>
                                          <p:spTgt spid="10">
                                            <p:txEl>
                                              <p:charRg st="4294967295" end="4294967295"/>
                                            </p:txEl>
                                          </p:spTgt>
                                        </p:tgtEl>
                                      </p:cBhvr>
                                    </p:animEffect>
                                    <p:anim calcmode="lin" valueType="num">
                                      <p:cBhvr>
                                        <p:cTn id="221" dur="1000" fill="hold"/>
                                        <p:tgtEl>
                                          <p:spTgt spid="10">
                                            <p:txEl>
                                              <p:charRg st="4294967295" end="4294967295"/>
                                            </p:txEl>
                                          </p:spTgt>
                                        </p:tgtEl>
                                        <p:attrNameLst>
                                          <p:attrName>ppt_x</p:attrName>
                                        </p:attrNameLst>
                                      </p:cBhvr>
                                      <p:tavLst>
                                        <p:tav tm="0">
                                          <p:val>
                                            <p:strVal val="#ppt_x"/>
                                          </p:val>
                                        </p:tav>
                                        <p:tav tm="100000">
                                          <p:val>
                                            <p:strVal val="#ppt_x"/>
                                          </p:val>
                                        </p:tav>
                                      </p:tavLst>
                                    </p:anim>
                                    <p:anim calcmode="lin" valueType="num">
                                      <p:cBhvr>
                                        <p:cTn id="222" dur="1000" fill="hold"/>
                                        <p:tgtEl>
                                          <p:spTgt spid="10">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1"/>
                  </p:tgtEl>
                </p:cond>
              </p:nextCondLst>
            </p:seq>
            <p:seq concurrent="1" nextAc="seek">
              <p:cTn id="223" restart="whenNotActive" fill="hold" evtFilter="cancelBubble" nodeType="interactiveSeq">
                <p:stCondLst>
                  <p:cond evt="onClick" delay="0">
                    <p:tgtEl>
                      <p:spTgt spid="10"/>
                    </p:tgtEl>
                  </p:cond>
                </p:stCondLst>
                <p:endSync evt="end" delay="0">
                  <p:rtn val="all"/>
                </p:endSync>
                <p:childTnLst>
                  <p:par>
                    <p:cTn id="224" fill="hold">
                      <p:stCondLst>
                        <p:cond delay="0"/>
                      </p:stCondLst>
                      <p:childTnLst>
                        <p:par>
                          <p:cTn id="225" fill="hold">
                            <p:stCondLst>
                              <p:cond delay="0"/>
                            </p:stCondLst>
                            <p:childTnLst>
                              <p:par>
                                <p:cTn id="226" presetID="42" presetClass="entr" presetSubtype="0" fill="hold" grpId="3" nodeType="withEffect">
                                  <p:stCondLst>
                                    <p:cond delay="0"/>
                                  </p:stCondLst>
                                  <p:childTnLst>
                                    <p:set>
                                      <p:cBhvr>
                                        <p:cTn id="227" dur="1" fill="hold">
                                          <p:stCondLst>
                                            <p:cond delay="0"/>
                                          </p:stCondLst>
                                        </p:cTn>
                                        <p:tgtEl>
                                          <p:spTgt spid="10">
                                            <p:txEl>
                                              <p:charRg st="4294967295" end="4294967295"/>
                                            </p:txEl>
                                          </p:spTgt>
                                        </p:tgtEl>
                                        <p:attrNameLst>
                                          <p:attrName>style.visibility</p:attrName>
                                        </p:attrNameLst>
                                      </p:cBhvr>
                                      <p:to>
                                        <p:strVal val="visible"/>
                                      </p:to>
                                    </p:set>
                                    <p:animEffect transition="in" filter="fade">
                                      <p:cBhvr>
                                        <p:cTn id="228" dur="1000"/>
                                        <p:tgtEl>
                                          <p:spTgt spid="10">
                                            <p:txEl>
                                              <p:charRg st="4294967295" end="4294967295"/>
                                            </p:txEl>
                                          </p:spTgt>
                                        </p:tgtEl>
                                      </p:cBhvr>
                                    </p:animEffect>
                                    <p:anim calcmode="lin" valueType="num">
                                      <p:cBhvr>
                                        <p:cTn id="229" dur="1000" fill="hold"/>
                                        <p:tgtEl>
                                          <p:spTgt spid="10">
                                            <p:txEl>
                                              <p:charRg st="4294967295" end="4294967295"/>
                                            </p:txEl>
                                          </p:spTgt>
                                        </p:tgtEl>
                                        <p:attrNameLst>
                                          <p:attrName>ppt_x</p:attrName>
                                        </p:attrNameLst>
                                      </p:cBhvr>
                                      <p:tavLst>
                                        <p:tav tm="0">
                                          <p:val>
                                            <p:strVal val="#ppt_x"/>
                                          </p:val>
                                        </p:tav>
                                        <p:tav tm="100000">
                                          <p:val>
                                            <p:strVal val="#ppt_x"/>
                                          </p:val>
                                        </p:tav>
                                      </p:tavLst>
                                    </p:anim>
                                    <p:anim calcmode="lin" valueType="num">
                                      <p:cBhvr>
                                        <p:cTn id="230" dur="1000" fill="hold"/>
                                        <p:tgtEl>
                                          <p:spTgt spid="10">
                                            <p:txEl>
                                              <p:charRg st="4294967295" end="4294967295"/>
                                            </p:txEl>
                                          </p:spTgt>
                                        </p:tgtEl>
                                        <p:attrNameLst>
                                          <p:attrName>ppt_y</p:attrName>
                                        </p:attrNameLst>
                                      </p:cBhvr>
                                      <p:tavLst>
                                        <p:tav tm="0">
                                          <p:val>
                                            <p:strVal val="#ppt_y+.1"/>
                                          </p:val>
                                        </p:tav>
                                        <p:tav tm="100000">
                                          <p:val>
                                            <p:strVal val="#ppt_y"/>
                                          </p:val>
                                        </p:tav>
                                      </p:tavLst>
                                    </p:anim>
                                  </p:childTnLst>
                                </p:cTn>
                              </p:par>
                              <p:par>
                                <p:cTn id="231" presetID="47" presetClass="exit" presetSubtype="0" fill="hold" grpId="3" nodeType="withEffect">
                                  <p:stCondLst>
                                    <p:cond delay="0"/>
                                  </p:stCondLst>
                                  <p:childTnLst>
                                    <p:animEffect transition="out" filter="fade">
                                      <p:cBhvr>
                                        <p:cTn id="232" dur="1000"/>
                                        <p:tgtEl>
                                          <p:spTgt spid="41"/>
                                        </p:tgtEl>
                                      </p:cBhvr>
                                    </p:animEffect>
                                    <p:anim calcmode="lin" valueType="num">
                                      <p:cBhvr>
                                        <p:cTn id="233" dur="1000"/>
                                        <p:tgtEl>
                                          <p:spTgt spid="41"/>
                                        </p:tgtEl>
                                        <p:attrNameLst>
                                          <p:attrName>ppt_x</p:attrName>
                                        </p:attrNameLst>
                                      </p:cBhvr>
                                      <p:tavLst>
                                        <p:tav tm="0">
                                          <p:val>
                                            <p:strVal val="ppt_x"/>
                                          </p:val>
                                        </p:tav>
                                        <p:tav tm="100000">
                                          <p:val>
                                            <p:strVal val="ppt_x"/>
                                          </p:val>
                                        </p:tav>
                                      </p:tavLst>
                                    </p:anim>
                                    <p:anim calcmode="lin" valueType="num">
                                      <p:cBhvr>
                                        <p:cTn id="234" dur="1000"/>
                                        <p:tgtEl>
                                          <p:spTgt spid="41"/>
                                        </p:tgtEl>
                                        <p:attrNameLst>
                                          <p:attrName>ppt_y</p:attrName>
                                        </p:attrNameLst>
                                      </p:cBhvr>
                                      <p:tavLst>
                                        <p:tav tm="0">
                                          <p:val>
                                            <p:strVal val="ppt_y"/>
                                          </p:val>
                                        </p:tav>
                                        <p:tav tm="100000">
                                          <p:val>
                                            <p:strVal val="ppt_y-.1"/>
                                          </p:val>
                                        </p:tav>
                                      </p:tavLst>
                                    </p:anim>
                                    <p:set>
                                      <p:cBhvr>
                                        <p:cTn id="235"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36" restart="whenNotActive" fill="hold" evtFilter="cancelBubble" nodeType="interactiveSeq">
                <p:stCondLst>
                  <p:cond evt="onClick" delay="0">
                    <p:tgtEl>
                      <p:spTgt spid="27"/>
                    </p:tgtEl>
                  </p:cond>
                </p:stCondLst>
                <p:endSync evt="end" delay="0">
                  <p:rtn val="all"/>
                </p:endSync>
                <p:childTnLst>
                  <p:par>
                    <p:cTn id="237" fill="hold">
                      <p:stCondLst>
                        <p:cond delay="0"/>
                      </p:stCondLst>
                      <p:childTnLst>
                        <p:par>
                          <p:cTn id="238" fill="hold">
                            <p:stCondLst>
                              <p:cond delay="0"/>
                            </p:stCondLst>
                            <p:childTnLst>
                              <p:par>
                                <p:cTn id="239" presetID="1" presetClass="entr" presetSubtype="0" fill="hold" grpId="3" nodeType="withEffect">
                                  <p:stCondLst>
                                    <p:cond delay="0"/>
                                  </p:stCondLst>
                                  <p:childTnLst>
                                    <p:set>
                                      <p:cBhvr>
                                        <p:cTn id="240" dur="1" fill="hold">
                                          <p:stCondLst>
                                            <p:cond delay="0"/>
                                          </p:stCondLst>
                                        </p:cTn>
                                        <p:tgtEl>
                                          <p:spTgt spid="17"/>
                                        </p:tgtEl>
                                        <p:attrNameLst>
                                          <p:attrName>style.visibility</p:attrName>
                                        </p:attrNameLst>
                                      </p:cBhvr>
                                      <p:to>
                                        <p:strVal val="visible"/>
                                      </p:to>
                                    </p:set>
                                  </p:childTnLst>
                                </p:cTn>
                              </p:par>
                              <p:par>
                                <p:cTn id="241" presetID="1" presetClass="entr" presetSubtype="0" fill="hold" grpId="3" nodeType="withEffect">
                                  <p:stCondLst>
                                    <p:cond delay="0"/>
                                  </p:stCondLst>
                                  <p:childTnLst>
                                    <p:set>
                                      <p:cBhvr>
                                        <p:cTn id="242" dur="1" fill="hold">
                                          <p:stCondLst>
                                            <p:cond delay="0"/>
                                          </p:stCondLst>
                                        </p:cTn>
                                        <p:tgtEl>
                                          <p:spTgt spid="16"/>
                                        </p:tgtEl>
                                        <p:attrNameLst>
                                          <p:attrName>style.visibility</p:attrName>
                                        </p:attrNameLst>
                                      </p:cBhvr>
                                      <p:to>
                                        <p:strVal val="visible"/>
                                      </p:to>
                                    </p:set>
                                  </p:childTnLst>
                                </p:cTn>
                              </p:par>
                              <p:par>
                                <p:cTn id="243" presetID="1" presetClass="entr" presetSubtype="0" fill="hold" grpId="3" nodeType="withEffect">
                                  <p:stCondLst>
                                    <p:cond delay="0"/>
                                  </p:stCondLst>
                                  <p:childTnLst>
                                    <p:set>
                                      <p:cBhvr>
                                        <p:cTn id="244" dur="1" fill="hold">
                                          <p:stCondLst>
                                            <p:cond delay="0"/>
                                          </p:stCondLst>
                                        </p:cTn>
                                        <p:tgtEl>
                                          <p:spTgt spid="18"/>
                                        </p:tgtEl>
                                        <p:attrNameLst>
                                          <p:attrName>style.visibility</p:attrName>
                                        </p:attrNameLst>
                                      </p:cBhvr>
                                      <p:to>
                                        <p:strVal val="visible"/>
                                      </p:to>
                                    </p:set>
                                  </p:childTnLst>
                                </p:cTn>
                              </p:par>
                              <p:par>
                                <p:cTn id="245" presetID="1" presetClass="entr" presetSubtype="0" fill="hold" grpId="3" nodeType="withEffect">
                                  <p:stCondLst>
                                    <p:cond delay="0"/>
                                  </p:stCondLst>
                                  <p:childTnLst>
                                    <p:set>
                                      <p:cBhvr>
                                        <p:cTn id="246" dur="1" fill="hold">
                                          <p:stCondLst>
                                            <p:cond delay="0"/>
                                          </p:stCondLst>
                                        </p:cTn>
                                        <p:tgtEl>
                                          <p:spTgt spid="19"/>
                                        </p:tgtEl>
                                        <p:attrNameLst>
                                          <p:attrName>style.visibility</p:attrName>
                                        </p:attrNameLst>
                                      </p:cBhvr>
                                      <p:to>
                                        <p:strVal val="visible"/>
                                      </p:to>
                                    </p:set>
                                  </p:childTnLst>
                                </p:cTn>
                              </p:par>
                              <p:par>
                                <p:cTn id="247" presetID="1" presetClass="entr" presetSubtype="0" fill="hold" grpId="3" nodeType="withEffect">
                                  <p:stCondLst>
                                    <p:cond delay="0"/>
                                  </p:stCondLst>
                                  <p:childTnLst>
                                    <p:set>
                                      <p:cBhvr>
                                        <p:cTn id="248" dur="1" fill="hold">
                                          <p:stCondLst>
                                            <p:cond delay="0"/>
                                          </p:stCondLst>
                                        </p:cTn>
                                        <p:tgtEl>
                                          <p:spTgt spid="20"/>
                                        </p:tgtEl>
                                        <p:attrNameLst>
                                          <p:attrName>style.visibility</p:attrName>
                                        </p:attrNameLst>
                                      </p:cBhvr>
                                      <p:to>
                                        <p:strVal val="visible"/>
                                      </p:to>
                                    </p:set>
                                  </p:childTnLst>
                                </p:cTn>
                              </p:par>
                              <p:par>
                                <p:cTn id="249" presetID="1" presetClass="entr" presetSubtype="0" fill="hold" grpId="3" nodeType="withEffect">
                                  <p:stCondLst>
                                    <p:cond delay="0"/>
                                  </p:stCondLst>
                                  <p:childTnLst>
                                    <p:set>
                                      <p:cBhvr>
                                        <p:cTn id="250" dur="1" fill="hold">
                                          <p:stCondLst>
                                            <p:cond delay="0"/>
                                          </p:stCondLst>
                                        </p:cTn>
                                        <p:tgtEl>
                                          <p:spTgt spid="6"/>
                                        </p:tgtEl>
                                        <p:attrNameLst>
                                          <p:attrName>style.visibility</p:attrName>
                                        </p:attrNameLst>
                                      </p:cBhvr>
                                      <p:to>
                                        <p:strVal val="visible"/>
                                      </p:to>
                                    </p:set>
                                  </p:childTnLst>
                                </p:cTn>
                              </p:par>
                              <p:par>
                                <p:cTn id="251" presetID="1" presetClass="entr" presetSubtype="0" fill="hold" grpId="2" nodeType="withEffect">
                                  <p:stCondLst>
                                    <p:cond delay="0"/>
                                  </p:stCondLst>
                                  <p:childTnLst>
                                    <p:set>
                                      <p:cBhvr>
                                        <p:cTn id="252" dur="1" fill="hold">
                                          <p:stCondLst>
                                            <p:cond delay="0"/>
                                          </p:stCondLst>
                                        </p:cTn>
                                        <p:tgtEl>
                                          <p:spTgt spid="39"/>
                                        </p:tgtEl>
                                        <p:attrNameLst>
                                          <p:attrName>style.visibility</p:attrName>
                                        </p:attrNameLst>
                                      </p:cBhvr>
                                      <p:to>
                                        <p:strVal val="visible"/>
                                      </p:to>
                                    </p:set>
                                  </p:childTnLst>
                                </p:cTn>
                              </p:par>
                              <p:par>
                                <p:cTn id="253" presetID="1" presetClass="entr" presetSubtype="0" fill="hold" grpId="1" nodeType="withEffect">
                                  <p:stCondLst>
                                    <p:cond delay="0"/>
                                  </p:stCondLst>
                                  <p:childTnLst>
                                    <p:set>
                                      <p:cBhvr>
                                        <p:cTn id="254" dur="1" fill="hold">
                                          <p:stCondLst>
                                            <p:cond delay="0"/>
                                          </p:stCondLst>
                                        </p:cTn>
                                        <p:tgtEl>
                                          <p:spTgt spid="40"/>
                                        </p:tgtEl>
                                        <p:attrNameLst>
                                          <p:attrName>style.visibility</p:attrName>
                                        </p:attrNameLst>
                                      </p:cBhvr>
                                      <p:to>
                                        <p:strVal val="visible"/>
                                      </p:to>
                                    </p:set>
                                  </p:childTnLst>
                                </p:cTn>
                              </p:par>
                              <p:par>
                                <p:cTn id="255" presetID="1" presetClass="entr" presetSubtype="0" fill="hold" grpId="1" nodeType="withEffect">
                                  <p:stCondLst>
                                    <p:cond delay="0"/>
                                  </p:stCondLst>
                                  <p:childTnLst>
                                    <p:set>
                                      <p:cBhvr>
                                        <p:cTn id="256" dur="1" fill="hold">
                                          <p:stCondLst>
                                            <p:cond delay="0"/>
                                          </p:stCondLst>
                                        </p:cTn>
                                        <p:tgtEl>
                                          <p:spTgt spid="41"/>
                                        </p:tgtEl>
                                        <p:attrNameLst>
                                          <p:attrName>style.visibility</p:attrName>
                                        </p:attrNameLst>
                                      </p:cBhvr>
                                      <p:to>
                                        <p:strVal val="visible"/>
                                      </p:to>
                                    </p:set>
                                  </p:childTnLst>
                                </p:cTn>
                              </p:par>
                              <p:par>
                                <p:cTn id="257" presetID="1" presetClass="exit" presetSubtype="0" fill="hold" grpId="3" nodeType="withEffect">
                                  <p:stCondLst>
                                    <p:cond delay="0"/>
                                  </p:stCondLst>
                                  <p:childTnLst>
                                    <p:set>
                                      <p:cBhvr>
                                        <p:cTn id="258" dur="1" fill="hold">
                                          <p:stCondLst>
                                            <p:cond delay="0"/>
                                          </p:stCondLst>
                                        </p:cTn>
                                        <p:tgtEl>
                                          <p:spTgt spid="70">
                                            <p:txEl>
                                              <p:charRg st="4294967295" end="4294967295"/>
                                            </p:txEl>
                                          </p:spTgt>
                                        </p:tgtEl>
                                        <p:attrNameLst>
                                          <p:attrName>style.visibility</p:attrName>
                                        </p:attrNameLst>
                                      </p:cBhvr>
                                      <p:to>
                                        <p:strVal val="hidden"/>
                                      </p:to>
                                    </p:set>
                                  </p:childTnLst>
                                </p:cTn>
                              </p:par>
                              <p:par>
                                <p:cTn id="259" presetID="1" presetClass="exit" presetSubtype="0" fill="hold" grpId="3" nodeType="withEffect">
                                  <p:stCondLst>
                                    <p:cond delay="0"/>
                                  </p:stCondLst>
                                  <p:childTnLst>
                                    <p:set>
                                      <p:cBhvr>
                                        <p:cTn id="260" dur="1" fill="hold">
                                          <p:stCondLst>
                                            <p:cond delay="0"/>
                                          </p:stCondLst>
                                        </p:cTn>
                                        <p:tgtEl>
                                          <p:spTgt spid="71">
                                            <p:txEl>
                                              <p:charRg st="4294967295" end="4294967295"/>
                                            </p:txEl>
                                          </p:spTgt>
                                        </p:tgtEl>
                                        <p:attrNameLst>
                                          <p:attrName>style.visibility</p:attrName>
                                        </p:attrNameLst>
                                      </p:cBhvr>
                                      <p:to>
                                        <p:strVal val="hidden"/>
                                      </p:to>
                                    </p:set>
                                  </p:childTnLst>
                                </p:cTn>
                              </p:par>
                              <p:par>
                                <p:cTn id="261" presetID="1" presetClass="exit" presetSubtype="0" fill="hold" grpId="3" nodeType="withEffect">
                                  <p:stCondLst>
                                    <p:cond delay="0"/>
                                  </p:stCondLst>
                                  <p:childTnLst>
                                    <p:set>
                                      <p:cBhvr>
                                        <p:cTn id="262" dur="1" fill="hold">
                                          <p:stCondLst>
                                            <p:cond delay="0"/>
                                          </p:stCondLst>
                                        </p:cTn>
                                        <p:tgtEl>
                                          <p:spTgt spid="68">
                                            <p:txEl>
                                              <p:charRg st="4294967295" end="4294967295"/>
                                            </p:txEl>
                                          </p:spTgt>
                                        </p:tgtEl>
                                        <p:attrNameLst>
                                          <p:attrName>style.visibility</p:attrName>
                                        </p:attrNameLst>
                                      </p:cBhvr>
                                      <p:to>
                                        <p:strVal val="hidden"/>
                                      </p:to>
                                    </p:set>
                                  </p:childTnLst>
                                </p:cTn>
                              </p:par>
                              <p:par>
                                <p:cTn id="263" presetID="1" presetClass="exit" presetSubtype="0" fill="hold" grpId="3" nodeType="withEffect">
                                  <p:stCondLst>
                                    <p:cond delay="0"/>
                                  </p:stCondLst>
                                  <p:childTnLst>
                                    <p:set>
                                      <p:cBhvr>
                                        <p:cTn id="264" dur="1" fill="hold">
                                          <p:stCondLst>
                                            <p:cond delay="0"/>
                                          </p:stCondLst>
                                        </p:cTn>
                                        <p:tgtEl>
                                          <p:spTgt spid="69">
                                            <p:txEl>
                                              <p:charRg st="4294967295" end="4294967295"/>
                                            </p:txEl>
                                          </p:spTgt>
                                        </p:tgtEl>
                                        <p:attrNameLst>
                                          <p:attrName>style.visibility</p:attrName>
                                        </p:attrNameLst>
                                      </p:cBhvr>
                                      <p:to>
                                        <p:strVal val="hidden"/>
                                      </p:to>
                                    </p:set>
                                  </p:childTnLst>
                                </p:cTn>
                              </p:par>
                              <p:par>
                                <p:cTn id="265" presetID="1" presetClass="exit" presetSubtype="0" fill="hold" grpId="3" nodeType="withEffect">
                                  <p:stCondLst>
                                    <p:cond delay="0"/>
                                  </p:stCondLst>
                                  <p:childTnLst>
                                    <p:set>
                                      <p:cBhvr>
                                        <p:cTn id="266" dur="1" fill="hold">
                                          <p:stCondLst>
                                            <p:cond delay="0"/>
                                          </p:stCondLst>
                                        </p:cTn>
                                        <p:tgtEl>
                                          <p:spTgt spid="23">
                                            <p:txEl>
                                              <p:charRg st="4294967295" end="4294967295"/>
                                            </p:txEl>
                                          </p:spTgt>
                                        </p:tgtEl>
                                        <p:attrNameLst>
                                          <p:attrName>style.visibility</p:attrName>
                                        </p:attrNameLst>
                                      </p:cBhvr>
                                      <p:to>
                                        <p:strVal val="hidden"/>
                                      </p:to>
                                    </p:set>
                                  </p:childTnLst>
                                </p:cTn>
                              </p:par>
                              <p:par>
                                <p:cTn id="267" presetID="1" presetClass="exit" presetSubtype="0" fill="hold" grpId="3" nodeType="withEffect">
                                  <p:stCondLst>
                                    <p:cond delay="0"/>
                                  </p:stCondLst>
                                  <p:childTnLst>
                                    <p:set>
                                      <p:cBhvr>
                                        <p:cTn id="268" dur="1" fill="hold">
                                          <p:stCondLst>
                                            <p:cond delay="0"/>
                                          </p:stCondLst>
                                        </p:cTn>
                                        <p:tgtEl>
                                          <p:spTgt spid="2">
                                            <p:txEl>
                                              <p:charRg st="4294967295" end="4294967295"/>
                                            </p:txEl>
                                          </p:spTgt>
                                        </p:tgtEl>
                                        <p:attrNameLst>
                                          <p:attrName>style.visibility</p:attrName>
                                        </p:attrNameLst>
                                      </p:cBhvr>
                                      <p:to>
                                        <p:strVal val="hidden"/>
                                      </p:to>
                                    </p:set>
                                  </p:childTnLst>
                                </p:cTn>
                              </p:par>
                              <p:par>
                                <p:cTn id="269" presetID="1" presetClass="exit" presetSubtype="0" fill="hold" grpId="2" nodeType="withEffect">
                                  <p:stCondLst>
                                    <p:cond delay="0"/>
                                  </p:stCondLst>
                                  <p:childTnLst>
                                    <p:set>
                                      <p:cBhvr>
                                        <p:cTn id="270" dur="1" fill="hold">
                                          <p:stCondLst>
                                            <p:cond delay="0"/>
                                          </p:stCondLst>
                                        </p:cTn>
                                        <p:tgtEl>
                                          <p:spTgt spid="9">
                                            <p:txEl>
                                              <p:charRg st="4294967295" end="4294967295"/>
                                            </p:txEl>
                                          </p:spTgt>
                                        </p:tgtEl>
                                        <p:attrNameLst>
                                          <p:attrName>style.visibility</p:attrName>
                                        </p:attrNameLst>
                                      </p:cBhvr>
                                      <p:to>
                                        <p:strVal val="hidden"/>
                                      </p:to>
                                    </p:set>
                                  </p:childTnLst>
                                </p:cTn>
                              </p:par>
                              <p:par>
                                <p:cTn id="271" presetID="1" presetClass="exit" presetSubtype="0" fill="hold" grpId="1" nodeType="withEffect">
                                  <p:stCondLst>
                                    <p:cond delay="0"/>
                                  </p:stCondLst>
                                  <p:childTnLst>
                                    <p:set>
                                      <p:cBhvr>
                                        <p:cTn id="272" dur="1" fill="hold">
                                          <p:stCondLst>
                                            <p:cond delay="0"/>
                                          </p:stCondLst>
                                        </p:cTn>
                                        <p:tgtEl>
                                          <p:spTgt spid="3">
                                            <p:txEl>
                                              <p:charRg st="4294967295" end="4294967295"/>
                                            </p:txEl>
                                          </p:spTgt>
                                        </p:tgtEl>
                                        <p:attrNameLst>
                                          <p:attrName>style.visibility</p:attrName>
                                        </p:attrNameLst>
                                      </p:cBhvr>
                                      <p:to>
                                        <p:strVal val="hidden"/>
                                      </p:to>
                                    </p:set>
                                  </p:childTnLst>
                                </p:cTn>
                              </p:par>
                              <p:par>
                                <p:cTn id="273" presetID="1" presetClass="exit" presetSubtype="0" fill="hold" grpId="1" nodeType="withEffect">
                                  <p:stCondLst>
                                    <p:cond delay="0"/>
                                  </p:stCondLst>
                                  <p:childTnLst>
                                    <p:set>
                                      <p:cBhvr>
                                        <p:cTn id="274" dur="1" fill="hold">
                                          <p:stCondLst>
                                            <p:cond delay="0"/>
                                          </p:stCondLst>
                                        </p:cTn>
                                        <p:tgtEl>
                                          <p:spTgt spid="10">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75" restart="whenNotActive" fill="hold" evtFilter="cancelBubble" nodeType="interactiveSeq">
                <p:stCondLst>
                  <p:cond evt="onClick" delay="0">
                    <p:tgtEl>
                      <p:spTgt spid="26"/>
                    </p:tgtEl>
                  </p:cond>
                </p:stCondLst>
                <p:endSync evt="end" delay="0">
                  <p:rtn val="all"/>
                </p:endSync>
                <p:childTnLst>
                  <p:par>
                    <p:cTn id="276" fill="hold">
                      <p:stCondLst>
                        <p:cond delay="0"/>
                      </p:stCondLst>
                      <p:childTnLst>
                        <p:par>
                          <p:cTn id="277" fill="hold">
                            <p:stCondLst>
                              <p:cond delay="0"/>
                            </p:stCondLst>
                            <p:childTnLst>
                              <p:par>
                                <p:cTn id="278" presetID="1" presetClass="entr" presetSubtype="0" fill="hold" grpId="2" nodeType="withEffect">
                                  <p:stCondLst>
                                    <p:cond delay="0"/>
                                  </p:stCondLst>
                                  <p:childTnLst>
                                    <p:set>
                                      <p:cBhvr>
                                        <p:cTn id="279" dur="1" fill="hold">
                                          <p:stCondLst>
                                            <p:cond delay="0"/>
                                          </p:stCondLst>
                                        </p:cTn>
                                        <p:tgtEl>
                                          <p:spTgt spid="16"/>
                                        </p:tgtEl>
                                        <p:attrNameLst>
                                          <p:attrName>style.visibility</p:attrName>
                                        </p:attrNameLst>
                                      </p:cBhvr>
                                      <p:to>
                                        <p:strVal val="visible"/>
                                      </p:to>
                                    </p:set>
                                  </p:childTnLst>
                                </p:cTn>
                              </p:par>
                              <p:par>
                                <p:cTn id="280" presetID="1" presetClass="entr" presetSubtype="0" fill="hold" grpId="2" nodeType="withEffect">
                                  <p:stCondLst>
                                    <p:cond delay="0"/>
                                  </p:stCondLst>
                                  <p:childTnLst>
                                    <p:set>
                                      <p:cBhvr>
                                        <p:cTn id="281" dur="1" fill="hold">
                                          <p:stCondLst>
                                            <p:cond delay="0"/>
                                          </p:stCondLst>
                                        </p:cTn>
                                        <p:tgtEl>
                                          <p:spTgt spid="17"/>
                                        </p:tgtEl>
                                        <p:attrNameLst>
                                          <p:attrName>style.visibility</p:attrName>
                                        </p:attrNameLst>
                                      </p:cBhvr>
                                      <p:to>
                                        <p:strVal val="visible"/>
                                      </p:to>
                                    </p:set>
                                  </p:childTnLst>
                                </p:cTn>
                              </p:par>
                              <p:par>
                                <p:cTn id="282" presetID="1" presetClass="entr" presetSubtype="0" fill="hold" grpId="2" nodeType="withEffect">
                                  <p:stCondLst>
                                    <p:cond delay="0"/>
                                  </p:stCondLst>
                                  <p:childTnLst>
                                    <p:set>
                                      <p:cBhvr>
                                        <p:cTn id="283" dur="1" fill="hold">
                                          <p:stCondLst>
                                            <p:cond delay="0"/>
                                          </p:stCondLst>
                                        </p:cTn>
                                        <p:tgtEl>
                                          <p:spTgt spid="18"/>
                                        </p:tgtEl>
                                        <p:attrNameLst>
                                          <p:attrName>style.visibility</p:attrName>
                                        </p:attrNameLst>
                                      </p:cBhvr>
                                      <p:to>
                                        <p:strVal val="visible"/>
                                      </p:to>
                                    </p:set>
                                  </p:childTnLst>
                                </p:cTn>
                              </p:par>
                              <p:par>
                                <p:cTn id="284" presetID="1" presetClass="entr" presetSubtype="0" fill="hold" grpId="2" nodeType="withEffect">
                                  <p:stCondLst>
                                    <p:cond delay="0"/>
                                  </p:stCondLst>
                                  <p:childTnLst>
                                    <p:set>
                                      <p:cBhvr>
                                        <p:cTn id="285" dur="1" fill="hold">
                                          <p:stCondLst>
                                            <p:cond delay="0"/>
                                          </p:stCondLst>
                                        </p:cTn>
                                        <p:tgtEl>
                                          <p:spTgt spid="19"/>
                                        </p:tgtEl>
                                        <p:attrNameLst>
                                          <p:attrName>style.visibility</p:attrName>
                                        </p:attrNameLst>
                                      </p:cBhvr>
                                      <p:to>
                                        <p:strVal val="visible"/>
                                      </p:to>
                                    </p:set>
                                  </p:childTnLst>
                                </p:cTn>
                              </p:par>
                              <p:par>
                                <p:cTn id="286" presetID="1" presetClass="entr" presetSubtype="0" fill="hold" grpId="2" nodeType="withEffect">
                                  <p:stCondLst>
                                    <p:cond delay="0"/>
                                  </p:stCondLst>
                                  <p:childTnLst>
                                    <p:set>
                                      <p:cBhvr>
                                        <p:cTn id="287" dur="1" fill="hold">
                                          <p:stCondLst>
                                            <p:cond delay="0"/>
                                          </p:stCondLst>
                                        </p:cTn>
                                        <p:tgtEl>
                                          <p:spTgt spid="20"/>
                                        </p:tgtEl>
                                        <p:attrNameLst>
                                          <p:attrName>style.visibility</p:attrName>
                                        </p:attrNameLst>
                                      </p:cBhvr>
                                      <p:to>
                                        <p:strVal val="visible"/>
                                      </p:to>
                                    </p:set>
                                  </p:childTnLst>
                                </p:cTn>
                              </p:par>
                              <p:par>
                                <p:cTn id="288" presetID="1" presetClass="entr" presetSubtype="0" fill="hold" grpId="2" nodeType="withEffect">
                                  <p:stCondLst>
                                    <p:cond delay="0"/>
                                  </p:stCondLst>
                                  <p:childTnLst>
                                    <p:set>
                                      <p:cBhvr>
                                        <p:cTn id="289" dur="1" fill="hold">
                                          <p:stCondLst>
                                            <p:cond delay="0"/>
                                          </p:stCondLst>
                                        </p:cTn>
                                        <p:tgtEl>
                                          <p:spTgt spid="6"/>
                                        </p:tgtEl>
                                        <p:attrNameLst>
                                          <p:attrName>style.visibility</p:attrName>
                                        </p:attrNameLst>
                                      </p:cBhvr>
                                      <p:to>
                                        <p:strVal val="visible"/>
                                      </p:to>
                                    </p:set>
                                  </p:childTnLst>
                                </p:cTn>
                              </p:par>
                              <p:par>
                                <p:cTn id="290" presetID="1" presetClass="entr" presetSubtype="0" fill="hold" grpId="1" nodeType="withEffect">
                                  <p:stCondLst>
                                    <p:cond delay="0"/>
                                  </p:stCondLst>
                                  <p:childTnLst>
                                    <p:set>
                                      <p:cBhvr>
                                        <p:cTn id="291" dur="1" fill="hold">
                                          <p:stCondLst>
                                            <p:cond delay="0"/>
                                          </p:stCondLst>
                                        </p:cTn>
                                        <p:tgtEl>
                                          <p:spTgt spid="39"/>
                                        </p:tgtEl>
                                        <p:attrNameLst>
                                          <p:attrName>style.visibility</p:attrName>
                                        </p:attrNameLst>
                                      </p:cBhvr>
                                      <p:to>
                                        <p:strVal val="visible"/>
                                      </p:to>
                                    </p:set>
                                  </p:childTnLst>
                                </p:cTn>
                              </p:par>
                              <p:par>
                                <p:cTn id="292" presetID="1" presetClass="entr" presetSubtype="0" fill="hold" grpId="0" nodeType="withEffect">
                                  <p:stCondLst>
                                    <p:cond delay="0"/>
                                  </p:stCondLst>
                                  <p:childTnLst>
                                    <p:set>
                                      <p:cBhvr>
                                        <p:cTn id="293" dur="1" fill="hold">
                                          <p:stCondLst>
                                            <p:cond delay="0"/>
                                          </p:stCondLst>
                                        </p:cTn>
                                        <p:tgtEl>
                                          <p:spTgt spid="40"/>
                                        </p:tgtEl>
                                        <p:attrNameLst>
                                          <p:attrName>style.visibility</p:attrName>
                                        </p:attrNameLst>
                                      </p:cBhvr>
                                      <p:to>
                                        <p:strVal val="visible"/>
                                      </p:to>
                                    </p:set>
                                  </p:childTnLst>
                                </p:cTn>
                              </p:par>
                              <p:par>
                                <p:cTn id="294" presetID="1" presetClass="entr" presetSubtype="0" fill="hold" grpId="0" nodeType="withEffect">
                                  <p:stCondLst>
                                    <p:cond delay="0"/>
                                  </p:stCondLst>
                                  <p:childTnLst>
                                    <p:set>
                                      <p:cBhvr>
                                        <p:cTn id="295" dur="1" fill="hold">
                                          <p:stCondLst>
                                            <p:cond delay="0"/>
                                          </p:stCondLst>
                                        </p:cTn>
                                        <p:tgtEl>
                                          <p:spTgt spid="41"/>
                                        </p:tgtEl>
                                        <p:attrNameLst>
                                          <p:attrName>style.visibility</p:attrName>
                                        </p:attrNameLst>
                                      </p:cBhvr>
                                      <p:to>
                                        <p:strVal val="visible"/>
                                      </p:to>
                                    </p:set>
                                  </p:childTnLst>
                                </p:cTn>
                              </p:par>
                              <p:par>
                                <p:cTn id="296" presetID="1" presetClass="exit" presetSubtype="0" fill="hold" grpId="2" nodeType="withEffect">
                                  <p:stCondLst>
                                    <p:cond delay="0"/>
                                  </p:stCondLst>
                                  <p:childTnLst>
                                    <p:set>
                                      <p:cBhvr>
                                        <p:cTn id="297" dur="1" fill="hold">
                                          <p:stCondLst>
                                            <p:cond delay="0"/>
                                          </p:stCondLst>
                                        </p:cTn>
                                        <p:tgtEl>
                                          <p:spTgt spid="70">
                                            <p:txEl>
                                              <p:charRg st="4294967295" end="4294967295"/>
                                            </p:txEl>
                                          </p:spTgt>
                                        </p:tgtEl>
                                        <p:attrNameLst>
                                          <p:attrName>style.visibility</p:attrName>
                                        </p:attrNameLst>
                                      </p:cBhvr>
                                      <p:to>
                                        <p:strVal val="hidden"/>
                                      </p:to>
                                    </p:set>
                                  </p:childTnLst>
                                </p:cTn>
                              </p:par>
                              <p:par>
                                <p:cTn id="298" presetID="1" presetClass="exit" presetSubtype="0" fill="hold" grpId="2" nodeType="withEffect">
                                  <p:stCondLst>
                                    <p:cond delay="0"/>
                                  </p:stCondLst>
                                  <p:childTnLst>
                                    <p:set>
                                      <p:cBhvr>
                                        <p:cTn id="299" dur="1" fill="hold">
                                          <p:stCondLst>
                                            <p:cond delay="0"/>
                                          </p:stCondLst>
                                        </p:cTn>
                                        <p:tgtEl>
                                          <p:spTgt spid="71">
                                            <p:txEl>
                                              <p:charRg st="4294967295" end="4294967295"/>
                                            </p:txEl>
                                          </p:spTgt>
                                        </p:tgtEl>
                                        <p:attrNameLst>
                                          <p:attrName>style.visibility</p:attrName>
                                        </p:attrNameLst>
                                      </p:cBhvr>
                                      <p:to>
                                        <p:strVal val="hidden"/>
                                      </p:to>
                                    </p:set>
                                  </p:childTnLst>
                                </p:cTn>
                              </p:par>
                              <p:par>
                                <p:cTn id="300" presetID="1" presetClass="exit" presetSubtype="0" fill="hold" grpId="2" nodeType="withEffect">
                                  <p:stCondLst>
                                    <p:cond delay="0"/>
                                  </p:stCondLst>
                                  <p:childTnLst>
                                    <p:set>
                                      <p:cBhvr>
                                        <p:cTn id="301" dur="1" fill="hold">
                                          <p:stCondLst>
                                            <p:cond delay="0"/>
                                          </p:stCondLst>
                                        </p:cTn>
                                        <p:tgtEl>
                                          <p:spTgt spid="68">
                                            <p:txEl>
                                              <p:charRg st="4294967295" end="4294967295"/>
                                            </p:txEl>
                                          </p:spTgt>
                                        </p:tgtEl>
                                        <p:attrNameLst>
                                          <p:attrName>style.visibility</p:attrName>
                                        </p:attrNameLst>
                                      </p:cBhvr>
                                      <p:to>
                                        <p:strVal val="hidden"/>
                                      </p:to>
                                    </p:set>
                                  </p:childTnLst>
                                </p:cTn>
                              </p:par>
                              <p:par>
                                <p:cTn id="302" presetID="1" presetClass="exit" presetSubtype="0" fill="hold" grpId="2" nodeType="withEffect">
                                  <p:stCondLst>
                                    <p:cond delay="0"/>
                                  </p:stCondLst>
                                  <p:childTnLst>
                                    <p:set>
                                      <p:cBhvr>
                                        <p:cTn id="303" dur="1" fill="hold">
                                          <p:stCondLst>
                                            <p:cond delay="0"/>
                                          </p:stCondLst>
                                        </p:cTn>
                                        <p:tgtEl>
                                          <p:spTgt spid="69">
                                            <p:txEl>
                                              <p:charRg st="4294967295" end="4294967295"/>
                                            </p:txEl>
                                          </p:spTgt>
                                        </p:tgtEl>
                                        <p:attrNameLst>
                                          <p:attrName>style.visibility</p:attrName>
                                        </p:attrNameLst>
                                      </p:cBhvr>
                                      <p:to>
                                        <p:strVal val="hidden"/>
                                      </p:to>
                                    </p:set>
                                  </p:childTnLst>
                                </p:cTn>
                              </p:par>
                              <p:par>
                                <p:cTn id="304" presetID="1" presetClass="exit" presetSubtype="0" fill="hold" grpId="2" nodeType="withEffect">
                                  <p:stCondLst>
                                    <p:cond delay="0"/>
                                  </p:stCondLst>
                                  <p:childTnLst>
                                    <p:set>
                                      <p:cBhvr>
                                        <p:cTn id="305" dur="1" fill="hold">
                                          <p:stCondLst>
                                            <p:cond delay="0"/>
                                          </p:stCondLst>
                                        </p:cTn>
                                        <p:tgtEl>
                                          <p:spTgt spid="23">
                                            <p:txEl>
                                              <p:charRg st="4294967295" end="4294967295"/>
                                            </p:txEl>
                                          </p:spTgt>
                                        </p:tgtEl>
                                        <p:attrNameLst>
                                          <p:attrName>style.visibility</p:attrName>
                                        </p:attrNameLst>
                                      </p:cBhvr>
                                      <p:to>
                                        <p:strVal val="hidden"/>
                                      </p:to>
                                    </p:set>
                                  </p:childTnLst>
                                </p:cTn>
                              </p:par>
                              <p:par>
                                <p:cTn id="306" presetID="1" presetClass="exit" presetSubtype="0" fill="hold" grpId="2" nodeType="withEffect">
                                  <p:stCondLst>
                                    <p:cond delay="0"/>
                                  </p:stCondLst>
                                  <p:childTnLst>
                                    <p:set>
                                      <p:cBhvr>
                                        <p:cTn id="307" dur="1" fill="hold">
                                          <p:stCondLst>
                                            <p:cond delay="0"/>
                                          </p:stCondLst>
                                        </p:cTn>
                                        <p:tgtEl>
                                          <p:spTgt spid="2">
                                            <p:txEl>
                                              <p:charRg st="4294967295" end="4294967295"/>
                                            </p:txEl>
                                          </p:spTgt>
                                        </p:tgtEl>
                                        <p:attrNameLst>
                                          <p:attrName>style.visibility</p:attrName>
                                        </p:attrNameLst>
                                      </p:cBhvr>
                                      <p:to>
                                        <p:strVal val="hidden"/>
                                      </p:to>
                                    </p:set>
                                  </p:childTnLst>
                                </p:cTn>
                              </p:par>
                              <p:par>
                                <p:cTn id="308" presetID="1" presetClass="exit" presetSubtype="0" fill="hold" grpId="1" nodeType="withEffect">
                                  <p:stCondLst>
                                    <p:cond delay="0"/>
                                  </p:stCondLst>
                                  <p:childTnLst>
                                    <p:set>
                                      <p:cBhvr>
                                        <p:cTn id="309" dur="1" fill="hold">
                                          <p:stCondLst>
                                            <p:cond delay="0"/>
                                          </p:stCondLst>
                                        </p:cTn>
                                        <p:tgtEl>
                                          <p:spTgt spid="9">
                                            <p:txEl>
                                              <p:charRg st="4294967295" end="4294967295"/>
                                            </p:txEl>
                                          </p:spTgt>
                                        </p:tgtEl>
                                        <p:attrNameLst>
                                          <p:attrName>style.visibility</p:attrName>
                                        </p:attrNameLst>
                                      </p:cBhvr>
                                      <p:to>
                                        <p:strVal val="hidden"/>
                                      </p:to>
                                    </p:set>
                                  </p:childTnLst>
                                </p:cTn>
                              </p:par>
                              <p:par>
                                <p:cTn id="310" presetID="1" presetClass="exit" presetSubtype="0" fill="hold" grpId="0" nodeType="withEffect">
                                  <p:stCondLst>
                                    <p:cond delay="0"/>
                                  </p:stCondLst>
                                  <p:childTnLst>
                                    <p:set>
                                      <p:cBhvr>
                                        <p:cTn id="311" dur="1" fill="hold">
                                          <p:stCondLst>
                                            <p:cond delay="0"/>
                                          </p:stCondLst>
                                        </p:cTn>
                                        <p:tgtEl>
                                          <p:spTgt spid="3">
                                            <p:txEl>
                                              <p:charRg st="4294967295" end="4294967295"/>
                                            </p:txEl>
                                          </p:spTgt>
                                        </p:tgtEl>
                                        <p:attrNameLst>
                                          <p:attrName>style.visibility</p:attrName>
                                        </p:attrNameLst>
                                      </p:cBhvr>
                                      <p:to>
                                        <p:strVal val="hidden"/>
                                      </p:to>
                                    </p:set>
                                  </p:childTnLst>
                                </p:cTn>
                              </p:par>
                              <p:par>
                                <p:cTn id="312" presetID="1" presetClass="exit" presetSubtype="0" fill="hold" grpId="0" nodeType="withEffect">
                                  <p:stCondLst>
                                    <p:cond delay="0"/>
                                  </p:stCondLst>
                                  <p:childTnLst>
                                    <p:set>
                                      <p:cBhvr>
                                        <p:cTn id="313" dur="1" fill="hold">
                                          <p:stCondLst>
                                            <p:cond delay="0"/>
                                          </p:stCondLst>
                                        </p:cTn>
                                        <p:tgtEl>
                                          <p:spTgt spid="10">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41" grpId="0"/>
      <p:bldP spid="41" grpId="1"/>
      <p:bldP spid="41" grpId="2"/>
      <p:bldP spid="41" grpId="3"/>
      <p:bldP spid="40" grpId="0"/>
      <p:bldP spid="40" grpId="1"/>
      <p:bldP spid="40" grpId="2"/>
      <p:bldP spid="40" grpId="3"/>
      <p:bldP spid="39" grpId="0"/>
      <p:bldP spid="39" grpId="1"/>
      <p:bldP spid="39" grpId="2"/>
      <p:bldP spid="39" grpId="3"/>
      <p:bldP spid="6" grpId="0"/>
      <p:bldP spid="6" grpId="2"/>
      <p:bldP spid="6" grpId="3"/>
      <p:bldP spid="6" grpId="4"/>
      <p:bldP spid="20" grpId="0"/>
      <p:bldP spid="20" grpId="1"/>
      <p:bldP spid="20" grpId="2"/>
      <p:bldP spid="20" grpId="3"/>
      <p:bldP spid="19" grpId="0"/>
      <p:bldP spid="19" grpId="1"/>
      <p:bldP spid="19" grpId="2"/>
      <p:bldP spid="19" grpId="3"/>
      <p:bldP spid="18" grpId="0"/>
      <p:bldP spid="18" grpId="1"/>
      <p:bldP spid="18" grpId="2"/>
      <p:bldP spid="18" grpId="3"/>
      <p:bldP spid="17" grpId="0"/>
      <p:bldP spid="17" grpId="1"/>
      <p:bldP spid="17" grpId="2"/>
      <p:bldP spid="17" grpId="3"/>
      <p:bldP spid="16" grpId="0"/>
      <p:bldP spid="16" grpId="2"/>
      <p:bldP spid="16" grpId="3"/>
      <p:bldP spid="16" grpId="4"/>
      <p:bldP spid="10" grpId="0" autoUpdateAnimBg="0"/>
      <p:bldP spid="10" grpId="1" autoUpdateAnimBg="0"/>
      <p:bldP spid="10" grpId="2" autoUpdateAnimBg="0"/>
      <p:bldP spid="10" grpId="3" autoUpdateAnimBg="0"/>
      <p:bldP spid="3" grpId="0" autoUpdateAnimBg="0"/>
      <p:bldP spid="3" grpId="1" autoUpdateAnimBg="0"/>
      <p:bldP spid="3" grpId="2" autoUpdateAnimBg="0"/>
      <p:bldP spid="3" grpId="3" autoUpdateAnimBg="0"/>
      <p:bldP spid="9" grpId="0" autoUpdateAnimBg="0"/>
      <p:bldP spid="9" grpId="1" autoUpdateAnimBg="0"/>
      <p:bldP spid="9" grpId="2" autoUpdateAnimBg="0"/>
      <p:bldP spid="9" grpId="3" autoUpdateAnimBg="0"/>
      <p:bldP spid="2" grpId="0" autoUpdateAnimBg="0"/>
      <p:bldP spid="2" grpId="1" autoUpdateAnimBg="0"/>
      <p:bldP spid="2" grpId="2" autoUpdateAnimBg="0"/>
      <p:bldP spid="2" grpId="3" autoUpdateAnimBg="0"/>
      <p:bldP spid="23" grpId="0" autoUpdateAnimBg="0"/>
      <p:bldP spid="23" grpId="1" autoUpdateAnimBg="0"/>
      <p:bldP spid="23" grpId="2" autoUpdateAnimBg="0"/>
      <p:bldP spid="23" grpId="3" autoUpdateAnimBg="0"/>
      <p:bldP spid="69" grpId="0" autoUpdateAnimBg="0"/>
      <p:bldP spid="69" grpId="1" autoUpdateAnimBg="0"/>
      <p:bldP spid="69" grpId="2" autoUpdateAnimBg="0"/>
      <p:bldP spid="69" grpId="3" autoUpdateAnimBg="0"/>
      <p:bldP spid="68" grpId="0" autoUpdateAnimBg="0"/>
      <p:bldP spid="68" grpId="1" autoUpdateAnimBg="0"/>
      <p:bldP spid="68" grpId="2" autoUpdateAnimBg="0"/>
      <p:bldP spid="68" grpId="3" autoUpdateAnimBg="0"/>
      <p:bldP spid="70" grpId="0" autoUpdateAnimBg="0"/>
      <p:bldP spid="70" grpId="1" autoUpdateAnimBg="0"/>
      <p:bldP spid="70" grpId="2" autoUpdateAnimBg="0"/>
      <p:bldP spid="70" grpId="3" autoUpdateAnimBg="0"/>
      <p:bldP spid="71" grpId="0" autoUpdateAnimBg="0"/>
      <p:bldP spid="71" grpId="1" autoUpdateAnimBg="0"/>
      <p:bldP spid="71" grpId="2" autoUpdateAnimBg="0"/>
      <p:bldP spid="71" grpId="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4892" y="49673"/>
            <a:ext cx="9010739" cy="5038207"/>
          </a:xfrm>
          <a:prstGeom prst="rect">
            <a:avLst/>
          </a:prstGeom>
          <a:gradFill flip="none" rotWithShape="1">
            <a:gsLst>
              <a:gs pos="0">
                <a:schemeClr val="bg1"/>
              </a:gs>
              <a:gs pos="100000">
                <a:srgbClr val="FFFF99"/>
              </a:gs>
              <a:gs pos="10000">
                <a:schemeClr val="bg1"/>
              </a:gs>
            </a:gsLst>
            <a:path path="shape">
              <a:fillToRect l="50000" t="50000" r="50000" b="50000"/>
            </a:path>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MOVE THIS OBJECT"/>
          <p:cNvSpPr txBox="1"/>
          <p:nvPr/>
        </p:nvSpPr>
        <p:spPr>
          <a:xfrm>
            <a:off x="0" y="-17728"/>
            <a:ext cx="9144000" cy="646331"/>
          </a:xfrm>
          <a:prstGeom prst="rect">
            <a:avLst/>
          </a:prstGeom>
          <a:noFill/>
        </p:spPr>
        <p:txBody>
          <a:bodyPr wrap="square" rtlCol="0">
            <a:spAutoFit/>
          </a:bodyPr>
          <a:lstStyle/>
          <a:p>
            <a:pPr algn="ctr"/>
            <a:r>
              <a:rPr lang="en-NZ" sz="3600" spc="300" dirty="0">
                <a:latin typeface="Bookman Old Style"/>
                <a:cs typeface="Bookman Old Style"/>
              </a:rPr>
              <a:t>Celebrating the Saints </a:t>
            </a:r>
            <a:endParaRPr lang="en-GB" sz="3600" b="1" spc="300" dirty="0">
              <a:latin typeface="Bookman Old Style"/>
              <a:cs typeface="Bookman Old Style"/>
            </a:endParaRPr>
          </a:p>
        </p:txBody>
      </p:sp>
      <p:sp>
        <p:nvSpPr>
          <p:cNvPr id="3" name="Shape: Pop-up window"/>
          <p:cNvSpPr/>
          <p:nvPr/>
        </p:nvSpPr>
        <p:spPr>
          <a:xfrm>
            <a:off x="4782449" y="772480"/>
            <a:ext cx="4071909" cy="3853444"/>
          </a:xfrm>
          <a:prstGeom prst="roundRect">
            <a:avLst>
              <a:gd name="adj" fmla="val 4598"/>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80975" lvl="0" indent="-180975">
              <a:spcAft>
                <a:spcPts val="600"/>
              </a:spcAft>
              <a:buFont typeface="Arial"/>
              <a:buChar char="•"/>
            </a:pPr>
            <a:r>
              <a:rPr lang="en-NZ" sz="1300" spc="300" dirty="0">
                <a:solidFill>
                  <a:srgbClr val="403152"/>
                </a:solidFill>
                <a:latin typeface="Aktiv Grotesk Light"/>
                <a:cs typeface="Aktiv Grotesk Light"/>
              </a:rPr>
              <a:t>Some Saints have a </a:t>
            </a:r>
            <a:r>
              <a:rPr lang="en-NZ" sz="1300" spc="300" dirty="0" smtClean="0">
                <a:solidFill>
                  <a:srgbClr val="403152"/>
                </a:solidFill>
                <a:latin typeface="Aktiv Grotesk Light"/>
                <a:cs typeface="Aktiv Grotesk Light"/>
              </a:rPr>
              <a:t>special</a:t>
            </a:r>
            <a:br>
              <a:rPr lang="en-NZ" sz="1300" spc="300" dirty="0" smtClean="0">
                <a:solidFill>
                  <a:srgbClr val="403152"/>
                </a:solidFill>
                <a:latin typeface="Aktiv Grotesk Light"/>
                <a:cs typeface="Aktiv Grotesk Light"/>
              </a:rPr>
            </a:br>
            <a:r>
              <a:rPr lang="en-NZ" sz="1300" spc="300" dirty="0" smtClean="0">
                <a:solidFill>
                  <a:srgbClr val="403152"/>
                </a:solidFill>
                <a:latin typeface="Aktiv Grotesk Light"/>
                <a:cs typeface="Aktiv Grotesk Light"/>
              </a:rPr>
              <a:t>feast </a:t>
            </a:r>
            <a:r>
              <a:rPr lang="en-NZ" sz="1300" spc="300" dirty="0">
                <a:solidFill>
                  <a:srgbClr val="403152"/>
                </a:solidFill>
                <a:latin typeface="Aktiv Grotesk Light"/>
                <a:cs typeface="Aktiv Grotesk Light"/>
              </a:rPr>
              <a:t>day of their own each year when their life is celebrated. </a:t>
            </a:r>
          </a:p>
          <a:p>
            <a:pPr marL="180975" lvl="0" indent="-180975">
              <a:spcAft>
                <a:spcPts val="600"/>
              </a:spcAft>
              <a:buFont typeface="Arial"/>
              <a:buChar char="•"/>
            </a:pPr>
            <a:r>
              <a:rPr lang="en-NZ" sz="1300" spc="300" dirty="0">
                <a:solidFill>
                  <a:srgbClr val="403152"/>
                </a:solidFill>
                <a:latin typeface="Aktiv Grotesk Light"/>
                <a:cs typeface="Aktiv Grotesk Light"/>
              </a:rPr>
              <a:t>Can you name a Saint and the date of their feast day?</a:t>
            </a:r>
          </a:p>
          <a:p>
            <a:pPr marL="180975" lvl="0" indent="-180975">
              <a:spcAft>
                <a:spcPts val="600"/>
              </a:spcAft>
              <a:buFont typeface="Arial"/>
              <a:buChar char="•"/>
            </a:pPr>
            <a:r>
              <a:rPr lang="en-NZ" sz="1300" spc="300" dirty="0">
                <a:solidFill>
                  <a:srgbClr val="403152"/>
                </a:solidFill>
                <a:latin typeface="Aktiv Grotesk Light"/>
                <a:cs typeface="Aktiv Grotesk Light"/>
              </a:rPr>
              <a:t>Look at the month of your birthday on the ‘I spy’ Saints calendar and try to spy a Saint you know whose feast day is in that month.</a:t>
            </a:r>
          </a:p>
          <a:p>
            <a:pPr marL="180975" lvl="0" indent="-180975">
              <a:spcAft>
                <a:spcPts val="600"/>
              </a:spcAft>
              <a:buFont typeface="Arial"/>
              <a:buChar char="•"/>
            </a:pPr>
            <a:r>
              <a:rPr lang="en-NZ" sz="1300" spc="300" dirty="0" smtClean="0">
                <a:solidFill>
                  <a:srgbClr val="403152"/>
                </a:solidFill>
                <a:latin typeface="Aktiv Grotesk Light"/>
                <a:cs typeface="Aktiv Grotesk Light"/>
              </a:rPr>
              <a:t>What </a:t>
            </a:r>
            <a:r>
              <a:rPr lang="en-NZ" sz="1300" spc="300" dirty="0">
                <a:solidFill>
                  <a:srgbClr val="403152"/>
                </a:solidFill>
                <a:latin typeface="Aktiv Grotesk Light"/>
                <a:cs typeface="Aktiv Grotesk Light"/>
              </a:rPr>
              <a:t>do we call the day when the lives of all the Saints is celebrated?</a:t>
            </a:r>
          </a:p>
          <a:p>
            <a:pPr marL="180975" lvl="0" indent="-180975">
              <a:spcAft>
                <a:spcPts val="600"/>
              </a:spcAft>
              <a:buFont typeface="Arial"/>
              <a:buChar char="•"/>
            </a:pPr>
            <a:r>
              <a:rPr lang="en-NZ" sz="1300" spc="300" dirty="0">
                <a:solidFill>
                  <a:srgbClr val="403152"/>
                </a:solidFill>
                <a:latin typeface="Aktiv Grotesk Light"/>
                <a:cs typeface="Aktiv Grotesk Light"/>
              </a:rPr>
              <a:t>How could you celebrate ALL SAINTS </a:t>
            </a:r>
            <a:r>
              <a:rPr lang="en-NZ" sz="1300" spc="300" dirty="0" smtClean="0">
                <a:solidFill>
                  <a:srgbClr val="403152"/>
                </a:solidFill>
                <a:latin typeface="Aktiv Grotesk Light"/>
                <a:cs typeface="Aktiv Grotesk Light"/>
              </a:rPr>
              <a:t>Day </a:t>
            </a:r>
            <a:r>
              <a:rPr lang="en-NZ" sz="1300" spc="300" dirty="0">
                <a:solidFill>
                  <a:srgbClr val="403152"/>
                </a:solidFill>
                <a:latin typeface="Aktiv Grotesk Light"/>
                <a:cs typeface="Aktiv Grotesk Light"/>
              </a:rPr>
              <a:t>with your class and your family whānau?</a:t>
            </a:r>
          </a:p>
        </p:txBody>
      </p:sp>
      <p:sp>
        <p:nvSpPr>
          <p:cNvPr id="12" name="Shape: Close button"/>
          <p:cNvSpPr/>
          <p:nvPr/>
        </p:nvSpPr>
        <p:spPr>
          <a:xfrm>
            <a:off x="8572226" y="845118"/>
            <a:ext cx="224727" cy="213547"/>
          </a:xfrm>
          <a:prstGeom prst="roundRect">
            <a:avLst>
              <a:gd name="adj" fmla="val 41210"/>
            </a:avLst>
          </a:prstGeom>
          <a:solidFill>
            <a:srgbClr val="C00000"/>
          </a:solidFill>
          <a:ln>
            <a:solidFill>
              <a:srgbClr val="40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solidFill>
                  <a:schemeClr val="bg1"/>
                </a:solidFill>
              </a:rPr>
              <a:t>X</a:t>
            </a:r>
            <a:endParaRPr lang="en-GB" dirty="0">
              <a:solidFill>
                <a:schemeClr val="bg1"/>
              </a:solidFill>
            </a:endParaRPr>
          </a:p>
        </p:txBody>
      </p:sp>
      <p:sp>
        <p:nvSpPr>
          <p:cNvPr id="9" name="Action Button: Information">
            <a:hlinkClick r:id="" action="ppaction://noaction" highlightClick="1"/>
          </p:cNvPr>
          <p:cNvSpPr/>
          <p:nvPr/>
        </p:nvSpPr>
        <p:spPr>
          <a:xfrm>
            <a:off x="7092000" y="4680000"/>
            <a:ext cx="360000" cy="360000"/>
          </a:xfrm>
          <a:prstGeom prst="actionButtonInformation">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lumMod val="95000"/>
                <a:lumOff val="5000"/>
              </a:schemeClr>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S-07</a:t>
            </a:r>
            <a:endParaRPr lang="en-GB" sz="900" b="1" dirty="0">
              <a:solidFill>
                <a:srgbClr val="002060"/>
              </a:solidFill>
              <a:latin typeface="Arial" pitchFamily="34" charset="0"/>
              <a:cs typeface="Arial" pitchFamily="34" charset="0"/>
            </a:endParaRPr>
          </a:p>
        </p:txBody>
      </p:sp>
      <p:sp>
        <p:nvSpPr>
          <p:cNvPr id="1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Tool instructions"/>
          <p:cNvSpPr txBox="1"/>
          <p:nvPr/>
        </p:nvSpPr>
        <p:spPr>
          <a:xfrm>
            <a:off x="2766086" y="4695499"/>
            <a:ext cx="2345352" cy="246221"/>
          </a:xfrm>
          <a:prstGeom prst="rect">
            <a:avLst/>
          </a:prstGeom>
          <a:noFill/>
        </p:spPr>
        <p:txBody>
          <a:bodyPr wrap="none" rtlCol="0">
            <a:spAutoFit/>
          </a:bodyPr>
          <a:lstStyle/>
          <a:p>
            <a:pPr algn="ctr"/>
            <a:r>
              <a:rPr lang="en-GB" sz="1000" spc="300" dirty="0" smtClean="0">
                <a:latin typeface="Aktiv Grotesk Light"/>
                <a:ea typeface="Segoe UI" pitchFamily="34" charset="0"/>
                <a:cs typeface="Aktiv Grotesk Light"/>
              </a:rPr>
              <a:t>Click the I-button to reveal information</a:t>
            </a:r>
            <a:endParaRPr lang="en-GB" sz="1000" spc="300" dirty="0">
              <a:latin typeface="Aktiv Grotesk Light"/>
              <a:ea typeface="Segoe UI" pitchFamily="34" charset="0"/>
              <a:cs typeface="Aktiv Grotesk Light"/>
            </a:endParaRPr>
          </a:p>
        </p:txBody>
      </p:sp>
      <p:sp>
        <p:nvSpPr>
          <p:cNvPr id="4" name="Rectangle 3"/>
          <p:cNvSpPr/>
          <p:nvPr/>
        </p:nvSpPr>
        <p:spPr>
          <a:xfrm>
            <a:off x="272282" y="857644"/>
            <a:ext cx="4302777" cy="3630946"/>
          </a:xfrm>
          <a:prstGeom prst="rect">
            <a:avLst/>
          </a:prstGeom>
          <a:blipFill rotWithShape="1">
            <a:blip r:embed="rId3"/>
            <a:stretch>
              <a:fillRect/>
            </a:stretch>
          </a:blip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ction Button: Worksheet">
            <a:hlinkClick r:id="rId4" action="ppaction://hlinksldjump" highlightClick="1"/>
          </p:cNvPr>
          <p:cNvSpPr/>
          <p:nvPr/>
        </p:nvSpPr>
        <p:spPr>
          <a:xfrm>
            <a:off x="6643545" y="4678007"/>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Tool instructions"/>
          <p:cNvSpPr txBox="1"/>
          <p:nvPr/>
        </p:nvSpPr>
        <p:spPr>
          <a:xfrm>
            <a:off x="1494830" y="4847899"/>
            <a:ext cx="4887877" cy="246221"/>
          </a:xfrm>
          <a:prstGeom prst="rect">
            <a:avLst/>
          </a:prstGeom>
          <a:noFill/>
        </p:spPr>
        <p:txBody>
          <a:bodyPr wrap="none" rtlCol="0">
            <a:spAutoFit/>
          </a:bodyPr>
          <a:lstStyle/>
          <a:p>
            <a:pPr algn="ctr"/>
            <a:r>
              <a:rPr lang="en-GB" sz="1000" spc="300" dirty="0" smtClean="0">
                <a:latin typeface="Aktiv Grotesk Light"/>
                <a:ea typeface="Segoe UI" pitchFamily="34" charset="0"/>
                <a:cs typeface="Aktiv Grotesk Light"/>
              </a:rPr>
              <a:t>Click the worksheet button to go to the worksheet</a:t>
            </a:r>
            <a:endParaRPr lang="en-GB" sz="1000" spc="300" dirty="0">
              <a:latin typeface="Aktiv Grotesk Light"/>
              <a:ea typeface="Segoe UI" pitchFamily="34" charset="0"/>
              <a:cs typeface="Aktiv Grotesk Light"/>
            </a:endParaRPr>
          </a:p>
        </p:txBody>
      </p:sp>
    </p:spTree>
    <p:extLst>
      <p:ext uri="{BB962C8B-B14F-4D97-AF65-F5344CB8AC3E}">
        <p14:creationId xmlns:p14="http://schemas.microsoft.com/office/powerpoint/2010/main" val="215970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with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2" nodeType="click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3" nodeType="clickEffect">
                                  <p:stCondLst>
                                    <p:cond delay="0"/>
                                  </p:stCondLst>
                                  <p:childTnLst>
                                    <p:set>
                                      <p:cBhvr>
                                        <p:cTn id="31" dur="1" fill="hold">
                                          <p:stCondLst>
                                            <p:cond delay="0"/>
                                          </p:stCondLst>
                                        </p:cTn>
                                        <p:tgtEl>
                                          <p:spTgt spid="3"/>
                                        </p:tgtEl>
                                        <p:attrNameLst>
                                          <p:attrName>style.visibility</p:attrName>
                                        </p:attrNameLst>
                                      </p:cBhvr>
                                      <p:to>
                                        <p:strVal val="hidden"/>
                                      </p:to>
                                    </p:set>
                                  </p:childTnLst>
                                </p:cTn>
                              </p:par>
                              <p:par>
                                <p:cTn id="32" presetID="1" presetClass="exit" presetSubtype="0" fill="hold" grpId="3" nodeType="withEffect">
                                  <p:stCondLst>
                                    <p:cond delay="0"/>
                                  </p:stCondLst>
                                  <p:childTnLst>
                                    <p:set>
                                      <p:cBhvr>
                                        <p:cTn id="33"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3" grpId="0" animBg="1"/>
      <p:bldP spid="3" grpId="1" animBg="1"/>
      <p:bldP spid="3" grpId="2" animBg="1"/>
      <p:bldP spid="3" grpId="3" animBg="1"/>
      <p:bldP spid="12" grpId="0" animBg="1"/>
      <p:bldP spid="12" grpId="1" animBg="1"/>
      <p:bldP spid="12" grpId="2" animBg="1"/>
      <p:bldP spid="12" grpId="3"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15363</TotalTime>
  <Words>2318</Words>
  <Application>Microsoft Office PowerPoint</Application>
  <PresentationFormat>On-screen Show (16:9)</PresentationFormat>
  <Paragraphs>271</Paragraphs>
  <Slides>16</Slides>
  <Notes>16</Notes>
  <HiddenSlides>3</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Aktiv Grotesk</vt:lpstr>
      <vt:lpstr>Aktiv Grotesk Light</vt:lpstr>
      <vt:lpstr>Arial</vt:lpstr>
      <vt:lpstr>Bookman Old Style</vt:lpstr>
      <vt:lpstr>Calibri</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dc:creator>
  <cp:lastModifiedBy>Pierre Schmits</cp:lastModifiedBy>
  <cp:revision>512</cp:revision>
  <cp:lastPrinted>2016-02-02T20:22:43Z</cp:lastPrinted>
  <dcterms:created xsi:type="dcterms:W3CDTF">2015-10-21T21:04:26Z</dcterms:created>
  <dcterms:modified xsi:type="dcterms:W3CDTF">2017-10-30T07:28:40Z</dcterms:modified>
</cp:coreProperties>
</file>