
<file path=[Content_Types].xml><?xml version="1.0" encoding="utf-8"?>
<Types xmlns="http://schemas.openxmlformats.org/package/2006/content-types">
  <Default Extension="png" ContentType="image/png"/>
  <Default Extension="bin" ContentType="application/vnd.ms-office.activeX"/>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61" r:id="rId2"/>
    <p:sldId id="338" r:id="rId3"/>
    <p:sldId id="339" r:id="rId4"/>
    <p:sldId id="340" r:id="rId5"/>
    <p:sldId id="341" r:id="rId6"/>
    <p:sldId id="290" r:id="rId7"/>
    <p:sldId id="342" r:id="rId8"/>
    <p:sldId id="344" r:id="rId9"/>
    <p:sldId id="345" r:id="rId10"/>
    <p:sldId id="265" r:id="rId11"/>
    <p:sldId id="346" r:id="rId12"/>
    <p:sldId id="347" r:id="rId13"/>
    <p:sldId id="343" r:id="rId14"/>
    <p:sldId id="349" r:id="rId15"/>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1" autoAdjust="0"/>
    <p:restoredTop sz="67907" autoAdjust="0"/>
  </p:normalViewPr>
  <p:slideViewPr>
    <p:cSldViewPr snapToGrid="0" snapToObjects="1">
      <p:cViewPr>
        <p:scale>
          <a:sx n="80" d="100"/>
          <a:sy n="80" d="100"/>
        </p:scale>
        <p:origin x="2418" y="390"/>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Duthie-Jung" userId="9167dca74ed6dd25" providerId="LiveId" clId="{736A47E0-67D5-4D8A-B6C7-90656630E5EC}"/>
    <pc:docChg chg="undo redo custSel addSld delSld modSld sldOrd delSection modSection">
      <pc:chgData name="Anna Duthie-Jung" userId="9167dca74ed6dd25" providerId="LiveId" clId="{736A47E0-67D5-4D8A-B6C7-90656630E5EC}" dt="2017-09-29T23:49:35.910" v="2695" actId="1037"/>
      <pc:docMkLst>
        <pc:docMk/>
      </pc:docMkLst>
      <pc:sldChg chg="del">
        <pc:chgData name="Anna Duthie-Jung" userId="9167dca74ed6dd25" providerId="LiveId" clId="{736A47E0-67D5-4D8A-B6C7-90656630E5EC}" dt="2017-09-27T06:47:56.761" v="2502" actId="2696"/>
        <pc:sldMkLst>
          <pc:docMk/>
          <pc:sldMk cId="2455516935" sldId="256"/>
        </pc:sldMkLst>
      </pc:sldChg>
      <pc:sldChg chg="del">
        <pc:chgData name="Anna Duthie-Jung" userId="9167dca74ed6dd25" providerId="LiveId" clId="{736A47E0-67D5-4D8A-B6C7-90656630E5EC}" dt="2017-09-27T06:47:46.119" v="2449" actId="2696"/>
        <pc:sldMkLst>
          <pc:docMk/>
          <pc:sldMk cId="1882068096" sldId="257"/>
        </pc:sldMkLst>
      </pc:sldChg>
      <pc:sldChg chg="del">
        <pc:chgData name="Anna Duthie-Jung" userId="9167dca74ed6dd25" providerId="LiveId" clId="{736A47E0-67D5-4D8A-B6C7-90656630E5EC}" dt="2017-09-27T06:47:45.963" v="2447" actId="2696"/>
        <pc:sldMkLst>
          <pc:docMk/>
          <pc:sldMk cId="3086336741" sldId="258"/>
        </pc:sldMkLst>
      </pc:sldChg>
      <pc:sldChg chg="del">
        <pc:chgData name="Anna Duthie-Jung" userId="9167dca74ed6dd25" providerId="LiveId" clId="{736A47E0-67D5-4D8A-B6C7-90656630E5EC}" dt="2017-09-27T06:47:56.917" v="2504" actId="2696"/>
        <pc:sldMkLst>
          <pc:docMk/>
          <pc:sldMk cId="1579359963" sldId="260"/>
        </pc:sldMkLst>
      </pc:sldChg>
      <pc:sldChg chg="modSp">
        <pc:chgData name="Anna Duthie-Jung" userId="9167dca74ed6dd25" providerId="LiveId" clId="{736A47E0-67D5-4D8A-B6C7-90656630E5EC}" dt="2017-09-27T06:48:20.107" v="2518" actId="20577"/>
        <pc:sldMkLst>
          <pc:docMk/>
          <pc:sldMk cId="723328540" sldId="261"/>
        </pc:sldMkLst>
        <pc:spChg chg="mod">
          <ac:chgData name="Anna Duthie-Jung" userId="9167dca74ed6dd25" providerId="LiveId" clId="{736A47E0-67D5-4D8A-B6C7-90656630E5EC}" dt="2017-09-27T06:48:20.107" v="2518" actId="20577"/>
          <ac:spMkLst>
            <pc:docMk/>
            <pc:sldMk cId="723328540" sldId="261"/>
            <ac:spMk id="7" creationId="{00000000-0000-0000-0000-000000000000}"/>
          </ac:spMkLst>
        </pc:spChg>
      </pc:sldChg>
      <pc:sldChg chg="del">
        <pc:chgData name="Anna Duthie-Jung" userId="9167dca74ed6dd25" providerId="LiveId" clId="{736A47E0-67D5-4D8A-B6C7-90656630E5EC}" dt="2017-09-27T05:50:30.953" v="1987" actId="2696"/>
        <pc:sldMkLst>
          <pc:docMk/>
          <pc:sldMk cId="2009034242" sldId="263"/>
        </pc:sldMkLst>
      </pc:sldChg>
      <pc:sldChg chg="del">
        <pc:chgData name="Anna Duthie-Jung" userId="9167dca74ed6dd25" providerId="LiveId" clId="{736A47E0-67D5-4D8A-B6C7-90656630E5EC}" dt="2017-09-27T06:47:43.672" v="2444" actId="2696"/>
        <pc:sldMkLst>
          <pc:docMk/>
          <pc:sldMk cId="1267765749" sldId="264"/>
        </pc:sldMkLst>
      </pc:sldChg>
      <pc:sldChg chg="addSp modSp modNotesTx">
        <pc:chgData name="Anna Duthie-Jung" userId="9167dca74ed6dd25" providerId="LiveId" clId="{736A47E0-67D5-4D8A-B6C7-90656630E5EC}" dt="2017-09-27T06:49:50.203" v="2523" actId="20577"/>
        <pc:sldMkLst>
          <pc:docMk/>
          <pc:sldMk cId="3984955534" sldId="265"/>
        </pc:sldMkLst>
        <pc:spChg chg="mod">
          <ac:chgData name="Anna Duthie-Jung" userId="9167dca74ed6dd25" providerId="LiveId" clId="{736A47E0-67D5-4D8A-B6C7-90656630E5EC}" dt="2017-09-27T05:51:48.461" v="2019" actId="1036"/>
          <ac:spMkLst>
            <pc:docMk/>
            <pc:sldMk cId="3984955534" sldId="265"/>
            <ac:spMk id="6" creationId="{00000000-0000-0000-0000-000000000000}"/>
          </ac:spMkLst>
        </pc:spChg>
        <pc:spChg chg="mod">
          <ac:chgData name="Anna Duthie-Jung" userId="9167dca74ed6dd25" providerId="LiveId" clId="{736A47E0-67D5-4D8A-B6C7-90656630E5EC}" dt="2017-09-27T06:19:57.243" v="2033" actId="20577"/>
          <ac:spMkLst>
            <pc:docMk/>
            <pc:sldMk cId="3984955534" sldId="265"/>
            <ac:spMk id="7" creationId="{00000000-0000-0000-0000-000000000000}"/>
          </ac:spMkLst>
        </pc:spChg>
        <pc:picChg chg="add mod">
          <ac:chgData name="Anna Duthie-Jung" userId="9167dca74ed6dd25" providerId="LiveId" clId="{736A47E0-67D5-4D8A-B6C7-90656630E5EC}" dt="2017-09-27T05:51:46.045" v="2013" actId="1036"/>
          <ac:picMkLst>
            <pc:docMk/>
            <pc:sldMk cId="3984955534" sldId="265"/>
            <ac:picMk id="10" creationId="{802077AA-771A-4307-90EB-99D61207FBF9}"/>
          </ac:picMkLst>
        </pc:picChg>
        <pc:picChg chg="add ord">
          <ac:chgData name="Anna Duthie-Jung" userId="9167dca74ed6dd25" providerId="LiveId" clId="{736A47E0-67D5-4D8A-B6C7-90656630E5EC}" dt="2017-09-27T05:51:11.924" v="2001" actId="167"/>
          <ac:picMkLst>
            <pc:docMk/>
            <pc:sldMk cId="3984955534" sldId="265"/>
            <ac:picMk id="11" creationId="{5412729C-8790-4A50-9111-DB949DCE8546}"/>
          </ac:picMkLst>
        </pc:picChg>
      </pc:sldChg>
      <pc:sldChg chg="del">
        <pc:chgData name="Anna Duthie-Jung" userId="9167dca74ed6dd25" providerId="LiveId" clId="{736A47E0-67D5-4D8A-B6C7-90656630E5EC}" dt="2017-09-27T06:47:44.094" v="2445" actId="2696"/>
        <pc:sldMkLst>
          <pc:docMk/>
          <pc:sldMk cId="424377039" sldId="266"/>
        </pc:sldMkLst>
      </pc:sldChg>
      <pc:sldChg chg="del">
        <pc:chgData name="Anna Duthie-Jung" userId="9167dca74ed6dd25" providerId="LiveId" clId="{736A47E0-67D5-4D8A-B6C7-90656630E5EC}" dt="2017-09-27T06:47:57.058" v="2505" actId="2696"/>
        <pc:sldMkLst>
          <pc:docMk/>
          <pc:sldMk cId="1900495499" sldId="267"/>
        </pc:sldMkLst>
      </pc:sldChg>
      <pc:sldChg chg="del">
        <pc:chgData name="Anna Duthie-Jung" userId="9167dca74ed6dd25" providerId="LiveId" clId="{736A47E0-67D5-4D8A-B6C7-90656630E5EC}" dt="2017-09-27T06:47:56.839" v="2503" actId="2696"/>
        <pc:sldMkLst>
          <pc:docMk/>
          <pc:sldMk cId="2934845326" sldId="268"/>
        </pc:sldMkLst>
      </pc:sldChg>
      <pc:sldChg chg="del">
        <pc:chgData name="Anna Duthie-Jung" userId="9167dca74ed6dd25" providerId="LiveId" clId="{736A47E0-67D5-4D8A-B6C7-90656630E5EC}" dt="2017-09-27T06:47:57.136" v="2506" actId="2696"/>
        <pc:sldMkLst>
          <pc:docMk/>
          <pc:sldMk cId="1448511877" sldId="270"/>
        </pc:sldMkLst>
      </pc:sldChg>
      <pc:sldChg chg="del">
        <pc:chgData name="Anna Duthie-Jung" userId="9167dca74ed6dd25" providerId="LiveId" clId="{736A47E0-67D5-4D8A-B6C7-90656630E5EC}" dt="2017-09-27T06:47:46.056" v="2448" actId="2696"/>
        <pc:sldMkLst>
          <pc:docMk/>
          <pc:sldMk cId="409335775" sldId="271"/>
        </pc:sldMkLst>
      </pc:sldChg>
      <pc:sldChg chg="del">
        <pc:chgData name="Anna Duthie-Jung" userId="9167dca74ed6dd25" providerId="LiveId" clId="{736A47E0-67D5-4D8A-B6C7-90656630E5EC}" dt="2017-09-27T06:47:44.297" v="2446" actId="2696"/>
        <pc:sldMkLst>
          <pc:docMk/>
          <pc:sldMk cId="3159857905" sldId="273"/>
        </pc:sldMkLst>
      </pc:sldChg>
      <pc:sldChg chg="del">
        <pc:chgData name="Anna Duthie-Jung" userId="9167dca74ed6dd25" providerId="LiveId" clId="{736A47E0-67D5-4D8A-B6C7-90656630E5EC}" dt="2017-09-27T06:47:49.448" v="2489" actId="2696"/>
        <pc:sldMkLst>
          <pc:docMk/>
          <pc:sldMk cId="1350291267" sldId="274"/>
        </pc:sldMkLst>
      </pc:sldChg>
      <pc:sldChg chg="del">
        <pc:chgData name="Anna Duthie-Jung" userId="9167dca74ed6dd25" providerId="LiveId" clId="{736A47E0-67D5-4D8A-B6C7-90656630E5EC}" dt="2017-09-27T06:47:46.181" v="2450" actId="2696"/>
        <pc:sldMkLst>
          <pc:docMk/>
          <pc:sldMk cId="3115786225" sldId="275"/>
        </pc:sldMkLst>
      </pc:sldChg>
      <pc:sldChg chg="del">
        <pc:chgData name="Anna Duthie-Jung" userId="9167dca74ed6dd25" providerId="LiveId" clId="{736A47E0-67D5-4D8A-B6C7-90656630E5EC}" dt="2017-09-27T06:47:57.167" v="2507" actId="2696"/>
        <pc:sldMkLst>
          <pc:docMk/>
          <pc:sldMk cId="197761039" sldId="277"/>
        </pc:sldMkLst>
      </pc:sldChg>
      <pc:sldChg chg="del">
        <pc:chgData name="Anna Duthie-Jung" userId="9167dca74ed6dd25" providerId="LiveId" clId="{736A47E0-67D5-4D8A-B6C7-90656630E5EC}" dt="2017-09-27T06:47:46.463" v="2453" actId="2696"/>
        <pc:sldMkLst>
          <pc:docMk/>
          <pc:sldMk cId="176419135" sldId="278"/>
        </pc:sldMkLst>
      </pc:sldChg>
      <pc:sldChg chg="del">
        <pc:chgData name="Anna Duthie-Jung" userId="9167dca74ed6dd25" providerId="LiveId" clId="{736A47E0-67D5-4D8A-B6C7-90656630E5EC}" dt="2017-09-27T06:47:46.619" v="2455" actId="2696"/>
        <pc:sldMkLst>
          <pc:docMk/>
          <pc:sldMk cId="2931877858" sldId="280"/>
        </pc:sldMkLst>
      </pc:sldChg>
      <pc:sldChg chg="del">
        <pc:chgData name="Anna Duthie-Jung" userId="9167dca74ed6dd25" providerId="LiveId" clId="{736A47E0-67D5-4D8A-B6C7-90656630E5EC}" dt="2017-09-27T06:47:47.057" v="2460" actId="2696"/>
        <pc:sldMkLst>
          <pc:docMk/>
          <pc:sldMk cId="1262729314" sldId="281"/>
        </pc:sldMkLst>
      </pc:sldChg>
      <pc:sldChg chg="modSp del mod">
        <pc:chgData name="Anna Duthie-Jung" userId="9167dca74ed6dd25" providerId="LiveId" clId="{736A47E0-67D5-4D8A-B6C7-90656630E5EC}" dt="2017-09-27T06:47:49.870" v="2496" actId="208"/>
        <pc:sldMkLst>
          <pc:docMk/>
          <pc:sldMk cId="1086325801" sldId="282"/>
        </pc:sldMkLst>
        <pc:graphicFrameChg chg="mod">
          <ac:chgData name="Anna Duthie-Jung" userId="9167dca74ed6dd25" providerId="LiveId" clId="{736A47E0-67D5-4D8A-B6C7-90656630E5EC}" dt="2017-09-27T06:47:49.870" v="2496" actId="208"/>
          <ac:graphicFrameMkLst>
            <pc:docMk/>
            <pc:sldMk cId="1086325801" sldId="282"/>
            <ac:graphicFrameMk id="4" creationId="{00000000-0000-0000-0000-000000000000}"/>
          </ac:graphicFrameMkLst>
        </pc:graphicFrameChg>
      </pc:sldChg>
      <pc:sldChg chg="del">
        <pc:chgData name="Anna Duthie-Jung" userId="9167dca74ed6dd25" providerId="LiveId" clId="{736A47E0-67D5-4D8A-B6C7-90656630E5EC}" dt="2017-09-27T06:47:47.229" v="2462" actId="2696"/>
        <pc:sldMkLst>
          <pc:docMk/>
          <pc:sldMk cId="4050980879" sldId="283"/>
        </pc:sldMkLst>
      </pc:sldChg>
      <pc:sldChg chg="del">
        <pc:chgData name="Anna Duthie-Jung" userId="9167dca74ed6dd25" providerId="LiveId" clId="{736A47E0-67D5-4D8A-B6C7-90656630E5EC}" dt="2017-09-27T06:47:47.463" v="2465" actId="2696"/>
        <pc:sldMkLst>
          <pc:docMk/>
          <pc:sldMk cId="147400314" sldId="284"/>
        </pc:sldMkLst>
      </pc:sldChg>
      <pc:sldChg chg="del">
        <pc:chgData name="Anna Duthie-Jung" userId="9167dca74ed6dd25" providerId="LiveId" clId="{736A47E0-67D5-4D8A-B6C7-90656630E5EC}" dt="2017-09-27T06:47:48.323" v="2471" actId="2696"/>
        <pc:sldMkLst>
          <pc:docMk/>
          <pc:sldMk cId="2196986527" sldId="285"/>
        </pc:sldMkLst>
      </pc:sldChg>
      <pc:sldChg chg="del">
        <pc:chgData name="Anna Duthie-Jung" userId="9167dca74ed6dd25" providerId="LiveId" clId="{736A47E0-67D5-4D8A-B6C7-90656630E5EC}" dt="2017-09-27T06:47:46.775" v="2457" actId="2696"/>
        <pc:sldMkLst>
          <pc:docMk/>
          <pc:sldMk cId="870877917" sldId="286"/>
        </pc:sldMkLst>
      </pc:sldChg>
      <pc:sldChg chg="del">
        <pc:chgData name="Anna Duthie-Jung" userId="9167dca74ed6dd25" providerId="LiveId" clId="{736A47E0-67D5-4D8A-B6C7-90656630E5EC}" dt="2017-09-27T06:47:46.853" v="2458" actId="2696"/>
        <pc:sldMkLst>
          <pc:docMk/>
          <pc:sldMk cId="1532826850" sldId="287"/>
        </pc:sldMkLst>
      </pc:sldChg>
      <pc:sldChg chg="del">
        <pc:chgData name="Anna Duthie-Jung" userId="9167dca74ed6dd25" providerId="LiveId" clId="{736A47E0-67D5-4D8A-B6C7-90656630E5EC}" dt="2017-09-27T06:47:46.932" v="2459" actId="2696"/>
        <pc:sldMkLst>
          <pc:docMk/>
          <pc:sldMk cId="569752125" sldId="288"/>
        </pc:sldMkLst>
      </pc:sldChg>
      <pc:sldChg chg="del">
        <pc:chgData name="Anna Duthie-Jung" userId="9167dca74ed6dd25" providerId="LiveId" clId="{736A47E0-67D5-4D8A-B6C7-90656630E5EC}" dt="2017-09-27T06:47:48.417" v="2472" actId="2696"/>
        <pc:sldMkLst>
          <pc:docMk/>
          <pc:sldMk cId="2526317072" sldId="289"/>
        </pc:sldMkLst>
      </pc:sldChg>
      <pc:sldChg chg="addSp delSp modSp ord delAnim modAnim">
        <pc:chgData name="Anna Duthie-Jung" userId="9167dca74ed6dd25" providerId="LiveId" clId="{736A47E0-67D5-4D8A-B6C7-90656630E5EC}" dt="2017-09-27T04:53:53.637" v="963" actId="1035"/>
        <pc:sldMkLst>
          <pc:docMk/>
          <pc:sldMk cId="4189028528" sldId="290"/>
        </pc:sldMkLst>
        <pc:spChg chg="del">
          <ac:chgData name="Anna Duthie-Jung" userId="9167dca74ed6dd25" providerId="LiveId" clId="{736A47E0-67D5-4D8A-B6C7-90656630E5EC}" dt="2017-09-27T04:40:09.118" v="737" actId="478"/>
          <ac:spMkLst>
            <pc:docMk/>
            <pc:sldMk cId="4189028528" sldId="290"/>
            <ac:spMk id="3" creationId="{00000000-0000-0000-0000-000000000000}"/>
          </ac:spMkLst>
        </pc:spChg>
        <pc:spChg chg="del mod topLvl">
          <ac:chgData name="Anna Duthie-Jung" userId="9167dca74ed6dd25" providerId="LiveId" clId="{736A47E0-67D5-4D8A-B6C7-90656630E5EC}" dt="2017-09-27T04:49:29.084" v="936" actId="478"/>
          <ac:spMkLst>
            <pc:docMk/>
            <pc:sldMk cId="4189028528" sldId="290"/>
            <ac:spMk id="6" creationId="{00000000-0000-0000-0000-000000000000}"/>
          </ac:spMkLst>
        </pc:spChg>
        <pc:spChg chg="mod">
          <ac:chgData name="Anna Duthie-Jung" userId="9167dca74ed6dd25" providerId="LiveId" clId="{736A47E0-67D5-4D8A-B6C7-90656630E5EC}" dt="2017-09-27T04:40:34.618" v="747" actId="403"/>
          <ac:spMkLst>
            <pc:docMk/>
            <pc:sldMk cId="4189028528" sldId="290"/>
            <ac:spMk id="25" creationId="{00000000-0000-0000-0000-000000000000}"/>
          </ac:spMkLst>
        </pc:spChg>
        <pc:spChg chg="del mod topLvl">
          <ac:chgData name="Anna Duthie-Jung" userId="9167dca74ed6dd25" providerId="LiveId" clId="{736A47E0-67D5-4D8A-B6C7-90656630E5EC}" dt="2017-09-27T04:49:29.084" v="936" actId="478"/>
          <ac:spMkLst>
            <pc:docMk/>
            <pc:sldMk cId="4189028528" sldId="290"/>
            <ac:spMk id="26" creationId="{00000000-0000-0000-0000-000000000000}"/>
          </ac:spMkLst>
        </pc:spChg>
        <pc:spChg chg="del mod topLvl">
          <ac:chgData name="Anna Duthie-Jung" userId="9167dca74ed6dd25" providerId="LiveId" clId="{736A47E0-67D5-4D8A-B6C7-90656630E5EC}" dt="2017-09-27T04:49:29.084" v="936" actId="478"/>
          <ac:spMkLst>
            <pc:docMk/>
            <pc:sldMk cId="4189028528" sldId="290"/>
            <ac:spMk id="27" creationId="{00000000-0000-0000-0000-000000000000}"/>
          </ac:spMkLst>
        </pc:spChg>
        <pc:spChg chg="del mod topLvl">
          <ac:chgData name="Anna Duthie-Jung" userId="9167dca74ed6dd25" providerId="LiveId" clId="{736A47E0-67D5-4D8A-B6C7-90656630E5EC}" dt="2017-09-27T04:49:29.084" v="936" actId="478"/>
          <ac:spMkLst>
            <pc:docMk/>
            <pc:sldMk cId="4189028528" sldId="290"/>
            <ac:spMk id="29" creationId="{00000000-0000-0000-0000-000000000000}"/>
          </ac:spMkLst>
        </pc:spChg>
        <pc:spChg chg="del">
          <ac:chgData name="Anna Duthie-Jung" userId="9167dca74ed6dd25" providerId="LiveId" clId="{736A47E0-67D5-4D8A-B6C7-90656630E5EC}" dt="2017-09-27T04:40:11.759" v="738" actId="478"/>
          <ac:spMkLst>
            <pc:docMk/>
            <pc:sldMk cId="4189028528" sldId="290"/>
            <ac:spMk id="30" creationId="{00000000-0000-0000-0000-000000000000}"/>
          </ac:spMkLst>
        </pc:spChg>
        <pc:spChg chg="mod">
          <ac:chgData name="Anna Duthie-Jung" userId="9167dca74ed6dd25" providerId="LiveId" clId="{736A47E0-67D5-4D8A-B6C7-90656630E5EC}" dt="2017-09-27T04:47:29.251" v="931" actId="20577"/>
          <ac:spMkLst>
            <pc:docMk/>
            <pc:sldMk cId="4189028528" sldId="290"/>
            <ac:spMk id="31" creationId="{00000000-0000-0000-0000-000000000000}"/>
          </ac:spMkLst>
        </pc:spChg>
        <pc:spChg chg="add mod">
          <ac:chgData name="Anna Duthie-Jung" userId="9167dca74ed6dd25" providerId="LiveId" clId="{736A47E0-67D5-4D8A-B6C7-90656630E5EC}" dt="2017-09-27T04:53:53.637" v="963" actId="1035"/>
          <ac:spMkLst>
            <pc:docMk/>
            <pc:sldMk cId="4189028528" sldId="290"/>
            <ac:spMk id="37" creationId="{6B3E6A80-77F3-48FD-A0B7-24EE0BFCF2AA}"/>
          </ac:spMkLst>
        </pc:spChg>
        <pc:spChg chg="add mod">
          <ac:chgData name="Anna Duthie-Jung" userId="9167dca74ed6dd25" providerId="LiveId" clId="{736A47E0-67D5-4D8A-B6C7-90656630E5EC}" dt="2017-09-27T04:52:36.920" v="954" actId="1076"/>
          <ac:spMkLst>
            <pc:docMk/>
            <pc:sldMk cId="4189028528" sldId="290"/>
            <ac:spMk id="39" creationId="{66B69D28-61CF-4497-A832-815154915CAA}"/>
          </ac:spMkLst>
        </pc:spChg>
        <pc:spChg chg="add mod">
          <ac:chgData name="Anna Duthie-Jung" userId="9167dca74ed6dd25" providerId="LiveId" clId="{736A47E0-67D5-4D8A-B6C7-90656630E5EC}" dt="2017-09-27T04:52:48.172" v="956" actId="1076"/>
          <ac:spMkLst>
            <pc:docMk/>
            <pc:sldMk cId="4189028528" sldId="290"/>
            <ac:spMk id="41" creationId="{4FA4719F-BEE4-49FC-9EB5-27BC9D8642EA}"/>
          </ac:spMkLst>
        </pc:spChg>
        <pc:spChg chg="add mod">
          <ac:chgData name="Anna Duthie-Jung" userId="9167dca74ed6dd25" providerId="LiveId" clId="{736A47E0-67D5-4D8A-B6C7-90656630E5EC}" dt="2017-09-27T04:52:27.502" v="953" actId="1076"/>
          <ac:spMkLst>
            <pc:docMk/>
            <pc:sldMk cId="4189028528" sldId="290"/>
            <ac:spMk id="43" creationId="{9763611F-FAFA-4493-9E2D-551FDA457ACF}"/>
          </ac:spMkLst>
        </pc:spChg>
        <pc:grpChg chg="add del mod">
          <ac:chgData name="Anna Duthie-Jung" userId="9167dca74ed6dd25" providerId="LiveId" clId="{736A47E0-67D5-4D8A-B6C7-90656630E5EC}" dt="2017-09-27T04:47:46.594" v="933" actId="1035"/>
          <ac:grpSpMkLst>
            <pc:docMk/>
            <pc:sldMk cId="4189028528" sldId="290"/>
            <ac:grpSpMk id="2" creationId="{1DBCC931-8645-4958-A750-E8BBC4F37319}"/>
          </ac:grpSpMkLst>
        </pc:grpChg>
        <pc:grpChg chg="add del mod">
          <ac:chgData name="Anna Duthie-Jung" userId="9167dca74ed6dd25" providerId="LiveId" clId="{736A47E0-67D5-4D8A-B6C7-90656630E5EC}" dt="2017-09-27T04:47:29.422" v="932" actId="1035"/>
          <ac:grpSpMkLst>
            <pc:docMk/>
            <pc:sldMk cId="4189028528" sldId="290"/>
            <ac:grpSpMk id="4" creationId="{2B828FB5-A9AD-465B-A571-0313081103BE}"/>
          </ac:grpSpMkLst>
        </pc:grpChg>
        <pc:grpChg chg="add del mod">
          <ac:chgData name="Anna Duthie-Jung" userId="9167dca74ed6dd25" providerId="LiveId" clId="{736A47E0-67D5-4D8A-B6C7-90656630E5EC}" dt="2017-09-27T04:47:53.527" v="934" actId="1035"/>
          <ac:grpSpMkLst>
            <pc:docMk/>
            <pc:sldMk cId="4189028528" sldId="290"/>
            <ac:grpSpMk id="5" creationId="{AADC0A3A-58CF-4A75-941E-A9676DF4246F}"/>
          </ac:grpSpMkLst>
        </pc:grpChg>
        <pc:grpChg chg="add del mod">
          <ac:chgData name="Anna Duthie-Jung" userId="9167dca74ed6dd25" providerId="LiveId" clId="{736A47E0-67D5-4D8A-B6C7-90656630E5EC}" dt="2017-09-27T04:47:57.405" v="935" actId="1035"/>
          <ac:grpSpMkLst>
            <pc:docMk/>
            <pc:sldMk cId="4189028528" sldId="290"/>
            <ac:grpSpMk id="7" creationId="{E54D2A7C-1958-4222-946A-CC053C2F4385}"/>
          </ac:grpSpMkLst>
        </pc:grpChg>
        <pc:picChg chg="del">
          <ac:chgData name="Anna Duthie-Jung" userId="9167dca74ed6dd25" providerId="LiveId" clId="{736A47E0-67D5-4D8A-B6C7-90656630E5EC}" dt="2017-09-27T04:49:29.084" v="936" actId="478"/>
          <ac:picMkLst>
            <pc:docMk/>
            <pc:sldMk cId="4189028528" sldId="290"/>
            <ac:picMk id="12" creationId="{00000000-0000-0000-0000-000000000000}"/>
          </ac:picMkLst>
        </pc:picChg>
        <pc:picChg chg="del">
          <ac:chgData name="Anna Duthie-Jung" userId="9167dca74ed6dd25" providerId="LiveId" clId="{736A47E0-67D5-4D8A-B6C7-90656630E5EC}" dt="2017-09-27T04:49:29.084" v="936" actId="478"/>
          <ac:picMkLst>
            <pc:docMk/>
            <pc:sldMk cId="4189028528" sldId="290"/>
            <ac:picMk id="13" creationId="{00000000-0000-0000-0000-000000000000}"/>
          </ac:picMkLst>
        </pc:picChg>
        <pc:picChg chg="del">
          <ac:chgData name="Anna Duthie-Jung" userId="9167dca74ed6dd25" providerId="LiveId" clId="{736A47E0-67D5-4D8A-B6C7-90656630E5EC}" dt="2017-09-27T04:49:29.084" v="936" actId="478"/>
          <ac:picMkLst>
            <pc:docMk/>
            <pc:sldMk cId="4189028528" sldId="290"/>
            <ac:picMk id="14" creationId="{00000000-0000-0000-0000-000000000000}"/>
          </ac:picMkLst>
        </pc:picChg>
        <pc:picChg chg="del">
          <ac:chgData name="Anna Duthie-Jung" userId="9167dca74ed6dd25" providerId="LiveId" clId="{736A47E0-67D5-4D8A-B6C7-90656630E5EC}" dt="2017-09-27T04:40:13.588" v="740" actId="478"/>
          <ac:picMkLst>
            <pc:docMk/>
            <pc:sldMk cId="4189028528" sldId="290"/>
            <ac:picMk id="15" creationId="{00000000-0000-0000-0000-000000000000}"/>
          </ac:picMkLst>
        </pc:picChg>
        <pc:picChg chg="del mod topLvl">
          <ac:chgData name="Anna Duthie-Jung" userId="9167dca74ed6dd25" providerId="LiveId" clId="{736A47E0-67D5-4D8A-B6C7-90656630E5EC}" dt="2017-09-27T04:49:29.084" v="936" actId="478"/>
          <ac:picMkLst>
            <pc:docMk/>
            <pc:sldMk cId="4189028528" sldId="290"/>
            <ac:picMk id="21" creationId="{00000000-0000-0000-0000-000000000000}"/>
          </ac:picMkLst>
        </pc:picChg>
        <pc:picChg chg="del mod topLvl">
          <ac:chgData name="Anna Duthie-Jung" userId="9167dca74ed6dd25" providerId="LiveId" clId="{736A47E0-67D5-4D8A-B6C7-90656630E5EC}" dt="2017-09-27T04:49:29.084" v="936" actId="478"/>
          <ac:picMkLst>
            <pc:docMk/>
            <pc:sldMk cId="4189028528" sldId="290"/>
            <ac:picMk id="22" creationId="{00000000-0000-0000-0000-000000000000}"/>
          </ac:picMkLst>
        </pc:picChg>
        <pc:picChg chg="del mod topLvl">
          <ac:chgData name="Anna Duthie-Jung" userId="9167dca74ed6dd25" providerId="LiveId" clId="{736A47E0-67D5-4D8A-B6C7-90656630E5EC}" dt="2017-09-27T04:49:29.084" v="936" actId="478"/>
          <ac:picMkLst>
            <pc:docMk/>
            <pc:sldMk cId="4189028528" sldId="290"/>
            <ac:picMk id="23" creationId="{00000000-0000-0000-0000-000000000000}"/>
          </ac:picMkLst>
        </pc:picChg>
        <pc:picChg chg="del">
          <ac:chgData name="Anna Duthie-Jung" userId="9167dca74ed6dd25" providerId="LiveId" clId="{736A47E0-67D5-4D8A-B6C7-90656630E5EC}" dt="2017-09-27T04:40:12.603" v="739" actId="478"/>
          <ac:picMkLst>
            <pc:docMk/>
            <pc:sldMk cId="4189028528" sldId="290"/>
            <ac:picMk id="24" creationId="{00000000-0000-0000-0000-000000000000}"/>
          </ac:picMkLst>
        </pc:picChg>
        <pc:picChg chg="add mod">
          <ac:chgData name="Anna Duthie-Jung" userId="9167dca74ed6dd25" providerId="LiveId" clId="{736A47E0-67D5-4D8A-B6C7-90656630E5EC}" dt="2017-09-27T04:47:28.344" v="926" actId="1076"/>
          <ac:picMkLst>
            <pc:docMk/>
            <pc:sldMk cId="4189028528" sldId="290"/>
            <ac:picMk id="34" creationId="{2290328B-25AB-494D-B416-49F63468E352}"/>
          </ac:picMkLst>
        </pc:picChg>
        <pc:picChg chg="add ord">
          <ac:chgData name="Anna Duthie-Jung" userId="9167dca74ed6dd25" providerId="LiveId" clId="{736A47E0-67D5-4D8A-B6C7-90656630E5EC}" dt="2017-09-27T04:43:27.451" v="823" actId="167"/>
          <ac:picMkLst>
            <pc:docMk/>
            <pc:sldMk cId="4189028528" sldId="290"/>
            <ac:picMk id="35" creationId="{8A6E9313-14D9-491E-B8F1-BF8BEE5E6869}"/>
          </ac:picMkLst>
        </pc:picChg>
        <pc:picChg chg="add mod">
          <ac:chgData name="Anna Duthie-Jung" userId="9167dca74ed6dd25" providerId="LiveId" clId="{736A47E0-67D5-4D8A-B6C7-90656630E5EC}" dt="2017-09-27T04:53:53.637" v="963" actId="1035"/>
          <ac:picMkLst>
            <pc:docMk/>
            <pc:sldMk cId="4189028528" sldId="290"/>
            <ac:picMk id="36" creationId="{6CEAA1A2-92E5-4D5B-BB0D-FE7C469990B9}"/>
          </ac:picMkLst>
        </pc:picChg>
        <pc:picChg chg="add mod">
          <ac:chgData name="Anna Duthie-Jung" userId="9167dca74ed6dd25" providerId="LiveId" clId="{736A47E0-67D5-4D8A-B6C7-90656630E5EC}" dt="2017-09-27T04:52:36.920" v="954" actId="1076"/>
          <ac:picMkLst>
            <pc:docMk/>
            <pc:sldMk cId="4189028528" sldId="290"/>
            <ac:picMk id="38" creationId="{EA6DC2A9-72B2-4729-85AC-43EF4C115AEA}"/>
          </ac:picMkLst>
        </pc:picChg>
        <pc:picChg chg="add mod">
          <ac:chgData name="Anna Duthie-Jung" userId="9167dca74ed6dd25" providerId="LiveId" clId="{736A47E0-67D5-4D8A-B6C7-90656630E5EC}" dt="2017-09-27T04:52:48.172" v="956" actId="1076"/>
          <ac:picMkLst>
            <pc:docMk/>
            <pc:sldMk cId="4189028528" sldId="290"/>
            <ac:picMk id="40" creationId="{262A511D-CA38-42D0-8DEE-67F637362C31}"/>
          </ac:picMkLst>
        </pc:picChg>
        <pc:picChg chg="add mod">
          <ac:chgData name="Anna Duthie-Jung" userId="9167dca74ed6dd25" providerId="LiveId" clId="{736A47E0-67D5-4D8A-B6C7-90656630E5EC}" dt="2017-09-27T04:52:27.502" v="953" actId="1076"/>
          <ac:picMkLst>
            <pc:docMk/>
            <pc:sldMk cId="4189028528" sldId="290"/>
            <ac:picMk id="42" creationId="{04EE70A1-1AF0-4C48-883F-38ACFCA326CF}"/>
          </ac:picMkLst>
        </pc:picChg>
        <pc:picChg chg="add">
          <ac:chgData name="Anna Duthie-Jung" userId="9167dca74ed6dd25" providerId="LiveId" clId="{736A47E0-67D5-4D8A-B6C7-90656630E5EC}" dt="2017-09-27T04:49:30.241" v="937" actId="1035"/>
          <ac:picMkLst>
            <pc:docMk/>
            <pc:sldMk cId="4189028528" sldId="290"/>
            <ac:picMk id="44" creationId="{989876BA-A819-4809-8446-F4B1BC090001}"/>
          </ac:picMkLst>
        </pc:picChg>
        <pc:picChg chg="add">
          <ac:chgData name="Anna Duthie-Jung" userId="9167dca74ed6dd25" providerId="LiveId" clId="{736A47E0-67D5-4D8A-B6C7-90656630E5EC}" dt="2017-09-27T04:49:30.241" v="937" actId="1035"/>
          <ac:picMkLst>
            <pc:docMk/>
            <pc:sldMk cId="4189028528" sldId="290"/>
            <ac:picMk id="45" creationId="{A952A4E3-2625-4CCE-9F5A-625AE2AFB4C7}"/>
          </ac:picMkLst>
        </pc:picChg>
        <pc:picChg chg="add">
          <ac:chgData name="Anna Duthie-Jung" userId="9167dca74ed6dd25" providerId="LiveId" clId="{736A47E0-67D5-4D8A-B6C7-90656630E5EC}" dt="2017-09-27T04:49:30.241" v="937" actId="1035"/>
          <ac:picMkLst>
            <pc:docMk/>
            <pc:sldMk cId="4189028528" sldId="290"/>
            <ac:picMk id="46" creationId="{FBDA4401-89EA-4492-B6F8-10526885785C}"/>
          </ac:picMkLst>
        </pc:picChg>
        <pc:picChg chg="add">
          <ac:chgData name="Anna Duthie-Jung" userId="9167dca74ed6dd25" providerId="LiveId" clId="{736A47E0-67D5-4D8A-B6C7-90656630E5EC}" dt="2017-09-27T04:49:30.241" v="937" actId="1035"/>
          <ac:picMkLst>
            <pc:docMk/>
            <pc:sldMk cId="4189028528" sldId="290"/>
            <ac:picMk id="47" creationId="{7D67608A-F020-4875-A4B6-EF646E40A029}"/>
          </ac:picMkLst>
        </pc:picChg>
        <pc:picChg chg="del">
          <ac:chgData name="Anna Duthie-Jung" userId="9167dca74ed6dd25" providerId="LiveId" clId="{736A47E0-67D5-4D8A-B6C7-90656630E5EC}" dt="2017-09-27T04:49:29.084" v="936" actId="478"/>
          <ac:picMkLst>
            <pc:docMk/>
            <pc:sldMk cId="4189028528" sldId="290"/>
            <ac:picMk id="8195" creationId="{00000000-0000-0000-0000-000000000000}"/>
          </ac:picMkLst>
        </pc:picChg>
        <pc:picChg chg="del mod topLvl">
          <ac:chgData name="Anna Duthie-Jung" userId="9167dca74ed6dd25" providerId="LiveId" clId="{736A47E0-67D5-4D8A-B6C7-90656630E5EC}" dt="2017-09-27T04:49:29.084" v="936" actId="478"/>
          <ac:picMkLst>
            <pc:docMk/>
            <pc:sldMk cId="4189028528" sldId="290"/>
            <ac:picMk id="8196" creationId="{00000000-0000-0000-0000-000000000000}"/>
          </ac:picMkLst>
        </pc:picChg>
      </pc:sldChg>
      <pc:sldChg chg="del">
        <pc:chgData name="Anna Duthie-Jung" userId="9167dca74ed6dd25" providerId="LiveId" clId="{736A47E0-67D5-4D8A-B6C7-90656630E5EC}" dt="2017-09-27T06:47:48.526" v="2474" actId="2696"/>
        <pc:sldMkLst>
          <pc:docMk/>
          <pc:sldMk cId="35758764" sldId="292"/>
        </pc:sldMkLst>
      </pc:sldChg>
      <pc:sldChg chg="del">
        <pc:chgData name="Anna Duthie-Jung" userId="9167dca74ed6dd25" providerId="LiveId" clId="{736A47E0-67D5-4D8A-B6C7-90656630E5EC}" dt="2017-09-27T06:47:47.698" v="2468" actId="2696"/>
        <pc:sldMkLst>
          <pc:docMk/>
          <pc:sldMk cId="1792676247" sldId="295"/>
        </pc:sldMkLst>
      </pc:sldChg>
      <pc:sldChg chg="del">
        <pc:chgData name="Anna Duthie-Jung" userId="9167dca74ed6dd25" providerId="LiveId" clId="{736A47E0-67D5-4D8A-B6C7-90656630E5EC}" dt="2017-09-27T06:47:46.260" v="2451" actId="2696"/>
        <pc:sldMkLst>
          <pc:docMk/>
          <pc:sldMk cId="3343865269" sldId="296"/>
        </pc:sldMkLst>
      </pc:sldChg>
      <pc:sldChg chg="del">
        <pc:chgData name="Anna Duthie-Jung" userId="9167dca74ed6dd25" providerId="LiveId" clId="{736A47E0-67D5-4D8A-B6C7-90656630E5EC}" dt="2017-09-27T06:47:57.245" v="2508" actId="2696"/>
        <pc:sldMkLst>
          <pc:docMk/>
          <pc:sldMk cId="4172328745" sldId="298"/>
        </pc:sldMkLst>
      </pc:sldChg>
      <pc:sldChg chg="del">
        <pc:chgData name="Anna Duthie-Jung" userId="9167dca74ed6dd25" providerId="LiveId" clId="{736A47E0-67D5-4D8A-B6C7-90656630E5EC}" dt="2017-09-27T06:47:46.338" v="2452" actId="2696"/>
        <pc:sldMkLst>
          <pc:docMk/>
          <pc:sldMk cId="1294150501" sldId="300"/>
        </pc:sldMkLst>
      </pc:sldChg>
      <pc:sldChg chg="del">
        <pc:chgData name="Anna Duthie-Jung" userId="9167dca74ed6dd25" providerId="LiveId" clId="{736A47E0-67D5-4D8A-B6C7-90656630E5EC}" dt="2017-09-27T06:47:46.697" v="2456" actId="2696"/>
        <pc:sldMkLst>
          <pc:docMk/>
          <pc:sldMk cId="3280040857" sldId="301"/>
        </pc:sldMkLst>
      </pc:sldChg>
      <pc:sldChg chg="modSp del mod">
        <pc:chgData name="Anna Duthie-Jung" userId="9167dca74ed6dd25" providerId="LiveId" clId="{736A47E0-67D5-4D8A-B6C7-90656630E5EC}" dt="2017-09-27T06:47:49.870" v="2496" actId="208"/>
        <pc:sldMkLst>
          <pc:docMk/>
          <pc:sldMk cId="4230512104" sldId="302"/>
        </pc:sldMkLst>
        <pc:graphicFrameChg chg="mod">
          <ac:chgData name="Anna Duthie-Jung" userId="9167dca74ed6dd25" providerId="LiveId" clId="{736A47E0-67D5-4D8A-B6C7-90656630E5EC}" dt="2017-09-27T06:47:49.870" v="2496" actId="208"/>
          <ac:graphicFrameMkLst>
            <pc:docMk/>
            <pc:sldMk cId="4230512104" sldId="302"/>
            <ac:graphicFrameMk id="2" creationId="{00000000-0000-0000-0000-000000000000}"/>
          </ac:graphicFrameMkLst>
        </pc:graphicFrameChg>
      </pc:sldChg>
      <pc:sldChg chg="modSp del mod">
        <pc:chgData name="Anna Duthie-Jung" userId="9167dca74ed6dd25" providerId="LiveId" clId="{736A47E0-67D5-4D8A-B6C7-90656630E5EC}" dt="2017-09-27T06:47:49.870" v="2496" actId="208"/>
        <pc:sldMkLst>
          <pc:docMk/>
          <pc:sldMk cId="2062391844" sldId="303"/>
        </pc:sldMkLst>
        <pc:graphicFrameChg chg="mod">
          <ac:chgData name="Anna Duthie-Jung" userId="9167dca74ed6dd25" providerId="LiveId" clId="{736A47E0-67D5-4D8A-B6C7-90656630E5EC}" dt="2017-09-27T06:47:49.870" v="2496" actId="208"/>
          <ac:graphicFrameMkLst>
            <pc:docMk/>
            <pc:sldMk cId="2062391844" sldId="303"/>
            <ac:graphicFrameMk id="2" creationId="{00000000-0000-0000-0000-000000000000}"/>
          </ac:graphicFrameMkLst>
        </pc:graphicFrameChg>
      </pc:sldChg>
      <pc:sldChg chg="modSp del mod">
        <pc:chgData name="Anna Duthie-Jung" userId="9167dca74ed6dd25" providerId="LiveId" clId="{736A47E0-67D5-4D8A-B6C7-90656630E5EC}" dt="2017-09-27T06:47:49.870" v="2496" actId="208"/>
        <pc:sldMkLst>
          <pc:docMk/>
          <pc:sldMk cId="2080780428" sldId="304"/>
        </pc:sldMkLst>
        <pc:graphicFrameChg chg="mod">
          <ac:chgData name="Anna Duthie-Jung" userId="9167dca74ed6dd25" providerId="LiveId" clId="{736A47E0-67D5-4D8A-B6C7-90656630E5EC}" dt="2017-09-27T06:47:49.870" v="2496" actId="208"/>
          <ac:graphicFrameMkLst>
            <pc:docMk/>
            <pc:sldMk cId="2080780428" sldId="304"/>
            <ac:graphicFrameMk id="3" creationId="{00000000-0000-0000-0000-000000000000}"/>
          </ac:graphicFrameMkLst>
        </pc:graphicFrameChg>
      </pc:sldChg>
      <pc:sldChg chg="modSp del mod">
        <pc:chgData name="Anna Duthie-Jung" userId="9167dca74ed6dd25" providerId="LiveId" clId="{736A47E0-67D5-4D8A-B6C7-90656630E5EC}" dt="2017-09-27T06:47:49.870" v="2496" actId="208"/>
        <pc:sldMkLst>
          <pc:docMk/>
          <pc:sldMk cId="3233819705" sldId="305"/>
        </pc:sldMkLst>
        <pc:graphicFrameChg chg="mod">
          <ac:chgData name="Anna Duthie-Jung" userId="9167dca74ed6dd25" providerId="LiveId" clId="{736A47E0-67D5-4D8A-B6C7-90656630E5EC}" dt="2017-09-27T06:47:49.870" v="2496" actId="208"/>
          <ac:graphicFrameMkLst>
            <pc:docMk/>
            <pc:sldMk cId="3233819705" sldId="305"/>
            <ac:graphicFrameMk id="3" creationId="{00000000-0000-0000-0000-000000000000}"/>
          </ac:graphicFrameMkLst>
        </pc:graphicFrameChg>
      </pc:sldChg>
      <pc:sldChg chg="modSp del mod">
        <pc:chgData name="Anna Duthie-Jung" userId="9167dca74ed6dd25" providerId="LiveId" clId="{736A47E0-67D5-4D8A-B6C7-90656630E5EC}" dt="2017-09-27T06:47:49.870" v="2496" actId="208"/>
        <pc:sldMkLst>
          <pc:docMk/>
          <pc:sldMk cId="3706735994" sldId="306"/>
        </pc:sldMkLst>
        <pc:graphicFrameChg chg="mod">
          <ac:chgData name="Anna Duthie-Jung" userId="9167dca74ed6dd25" providerId="LiveId" clId="{736A47E0-67D5-4D8A-B6C7-90656630E5EC}" dt="2017-09-27T06:47:49.870" v="2496" actId="208"/>
          <ac:graphicFrameMkLst>
            <pc:docMk/>
            <pc:sldMk cId="3706735994" sldId="306"/>
            <ac:graphicFrameMk id="3" creationId="{00000000-0000-0000-0000-000000000000}"/>
          </ac:graphicFrameMkLst>
        </pc:graphicFrameChg>
      </pc:sldChg>
      <pc:sldChg chg="modSp del mod">
        <pc:chgData name="Anna Duthie-Jung" userId="9167dca74ed6dd25" providerId="LiveId" clId="{736A47E0-67D5-4D8A-B6C7-90656630E5EC}" dt="2017-09-27T06:47:49.870" v="2496" actId="208"/>
        <pc:sldMkLst>
          <pc:docMk/>
          <pc:sldMk cId="1366308156" sldId="307"/>
        </pc:sldMkLst>
        <pc:graphicFrameChg chg="mod">
          <ac:chgData name="Anna Duthie-Jung" userId="9167dca74ed6dd25" providerId="LiveId" clId="{736A47E0-67D5-4D8A-B6C7-90656630E5EC}" dt="2017-09-27T06:47:49.870" v="2496" actId="208"/>
          <ac:graphicFrameMkLst>
            <pc:docMk/>
            <pc:sldMk cId="1366308156" sldId="307"/>
            <ac:graphicFrameMk id="2" creationId="{00000000-0000-0000-0000-000000000000}"/>
          </ac:graphicFrameMkLst>
        </pc:graphicFrameChg>
      </pc:sldChg>
      <pc:sldChg chg="del">
        <pc:chgData name="Anna Duthie-Jung" userId="9167dca74ed6dd25" providerId="LiveId" clId="{736A47E0-67D5-4D8A-B6C7-90656630E5EC}" dt="2017-09-27T06:47:48.964" v="2481" actId="2696"/>
        <pc:sldMkLst>
          <pc:docMk/>
          <pc:sldMk cId="3050417759" sldId="308"/>
        </pc:sldMkLst>
      </pc:sldChg>
      <pc:sldChg chg="del">
        <pc:chgData name="Anna Duthie-Jung" userId="9167dca74ed6dd25" providerId="LiveId" clId="{736A47E0-67D5-4D8A-B6C7-90656630E5EC}" dt="2017-09-27T06:47:49.042" v="2482" actId="2696"/>
        <pc:sldMkLst>
          <pc:docMk/>
          <pc:sldMk cId="3686469165" sldId="309"/>
        </pc:sldMkLst>
      </pc:sldChg>
      <pc:sldChg chg="del">
        <pc:chgData name="Anna Duthie-Jung" userId="9167dca74ed6dd25" providerId="LiveId" clId="{736A47E0-67D5-4D8A-B6C7-90656630E5EC}" dt="2017-09-27T06:47:49.230" v="2485" actId="2696"/>
        <pc:sldMkLst>
          <pc:docMk/>
          <pc:sldMk cId="3803102088" sldId="312"/>
        </pc:sldMkLst>
      </pc:sldChg>
      <pc:sldChg chg="del">
        <pc:chgData name="Anna Duthie-Jung" userId="9167dca74ed6dd25" providerId="LiveId" clId="{736A47E0-67D5-4D8A-B6C7-90656630E5EC}" dt="2017-09-27T06:47:49.261" v="2486" actId="2696"/>
        <pc:sldMkLst>
          <pc:docMk/>
          <pc:sldMk cId="1847096941" sldId="313"/>
        </pc:sldMkLst>
      </pc:sldChg>
      <pc:sldChg chg="del">
        <pc:chgData name="Anna Duthie-Jung" userId="9167dca74ed6dd25" providerId="LiveId" clId="{736A47E0-67D5-4D8A-B6C7-90656630E5EC}" dt="2017-09-27T06:47:49.323" v="2487" actId="2696"/>
        <pc:sldMkLst>
          <pc:docMk/>
          <pc:sldMk cId="872867874" sldId="314"/>
        </pc:sldMkLst>
      </pc:sldChg>
      <pc:sldChg chg="del">
        <pc:chgData name="Anna Duthie-Jung" userId="9167dca74ed6dd25" providerId="LiveId" clId="{736A47E0-67D5-4D8A-B6C7-90656630E5EC}" dt="2017-09-27T06:47:49.386" v="2488" actId="2696"/>
        <pc:sldMkLst>
          <pc:docMk/>
          <pc:sldMk cId="404210233" sldId="315"/>
        </pc:sldMkLst>
      </pc:sldChg>
      <pc:sldChg chg="del">
        <pc:chgData name="Anna Duthie-Jung" userId="9167dca74ed6dd25" providerId="LiveId" clId="{736A47E0-67D5-4D8A-B6C7-90656630E5EC}" dt="2017-09-27T06:47:49.105" v="2483" actId="2696"/>
        <pc:sldMkLst>
          <pc:docMk/>
          <pc:sldMk cId="3700250529" sldId="316"/>
        </pc:sldMkLst>
      </pc:sldChg>
      <pc:sldChg chg="del">
        <pc:chgData name="Anna Duthie-Jung" userId="9167dca74ed6dd25" providerId="LiveId" clId="{736A47E0-67D5-4D8A-B6C7-90656630E5EC}" dt="2017-09-27T06:47:51.636" v="2497" actId="2696"/>
        <pc:sldMkLst>
          <pc:docMk/>
          <pc:sldMk cId="2278749875" sldId="317"/>
        </pc:sldMkLst>
      </pc:sldChg>
      <pc:sldChg chg="del">
        <pc:chgData name="Anna Duthie-Jung" userId="9167dca74ed6dd25" providerId="LiveId" clId="{736A47E0-67D5-4D8A-B6C7-90656630E5EC}" dt="2017-09-27T06:47:51.699" v="2498" actId="2696"/>
        <pc:sldMkLst>
          <pc:docMk/>
          <pc:sldMk cId="137182183" sldId="318"/>
        </pc:sldMkLst>
      </pc:sldChg>
      <pc:sldChg chg="del">
        <pc:chgData name="Anna Duthie-Jung" userId="9167dca74ed6dd25" providerId="LiveId" clId="{736A47E0-67D5-4D8A-B6C7-90656630E5EC}" dt="2017-09-27T06:47:49.558" v="2490" actId="2696"/>
        <pc:sldMkLst>
          <pc:docMk/>
          <pc:sldMk cId="902483838" sldId="320"/>
        </pc:sldMkLst>
      </pc:sldChg>
      <pc:sldChg chg="del">
        <pc:chgData name="Anna Duthie-Jung" userId="9167dca74ed6dd25" providerId="LiveId" clId="{736A47E0-67D5-4D8A-B6C7-90656630E5EC}" dt="2017-09-27T06:47:49.651" v="2491" actId="2696"/>
        <pc:sldMkLst>
          <pc:docMk/>
          <pc:sldMk cId="138375097" sldId="321"/>
        </pc:sldMkLst>
      </pc:sldChg>
      <pc:sldChg chg="del">
        <pc:chgData name="Anna Duthie-Jung" userId="9167dca74ed6dd25" providerId="LiveId" clId="{736A47E0-67D5-4D8A-B6C7-90656630E5EC}" dt="2017-09-27T06:47:49.167" v="2484" actId="2696"/>
        <pc:sldMkLst>
          <pc:docMk/>
          <pc:sldMk cId="1756597935" sldId="322"/>
        </pc:sldMkLst>
      </pc:sldChg>
      <pc:sldChg chg="del">
        <pc:chgData name="Anna Duthie-Jung" userId="9167dca74ed6dd25" providerId="LiveId" clId="{736A47E0-67D5-4D8A-B6C7-90656630E5EC}" dt="2017-09-27T06:47:49.714" v="2492" actId="2696"/>
        <pc:sldMkLst>
          <pc:docMk/>
          <pc:sldMk cId="291594544" sldId="323"/>
        </pc:sldMkLst>
      </pc:sldChg>
      <pc:sldChg chg="del">
        <pc:chgData name="Anna Duthie-Jung" userId="9167dca74ed6dd25" providerId="LiveId" clId="{736A47E0-67D5-4D8A-B6C7-90656630E5EC}" dt="2017-09-27T06:47:49.792" v="2493" actId="2696"/>
        <pc:sldMkLst>
          <pc:docMk/>
          <pc:sldMk cId="215970310" sldId="324"/>
        </pc:sldMkLst>
      </pc:sldChg>
      <pc:sldChg chg="del">
        <pc:chgData name="Anna Duthie-Jung" userId="9167dca74ed6dd25" providerId="LiveId" clId="{736A47E0-67D5-4D8A-B6C7-90656630E5EC}" dt="2017-09-27T06:47:49.839" v="2494" actId="2696"/>
        <pc:sldMkLst>
          <pc:docMk/>
          <pc:sldMk cId="4145769329" sldId="325"/>
        </pc:sldMkLst>
      </pc:sldChg>
      <pc:sldChg chg="del">
        <pc:chgData name="Anna Duthie-Jung" userId="9167dca74ed6dd25" providerId="LiveId" clId="{736A47E0-67D5-4D8A-B6C7-90656630E5EC}" dt="2017-09-27T06:47:59.824" v="2512" actId="2696"/>
        <pc:sldMkLst>
          <pc:docMk/>
          <pc:sldMk cId="854502215" sldId="326"/>
        </pc:sldMkLst>
      </pc:sldChg>
      <pc:sldChg chg="del">
        <pc:chgData name="Anna Duthie-Jung" userId="9167dca74ed6dd25" providerId="LiveId" clId="{736A47E0-67D5-4D8A-B6C7-90656630E5EC}" dt="2017-09-27T06:47:56.698" v="2501" actId="2696"/>
        <pc:sldMkLst>
          <pc:docMk/>
          <pc:sldMk cId="2022546341" sldId="327"/>
        </pc:sldMkLst>
      </pc:sldChg>
      <pc:sldChg chg="del">
        <pc:chgData name="Anna Duthie-Jung" userId="9167dca74ed6dd25" providerId="LiveId" clId="{736A47E0-67D5-4D8A-B6C7-90656630E5EC}" dt="2017-09-27T06:47:51.730" v="2499" actId="2696"/>
        <pc:sldMkLst>
          <pc:docMk/>
          <pc:sldMk cId="3880708897" sldId="328"/>
        </pc:sldMkLst>
      </pc:sldChg>
      <pc:sldChg chg="del">
        <pc:chgData name="Anna Duthie-Jung" userId="9167dca74ed6dd25" providerId="LiveId" clId="{736A47E0-67D5-4D8A-B6C7-90656630E5EC}" dt="2017-09-27T06:47:46.541" v="2454" actId="2696"/>
        <pc:sldMkLst>
          <pc:docMk/>
          <pc:sldMk cId="3979748922" sldId="329"/>
        </pc:sldMkLst>
      </pc:sldChg>
      <pc:sldChg chg="del">
        <pc:chgData name="Anna Duthie-Jung" userId="9167dca74ed6dd25" providerId="LiveId" clId="{736A47E0-67D5-4D8A-B6C7-90656630E5EC}" dt="2017-09-27T06:47:47.307" v="2463" actId="2696"/>
        <pc:sldMkLst>
          <pc:docMk/>
          <pc:sldMk cId="1765257807" sldId="330"/>
        </pc:sldMkLst>
      </pc:sldChg>
      <pc:sldChg chg="del">
        <pc:chgData name="Anna Duthie-Jung" userId="9167dca74ed6dd25" providerId="LiveId" clId="{736A47E0-67D5-4D8A-B6C7-90656630E5EC}" dt="2017-09-27T06:47:47.385" v="2464" actId="2696"/>
        <pc:sldMkLst>
          <pc:docMk/>
          <pc:sldMk cId="498701700" sldId="331"/>
        </pc:sldMkLst>
      </pc:sldChg>
      <pc:sldChg chg="del">
        <pc:chgData name="Anna Duthie-Jung" userId="9167dca74ed6dd25" providerId="LiveId" clId="{736A47E0-67D5-4D8A-B6C7-90656630E5EC}" dt="2017-09-27T06:47:47.542" v="2466" actId="2696"/>
        <pc:sldMkLst>
          <pc:docMk/>
          <pc:sldMk cId="19459951" sldId="332"/>
        </pc:sldMkLst>
      </pc:sldChg>
      <pc:sldChg chg="del">
        <pc:chgData name="Anna Duthie-Jung" userId="9167dca74ed6dd25" providerId="LiveId" clId="{736A47E0-67D5-4D8A-B6C7-90656630E5EC}" dt="2017-09-27T06:47:47.620" v="2467" actId="2696"/>
        <pc:sldMkLst>
          <pc:docMk/>
          <pc:sldMk cId="3229871664" sldId="333"/>
        </pc:sldMkLst>
      </pc:sldChg>
      <pc:sldChg chg="del">
        <pc:chgData name="Anna Duthie-Jung" userId="9167dca74ed6dd25" providerId="LiveId" clId="{736A47E0-67D5-4D8A-B6C7-90656630E5EC}" dt="2017-09-27T06:47:47.792" v="2469" actId="2696"/>
        <pc:sldMkLst>
          <pc:docMk/>
          <pc:sldMk cId="2358854835" sldId="334"/>
        </pc:sldMkLst>
      </pc:sldChg>
      <pc:sldChg chg="del">
        <pc:chgData name="Anna Duthie-Jung" userId="9167dca74ed6dd25" providerId="LiveId" clId="{736A47E0-67D5-4D8A-B6C7-90656630E5EC}" dt="2017-09-27T06:47:47.870" v="2470" actId="2696"/>
        <pc:sldMkLst>
          <pc:docMk/>
          <pc:sldMk cId="1310104275" sldId="335"/>
        </pc:sldMkLst>
      </pc:sldChg>
      <pc:sldChg chg="del">
        <pc:chgData name="Anna Duthie-Jung" userId="9167dca74ed6dd25" providerId="LiveId" clId="{736A47E0-67D5-4D8A-B6C7-90656630E5EC}" dt="2017-09-27T06:47:57.417" v="2509" actId="2696"/>
        <pc:sldMkLst>
          <pc:docMk/>
          <pc:sldMk cId="1536854722" sldId="336"/>
        </pc:sldMkLst>
      </pc:sldChg>
      <pc:sldChg chg="del">
        <pc:chgData name="Anna Duthie-Jung" userId="9167dca74ed6dd25" providerId="LiveId" clId="{736A47E0-67D5-4D8A-B6C7-90656630E5EC}" dt="2017-09-27T06:47:57.448" v="2510" actId="2696"/>
        <pc:sldMkLst>
          <pc:docMk/>
          <pc:sldMk cId="3800084770" sldId="337"/>
        </pc:sldMkLst>
      </pc:sldChg>
      <pc:sldChg chg="modSp">
        <pc:chgData name="Anna Duthie-Jung" userId="9167dca74ed6dd25" providerId="LiveId" clId="{736A47E0-67D5-4D8A-B6C7-90656630E5EC}" dt="2017-09-27T05:12:19.296" v="1069" actId="255"/>
        <pc:sldMkLst>
          <pc:docMk/>
          <pc:sldMk cId="3385676851" sldId="339"/>
        </pc:sldMkLst>
        <pc:spChg chg="mod">
          <ac:chgData name="Anna Duthie-Jung" userId="9167dca74ed6dd25" providerId="LiveId" clId="{736A47E0-67D5-4D8A-B6C7-90656630E5EC}" dt="2017-09-27T05:12:19.296" v="1069" actId="255"/>
          <ac:spMkLst>
            <pc:docMk/>
            <pc:sldMk cId="3385676851" sldId="339"/>
            <ac:spMk id="15" creationId="{00000000-0000-0000-0000-000000000000}"/>
          </ac:spMkLst>
        </pc:spChg>
      </pc:sldChg>
      <pc:sldChg chg="addSp modSp">
        <pc:chgData name="Anna Duthie-Jung" userId="9167dca74ed6dd25" providerId="LiveId" clId="{736A47E0-67D5-4D8A-B6C7-90656630E5EC}" dt="2017-09-29T23:48:50.330" v="2577"/>
        <pc:sldMkLst>
          <pc:docMk/>
          <pc:sldMk cId="730641340" sldId="340"/>
        </pc:sldMkLst>
        <pc:spChg chg="mod">
          <ac:chgData name="Anna Duthie-Jung" userId="9167dca74ed6dd25" providerId="LiveId" clId="{736A47E0-67D5-4D8A-B6C7-90656630E5EC}" dt="2017-09-27T04:10:43.966" v="32" actId="1038"/>
          <ac:spMkLst>
            <pc:docMk/>
            <pc:sldMk cId="730641340" sldId="340"/>
            <ac:spMk id="7" creationId="{D6791C65-16A0-4698-A335-7449924E97B4}"/>
          </ac:spMkLst>
        </pc:spChg>
        <pc:graphicFrameChg chg="add mod">
          <ac:chgData name="Anna Duthie-Jung" userId="9167dca74ed6dd25" providerId="LiveId" clId="{736A47E0-67D5-4D8A-B6C7-90656630E5EC}" dt="2017-09-29T23:48:50.330" v="2577"/>
          <ac:graphicFrameMkLst>
            <pc:docMk/>
            <pc:sldMk cId="730641340" sldId="340"/>
            <ac:graphicFrameMk id="10" creationId="{45723A5C-0E70-4D4D-8AC0-8DFACAD856D4}"/>
          </ac:graphicFrameMkLst>
        </pc:graphicFrameChg>
        <pc:picChg chg="mod">
          <ac:chgData name="Anna Duthie-Jung" userId="9167dca74ed6dd25" providerId="LiveId" clId="{736A47E0-67D5-4D8A-B6C7-90656630E5EC}" dt="2017-09-27T04:10:34.291" v="23" actId="1076"/>
          <ac:picMkLst>
            <pc:docMk/>
            <pc:sldMk cId="730641340" sldId="340"/>
            <ac:picMk id="14" creationId="{BD932171-56DA-4EC5-9E1D-A2E762227122}"/>
          </ac:picMkLst>
        </pc:picChg>
      </pc:sldChg>
      <pc:sldChg chg="addSp modSp add modAnim modNotesTx">
        <pc:chgData name="Anna Duthie-Jung" userId="9167dca74ed6dd25" providerId="LiveId" clId="{736A47E0-67D5-4D8A-B6C7-90656630E5EC}" dt="2017-09-27T04:39:20.503" v="736" actId="113"/>
        <pc:sldMkLst>
          <pc:docMk/>
          <pc:sldMk cId="1766945684" sldId="341"/>
        </pc:sldMkLst>
        <pc:spChg chg="mod">
          <ac:chgData name="Anna Duthie-Jung" userId="9167dca74ed6dd25" providerId="LiveId" clId="{736A47E0-67D5-4D8A-B6C7-90656630E5EC}" dt="2017-09-27T04:39:07.169" v="734" actId="208"/>
          <ac:spMkLst>
            <pc:docMk/>
            <pc:sldMk cId="1766945684" sldId="341"/>
            <ac:spMk id="2" creationId="{00000000-0000-0000-0000-000000000000}"/>
          </ac:spMkLst>
        </pc:spChg>
        <pc:spChg chg="mod ord">
          <ac:chgData name="Anna Duthie-Jung" userId="9167dca74ed6dd25" providerId="LiveId" clId="{736A47E0-67D5-4D8A-B6C7-90656630E5EC}" dt="2017-09-27T04:36:23.791" v="578" actId="1037"/>
          <ac:spMkLst>
            <pc:docMk/>
            <pc:sldMk cId="1766945684" sldId="341"/>
            <ac:spMk id="6" creationId="{00000000-0000-0000-0000-000000000000}"/>
          </ac:spMkLst>
        </pc:spChg>
        <pc:spChg chg="mod">
          <ac:chgData name="Anna Duthie-Jung" userId="9167dca74ed6dd25" providerId="LiveId" clId="{736A47E0-67D5-4D8A-B6C7-90656630E5EC}" dt="2017-09-27T04:37:36.388" v="636" actId="1035"/>
          <ac:spMkLst>
            <pc:docMk/>
            <pc:sldMk cId="1766945684" sldId="341"/>
            <ac:spMk id="7" creationId="{00000000-0000-0000-0000-000000000000}"/>
          </ac:spMkLst>
        </pc:spChg>
        <pc:spChg chg="mod">
          <ac:chgData name="Anna Duthie-Jung" userId="9167dca74ed6dd25" providerId="LiveId" clId="{736A47E0-67D5-4D8A-B6C7-90656630E5EC}" dt="2017-09-27T04:36:31.219" v="584" actId="1036"/>
          <ac:spMkLst>
            <pc:docMk/>
            <pc:sldMk cId="1766945684" sldId="341"/>
            <ac:spMk id="8" creationId="{00000000-0000-0000-0000-000000000000}"/>
          </ac:spMkLst>
        </pc:spChg>
        <pc:spChg chg="mod">
          <ac:chgData name="Anna Duthie-Jung" userId="9167dca74ed6dd25" providerId="LiveId" clId="{736A47E0-67D5-4D8A-B6C7-90656630E5EC}" dt="2017-09-27T04:38:17.080" v="731" actId="20577"/>
          <ac:spMkLst>
            <pc:docMk/>
            <pc:sldMk cId="1766945684" sldId="341"/>
            <ac:spMk id="13" creationId="{00000000-0000-0000-0000-000000000000}"/>
          </ac:spMkLst>
        </pc:spChg>
        <pc:spChg chg="mod">
          <ac:chgData name="Anna Duthie-Jung" userId="9167dca74ed6dd25" providerId="LiveId" clId="{736A47E0-67D5-4D8A-B6C7-90656630E5EC}" dt="2017-09-27T04:29:57.613" v="238" actId="113"/>
          <ac:spMkLst>
            <pc:docMk/>
            <pc:sldMk cId="1766945684" sldId="341"/>
            <ac:spMk id="14" creationId="{00000000-0000-0000-0000-000000000000}"/>
          </ac:spMkLst>
        </pc:spChg>
        <pc:spChg chg="mod">
          <ac:chgData name="Anna Duthie-Jung" userId="9167dca74ed6dd25" providerId="LiveId" clId="{736A47E0-67D5-4D8A-B6C7-90656630E5EC}" dt="2017-09-27T04:39:20.503" v="736" actId="113"/>
          <ac:spMkLst>
            <pc:docMk/>
            <pc:sldMk cId="1766945684" sldId="341"/>
            <ac:spMk id="15" creationId="{00000000-0000-0000-0000-000000000000}"/>
          </ac:spMkLst>
        </pc:spChg>
        <pc:spChg chg="mod">
          <ac:chgData name="Anna Duthie-Jung" userId="9167dca74ed6dd25" providerId="LiveId" clId="{736A47E0-67D5-4D8A-B6C7-90656630E5EC}" dt="2017-09-27T04:39:07.169" v="734" actId="208"/>
          <ac:spMkLst>
            <pc:docMk/>
            <pc:sldMk cId="1766945684" sldId="341"/>
            <ac:spMk id="16" creationId="{00000000-0000-0000-0000-000000000000}"/>
          </ac:spMkLst>
        </pc:spChg>
        <pc:spChg chg="mod">
          <ac:chgData name="Anna Duthie-Jung" userId="9167dca74ed6dd25" providerId="LiveId" clId="{736A47E0-67D5-4D8A-B6C7-90656630E5EC}" dt="2017-09-27T04:39:07.169" v="734" actId="208"/>
          <ac:spMkLst>
            <pc:docMk/>
            <pc:sldMk cId="1766945684" sldId="341"/>
            <ac:spMk id="17" creationId="{00000000-0000-0000-0000-000000000000}"/>
          </ac:spMkLst>
        </pc:spChg>
        <pc:spChg chg="mod">
          <ac:chgData name="Anna Duthie-Jung" userId="9167dca74ed6dd25" providerId="LiveId" clId="{736A47E0-67D5-4D8A-B6C7-90656630E5EC}" dt="2017-09-27T04:38:04.542" v="721" actId="20577"/>
          <ac:spMkLst>
            <pc:docMk/>
            <pc:sldMk cId="1766945684" sldId="341"/>
            <ac:spMk id="18" creationId="{00000000-0000-0000-0000-000000000000}"/>
          </ac:spMkLst>
        </pc:spChg>
        <pc:spChg chg="mod">
          <ac:chgData name="Anna Duthie-Jung" userId="9167dca74ed6dd25" providerId="LiveId" clId="{736A47E0-67D5-4D8A-B6C7-90656630E5EC}" dt="2017-09-27T04:29:57.613" v="238" actId="113"/>
          <ac:spMkLst>
            <pc:docMk/>
            <pc:sldMk cId="1766945684" sldId="341"/>
            <ac:spMk id="19" creationId="{00000000-0000-0000-0000-000000000000}"/>
          </ac:spMkLst>
        </pc:spChg>
        <pc:spChg chg="add mod">
          <ac:chgData name="Anna Duthie-Jung" userId="9167dca74ed6dd25" providerId="LiveId" clId="{736A47E0-67D5-4D8A-B6C7-90656630E5EC}" dt="2017-09-27T04:37:08.489" v="625" actId="1036"/>
          <ac:spMkLst>
            <pc:docMk/>
            <pc:sldMk cId="1766945684" sldId="341"/>
            <ac:spMk id="20" creationId="{C371A6B6-BF0A-48A6-8338-A1FB58A23628}"/>
          </ac:spMkLst>
        </pc:spChg>
        <pc:spChg chg="add mod">
          <ac:chgData name="Anna Duthie-Jung" userId="9167dca74ed6dd25" providerId="LiveId" clId="{736A47E0-67D5-4D8A-B6C7-90656630E5EC}" dt="2017-09-27T04:39:07.169" v="734" actId="208"/>
          <ac:spMkLst>
            <pc:docMk/>
            <pc:sldMk cId="1766945684" sldId="341"/>
            <ac:spMk id="21" creationId="{A7D95A9F-4F10-4B96-8AE9-BAF0F67B68B6}"/>
          </ac:spMkLst>
        </pc:spChg>
        <pc:grpChg chg="mod">
          <ac:chgData name="Anna Duthie-Jung" userId="9167dca74ed6dd25" providerId="LiveId" clId="{736A47E0-67D5-4D8A-B6C7-90656630E5EC}" dt="2017-09-27T04:29:57.613" v="238" actId="113"/>
          <ac:grpSpMkLst>
            <pc:docMk/>
            <pc:sldMk cId="1766945684" sldId="341"/>
            <ac:grpSpMk id="1" creationId="{00000000-0000-0000-0000-000000000000}"/>
          </ac:grpSpMkLst>
        </pc:grpChg>
        <pc:picChg chg="add ord">
          <ac:chgData name="Anna Duthie-Jung" userId="9167dca74ed6dd25" providerId="LiveId" clId="{736A47E0-67D5-4D8A-B6C7-90656630E5EC}" dt="2017-09-27T04:34:22.611" v="369" actId="167"/>
          <ac:picMkLst>
            <pc:docMk/>
            <pc:sldMk cId="1766945684" sldId="341"/>
            <ac:picMk id="22" creationId="{81B064FE-2551-49A7-9327-F65F33ECA08F}"/>
          </ac:picMkLst>
        </pc:picChg>
      </pc:sldChg>
      <pc:sldChg chg="addSp delSp modSp add">
        <pc:chgData name="Anna Duthie-Jung" userId="9167dca74ed6dd25" providerId="LiveId" clId="{736A47E0-67D5-4D8A-B6C7-90656630E5EC}" dt="2017-09-27T05:17:55.769" v="1293" actId="208"/>
        <pc:sldMkLst>
          <pc:docMk/>
          <pc:sldMk cId="1861307348" sldId="342"/>
        </pc:sldMkLst>
        <pc:spChg chg="add mod">
          <ac:chgData name="Anna Duthie-Jung" userId="9167dca74ed6dd25" providerId="LiveId" clId="{736A47E0-67D5-4D8A-B6C7-90656630E5EC}" dt="2017-09-27T05:09:04.547" v="1034" actId="208"/>
          <ac:spMkLst>
            <pc:docMk/>
            <pc:sldMk cId="1861307348" sldId="342"/>
            <ac:spMk id="5" creationId="{0B0C1F77-9A4A-49BA-A70B-C8586FC817C7}"/>
          </ac:spMkLst>
        </pc:spChg>
        <pc:spChg chg="mod">
          <ac:chgData name="Anna Duthie-Jung" userId="9167dca74ed6dd25" providerId="LiveId" clId="{736A47E0-67D5-4D8A-B6C7-90656630E5EC}" dt="2017-09-27T05:12:27.382" v="1070" actId="113"/>
          <ac:spMkLst>
            <pc:docMk/>
            <pc:sldMk cId="1861307348" sldId="342"/>
            <ac:spMk id="6" creationId="{00000000-0000-0000-0000-000000000000}"/>
          </ac:spMkLst>
        </pc:spChg>
        <pc:spChg chg="add mod">
          <ac:chgData name="Anna Duthie-Jung" userId="9167dca74ed6dd25" providerId="LiveId" clId="{736A47E0-67D5-4D8A-B6C7-90656630E5EC}" dt="2017-09-27T05:13:11.372" v="1094" actId="1035"/>
          <ac:spMkLst>
            <pc:docMk/>
            <pc:sldMk cId="1861307348" sldId="342"/>
            <ac:spMk id="7" creationId="{CA450D29-26F1-45D9-95CA-9DF0985F9A84}"/>
          </ac:spMkLst>
        </pc:spChg>
        <pc:spChg chg="mod">
          <ac:chgData name="Anna Duthie-Jung" userId="9167dca74ed6dd25" providerId="LiveId" clId="{736A47E0-67D5-4D8A-B6C7-90656630E5EC}" dt="2017-09-27T05:13:40.572" v="1108" actId="20577"/>
          <ac:spMkLst>
            <pc:docMk/>
            <pc:sldMk cId="1861307348" sldId="342"/>
            <ac:spMk id="14" creationId="{00000000-0000-0000-0000-000000000000}"/>
          </ac:spMkLst>
        </pc:spChg>
        <pc:spChg chg="mod">
          <ac:chgData name="Anna Duthie-Jung" userId="9167dca74ed6dd25" providerId="LiveId" clId="{736A47E0-67D5-4D8A-B6C7-90656630E5EC}" dt="2017-09-27T05:05:56.646" v="983" actId="122"/>
          <ac:spMkLst>
            <pc:docMk/>
            <pc:sldMk cId="1861307348" sldId="342"/>
            <ac:spMk id="17" creationId="{00000000-0000-0000-0000-000000000000}"/>
          </ac:spMkLst>
        </pc:spChg>
        <pc:spChg chg="mod">
          <ac:chgData name="Anna Duthie-Jung" userId="9167dca74ed6dd25" providerId="LiveId" clId="{736A47E0-67D5-4D8A-B6C7-90656630E5EC}" dt="2017-09-27T05:05:56.646" v="983" actId="122"/>
          <ac:spMkLst>
            <pc:docMk/>
            <pc:sldMk cId="1861307348" sldId="342"/>
            <ac:spMk id="18" creationId="{00000000-0000-0000-0000-000000000000}"/>
          </ac:spMkLst>
        </pc:spChg>
        <pc:spChg chg="mod">
          <ac:chgData name="Anna Duthie-Jung" userId="9167dca74ed6dd25" providerId="LiveId" clId="{736A47E0-67D5-4D8A-B6C7-90656630E5EC}" dt="2017-09-27T05:17:55.769" v="1293" actId="208"/>
          <ac:spMkLst>
            <pc:docMk/>
            <pc:sldMk cId="1861307348" sldId="342"/>
            <ac:spMk id="19" creationId="{00000000-0000-0000-0000-000000000000}"/>
          </ac:spMkLst>
        </pc:spChg>
        <pc:grpChg chg="add mod">
          <ac:chgData name="Anna Duthie-Jung" userId="9167dca74ed6dd25" providerId="LiveId" clId="{736A47E0-67D5-4D8A-B6C7-90656630E5EC}" dt="2017-09-27T05:09:04.547" v="1034" actId="208"/>
          <ac:grpSpMkLst>
            <pc:docMk/>
            <pc:sldMk cId="1861307348" sldId="342"/>
            <ac:grpSpMk id="3" creationId="{E2C6F76D-776A-486E-BF5C-709F35AF876C}"/>
          </ac:grpSpMkLst>
        </pc:grpChg>
        <pc:grpChg chg="add mod">
          <ac:chgData name="Anna Duthie-Jung" userId="9167dca74ed6dd25" providerId="LiveId" clId="{736A47E0-67D5-4D8A-B6C7-90656630E5EC}" dt="2017-09-27T05:13:16.136" v="1096" actId="1036"/>
          <ac:grpSpMkLst>
            <pc:docMk/>
            <pc:sldMk cId="1861307348" sldId="342"/>
            <ac:grpSpMk id="8" creationId="{B30867A3-28F3-40E3-B43C-B5DF6316B739}"/>
          </ac:grpSpMkLst>
        </pc:grpChg>
        <pc:grpChg chg="mod">
          <ac:chgData name="Anna Duthie-Jung" userId="9167dca74ed6dd25" providerId="LiveId" clId="{736A47E0-67D5-4D8A-B6C7-90656630E5EC}" dt="2017-09-27T05:05:34.356" v="972" actId="208"/>
          <ac:grpSpMkLst>
            <pc:docMk/>
            <pc:sldMk cId="1861307348" sldId="342"/>
            <ac:grpSpMk id="24" creationId="{00000000-0000-0000-0000-000000000000}"/>
          </ac:grpSpMkLst>
        </pc:grpChg>
        <pc:graphicFrameChg chg="del mod">
          <ac:chgData name="Anna Duthie-Jung" userId="9167dca74ed6dd25" providerId="LiveId" clId="{736A47E0-67D5-4D8A-B6C7-90656630E5EC}" dt="2017-09-27T05:07:18.158" v="1005" actId="478"/>
          <ac:graphicFrameMkLst>
            <pc:docMk/>
            <pc:sldMk cId="1861307348" sldId="342"/>
            <ac:graphicFrameMk id="2" creationId="{00000000-0000-0000-0000-000000000000}"/>
          </ac:graphicFrameMkLst>
        </pc:graphicFrameChg>
        <pc:graphicFrameChg chg="add del mod">
          <ac:chgData name="Anna Duthie-Jung" userId="9167dca74ed6dd25" providerId="LiveId" clId="{736A47E0-67D5-4D8A-B6C7-90656630E5EC}" dt="2017-09-27T05:07:16.968" v="1004" actId="478"/>
          <ac:graphicFrameMkLst>
            <pc:docMk/>
            <pc:sldMk cId="1861307348" sldId="342"/>
            <ac:graphicFrameMk id="21" creationId="{CFCB6330-05F9-4233-8BC3-6C35D710023D}"/>
          </ac:graphicFrameMkLst>
        </pc:graphicFrameChg>
        <pc:picChg chg="add mod">
          <ac:chgData name="Anna Duthie-Jung" userId="9167dca74ed6dd25" providerId="LiveId" clId="{736A47E0-67D5-4D8A-B6C7-90656630E5EC}" dt="2017-09-27T05:13:16.136" v="1096" actId="1036"/>
          <ac:picMkLst>
            <pc:docMk/>
            <pc:sldMk cId="1861307348" sldId="342"/>
            <ac:picMk id="22" creationId="{6A913D25-4075-46D9-9B6B-BF6D41B1D65D}"/>
          </ac:picMkLst>
        </pc:picChg>
        <pc:picChg chg="add ord">
          <ac:chgData name="Anna Duthie-Jung" userId="9167dca74ed6dd25" providerId="LiveId" clId="{736A47E0-67D5-4D8A-B6C7-90656630E5EC}" dt="2017-09-27T05:11:13.993" v="1057" actId="167"/>
          <ac:picMkLst>
            <pc:docMk/>
            <pc:sldMk cId="1861307348" sldId="342"/>
            <ac:picMk id="23" creationId="{DB1EE051-3C09-49A7-B7A8-718025F21872}"/>
          </ac:picMkLst>
        </pc:picChg>
        <pc:cxnChg chg="del mod">
          <ac:chgData name="Anna Duthie-Jung" userId="9167dca74ed6dd25" providerId="LiveId" clId="{736A47E0-67D5-4D8A-B6C7-90656630E5EC}" dt="2017-09-27T05:06:07.931" v="987" actId="478"/>
          <ac:cxnSpMkLst>
            <pc:docMk/>
            <pc:sldMk cId="1861307348" sldId="342"/>
            <ac:cxnSpMk id="20" creationId="{00000000-0000-0000-0000-000000000000}"/>
          </ac:cxnSpMkLst>
        </pc:cxnChg>
      </pc:sldChg>
      <pc:sldChg chg="addSp delSp modSp add del modTransition modNotesTx">
        <pc:chgData name="Anna Duthie-Jung" userId="9167dca74ed6dd25" providerId="LiveId" clId="{736A47E0-67D5-4D8A-B6C7-90656630E5EC}" dt="2017-09-28T03:24:29.062" v="2564" actId="1076"/>
        <pc:sldMkLst>
          <pc:docMk/>
          <pc:sldMk cId="4053260296" sldId="343"/>
        </pc:sldMkLst>
        <pc:spChg chg="mod">
          <ac:chgData name="Anna Duthie-Jung" userId="9167dca74ed6dd25" providerId="LiveId" clId="{736A47E0-67D5-4D8A-B6C7-90656630E5EC}" dt="2017-09-27T05:14:29.238" v="1110" actId="404"/>
          <ac:spMkLst>
            <pc:docMk/>
            <pc:sldMk cId="4053260296" sldId="343"/>
            <ac:spMk id="6" creationId="{00000000-0000-0000-0000-000000000000}"/>
          </ac:spMkLst>
        </pc:spChg>
        <pc:spChg chg="mod">
          <ac:chgData name="Anna Duthie-Jung" userId="9167dca74ed6dd25" providerId="LiveId" clId="{736A47E0-67D5-4D8A-B6C7-90656630E5EC}" dt="2017-09-27T05:17:27.261" v="1292" actId="20577"/>
          <ac:spMkLst>
            <pc:docMk/>
            <pc:sldMk cId="4053260296" sldId="343"/>
            <ac:spMk id="13" creationId="{00000000-0000-0000-0000-000000000000}"/>
          </ac:spMkLst>
        </pc:spChg>
        <pc:spChg chg="add mod">
          <ac:chgData name="Anna Duthie-Jung" userId="9167dca74ed6dd25" providerId="LiveId" clId="{736A47E0-67D5-4D8A-B6C7-90656630E5EC}" dt="2017-09-27T05:16:08.941" v="1211" actId="1035"/>
          <ac:spMkLst>
            <pc:docMk/>
            <pc:sldMk cId="4053260296" sldId="343"/>
            <ac:spMk id="14" creationId="{8EAED095-8CA5-4BC7-ABCA-755C5BB15EFE}"/>
          </ac:spMkLst>
        </pc:spChg>
        <pc:spChg chg="add mod">
          <ac:chgData name="Anna Duthie-Jung" userId="9167dca74ed6dd25" providerId="LiveId" clId="{736A47E0-67D5-4D8A-B6C7-90656630E5EC}" dt="2017-09-27T05:17:09.801" v="1282" actId="1076"/>
          <ac:spMkLst>
            <pc:docMk/>
            <pc:sldMk cId="4053260296" sldId="343"/>
            <ac:spMk id="15" creationId="{AC1DDFB2-E52C-4FB6-A5B3-C9AB1883E6DE}"/>
          </ac:spMkLst>
        </pc:spChg>
        <pc:spChg chg="mod">
          <ac:chgData name="Anna Duthie-Jung" userId="9167dca74ed6dd25" providerId="LiveId" clId="{736A47E0-67D5-4D8A-B6C7-90656630E5EC}" dt="2017-09-27T05:16:08.941" v="1211" actId="1035"/>
          <ac:spMkLst>
            <pc:docMk/>
            <pc:sldMk cId="4053260296" sldId="343"/>
            <ac:spMk id="17" creationId="{00000000-0000-0000-0000-000000000000}"/>
          </ac:spMkLst>
        </pc:spChg>
        <pc:spChg chg="mod">
          <ac:chgData name="Anna Duthie-Jung" userId="9167dca74ed6dd25" providerId="LiveId" clId="{736A47E0-67D5-4D8A-B6C7-90656630E5EC}" dt="2017-09-27T05:16:08.941" v="1211" actId="1035"/>
          <ac:spMkLst>
            <pc:docMk/>
            <pc:sldMk cId="4053260296" sldId="343"/>
            <ac:spMk id="18" creationId="{00000000-0000-0000-0000-000000000000}"/>
          </ac:spMkLst>
        </pc:spChg>
        <pc:spChg chg="mod">
          <ac:chgData name="Anna Duthie-Jung" userId="9167dca74ed6dd25" providerId="LiveId" clId="{736A47E0-67D5-4D8A-B6C7-90656630E5EC}" dt="2017-09-28T03:24:29.062" v="2564" actId="1076"/>
          <ac:spMkLst>
            <pc:docMk/>
            <pc:sldMk cId="4053260296" sldId="343"/>
            <ac:spMk id="21" creationId="{00000000-0000-0000-0000-000000000000}"/>
          </ac:spMkLst>
        </pc:spChg>
        <pc:grpChg chg="mod">
          <ac:chgData name="Anna Duthie-Jung" userId="9167dca74ed6dd25" providerId="LiveId" clId="{736A47E0-67D5-4D8A-B6C7-90656630E5EC}" dt="2017-09-27T05:16:08.941" v="1211" actId="1035"/>
          <ac:grpSpMkLst>
            <pc:docMk/>
            <pc:sldMk cId="4053260296" sldId="343"/>
            <ac:grpSpMk id="24" creationId="{00000000-0000-0000-0000-000000000000}"/>
          </ac:grpSpMkLst>
        </pc:grpChg>
        <pc:picChg chg="add del ord">
          <ac:chgData name="Anna Duthie-Jung" userId="9167dca74ed6dd25" providerId="LiveId" clId="{736A47E0-67D5-4D8A-B6C7-90656630E5EC}" dt="2017-09-27T06:48:38.401" v="2519" actId="478"/>
          <ac:picMkLst>
            <pc:docMk/>
            <pc:sldMk cId="4053260296" sldId="343"/>
            <ac:picMk id="16" creationId="{606158C8-B6D7-445B-917E-95FC03A0FEDF}"/>
          </ac:picMkLst>
        </pc:picChg>
        <pc:cxnChg chg="mod">
          <ac:chgData name="Anna Duthie-Jung" userId="9167dca74ed6dd25" providerId="LiveId" clId="{736A47E0-67D5-4D8A-B6C7-90656630E5EC}" dt="2017-09-27T05:14:45.777" v="1113" actId="1076"/>
          <ac:cxnSpMkLst>
            <pc:docMk/>
            <pc:sldMk cId="4053260296" sldId="343"/>
            <ac:cxnSpMk id="20" creationId="{00000000-0000-0000-0000-000000000000}"/>
          </ac:cxnSpMkLst>
        </pc:cxnChg>
      </pc:sldChg>
      <pc:sldChg chg="addSp delSp modSp add modNotesTx">
        <pc:chgData name="Anna Duthie-Jung" userId="9167dca74ed6dd25" providerId="LiveId" clId="{736A47E0-67D5-4D8A-B6C7-90656630E5EC}" dt="2017-09-27T05:36:21.796" v="1776" actId="20577"/>
        <pc:sldMkLst>
          <pc:docMk/>
          <pc:sldMk cId="4194668373" sldId="344"/>
        </pc:sldMkLst>
        <pc:spChg chg="mod">
          <ac:chgData name="Anna Duthie-Jung" userId="9167dca74ed6dd25" providerId="LiveId" clId="{736A47E0-67D5-4D8A-B6C7-90656630E5EC}" dt="2017-09-27T05:27:36.279" v="1542" actId="20577"/>
          <ac:spMkLst>
            <pc:docMk/>
            <pc:sldMk cId="4194668373" sldId="344"/>
            <ac:spMk id="2" creationId="{00000000-0000-0000-0000-000000000000}"/>
          </ac:spMkLst>
        </pc:spChg>
        <pc:spChg chg="del">
          <ac:chgData name="Anna Duthie-Jung" userId="9167dca74ed6dd25" providerId="LiveId" clId="{736A47E0-67D5-4D8A-B6C7-90656630E5EC}" dt="2017-09-27T05:20:06.094" v="1311" actId="478"/>
          <ac:spMkLst>
            <pc:docMk/>
            <pc:sldMk cId="4194668373" sldId="344"/>
            <ac:spMk id="3" creationId="{00000000-0000-0000-0000-000000000000}"/>
          </ac:spMkLst>
        </pc:spChg>
        <pc:spChg chg="mod">
          <ac:chgData name="Anna Duthie-Jung" userId="9167dca74ed6dd25" providerId="LiveId" clId="{736A47E0-67D5-4D8A-B6C7-90656630E5EC}" dt="2017-09-27T05:35:45.162" v="1774" actId="1037"/>
          <ac:spMkLst>
            <pc:docMk/>
            <pc:sldMk cId="4194668373" sldId="344"/>
            <ac:spMk id="7" creationId="{00000000-0000-0000-0000-000000000000}"/>
          </ac:spMkLst>
        </pc:spChg>
        <pc:spChg chg="mod">
          <ac:chgData name="Anna Duthie-Jung" userId="9167dca74ed6dd25" providerId="LiveId" clId="{736A47E0-67D5-4D8A-B6C7-90656630E5EC}" dt="2017-09-27T05:34:19.993" v="1746" actId="404"/>
          <ac:spMkLst>
            <pc:docMk/>
            <pc:sldMk cId="4194668373" sldId="344"/>
            <ac:spMk id="8" creationId="{00000000-0000-0000-0000-000000000000}"/>
          </ac:spMkLst>
        </pc:spChg>
        <pc:spChg chg="mod">
          <ac:chgData name="Anna Duthie-Jung" userId="9167dca74ed6dd25" providerId="LiveId" clId="{736A47E0-67D5-4D8A-B6C7-90656630E5EC}" dt="2017-09-27T05:27:36.279" v="1542" actId="20577"/>
          <ac:spMkLst>
            <pc:docMk/>
            <pc:sldMk cId="4194668373" sldId="344"/>
            <ac:spMk id="9" creationId="{00000000-0000-0000-0000-000000000000}"/>
          </ac:spMkLst>
        </pc:spChg>
        <pc:spChg chg="del">
          <ac:chgData name="Anna Duthie-Jung" userId="9167dca74ed6dd25" providerId="LiveId" clId="{736A47E0-67D5-4D8A-B6C7-90656630E5EC}" dt="2017-09-27T05:20:07.776" v="1312" actId="478"/>
          <ac:spMkLst>
            <pc:docMk/>
            <pc:sldMk cId="4194668373" sldId="344"/>
            <ac:spMk id="10" creationId="{00000000-0000-0000-0000-000000000000}"/>
          </ac:spMkLst>
        </pc:spChg>
        <pc:spChg chg="mod">
          <ac:chgData name="Anna Duthie-Jung" userId="9167dca74ed6dd25" providerId="LiveId" clId="{736A47E0-67D5-4D8A-B6C7-90656630E5EC}" dt="2017-09-27T05:27:36.279" v="1542" actId="20577"/>
          <ac:spMkLst>
            <pc:docMk/>
            <pc:sldMk cId="4194668373" sldId="344"/>
            <ac:spMk id="12" creationId="{00000000-0000-0000-0000-000000000000}"/>
          </ac:spMkLst>
        </pc:spChg>
        <pc:spChg chg="mod">
          <ac:chgData name="Anna Duthie-Jung" userId="9167dca74ed6dd25" providerId="LiveId" clId="{736A47E0-67D5-4D8A-B6C7-90656630E5EC}" dt="2017-09-27T05:27:36.279" v="1542" actId="20577"/>
          <ac:spMkLst>
            <pc:docMk/>
            <pc:sldMk cId="4194668373" sldId="344"/>
            <ac:spMk id="13" creationId="{00000000-0000-0000-0000-000000000000}"/>
          </ac:spMkLst>
        </pc:spChg>
        <pc:spChg chg="mod">
          <ac:chgData name="Anna Duthie-Jung" userId="9167dca74ed6dd25" providerId="LiveId" clId="{736A47E0-67D5-4D8A-B6C7-90656630E5EC}" dt="2017-09-27T05:27:36.279" v="1542" actId="20577"/>
          <ac:spMkLst>
            <pc:docMk/>
            <pc:sldMk cId="4194668373" sldId="344"/>
            <ac:spMk id="15" creationId="{00000000-0000-0000-0000-000000000000}"/>
          </ac:spMkLst>
        </pc:spChg>
        <pc:spChg chg="mod">
          <ac:chgData name="Anna Duthie-Jung" userId="9167dca74ed6dd25" providerId="LiveId" clId="{736A47E0-67D5-4D8A-B6C7-90656630E5EC}" dt="2017-09-27T05:32:40.072" v="1718" actId="1035"/>
          <ac:spMkLst>
            <pc:docMk/>
            <pc:sldMk cId="4194668373" sldId="344"/>
            <ac:spMk id="16" creationId="{00000000-0000-0000-0000-000000000000}"/>
          </ac:spMkLst>
        </pc:spChg>
        <pc:spChg chg="mod">
          <ac:chgData name="Anna Duthie-Jung" userId="9167dca74ed6dd25" providerId="LiveId" clId="{736A47E0-67D5-4D8A-B6C7-90656630E5EC}" dt="2017-09-27T05:32:40.072" v="1718" actId="1035"/>
          <ac:spMkLst>
            <pc:docMk/>
            <pc:sldMk cId="4194668373" sldId="344"/>
            <ac:spMk id="17" creationId="{00000000-0000-0000-0000-000000000000}"/>
          </ac:spMkLst>
        </pc:spChg>
        <pc:spChg chg="mod">
          <ac:chgData name="Anna Duthie-Jung" userId="9167dca74ed6dd25" providerId="LiveId" clId="{736A47E0-67D5-4D8A-B6C7-90656630E5EC}" dt="2017-09-27T05:32:40.072" v="1718" actId="1035"/>
          <ac:spMkLst>
            <pc:docMk/>
            <pc:sldMk cId="4194668373" sldId="344"/>
            <ac:spMk id="18" creationId="{00000000-0000-0000-0000-000000000000}"/>
          </ac:spMkLst>
        </pc:spChg>
        <pc:spChg chg="mod">
          <ac:chgData name="Anna Duthie-Jung" userId="9167dca74ed6dd25" providerId="LiveId" clId="{736A47E0-67D5-4D8A-B6C7-90656630E5EC}" dt="2017-09-27T05:32:40.072" v="1718" actId="1035"/>
          <ac:spMkLst>
            <pc:docMk/>
            <pc:sldMk cId="4194668373" sldId="344"/>
            <ac:spMk id="19" creationId="{00000000-0000-0000-0000-000000000000}"/>
          </ac:spMkLst>
        </pc:spChg>
        <pc:spChg chg="mod">
          <ac:chgData name="Anna Duthie-Jung" userId="9167dca74ed6dd25" providerId="LiveId" clId="{736A47E0-67D5-4D8A-B6C7-90656630E5EC}" dt="2017-09-27T05:32:40.072" v="1718" actId="1035"/>
          <ac:spMkLst>
            <pc:docMk/>
            <pc:sldMk cId="4194668373" sldId="344"/>
            <ac:spMk id="20" creationId="{00000000-0000-0000-0000-000000000000}"/>
          </ac:spMkLst>
        </pc:spChg>
        <pc:spChg chg="mod">
          <ac:chgData name="Anna Duthie-Jung" userId="9167dca74ed6dd25" providerId="LiveId" clId="{736A47E0-67D5-4D8A-B6C7-90656630E5EC}" dt="2017-09-27T05:31:55.406" v="1712" actId="20577"/>
          <ac:spMkLst>
            <pc:docMk/>
            <pc:sldMk cId="4194668373" sldId="344"/>
            <ac:spMk id="23" creationId="{00000000-0000-0000-0000-000000000000}"/>
          </ac:spMkLst>
        </pc:spChg>
        <pc:spChg chg="mod">
          <ac:chgData name="Anna Duthie-Jung" userId="9167dca74ed6dd25" providerId="LiveId" clId="{736A47E0-67D5-4D8A-B6C7-90656630E5EC}" dt="2017-09-27T05:33:04.393" v="1726" actId="20577"/>
          <ac:spMkLst>
            <pc:docMk/>
            <pc:sldMk cId="4194668373" sldId="344"/>
            <ac:spMk id="25" creationId="{00000000-0000-0000-0000-000000000000}"/>
          </ac:spMkLst>
        </pc:spChg>
        <pc:spChg chg="add">
          <ac:chgData name="Anna Duthie-Jung" userId="9167dca74ed6dd25" providerId="LiveId" clId="{736A47E0-67D5-4D8A-B6C7-90656630E5EC}" dt="2017-09-27T05:35:39.328" v="1758" actId="20577"/>
          <ac:spMkLst>
            <pc:docMk/>
            <pc:sldMk cId="4194668373" sldId="344"/>
            <ac:spMk id="30" creationId="{B188B708-553F-4817-BE8D-543480FAC578}"/>
          </ac:spMkLst>
        </pc:spChg>
        <pc:spChg chg="mod">
          <ac:chgData name="Anna Duthie-Jung" userId="9167dca74ed6dd25" providerId="LiveId" clId="{736A47E0-67D5-4D8A-B6C7-90656630E5EC}" dt="2017-09-27T05:31:55.406" v="1712" actId="20577"/>
          <ac:spMkLst>
            <pc:docMk/>
            <pc:sldMk cId="4194668373" sldId="344"/>
            <ac:spMk id="68" creationId="{00000000-0000-0000-0000-000000000000}"/>
          </ac:spMkLst>
        </pc:spChg>
        <pc:spChg chg="mod">
          <ac:chgData name="Anna Duthie-Jung" userId="9167dca74ed6dd25" providerId="LiveId" clId="{736A47E0-67D5-4D8A-B6C7-90656630E5EC}" dt="2017-09-27T05:31:55.406" v="1712" actId="20577"/>
          <ac:spMkLst>
            <pc:docMk/>
            <pc:sldMk cId="4194668373" sldId="344"/>
            <ac:spMk id="69" creationId="{00000000-0000-0000-0000-000000000000}"/>
          </ac:spMkLst>
        </pc:spChg>
        <pc:spChg chg="mod">
          <ac:chgData name="Anna Duthie-Jung" userId="9167dca74ed6dd25" providerId="LiveId" clId="{736A47E0-67D5-4D8A-B6C7-90656630E5EC}" dt="2017-09-27T05:31:55.406" v="1712" actId="20577"/>
          <ac:spMkLst>
            <pc:docMk/>
            <pc:sldMk cId="4194668373" sldId="344"/>
            <ac:spMk id="70" creationId="{00000000-0000-0000-0000-000000000000}"/>
          </ac:spMkLst>
        </pc:spChg>
        <pc:spChg chg="mod">
          <ac:chgData name="Anna Duthie-Jung" userId="9167dca74ed6dd25" providerId="LiveId" clId="{736A47E0-67D5-4D8A-B6C7-90656630E5EC}" dt="2017-09-27T05:31:55.406" v="1712" actId="20577"/>
          <ac:spMkLst>
            <pc:docMk/>
            <pc:sldMk cId="4194668373" sldId="344"/>
            <ac:spMk id="71" creationId="{00000000-0000-0000-0000-000000000000}"/>
          </ac:spMkLst>
        </pc:spChg>
        <pc:picChg chg="add mod">
          <ac:chgData name="Anna Duthie-Jung" userId="9167dca74ed6dd25" providerId="LiveId" clId="{736A47E0-67D5-4D8A-B6C7-90656630E5EC}" dt="2017-09-27T05:34:27.617" v="1749" actId="1076"/>
          <ac:picMkLst>
            <pc:docMk/>
            <pc:sldMk cId="4194668373" sldId="344"/>
            <ac:picMk id="28" creationId="{A3CA3A1B-3682-4D30-A6FD-8C153BF19C53}"/>
          </ac:picMkLst>
        </pc:picChg>
        <pc:picChg chg="add ord">
          <ac:chgData name="Anna Duthie-Jung" userId="9167dca74ed6dd25" providerId="LiveId" clId="{736A47E0-67D5-4D8A-B6C7-90656630E5EC}" dt="2017-09-27T05:31:14.442" v="1711" actId="167"/>
          <ac:picMkLst>
            <pc:docMk/>
            <pc:sldMk cId="4194668373" sldId="344"/>
            <ac:picMk id="29" creationId="{3A7C3107-7049-4C97-A08B-D4605EA0F4A2}"/>
          </ac:picMkLst>
        </pc:picChg>
      </pc:sldChg>
      <pc:sldChg chg="addSp delSp modSp add delAnim modAnim modNotesTx">
        <pc:chgData name="Anna Duthie-Jung" userId="9167dca74ed6dd25" providerId="LiveId" clId="{736A47E0-67D5-4D8A-B6C7-90656630E5EC}" dt="2017-09-29T23:49:35.910" v="2695" actId="1037"/>
        <pc:sldMkLst>
          <pc:docMk/>
          <pc:sldMk cId="1977273037" sldId="345"/>
        </pc:sldMkLst>
        <pc:spChg chg="mod">
          <ac:chgData name="Anna Duthie-Jung" userId="9167dca74ed6dd25" providerId="LiveId" clId="{736A47E0-67D5-4D8A-B6C7-90656630E5EC}" dt="2017-09-27T05:49:59.468" v="1986" actId="1037"/>
          <ac:spMkLst>
            <pc:docMk/>
            <pc:sldMk cId="1977273037" sldId="345"/>
            <ac:spMk id="6" creationId="{00000000-0000-0000-0000-000000000000}"/>
          </ac:spMkLst>
        </pc:spChg>
        <pc:spChg chg="mod">
          <ac:chgData name="Anna Duthie-Jung" userId="9167dca74ed6dd25" providerId="LiveId" clId="{736A47E0-67D5-4D8A-B6C7-90656630E5EC}" dt="2017-09-27T05:49:49.389" v="1974" actId="1038"/>
          <ac:spMkLst>
            <pc:docMk/>
            <pc:sldMk cId="1977273037" sldId="345"/>
            <ac:spMk id="13" creationId="{00000000-0000-0000-0000-000000000000}"/>
          </ac:spMkLst>
        </pc:spChg>
        <pc:spChg chg="mod">
          <ac:chgData name="Anna Duthie-Jung" userId="9167dca74ed6dd25" providerId="LiveId" clId="{736A47E0-67D5-4D8A-B6C7-90656630E5EC}" dt="2017-09-27T05:49:49.389" v="1974" actId="1038"/>
          <ac:spMkLst>
            <pc:docMk/>
            <pc:sldMk cId="1977273037" sldId="345"/>
            <ac:spMk id="14" creationId="{00000000-0000-0000-0000-000000000000}"/>
          </ac:spMkLst>
        </pc:spChg>
        <pc:spChg chg="add mod">
          <ac:chgData name="Anna Duthie-Jung" userId="9167dca74ed6dd25" providerId="LiveId" clId="{736A47E0-67D5-4D8A-B6C7-90656630E5EC}" dt="2017-09-28T03:24:14.328" v="2563" actId="1076"/>
          <ac:spMkLst>
            <pc:docMk/>
            <pc:sldMk cId="1977273037" sldId="345"/>
            <ac:spMk id="15" creationId="{01EFB170-6333-4029-829E-AA75F34E39DD}"/>
          </ac:spMkLst>
        </pc:spChg>
        <pc:spChg chg="mod">
          <ac:chgData name="Anna Duthie-Jung" userId="9167dca74ed6dd25" providerId="LiveId" clId="{736A47E0-67D5-4D8A-B6C7-90656630E5EC}" dt="2017-09-29T23:49:35.910" v="2695" actId="1037"/>
          <ac:spMkLst>
            <pc:docMk/>
            <pc:sldMk cId="1977273037" sldId="345"/>
            <ac:spMk id="16" creationId="{00000000-0000-0000-0000-000000000000}"/>
          </ac:spMkLst>
        </pc:spChg>
        <pc:spChg chg="mod">
          <ac:chgData name="Anna Duthie-Jung" userId="9167dca74ed6dd25" providerId="LiveId" clId="{736A47E0-67D5-4D8A-B6C7-90656630E5EC}" dt="2017-09-27T05:45:35.044" v="1853" actId="20577"/>
          <ac:spMkLst>
            <pc:docMk/>
            <pc:sldMk cId="1977273037" sldId="345"/>
            <ac:spMk id="17" creationId="{00000000-0000-0000-0000-000000000000}"/>
          </ac:spMkLst>
        </pc:spChg>
        <pc:spChg chg="del">
          <ac:chgData name="Anna Duthie-Jung" userId="9167dca74ed6dd25" providerId="LiveId" clId="{736A47E0-67D5-4D8A-B6C7-90656630E5EC}" dt="2017-09-27T05:37:47.570" v="1788" actId="478"/>
          <ac:spMkLst>
            <pc:docMk/>
            <pc:sldMk cId="1977273037" sldId="345"/>
            <ac:spMk id="19" creationId="{00000000-0000-0000-0000-000000000000}"/>
          </ac:spMkLst>
        </pc:spChg>
        <pc:spChg chg="del">
          <ac:chgData name="Anna Duthie-Jung" userId="9167dca74ed6dd25" providerId="LiveId" clId="{736A47E0-67D5-4D8A-B6C7-90656630E5EC}" dt="2017-09-27T05:38:29.183" v="1791" actId="478"/>
          <ac:spMkLst>
            <pc:docMk/>
            <pc:sldMk cId="1977273037" sldId="345"/>
            <ac:spMk id="20" creationId="{00000000-0000-0000-0000-000000000000}"/>
          </ac:spMkLst>
        </pc:spChg>
        <pc:spChg chg="del">
          <ac:chgData name="Anna Duthie-Jung" userId="9167dca74ed6dd25" providerId="LiveId" clId="{736A47E0-67D5-4D8A-B6C7-90656630E5EC}" dt="2017-09-27T05:38:27.284" v="1789" actId="478"/>
          <ac:spMkLst>
            <pc:docMk/>
            <pc:sldMk cId="1977273037" sldId="345"/>
            <ac:spMk id="21" creationId="{00000000-0000-0000-0000-000000000000}"/>
          </ac:spMkLst>
        </pc:spChg>
        <pc:spChg chg="del">
          <ac:chgData name="Anna Duthie-Jung" userId="9167dca74ed6dd25" providerId="LiveId" clId="{736A47E0-67D5-4D8A-B6C7-90656630E5EC}" dt="2017-09-27T05:38:28.230" v="1790" actId="478"/>
          <ac:spMkLst>
            <pc:docMk/>
            <pc:sldMk cId="1977273037" sldId="345"/>
            <ac:spMk id="22" creationId="{00000000-0000-0000-0000-000000000000}"/>
          </ac:spMkLst>
        </pc:spChg>
        <pc:spChg chg="mod">
          <ac:chgData name="Anna Duthie-Jung" userId="9167dca74ed6dd25" providerId="LiveId" clId="{736A47E0-67D5-4D8A-B6C7-90656630E5EC}" dt="2017-09-27T05:49:49.389" v="1974" actId="1038"/>
          <ac:spMkLst>
            <pc:docMk/>
            <pc:sldMk cId="1977273037" sldId="345"/>
            <ac:spMk id="23" creationId="{00000000-0000-0000-0000-000000000000}"/>
          </ac:spMkLst>
        </pc:spChg>
        <pc:spChg chg="mod">
          <ac:chgData name="Anna Duthie-Jung" userId="9167dca74ed6dd25" providerId="LiveId" clId="{736A47E0-67D5-4D8A-B6C7-90656630E5EC}" dt="2017-09-27T05:49:49.389" v="1974" actId="1038"/>
          <ac:spMkLst>
            <pc:docMk/>
            <pc:sldMk cId="1977273037" sldId="345"/>
            <ac:spMk id="24" creationId="{00000000-0000-0000-0000-000000000000}"/>
          </ac:spMkLst>
        </pc:spChg>
        <pc:spChg chg="mod">
          <ac:chgData name="Anna Duthie-Jung" userId="9167dca74ed6dd25" providerId="LiveId" clId="{736A47E0-67D5-4D8A-B6C7-90656630E5EC}" dt="2017-09-27T05:49:01.079" v="1948" actId="1036"/>
          <ac:spMkLst>
            <pc:docMk/>
            <pc:sldMk cId="1977273037" sldId="345"/>
            <ac:spMk id="25" creationId="{00000000-0000-0000-0000-000000000000}"/>
          </ac:spMkLst>
        </pc:spChg>
        <pc:spChg chg="add mod">
          <ac:chgData name="Anna Duthie-Jung" userId="9167dca74ed6dd25" providerId="LiveId" clId="{736A47E0-67D5-4D8A-B6C7-90656630E5EC}" dt="2017-09-27T05:49:49.389" v="1974" actId="1038"/>
          <ac:spMkLst>
            <pc:docMk/>
            <pc:sldMk cId="1977273037" sldId="345"/>
            <ac:spMk id="27" creationId="{83973798-14CC-478D-81A0-1F202E66510E}"/>
          </ac:spMkLst>
        </pc:spChg>
        <pc:picChg chg="add mod ord">
          <ac:chgData name="Anna Duthie-Jung" userId="9167dca74ed6dd25" providerId="LiveId" clId="{736A47E0-67D5-4D8A-B6C7-90656630E5EC}" dt="2017-09-29T23:49:04.119" v="2579" actId="1076"/>
          <ac:picMkLst>
            <pc:docMk/>
            <pc:sldMk cId="1977273037" sldId="345"/>
            <ac:picMk id="28" creationId="{093C53C3-5A52-450A-A684-D94A215C3A62}"/>
          </ac:picMkLst>
        </pc:picChg>
      </pc:sldChg>
      <pc:sldChg chg="addSp delSp modSp add modAnim">
        <pc:chgData name="Anna Duthie-Jung" userId="9167dca74ed6dd25" providerId="LiveId" clId="{736A47E0-67D5-4D8A-B6C7-90656630E5EC}" dt="2017-09-27T06:53:44.249" v="2527" actId="208"/>
        <pc:sldMkLst>
          <pc:docMk/>
          <pc:sldMk cId="2033024806" sldId="346"/>
        </pc:sldMkLst>
        <pc:spChg chg="mod">
          <ac:chgData name="Anna Duthie-Jung" userId="9167dca74ed6dd25" providerId="LiveId" clId="{736A47E0-67D5-4D8A-B6C7-90656630E5EC}" dt="2017-09-27T06:44:47.482" v="2431" actId="20577"/>
          <ac:spMkLst>
            <pc:docMk/>
            <pc:sldMk cId="2033024806" sldId="346"/>
            <ac:spMk id="19" creationId="{00000000-0000-0000-0000-000000000000}"/>
          </ac:spMkLst>
        </pc:spChg>
        <pc:spChg chg="mod">
          <ac:chgData name="Anna Duthie-Jung" userId="9167dca74ed6dd25" providerId="LiveId" clId="{736A47E0-67D5-4D8A-B6C7-90656630E5EC}" dt="2017-09-27T06:43:10.648" v="2402" actId="1035"/>
          <ac:spMkLst>
            <pc:docMk/>
            <pc:sldMk cId="2033024806" sldId="346"/>
            <ac:spMk id="22" creationId="{00000000-0000-0000-0000-000000000000}"/>
          </ac:spMkLst>
        </pc:spChg>
        <pc:spChg chg="mod">
          <ac:chgData name="Anna Duthie-Jung" userId="9167dca74ed6dd25" providerId="LiveId" clId="{736A47E0-67D5-4D8A-B6C7-90656630E5EC}" dt="2017-09-27T06:53:44.249" v="2527" actId="208"/>
          <ac:spMkLst>
            <pc:docMk/>
            <pc:sldMk cId="2033024806" sldId="346"/>
            <ac:spMk id="23" creationId="{00000000-0000-0000-0000-000000000000}"/>
          </ac:spMkLst>
        </pc:spChg>
        <pc:spChg chg="mod">
          <ac:chgData name="Anna Duthie-Jung" userId="9167dca74ed6dd25" providerId="LiveId" clId="{736A47E0-67D5-4D8A-B6C7-90656630E5EC}" dt="2017-09-27T06:53:44.249" v="2527" actId="208"/>
          <ac:spMkLst>
            <pc:docMk/>
            <pc:sldMk cId="2033024806" sldId="346"/>
            <ac:spMk id="24" creationId="{00000000-0000-0000-0000-000000000000}"/>
          </ac:spMkLst>
        </pc:spChg>
        <pc:spChg chg="mod">
          <ac:chgData name="Anna Duthie-Jung" userId="9167dca74ed6dd25" providerId="LiveId" clId="{736A47E0-67D5-4D8A-B6C7-90656630E5EC}" dt="2017-09-27T06:43:04.829" v="2398" actId="1035"/>
          <ac:spMkLst>
            <pc:docMk/>
            <pc:sldMk cId="2033024806" sldId="346"/>
            <ac:spMk id="25" creationId="{00000000-0000-0000-0000-000000000000}"/>
          </ac:spMkLst>
        </pc:spChg>
        <pc:spChg chg="mod">
          <ac:chgData name="Anna Duthie-Jung" userId="9167dca74ed6dd25" providerId="LiveId" clId="{736A47E0-67D5-4D8A-B6C7-90656630E5EC}" dt="2017-09-27T06:41:26.614" v="2376" actId="208"/>
          <ac:spMkLst>
            <pc:docMk/>
            <pc:sldMk cId="2033024806" sldId="346"/>
            <ac:spMk id="26" creationId="{00000000-0000-0000-0000-000000000000}"/>
          </ac:spMkLst>
        </pc:spChg>
        <pc:spChg chg="mod">
          <ac:chgData name="Anna Duthie-Jung" userId="9167dca74ed6dd25" providerId="LiveId" clId="{736A47E0-67D5-4D8A-B6C7-90656630E5EC}" dt="2017-09-27T06:41:26.614" v="2376" actId="208"/>
          <ac:spMkLst>
            <pc:docMk/>
            <pc:sldMk cId="2033024806" sldId="346"/>
            <ac:spMk id="27" creationId="{00000000-0000-0000-0000-000000000000}"/>
          </ac:spMkLst>
        </pc:spChg>
        <pc:spChg chg="add mod">
          <ac:chgData name="Anna Duthie-Jung" userId="9167dca74ed6dd25" providerId="LiveId" clId="{736A47E0-67D5-4D8A-B6C7-90656630E5EC}" dt="2017-09-27T06:53:44.249" v="2527" actId="208"/>
          <ac:spMkLst>
            <pc:docMk/>
            <pc:sldMk cId="2033024806" sldId="346"/>
            <ac:spMk id="30" creationId="{5E3B05E8-1219-4D3B-B3B3-4EE03BA4AE21}"/>
          </ac:spMkLst>
        </pc:spChg>
        <pc:spChg chg="add mod">
          <ac:chgData name="Anna Duthie-Jung" userId="9167dca74ed6dd25" providerId="LiveId" clId="{736A47E0-67D5-4D8A-B6C7-90656630E5EC}" dt="2017-09-27T06:42:49.097" v="2391" actId="208"/>
          <ac:spMkLst>
            <pc:docMk/>
            <pc:sldMk cId="2033024806" sldId="346"/>
            <ac:spMk id="31" creationId="{5317D596-F28F-4E4B-AFB1-F30503C7E5EA}"/>
          </ac:spMkLst>
        </pc:spChg>
        <pc:spChg chg="add mod">
          <ac:chgData name="Anna Duthie-Jung" userId="9167dca74ed6dd25" providerId="LiveId" clId="{736A47E0-67D5-4D8A-B6C7-90656630E5EC}" dt="2017-09-27T06:41:26.614" v="2376" actId="208"/>
          <ac:spMkLst>
            <pc:docMk/>
            <pc:sldMk cId="2033024806" sldId="346"/>
            <ac:spMk id="32" creationId="{B0F5C501-539F-410E-969F-DD36847980DF}"/>
          </ac:spMkLst>
        </pc:spChg>
        <pc:spChg chg="mod">
          <ac:chgData name="Anna Duthie-Jung" userId="9167dca74ed6dd25" providerId="LiveId" clId="{736A47E0-67D5-4D8A-B6C7-90656630E5EC}" dt="2017-09-27T06:43:14.836" v="2407" actId="1035"/>
          <ac:spMkLst>
            <pc:docMk/>
            <pc:sldMk cId="2033024806" sldId="346"/>
            <ac:spMk id="33" creationId="{00000000-0000-0000-0000-000000000000}"/>
          </ac:spMkLst>
        </pc:spChg>
        <pc:spChg chg="mod">
          <ac:chgData name="Anna Duthie-Jung" userId="9167dca74ed6dd25" providerId="LiveId" clId="{736A47E0-67D5-4D8A-B6C7-90656630E5EC}" dt="2017-09-27T06:43:27.541" v="2418" actId="1035"/>
          <ac:spMkLst>
            <pc:docMk/>
            <pc:sldMk cId="2033024806" sldId="346"/>
            <ac:spMk id="34" creationId="{00000000-0000-0000-0000-000000000000}"/>
          </ac:spMkLst>
        </pc:spChg>
        <pc:spChg chg="mod">
          <ac:chgData name="Anna Duthie-Jung" userId="9167dca74ed6dd25" providerId="LiveId" clId="{736A47E0-67D5-4D8A-B6C7-90656630E5EC}" dt="2017-09-27T06:43:31.010" v="2419" actId="14100"/>
          <ac:spMkLst>
            <pc:docMk/>
            <pc:sldMk cId="2033024806" sldId="346"/>
            <ac:spMk id="35" creationId="{00000000-0000-0000-0000-000000000000}"/>
          </ac:spMkLst>
        </pc:spChg>
        <pc:spChg chg="mod">
          <ac:chgData name="Anna Duthie-Jung" userId="9167dca74ed6dd25" providerId="LiveId" clId="{736A47E0-67D5-4D8A-B6C7-90656630E5EC}" dt="2017-09-27T06:42:49.097" v="2391" actId="208"/>
          <ac:spMkLst>
            <pc:docMk/>
            <pc:sldMk cId="2033024806" sldId="346"/>
            <ac:spMk id="36" creationId="{00000000-0000-0000-0000-000000000000}"/>
          </ac:spMkLst>
        </pc:spChg>
        <pc:spChg chg="mod">
          <ac:chgData name="Anna Duthie-Jung" userId="9167dca74ed6dd25" providerId="LiveId" clId="{736A47E0-67D5-4D8A-B6C7-90656630E5EC}" dt="2017-09-27T06:53:44.249" v="2527" actId="208"/>
          <ac:spMkLst>
            <pc:docMk/>
            <pc:sldMk cId="2033024806" sldId="346"/>
            <ac:spMk id="37" creationId="{00000000-0000-0000-0000-000000000000}"/>
          </ac:spMkLst>
        </pc:spChg>
        <pc:spChg chg="mod">
          <ac:chgData name="Anna Duthie-Jung" userId="9167dca74ed6dd25" providerId="LiveId" clId="{736A47E0-67D5-4D8A-B6C7-90656630E5EC}" dt="2017-09-27T06:53:44.249" v="2527" actId="208"/>
          <ac:spMkLst>
            <pc:docMk/>
            <pc:sldMk cId="2033024806" sldId="346"/>
            <ac:spMk id="38" creationId="{00000000-0000-0000-0000-000000000000}"/>
          </ac:spMkLst>
        </pc:spChg>
        <pc:spChg chg="mod">
          <ac:chgData name="Anna Duthie-Jung" userId="9167dca74ed6dd25" providerId="LiveId" clId="{736A47E0-67D5-4D8A-B6C7-90656630E5EC}" dt="2017-09-27T06:53:44.249" v="2527" actId="208"/>
          <ac:spMkLst>
            <pc:docMk/>
            <pc:sldMk cId="2033024806" sldId="346"/>
            <ac:spMk id="39" creationId="{00000000-0000-0000-0000-000000000000}"/>
          </ac:spMkLst>
        </pc:spChg>
        <pc:spChg chg="mod">
          <ac:chgData name="Anna Duthie-Jung" userId="9167dca74ed6dd25" providerId="LiveId" clId="{736A47E0-67D5-4D8A-B6C7-90656630E5EC}" dt="2017-09-27T06:53:44.249" v="2527" actId="208"/>
          <ac:spMkLst>
            <pc:docMk/>
            <pc:sldMk cId="2033024806" sldId="346"/>
            <ac:spMk id="40" creationId="{00000000-0000-0000-0000-000000000000}"/>
          </ac:spMkLst>
        </pc:spChg>
        <pc:spChg chg="mod">
          <ac:chgData name="Anna Duthie-Jung" userId="9167dca74ed6dd25" providerId="LiveId" clId="{736A47E0-67D5-4D8A-B6C7-90656630E5EC}" dt="2017-09-27T06:41:26.614" v="2376" actId="208"/>
          <ac:spMkLst>
            <pc:docMk/>
            <pc:sldMk cId="2033024806" sldId="346"/>
            <ac:spMk id="41" creationId="{00000000-0000-0000-0000-000000000000}"/>
          </ac:spMkLst>
        </pc:spChg>
        <pc:spChg chg="mod">
          <ac:chgData name="Anna Duthie-Jung" userId="9167dca74ed6dd25" providerId="LiveId" clId="{736A47E0-67D5-4D8A-B6C7-90656630E5EC}" dt="2017-09-27T06:39:31.720" v="2366" actId="1076"/>
          <ac:spMkLst>
            <pc:docMk/>
            <pc:sldMk cId="2033024806" sldId="346"/>
            <ac:spMk id="42" creationId="{00000000-0000-0000-0000-000000000000}"/>
          </ac:spMkLst>
        </pc:spChg>
        <pc:spChg chg="mod">
          <ac:chgData name="Anna Duthie-Jung" userId="9167dca74ed6dd25" providerId="LiveId" clId="{736A47E0-67D5-4D8A-B6C7-90656630E5EC}" dt="2017-09-27T06:41:58.465" v="2379" actId="1076"/>
          <ac:spMkLst>
            <pc:docMk/>
            <pc:sldMk cId="2033024806" sldId="346"/>
            <ac:spMk id="43" creationId="{00000000-0000-0000-0000-000000000000}"/>
          </ac:spMkLst>
        </pc:spChg>
        <pc:spChg chg="mod">
          <ac:chgData name="Anna Duthie-Jung" userId="9167dca74ed6dd25" providerId="LiveId" clId="{736A47E0-67D5-4D8A-B6C7-90656630E5EC}" dt="2017-09-27T06:39:11.007" v="2364" actId="1076"/>
          <ac:spMkLst>
            <pc:docMk/>
            <pc:sldMk cId="2033024806" sldId="346"/>
            <ac:spMk id="44" creationId="{00000000-0000-0000-0000-000000000000}"/>
          </ac:spMkLst>
        </pc:spChg>
        <pc:picChg chg="del">
          <ac:chgData name="Anna Duthie-Jung" userId="9167dca74ed6dd25" providerId="LiveId" clId="{736A47E0-67D5-4D8A-B6C7-90656630E5EC}" dt="2017-09-27T06:35:10.360" v="2109" actId="478"/>
          <ac:picMkLst>
            <pc:docMk/>
            <pc:sldMk cId="2033024806" sldId="346"/>
            <ac:picMk id="28" creationId="{00000000-0000-0000-0000-000000000000}"/>
          </ac:picMkLst>
        </pc:picChg>
        <pc:picChg chg="del">
          <ac:chgData name="Anna Duthie-Jung" userId="9167dca74ed6dd25" providerId="LiveId" clId="{736A47E0-67D5-4D8A-B6C7-90656630E5EC}" dt="2017-09-27T06:24:53.904" v="2035" actId="478"/>
          <ac:picMkLst>
            <pc:docMk/>
            <pc:sldMk cId="2033024806" sldId="346"/>
            <ac:picMk id="29" creationId="{00000000-0000-0000-0000-000000000000}"/>
          </ac:picMkLst>
        </pc:picChg>
        <pc:picChg chg="add mod">
          <ac:chgData name="Anna Duthie-Jung" userId="9167dca74ed6dd25" providerId="LiveId" clId="{736A47E0-67D5-4D8A-B6C7-90656630E5EC}" dt="2017-09-27T06:44:19.717" v="2425" actId="14100"/>
          <ac:picMkLst>
            <pc:docMk/>
            <pc:sldMk cId="2033024806" sldId="346"/>
            <ac:picMk id="45" creationId="{4DB97F0C-7ABF-4635-BAAA-513224248E42}"/>
          </ac:picMkLst>
        </pc:picChg>
        <pc:picChg chg="add ord">
          <ac:chgData name="Anna Duthie-Jung" userId="9167dca74ed6dd25" providerId="LiveId" clId="{736A47E0-67D5-4D8A-B6C7-90656630E5EC}" dt="2017-09-27T06:44:31.056" v="2427" actId="167"/>
          <ac:picMkLst>
            <pc:docMk/>
            <pc:sldMk cId="2033024806" sldId="346"/>
            <ac:picMk id="46" creationId="{FCF4B4BA-F47F-4D2D-BF00-C3015DB656EB}"/>
          </ac:picMkLst>
        </pc:picChg>
      </pc:sldChg>
      <pc:sldChg chg="addSp delSp modSp add">
        <pc:chgData name="Anna Duthie-Jung" userId="9167dca74ed6dd25" providerId="LiveId" clId="{736A47E0-67D5-4D8A-B6C7-90656630E5EC}" dt="2017-09-28T03:14:01.470" v="2529" actId="1076"/>
        <pc:sldMkLst>
          <pc:docMk/>
          <pc:sldMk cId="4047287628" sldId="347"/>
        </pc:sldMkLst>
        <pc:spChg chg="mod">
          <ac:chgData name="Anna Duthie-Jung" userId="9167dca74ed6dd25" providerId="LiveId" clId="{736A47E0-67D5-4D8A-B6C7-90656630E5EC}" dt="2017-09-27T06:49:05.254" v="2522" actId="20577"/>
          <ac:spMkLst>
            <pc:docMk/>
            <pc:sldMk cId="4047287628" sldId="347"/>
            <ac:spMk id="7" creationId="{00000000-0000-0000-0000-000000000000}"/>
          </ac:spMkLst>
        </pc:spChg>
        <pc:spChg chg="del">
          <ac:chgData name="Anna Duthie-Jung" userId="9167dca74ed6dd25" providerId="LiveId" clId="{736A47E0-67D5-4D8A-B6C7-90656630E5EC}" dt="2017-09-27T06:46:28.596" v="2433" actId="478"/>
          <ac:spMkLst>
            <pc:docMk/>
            <pc:sldMk cId="4047287628" sldId="347"/>
            <ac:spMk id="9" creationId="{6279DD8F-C4A7-44C7-8748-F7887A494417}"/>
          </ac:spMkLst>
        </pc:spChg>
        <pc:spChg chg="add">
          <ac:chgData name="Anna Duthie-Jung" userId="9167dca74ed6dd25" providerId="LiveId" clId="{736A47E0-67D5-4D8A-B6C7-90656630E5EC}" dt="2017-09-27T06:52:56.127" v="2526" actId="208"/>
          <ac:spMkLst>
            <pc:docMk/>
            <pc:sldMk cId="4047287628" sldId="347"/>
            <ac:spMk id="15" creationId="{83F455D9-12D0-4987-8FC7-3BC17216F59F}"/>
          </ac:spMkLst>
        </pc:spChg>
        <pc:spChg chg="del">
          <ac:chgData name="Anna Duthie-Jung" userId="9167dca74ed6dd25" providerId="LiveId" clId="{736A47E0-67D5-4D8A-B6C7-90656630E5EC}" dt="2017-09-27T06:52:50.038" v="2525" actId="478"/>
          <ac:spMkLst>
            <pc:docMk/>
            <pc:sldMk cId="4047287628" sldId="347"/>
            <ac:spMk id="17" creationId="{00000000-0000-0000-0000-000000000000}"/>
          </ac:spMkLst>
        </pc:spChg>
        <pc:picChg chg="add">
          <ac:chgData name="Anna Duthie-Jung" userId="9167dca74ed6dd25" providerId="LiveId" clId="{736A47E0-67D5-4D8A-B6C7-90656630E5EC}" dt="2017-09-28T03:14:01.470" v="2529" actId="1076"/>
          <ac:picMkLst>
            <pc:docMk/>
            <pc:sldMk cId="4047287628" sldId="347"/>
            <ac:picMk id="9" creationId="{055DB64B-21F0-47C8-ADBD-611FCF7B72B9}"/>
          </ac:picMkLst>
        </pc:picChg>
        <pc:picChg chg="del">
          <ac:chgData name="Anna Duthie-Jung" userId="9167dca74ed6dd25" providerId="LiveId" clId="{736A47E0-67D5-4D8A-B6C7-90656630E5EC}" dt="2017-09-27T06:46:31.690" v="2434" actId="478"/>
          <ac:picMkLst>
            <pc:docMk/>
            <pc:sldMk cId="4047287628" sldId="347"/>
            <ac:picMk id="10" creationId="{D53872FC-2021-466E-8C4D-BB240D725089}"/>
          </ac:picMkLst>
        </pc:picChg>
        <pc:picChg chg="add mod">
          <ac:chgData name="Anna Duthie-Jung" userId="9167dca74ed6dd25" providerId="LiveId" clId="{736A47E0-67D5-4D8A-B6C7-90656630E5EC}" dt="2017-09-27T06:46:49.660" v="2441" actId="1076"/>
          <ac:picMkLst>
            <pc:docMk/>
            <pc:sldMk cId="4047287628" sldId="347"/>
            <ac:picMk id="11" creationId="{6CE44B4E-2515-4BB4-8F66-362AD0654E0B}"/>
          </ac:picMkLst>
        </pc:picChg>
        <pc:picChg chg="add ord">
          <ac:chgData name="Anna Duthie-Jung" userId="9167dca74ed6dd25" providerId="LiveId" clId="{736A47E0-67D5-4D8A-B6C7-90656630E5EC}" dt="2017-09-27T06:47:06.850" v="2443" actId="167"/>
          <ac:picMkLst>
            <pc:docMk/>
            <pc:sldMk cId="4047287628" sldId="347"/>
            <ac:picMk id="13" creationId="{170E2986-5A36-4CB4-A672-8DBEA5C761EB}"/>
          </ac:picMkLst>
        </pc:picChg>
      </pc:sldChg>
      <pc:sldChg chg="addSp modSp add del">
        <pc:chgData name="Anna Duthie-Jung" userId="9167dca74ed6dd25" providerId="LiveId" clId="{736A47E0-67D5-4D8A-B6C7-90656630E5EC}" dt="2017-09-28T05:23:05.355" v="2566" actId="2696"/>
        <pc:sldMkLst>
          <pc:docMk/>
          <pc:sldMk cId="2468148578" sldId="348"/>
        </pc:sldMkLst>
        <pc:picChg chg="add mod">
          <ac:chgData name="Anna Duthie-Jung" userId="9167dca74ed6dd25" providerId="LiveId" clId="{736A47E0-67D5-4D8A-B6C7-90656630E5EC}" dt="2017-09-28T03:14:46.197" v="2538" actId="1076"/>
          <ac:picMkLst>
            <pc:docMk/>
            <pc:sldMk cId="2468148578" sldId="348"/>
            <ac:picMk id="2" creationId="{1A4D782E-0BCB-4FED-B59F-EA9FB29D00C4}"/>
          </ac:picMkLst>
        </pc:picChg>
      </pc:sldChg>
      <pc:sldChg chg="addSp delSp modSp add">
        <pc:chgData name="Anna Duthie-Jung" userId="9167dca74ed6dd25" providerId="LiveId" clId="{736A47E0-67D5-4D8A-B6C7-90656630E5EC}" dt="2017-09-28T05:23:52.292" v="2576" actId="1076"/>
        <pc:sldMkLst>
          <pc:docMk/>
          <pc:sldMk cId="3649681094" sldId="349"/>
        </pc:sldMkLst>
        <pc:spChg chg="del">
          <ac:chgData name="Anna Duthie-Jung" userId="9167dca74ed6dd25" providerId="LiveId" clId="{736A47E0-67D5-4D8A-B6C7-90656630E5EC}" dt="2017-09-28T03:22:07.137" v="2545" actId="478"/>
          <ac:spMkLst>
            <pc:docMk/>
            <pc:sldMk cId="3649681094" sldId="349"/>
            <ac:spMk id="6" creationId="{00000000-0000-0000-0000-000000000000}"/>
          </ac:spMkLst>
        </pc:spChg>
        <pc:spChg chg="del">
          <ac:chgData name="Anna Duthie-Jung" userId="9167dca74ed6dd25" providerId="LiveId" clId="{736A47E0-67D5-4D8A-B6C7-90656630E5EC}" dt="2017-09-28T03:22:01.456" v="2541" actId="478"/>
          <ac:spMkLst>
            <pc:docMk/>
            <pc:sldMk cId="3649681094" sldId="349"/>
            <ac:spMk id="14" creationId="{8EAED095-8CA5-4BC7-ABCA-755C5BB15EFE}"/>
          </ac:spMkLst>
        </pc:spChg>
        <pc:spChg chg="mod">
          <ac:chgData name="Anna Duthie-Jung" userId="9167dca74ed6dd25" providerId="LiveId" clId="{736A47E0-67D5-4D8A-B6C7-90656630E5EC}" dt="2017-09-28T05:23:52.292" v="2576" actId="1076"/>
          <ac:spMkLst>
            <pc:docMk/>
            <pc:sldMk cId="3649681094" sldId="349"/>
            <ac:spMk id="15" creationId="{AC1DDFB2-E52C-4FB6-A5B3-C9AB1883E6DE}"/>
          </ac:spMkLst>
        </pc:spChg>
        <pc:spChg chg="del">
          <ac:chgData name="Anna Duthie-Jung" userId="9167dca74ed6dd25" providerId="LiveId" clId="{736A47E0-67D5-4D8A-B6C7-90656630E5EC}" dt="2017-09-28T03:22:04.400" v="2544" actId="478"/>
          <ac:spMkLst>
            <pc:docMk/>
            <pc:sldMk cId="3649681094" sldId="349"/>
            <ac:spMk id="17" creationId="{00000000-0000-0000-0000-000000000000}"/>
          </ac:spMkLst>
        </pc:spChg>
        <pc:spChg chg="del mod">
          <ac:chgData name="Anna Duthie-Jung" userId="9167dca74ed6dd25" providerId="LiveId" clId="{736A47E0-67D5-4D8A-B6C7-90656630E5EC}" dt="2017-09-28T03:22:03.634" v="2543" actId="478"/>
          <ac:spMkLst>
            <pc:docMk/>
            <pc:sldMk cId="3649681094" sldId="349"/>
            <ac:spMk id="18" creationId="{00000000-0000-0000-0000-000000000000}"/>
          </ac:spMkLst>
        </pc:spChg>
        <pc:spChg chg="mod">
          <ac:chgData name="Anna Duthie-Jung" userId="9167dca74ed6dd25" providerId="LiveId" clId="{736A47E0-67D5-4D8A-B6C7-90656630E5EC}" dt="2017-09-28T03:23:38.595" v="2561" actId="1076"/>
          <ac:spMkLst>
            <pc:docMk/>
            <pc:sldMk cId="3649681094" sldId="349"/>
            <ac:spMk id="21" creationId="{00000000-0000-0000-0000-000000000000}"/>
          </ac:spMkLst>
        </pc:spChg>
        <pc:grpChg chg="del">
          <ac:chgData name="Anna Duthie-Jung" userId="9167dca74ed6dd25" providerId="LiveId" clId="{736A47E0-67D5-4D8A-B6C7-90656630E5EC}" dt="2017-09-28T03:22:00.737" v="2540" actId="478"/>
          <ac:grpSpMkLst>
            <pc:docMk/>
            <pc:sldMk cId="3649681094" sldId="349"/>
            <ac:grpSpMk id="24" creationId="{00000000-0000-0000-0000-000000000000}"/>
          </ac:grpSpMkLst>
        </pc:grpChg>
        <pc:picChg chg="add mod">
          <ac:chgData name="Anna Duthie-Jung" userId="9167dca74ed6dd25" providerId="LiveId" clId="{736A47E0-67D5-4D8A-B6C7-90656630E5EC}" dt="2017-09-28T05:23:42.232" v="2574" actId="1076"/>
          <ac:picMkLst>
            <pc:docMk/>
            <pc:sldMk cId="3649681094" sldId="349"/>
            <ac:picMk id="16" creationId="{BCD05D03-E92E-48D3-AB91-571D821B5573}"/>
          </ac:picMkLst>
        </pc:picChg>
        <pc:cxnChg chg="del">
          <ac:chgData name="Anna Duthie-Jung" userId="9167dca74ed6dd25" providerId="LiveId" clId="{736A47E0-67D5-4D8A-B6C7-90656630E5EC}" dt="2017-09-28T03:22:07.924" v="2546" actId="478"/>
          <ac:cxnSpMkLst>
            <pc:docMk/>
            <pc:sldMk cId="3649681094" sldId="349"/>
            <ac:cxnSpMk id="20" creationId="{00000000-0000-0000-0000-000000000000}"/>
          </ac:cxnSpMkLst>
        </pc:cxnChg>
      </pc:sldChg>
      <pc:sldMasterChg chg="delSldLayout">
        <pc:chgData name="Anna Duthie-Jung" userId="9167dca74ed6dd25" providerId="LiveId" clId="{736A47E0-67D5-4D8A-B6C7-90656630E5EC}" dt="2017-09-27T06:47:48.464" v="2473" actId="2696"/>
        <pc:sldMasterMkLst>
          <pc:docMk/>
          <pc:sldMasterMk cId="3664914182" sldId="2147483648"/>
        </pc:sldMasterMkLst>
        <pc:sldLayoutChg chg="del">
          <pc:chgData name="Anna Duthie-Jung" userId="9167dca74ed6dd25" providerId="LiveId" clId="{736A47E0-67D5-4D8A-B6C7-90656630E5EC}" dt="2017-09-27T06:47:48.464" v="2473" actId="2696"/>
          <pc:sldLayoutMkLst>
            <pc:docMk/>
            <pc:sldMasterMk cId="3664914182" sldId="2147483648"/>
            <pc:sldLayoutMk cId="171231433" sldId="2147483651"/>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20/10/2017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Remembering and Praying for those who have died</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Set up a prayer focus for All Souls beside the All Saints focus.</a:t>
            </a:r>
          </a:p>
          <a:p>
            <a:r>
              <a:rPr lang="en-NZ" sz="1200" kern="1200" dirty="0" smtClean="0">
                <a:solidFill>
                  <a:schemeClr val="tx1"/>
                </a:solidFill>
                <a:effectLst/>
                <a:latin typeface="+mn-lt"/>
                <a:ea typeface="+mn-ea"/>
                <a:cs typeface="+mn-cs"/>
              </a:rPr>
              <a:t>Take time to explain the difference between the feasts and how we celebrate them.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We can pray in different ways on All Souls Day for people who have died.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explain what the words of the prayer mean.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Tell children this is a very old prayer for people who have died.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Remind them to pray for people whom we call the Holy Souls all through this month.</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11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lesson.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11</a:t>
            </a:fld>
            <a:endParaRPr lang="en-GB"/>
          </a:p>
        </p:txBody>
      </p:sp>
    </p:spTree>
    <p:extLst>
      <p:ext uri="{BB962C8B-B14F-4D97-AF65-F5344CB8AC3E}">
        <p14:creationId xmlns:p14="http://schemas.microsoft.com/office/powerpoint/2010/main" val="583637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say the names of the people that you know who have died and are now in heaven with God. Tell them you love them and miss them and ask them to tell God about you and your family.</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99701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Jesus told his followers what to do when they were troubled and unhappy </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7.</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Print a copy of the worksheet for each child. Add to RE Learning Journals when completed.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Refer to and record ideas related to last bullet point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 children record them on their worksheet.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89283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God wants everyone to come and live in his house with many rooms</a:t>
            </a:r>
            <a:r>
              <a:rPr lang="en-GB" sz="1200" kern="1200" dirty="0" smtClean="0">
                <a:solidFill>
                  <a:schemeClr val="tx1"/>
                </a:solidFill>
                <a:effectLst/>
                <a:latin typeface="+mn-lt"/>
                <a:ea typeface="+mn-ea"/>
                <a:cs typeface="+mn-cs"/>
              </a:rPr>
              <a:t> - </a:t>
            </a:r>
            <a:r>
              <a:rPr lang="en-GB" sz="1200" b="1" kern="1200" dirty="0" smtClean="0">
                <a:solidFill>
                  <a:schemeClr val="tx1"/>
                </a:solidFill>
                <a:effectLst/>
                <a:latin typeface="+mn-lt"/>
                <a:ea typeface="+mn-ea"/>
                <a:cs typeface="+mn-cs"/>
              </a:rPr>
              <a:t>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9.</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See Children’s Activity at the end of the resource and make a copy for children to complete and add to their RE learning Journals.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9862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Create a focus for All Souls Day that can be used all through the month of November for the Holy Souls and explain who they are.                                    You could include photographs, memorial cards and funeral handouts and explain why people use these to help them remember the holy souls especially the ones they have known. Remember to use class prayer time every day to pray for the holy souls this month.</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2</a:t>
            </a:fld>
            <a:endParaRPr lang="en-GB"/>
          </a:p>
        </p:txBody>
      </p:sp>
    </p:spTree>
    <p:extLst>
      <p:ext uri="{BB962C8B-B14F-4D97-AF65-F5344CB8AC3E}">
        <p14:creationId xmlns:p14="http://schemas.microsoft.com/office/powerpoint/2010/main" val="3917830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All Souls Day is a special day in God’s family on earth and in heaven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how every person has a body and he or she needs a soul to make them a person. Take time to read each question and read and talk about the answer.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children to ask questions about their own souls.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draw themselves with their body and their soul.</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6471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All Souls Day is a day to remember and pray for people who have died</a:t>
            </a:r>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1 &amp; 2. Type names in the white box.</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can share stories about the people they have named.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Keep the names so they can be included in Litany for people who have died.</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78464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People remember in different ways those who have died</a:t>
            </a:r>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look closely at each image and talk about them.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They may have other ways their families remember people who have died to share.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3634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The souls of people who have died are with God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post it and invite children to comment.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Jesus told his followers what to do when they were</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troubled and unhappy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closely at the image and read words and read and respond to each bullet point.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Print a copy of the worksheet for each child.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Add to RE Learning Journals when completed.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Refer to and record ideas related to last bullet point – children record them on their T chart and add others.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13072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Jesus told his followers he would prepare a place in God his Father’s house for them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4 &amp;5.</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Match the statements and talk about what they mean.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together ‘Come and go with me’.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02847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God wants everyone to come and live in his house with many rooms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See Children’s Activity at the end of the resource and make a copy for children to complete and add to their RE Learning Journals.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Talk about what heaven might be like and who else might be there.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that we can help people to go to heaven by asking God to take them.</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07462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notesSlide" Target="../notesSlides/notesSlide12.xml"/><Relationship Id="rId9" Type="http://schemas.openxmlformats.org/officeDocument/2006/relationships/hyperlink" Target="http://www.tinyurl.com/NCRSfeedback" TargetMode="Externa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pn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slide" Target="slide1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19.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Purple, Violet, Abstract">
            <a:extLst>
              <a:ext uri="{FF2B5EF4-FFF2-40B4-BE49-F238E27FC236}">
                <a16:creationId xmlns:a16="http://schemas.microsoft.com/office/drawing/2014/main" id="{991D1B93-6D8C-4B05-871E-15309E9E038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180753"/>
            <a:ext cx="9144000" cy="1323439"/>
          </a:xfrm>
          <a:prstGeom prst="rect">
            <a:avLst/>
          </a:prstGeom>
          <a:noFill/>
        </p:spPr>
        <p:txBody>
          <a:bodyPr wrap="square" rtlCol="0">
            <a:spAutoFit/>
          </a:bodyPr>
          <a:lstStyle/>
          <a:p>
            <a:pPr algn="ctr"/>
            <a:r>
              <a:rPr lang="en-NZ" sz="4000" b="1" dirty="0"/>
              <a:t>Remembering and Praying for </a:t>
            </a:r>
          </a:p>
          <a:p>
            <a:pPr algn="ctr"/>
            <a:r>
              <a:rPr lang="en-NZ" sz="4000" b="1" dirty="0"/>
              <a:t>those who have died</a:t>
            </a:r>
            <a:endParaRPr lang="en-GB" sz="66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the feast of all souls">
            <a:extLst>
              <a:ext uri="{FF2B5EF4-FFF2-40B4-BE49-F238E27FC236}">
                <a16:creationId xmlns:a16="http://schemas.microsoft.com/office/drawing/2014/main" id="{E0476F11-2470-4EAD-9F9F-40ECC6E169CB}"/>
              </a:ext>
            </a:extLst>
          </p:cNvPr>
          <p:cNvPicPr/>
          <p:nvPr/>
        </p:nvPicPr>
        <p:blipFill rotWithShape="1">
          <a:blip r:embed="rId5">
            <a:extLst>
              <a:ext uri="{28A0092B-C50C-407E-A947-70E740481C1C}">
                <a14:useLocalDpi xmlns:a14="http://schemas.microsoft.com/office/drawing/2010/main" val="0"/>
              </a:ext>
            </a:extLst>
          </a:blip>
          <a:srcRect r="14036"/>
          <a:stretch/>
        </p:blipFill>
        <p:spPr bwMode="auto">
          <a:xfrm>
            <a:off x="2391629" y="1684945"/>
            <a:ext cx="4360741" cy="29098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ackground, Purple, Violet, Abstract">
            <a:extLst>
              <a:ext uri="{FF2B5EF4-FFF2-40B4-BE49-F238E27FC236}">
                <a16:creationId xmlns:a16="http://schemas.microsoft.com/office/drawing/2014/main" id="{5412729C-8790-4A50-9111-DB949DCE85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61784"/>
            <a:ext cx="9144000" cy="954107"/>
          </a:xfrm>
          <a:prstGeom prst="rect">
            <a:avLst/>
          </a:prstGeom>
          <a:noFill/>
        </p:spPr>
        <p:txBody>
          <a:bodyPr wrap="square" rtlCol="0">
            <a:spAutoFit/>
          </a:bodyPr>
          <a:lstStyle/>
          <a:p>
            <a:pPr algn="ctr"/>
            <a:r>
              <a:rPr lang="en-NZ" sz="2800" dirty="0"/>
              <a:t>We can pray in different ways on All  Souls </a:t>
            </a:r>
            <a:r>
              <a:rPr lang="en-NZ" sz="2800" dirty="0" smtClean="0"/>
              <a:t>Day </a:t>
            </a:r>
            <a:endParaRPr lang="en-NZ" sz="2800" dirty="0"/>
          </a:p>
          <a:p>
            <a:pPr algn="ctr"/>
            <a:r>
              <a:rPr lang="en-NZ" sz="2800" dirty="0"/>
              <a:t>for people who have died</a:t>
            </a:r>
            <a:endParaRPr lang="en-GB" sz="48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mage result for prayer for the dead Eternal rest grant to him O God and may perpetual light shine upon him">
            <a:extLst>
              <a:ext uri="{FF2B5EF4-FFF2-40B4-BE49-F238E27FC236}">
                <a16:creationId xmlns:a16="http://schemas.microsoft.com/office/drawing/2014/main" id="{802077AA-771A-4307-90EB-99D61207FBF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70799" y="1212159"/>
            <a:ext cx="6402402" cy="3251694"/>
          </a:xfrm>
          <a:prstGeom prst="rect">
            <a:avLst/>
          </a:prstGeom>
          <a:noFill/>
          <a:ln>
            <a:noFill/>
          </a:ln>
        </p:spPr>
      </p:pic>
    </p:spTree>
    <p:extLst>
      <p:ext uri="{BB962C8B-B14F-4D97-AF65-F5344CB8AC3E}">
        <p14:creationId xmlns:p14="http://schemas.microsoft.com/office/powerpoint/2010/main" val="3984955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Background, Purple, Violet, Abstract">
            <a:extLst>
              <a:ext uri="{FF2B5EF4-FFF2-40B4-BE49-F238E27FC236}">
                <a16:creationId xmlns:a16="http://schemas.microsoft.com/office/drawing/2014/main" id="{FCF4B4BA-F47F-4D2D-BF00-C3015DB656E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707" y="337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Check Up</a:t>
            </a:r>
          </a:p>
        </p:txBody>
      </p:sp>
      <p:sp>
        <p:nvSpPr>
          <p:cNvPr id="30" name="Shape: Border 7">
            <a:extLst>
              <a:ext uri="{FF2B5EF4-FFF2-40B4-BE49-F238E27FC236}">
                <a16:creationId xmlns:a16="http://schemas.microsoft.com/office/drawing/2014/main" id="{5E3B05E8-1219-4D3B-B3B3-4EE03BA4AE21}"/>
              </a:ext>
            </a:extLst>
          </p:cNvPr>
          <p:cNvSpPr/>
          <p:nvPr/>
        </p:nvSpPr>
        <p:spPr>
          <a:xfrm>
            <a:off x="849444" y="4537107"/>
            <a:ext cx="6638996" cy="39698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hape: Border 6"/>
          <p:cNvSpPr/>
          <p:nvPr/>
        </p:nvSpPr>
        <p:spPr>
          <a:xfrm>
            <a:off x="849445" y="4056838"/>
            <a:ext cx="7992057" cy="39698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hape: Border 5"/>
          <p:cNvSpPr/>
          <p:nvPr/>
        </p:nvSpPr>
        <p:spPr>
          <a:xfrm>
            <a:off x="849448" y="3575387"/>
            <a:ext cx="7992057" cy="407982"/>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49446" y="3095118"/>
            <a:ext cx="7992057" cy="4068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49447" y="2420449"/>
            <a:ext cx="7992057" cy="6012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49448" y="1745780"/>
            <a:ext cx="7992057" cy="6012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849444" y="1229134"/>
            <a:ext cx="7992057" cy="443177"/>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Line 7">
            <a:extLst>
              <a:ext uri="{FF2B5EF4-FFF2-40B4-BE49-F238E27FC236}">
                <a16:creationId xmlns:a16="http://schemas.microsoft.com/office/drawing/2014/main" id="{5317D596-F28F-4E4B-AFB1-F30503C7E5EA}"/>
              </a:ext>
            </a:extLst>
          </p:cNvPr>
          <p:cNvSpPr txBox="1"/>
          <p:nvPr/>
        </p:nvSpPr>
        <p:spPr>
          <a:xfrm>
            <a:off x="878256" y="4553253"/>
            <a:ext cx="7467973" cy="369332"/>
          </a:xfrm>
          <a:prstGeom prst="rect">
            <a:avLst/>
          </a:prstGeom>
          <a:noFill/>
        </p:spPr>
        <p:txBody>
          <a:bodyPr wrap="square" rtlCol="0">
            <a:spAutoFit/>
          </a:bodyPr>
          <a:lstStyle/>
          <a:p>
            <a:pPr lvl="0"/>
            <a:r>
              <a:rPr lang="en-NZ" dirty="0" smtClean="0"/>
              <a:t>Questions I would like to ask about this resource are……</a:t>
            </a:r>
            <a:endParaRPr lang="en-NZ" dirty="0"/>
          </a:p>
        </p:txBody>
      </p:sp>
      <p:sp>
        <p:nvSpPr>
          <p:cNvPr id="25" name="Textbox: Line 6"/>
          <p:cNvSpPr txBox="1"/>
          <p:nvPr/>
        </p:nvSpPr>
        <p:spPr>
          <a:xfrm>
            <a:off x="864402" y="4082761"/>
            <a:ext cx="7467973" cy="369332"/>
          </a:xfrm>
          <a:prstGeom prst="rect">
            <a:avLst/>
          </a:prstGeom>
          <a:noFill/>
        </p:spPr>
        <p:txBody>
          <a:bodyPr wrap="square" rtlCol="0">
            <a:spAutoFit/>
          </a:bodyPr>
          <a:lstStyle/>
          <a:p>
            <a:pPr lvl="0"/>
            <a:r>
              <a:rPr lang="en-NZ" dirty="0"/>
              <a:t>Which activity do you think helped you to learn best in this resource?</a:t>
            </a:r>
          </a:p>
        </p:txBody>
      </p:sp>
      <p:sp>
        <p:nvSpPr>
          <p:cNvPr id="22" name="Textbox: Line 5"/>
          <p:cNvSpPr txBox="1"/>
          <p:nvPr/>
        </p:nvSpPr>
        <p:spPr>
          <a:xfrm>
            <a:off x="878256" y="3583242"/>
            <a:ext cx="7467973" cy="369332"/>
          </a:xfrm>
          <a:prstGeom prst="rect">
            <a:avLst/>
          </a:prstGeom>
          <a:noFill/>
        </p:spPr>
        <p:txBody>
          <a:bodyPr wrap="square" rtlCol="0">
            <a:spAutoFit/>
          </a:bodyPr>
          <a:lstStyle/>
          <a:p>
            <a:pPr lvl="0"/>
            <a:r>
              <a:rPr lang="en-NZ" dirty="0"/>
              <a:t>Can you finish the sentence – A soul is  … (Slide 3)</a:t>
            </a:r>
          </a:p>
        </p:txBody>
      </p:sp>
      <p:sp>
        <p:nvSpPr>
          <p:cNvPr id="33" name="Textbox: Line 4"/>
          <p:cNvSpPr txBox="1"/>
          <p:nvPr/>
        </p:nvSpPr>
        <p:spPr>
          <a:xfrm>
            <a:off x="856921" y="3112751"/>
            <a:ext cx="7467973" cy="369332"/>
          </a:xfrm>
          <a:prstGeom prst="rect">
            <a:avLst/>
          </a:prstGeom>
          <a:noFill/>
        </p:spPr>
        <p:txBody>
          <a:bodyPr wrap="square" rtlCol="0">
            <a:spAutoFit/>
          </a:bodyPr>
          <a:lstStyle/>
          <a:p>
            <a:pPr lvl="0"/>
            <a:r>
              <a:rPr lang="en-NZ" dirty="0"/>
              <a:t>Where are the souls of all the people who have died? (Slides 6 &amp;9)</a:t>
            </a:r>
          </a:p>
        </p:txBody>
      </p:sp>
      <p:sp>
        <p:nvSpPr>
          <p:cNvPr id="34" name="Textbox: Line 3"/>
          <p:cNvSpPr txBox="1"/>
          <p:nvPr/>
        </p:nvSpPr>
        <p:spPr>
          <a:xfrm>
            <a:off x="864402" y="2394289"/>
            <a:ext cx="7977100" cy="646331"/>
          </a:xfrm>
          <a:prstGeom prst="rect">
            <a:avLst/>
          </a:prstGeom>
          <a:noFill/>
        </p:spPr>
        <p:txBody>
          <a:bodyPr wrap="square" rtlCol="0">
            <a:spAutoFit/>
          </a:bodyPr>
          <a:lstStyle/>
          <a:p>
            <a:pPr lvl="0"/>
            <a:r>
              <a:rPr lang="en-NZ" dirty="0"/>
              <a:t>Make a class Litany for All Souls to pray this week in class prayer for all those who have died. Include the names of people in your family whānau who have died.</a:t>
            </a:r>
          </a:p>
        </p:txBody>
      </p:sp>
      <p:sp>
        <p:nvSpPr>
          <p:cNvPr id="35" name="Textbox: Line 2"/>
          <p:cNvSpPr txBox="1"/>
          <p:nvPr/>
        </p:nvSpPr>
        <p:spPr>
          <a:xfrm>
            <a:off x="878257" y="1719369"/>
            <a:ext cx="7761744" cy="646331"/>
          </a:xfrm>
          <a:prstGeom prst="rect">
            <a:avLst/>
          </a:prstGeom>
          <a:noFill/>
        </p:spPr>
        <p:txBody>
          <a:bodyPr wrap="square" rtlCol="0">
            <a:spAutoFit/>
          </a:bodyPr>
          <a:lstStyle/>
          <a:p>
            <a:pPr lvl="0"/>
            <a:r>
              <a:rPr lang="en-NZ" dirty="0"/>
              <a:t>What date is All Souls </a:t>
            </a:r>
            <a:r>
              <a:rPr lang="en-NZ" dirty="0" smtClean="0"/>
              <a:t>Day </a:t>
            </a:r>
            <a:r>
              <a:rPr lang="en-NZ" dirty="0"/>
              <a:t>- make a small poster to remind people to pray for All Souls on their special feast day. (Slide 3)</a:t>
            </a:r>
          </a:p>
        </p:txBody>
      </p:sp>
      <p:sp>
        <p:nvSpPr>
          <p:cNvPr id="36" name="Textbox: Line 1"/>
          <p:cNvSpPr txBox="1"/>
          <p:nvPr/>
        </p:nvSpPr>
        <p:spPr>
          <a:xfrm>
            <a:off x="878256" y="1263392"/>
            <a:ext cx="7992057" cy="369332"/>
          </a:xfrm>
          <a:prstGeom prst="rect">
            <a:avLst/>
          </a:prstGeom>
          <a:noFill/>
        </p:spPr>
        <p:txBody>
          <a:bodyPr wrap="square" rtlCol="0">
            <a:spAutoFit/>
          </a:bodyPr>
          <a:lstStyle/>
          <a:p>
            <a:pPr lvl="0"/>
            <a:r>
              <a:rPr lang="en-NZ" dirty="0"/>
              <a:t>Tell a partner 2 ways you remember people you loved who have died. (Slide 5)</a:t>
            </a:r>
          </a:p>
        </p:txBody>
      </p:sp>
      <p:sp>
        <p:nvSpPr>
          <p:cNvPr id="32" name="Shape: number 7">
            <a:extLst>
              <a:ext uri="{FF2B5EF4-FFF2-40B4-BE49-F238E27FC236}">
                <a16:creationId xmlns:a16="http://schemas.microsoft.com/office/drawing/2014/main" id="{B0F5C501-539F-410E-969F-DD36847980DF}"/>
              </a:ext>
            </a:extLst>
          </p:cNvPr>
          <p:cNvSpPr txBox="1"/>
          <p:nvPr/>
        </p:nvSpPr>
        <p:spPr>
          <a:xfrm>
            <a:off x="385331" y="4535542"/>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7)</a:t>
            </a:r>
          </a:p>
        </p:txBody>
      </p:sp>
      <p:sp>
        <p:nvSpPr>
          <p:cNvPr id="41" name="Shape: number 4"/>
          <p:cNvSpPr txBox="1"/>
          <p:nvPr/>
        </p:nvSpPr>
        <p:spPr>
          <a:xfrm>
            <a:off x="385331" y="3095118"/>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85331" y="2420449"/>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86435" y="1745780"/>
            <a:ext cx="463009" cy="400110"/>
          </a:xfrm>
          <a:prstGeom prst="rect">
            <a:avLst/>
          </a:prstGeom>
          <a:solidFill>
            <a:schemeClr val="bg1">
              <a:alpha val="50000"/>
            </a:schemeClr>
          </a:solidFill>
        </p:spPr>
        <p:txBody>
          <a:bodyPr wrap="squar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85331" y="1229134"/>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S-11</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85331" y="3575259"/>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5)</a:t>
            </a:r>
          </a:p>
        </p:txBody>
      </p:sp>
      <p:sp>
        <p:nvSpPr>
          <p:cNvPr id="27" name="Shape: number 4"/>
          <p:cNvSpPr txBox="1"/>
          <p:nvPr/>
        </p:nvSpPr>
        <p:spPr>
          <a:xfrm>
            <a:off x="385331" y="405540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6)</a:t>
            </a:r>
          </a:p>
        </p:txBody>
      </p:sp>
      <p:pic>
        <p:nvPicPr>
          <p:cNvPr id="45" name="Picture 44" descr="Image result for the feast of all souls">
            <a:extLst>
              <a:ext uri="{FF2B5EF4-FFF2-40B4-BE49-F238E27FC236}">
                <a16:creationId xmlns:a16="http://schemas.microsoft.com/office/drawing/2014/main" id="{4DB97F0C-7ABF-4635-BAAA-513224248E42}"/>
              </a:ext>
            </a:extLst>
          </p:cNvPr>
          <p:cNvPicPr/>
          <p:nvPr/>
        </p:nvPicPr>
        <p:blipFill rotWithShape="1">
          <a:blip r:embed="rId5" cstate="print">
            <a:extLst>
              <a:ext uri="{28A0092B-C50C-407E-A947-70E740481C1C}">
                <a14:useLocalDpi xmlns:a14="http://schemas.microsoft.com/office/drawing/2010/main" val="0"/>
              </a:ext>
            </a:extLst>
          </a:blip>
          <a:srcRect r="14036"/>
          <a:stretch/>
        </p:blipFill>
        <p:spPr bwMode="auto">
          <a:xfrm>
            <a:off x="7344229" y="157027"/>
            <a:ext cx="1497276" cy="9990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30248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3" presetClass="emph" presetSubtype="2" fill="hold" grpId="6" nodeType="withEffect">
                                  <p:stCondLst>
                                    <p:cond delay="0"/>
                                  </p:stCondLst>
                                  <p:childTnLst>
                                    <p:animClr clrSpc="rgb" dir="cw">
                                      <p:cBhvr override="childStyle">
                                        <p:cTn id="41" dur="1000" fill="hold"/>
                                        <p:tgtEl>
                                          <p:spTgt spid="22"/>
                                        </p:tgtEl>
                                        <p:attrNameLst>
                                          <p:attrName>style.color</p:attrName>
                                        </p:attrNameLst>
                                      </p:cBhvr>
                                      <p:to>
                                        <a:srgbClr val="969696"/>
                                      </p:to>
                                    </p:animClr>
                                  </p:child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childTnLst>
                                </p:cTn>
                              </p:par>
                              <p:par>
                                <p:cTn id="48" presetID="3" presetClass="emph" presetSubtype="2" fill="hold" grpId="4" nodeType="withEffect">
                                  <p:stCondLst>
                                    <p:cond delay="0"/>
                                  </p:stCondLst>
                                  <p:childTnLst>
                                    <p:animClr clrSpc="rgb" dir="cw">
                                      <p:cBhvr override="childStyle">
                                        <p:cTn id="49" dur="1000" fill="hold"/>
                                        <p:tgtEl>
                                          <p:spTgt spid="25"/>
                                        </p:tgtEl>
                                        <p:attrNameLst>
                                          <p:attrName>style.color</p:attrName>
                                        </p:attrNameLst>
                                      </p:cBhvr>
                                      <p:to>
                                        <a:srgbClr val="969696"/>
                                      </p:to>
                                    </p:animClr>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2" nodeType="clickEffect">
                                  <p:stCondLst>
                                    <p:cond delay="0"/>
                                  </p:stCondLst>
                                  <p:childTnLst>
                                    <p:animClr clrSpc="rgb" dir="cw">
                                      <p:cBhvr override="childStyle">
                                        <p:cTn id="54" dur="500" fill="hold"/>
                                        <p:tgtEl>
                                          <p:spTgt spid="35"/>
                                        </p:tgtEl>
                                        <p:attrNameLst>
                                          <p:attrName>style.color</p:attrName>
                                        </p:attrNameLst>
                                      </p:cBhvr>
                                      <p:to>
                                        <a:schemeClr val="tx1"/>
                                      </p:to>
                                    </p:animClr>
                                  </p:childTnLst>
                                </p:cTn>
                              </p:par>
                              <p:par>
                                <p:cTn id="55" presetID="3" presetClass="emph" presetSubtype="2" fill="hold" grpId="2" nodeType="withEffect">
                                  <p:stCondLst>
                                    <p:cond delay="0"/>
                                  </p:stCondLst>
                                  <p:childTnLst>
                                    <p:animClr clrSpc="rgb" dir="cw">
                                      <p:cBhvr override="childStyle">
                                        <p:cTn id="56" dur="500" fill="hold"/>
                                        <p:tgtEl>
                                          <p:spTgt spid="34"/>
                                        </p:tgtEl>
                                        <p:attrNameLst>
                                          <p:attrName>style.color</p:attrName>
                                        </p:attrNameLst>
                                      </p:cBhvr>
                                      <p:to>
                                        <a:schemeClr val="tx1"/>
                                      </p:to>
                                    </p:animClr>
                                  </p:childTnLst>
                                </p:cTn>
                              </p:par>
                              <p:par>
                                <p:cTn id="57" presetID="3" presetClass="emph" presetSubtype="2" fill="hold" grpId="1" nodeType="withEffect">
                                  <p:stCondLst>
                                    <p:cond delay="0"/>
                                  </p:stCondLst>
                                  <p:childTnLst>
                                    <p:animClr clrSpc="rgb" dir="cw">
                                      <p:cBhvr override="childStyle">
                                        <p:cTn id="58" dur="500" fill="hold"/>
                                        <p:tgtEl>
                                          <p:spTgt spid="33"/>
                                        </p:tgtEl>
                                        <p:attrNameLst>
                                          <p:attrName>style.color</p:attrName>
                                        </p:attrNameLst>
                                      </p:cBhvr>
                                      <p:to>
                                        <a:schemeClr val="tx1"/>
                                      </p:to>
                                    </p:animClr>
                                  </p:childTnLst>
                                </p:cTn>
                              </p:par>
                              <p:par>
                                <p:cTn id="59" presetID="3" presetClass="emph" presetSubtype="2" fill="hold" grpId="1" nodeType="withEffect">
                                  <p:stCondLst>
                                    <p:cond delay="0"/>
                                  </p:stCondLst>
                                  <p:childTnLst>
                                    <p:animClr clrSpc="rgb" dir="cw">
                                      <p:cBhvr override="childStyle">
                                        <p:cTn id="60" dur="500" fill="hold"/>
                                        <p:tgtEl>
                                          <p:spTgt spid="36"/>
                                        </p:tgtEl>
                                        <p:attrNameLst>
                                          <p:attrName>style.color</p:attrName>
                                        </p:attrNameLst>
                                      </p:cBhvr>
                                      <p:to>
                                        <a:schemeClr val="tx1"/>
                                      </p:to>
                                    </p:animClr>
                                  </p:childTnLst>
                                </p:cTn>
                              </p:par>
                              <p:par>
                                <p:cTn id="61" presetID="3" presetClass="emph" presetSubtype="2" fill="hold" grpId="0" nodeType="withEffect">
                                  <p:stCondLst>
                                    <p:cond delay="0"/>
                                  </p:stCondLst>
                                  <p:childTnLst>
                                    <p:animClr clrSpc="rgb" dir="cw">
                                      <p:cBhvr override="childStyle">
                                        <p:cTn id="62" dur="500" fill="hold"/>
                                        <p:tgtEl>
                                          <p:spTgt spid="22"/>
                                        </p:tgtEl>
                                        <p:attrNameLst>
                                          <p:attrName>style.color</p:attrName>
                                        </p:attrNameLst>
                                      </p:cBhvr>
                                      <p:to>
                                        <a:schemeClr val="tx1"/>
                                      </p:to>
                                    </p:animClr>
                                  </p:childTnLst>
                                </p:cTn>
                              </p:par>
                              <p:par>
                                <p:cTn id="63" presetID="3" presetClass="emph" presetSubtype="2" fill="hold" grpId="5" nodeType="withEffect">
                                  <p:stCondLst>
                                    <p:cond delay="0"/>
                                  </p:stCondLst>
                                  <p:childTnLst>
                                    <p:animClr clrSpc="rgb" dir="cw">
                                      <p:cBhvr override="childStyle">
                                        <p:cTn id="64" dur="500" fill="hold"/>
                                        <p:tgtEl>
                                          <p:spTgt spid="25"/>
                                        </p:tgtEl>
                                        <p:attrNameLst>
                                          <p:attrName>style.color</p:attrName>
                                        </p:attrNameLst>
                                      </p:cBhvr>
                                      <p:to>
                                        <a:schemeClr val="tx1"/>
                                      </p:to>
                                    </p:animClr>
                                  </p:childTnLst>
                                </p:cTn>
                              </p:par>
                              <p:par>
                                <p:cTn id="65" presetID="1" presetClass="exit" presetSubtype="0" fill="hold" grpId="4" nodeType="withEffect">
                                  <p:stCondLst>
                                    <p:cond delay="0"/>
                                  </p:stCondLst>
                                  <p:childTnLst>
                                    <p:set>
                                      <p:cBhvr>
                                        <p:cTn id="66" dur="1" fill="hold">
                                          <p:stCondLst>
                                            <p:cond delay="0"/>
                                          </p:stCondLst>
                                        </p:cTn>
                                        <p:tgtEl>
                                          <p:spTgt spid="35"/>
                                        </p:tgtEl>
                                        <p:attrNameLst>
                                          <p:attrName>style.visibility</p:attrName>
                                        </p:attrNameLst>
                                      </p:cBhvr>
                                      <p:to>
                                        <p:strVal val="hidden"/>
                                      </p:to>
                                    </p:set>
                                  </p:childTnLst>
                                </p:cTn>
                              </p:par>
                              <p:par>
                                <p:cTn id="67" presetID="1" presetClass="exit" presetSubtype="0" fill="hold" grpId="4" nodeType="withEffect">
                                  <p:stCondLst>
                                    <p:cond delay="0"/>
                                  </p:stCondLst>
                                  <p:childTnLst>
                                    <p:set>
                                      <p:cBhvr>
                                        <p:cTn id="68" dur="1" fill="hold">
                                          <p:stCondLst>
                                            <p:cond delay="0"/>
                                          </p:stCondLst>
                                        </p:cTn>
                                        <p:tgtEl>
                                          <p:spTgt spid="34"/>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22"/>
                                        </p:tgtEl>
                                        <p:attrNameLst>
                                          <p:attrName>style.visibility</p:attrName>
                                        </p:attrNameLst>
                                      </p:cBhvr>
                                      <p:to>
                                        <p:strVal val="hidden"/>
                                      </p:to>
                                    </p:set>
                                  </p:childTnLst>
                                </p:cTn>
                              </p:par>
                              <p:par>
                                <p:cTn id="73" presetID="1" presetClass="exit" presetSubtype="0" fill="hold" grpId="3" nodeType="withEffect">
                                  <p:stCondLst>
                                    <p:cond delay="0"/>
                                  </p:stCondLst>
                                  <p:childTnLst>
                                    <p:set>
                                      <p:cBhvr>
                                        <p:cTn id="74" dur="1" fill="hold">
                                          <p:stCondLst>
                                            <p:cond delay="0"/>
                                          </p:stCondLst>
                                        </p:cTn>
                                        <p:tgtEl>
                                          <p:spTgt spid="25"/>
                                        </p:tgtEl>
                                        <p:attrNameLst>
                                          <p:attrName>style.visibility</p:attrName>
                                        </p:attrNameLst>
                                      </p:cBhvr>
                                      <p:to>
                                        <p:strVal val="hidden"/>
                                      </p:to>
                                    </p:set>
                                  </p:childTnLst>
                                </p:cTn>
                              </p:par>
                              <p:par>
                                <p:cTn id="75" presetID="1" presetClass="exit" presetSubtype="0" fill="hold" grpId="3"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3" presetClass="emph" presetSubtype="2" fill="hold" grpId="3" nodeType="clickEffect">
                                  <p:stCondLst>
                                    <p:cond delay="0"/>
                                  </p:stCondLst>
                                  <p:childTnLst>
                                    <p:animClr clrSpc="rgb" dir="cw">
                                      <p:cBhvr override="childStyle">
                                        <p:cTn id="81" dur="500" fill="hold"/>
                                        <p:tgtEl>
                                          <p:spTgt spid="35"/>
                                        </p:tgtEl>
                                        <p:attrNameLst>
                                          <p:attrName>style.color</p:attrName>
                                        </p:attrNameLst>
                                      </p:cBhvr>
                                      <p:to>
                                        <a:schemeClr val="tx1"/>
                                      </p:to>
                                    </p:animClr>
                                  </p:childTnLst>
                                </p:cTn>
                              </p:par>
                              <p:par>
                                <p:cTn id="82" presetID="3" presetClass="emph" presetSubtype="2" fill="hold" grpId="3" nodeType="withEffect">
                                  <p:stCondLst>
                                    <p:cond delay="0"/>
                                  </p:stCondLst>
                                  <p:childTnLst>
                                    <p:animClr clrSpc="rgb" dir="cw">
                                      <p:cBhvr override="childStyle">
                                        <p:cTn id="83" dur="500" fill="hold"/>
                                        <p:tgtEl>
                                          <p:spTgt spid="34"/>
                                        </p:tgtEl>
                                        <p:attrNameLst>
                                          <p:attrName>style.color</p:attrName>
                                        </p:attrNameLst>
                                      </p:cBhvr>
                                      <p:to>
                                        <a:schemeClr val="tx1"/>
                                      </p:to>
                                    </p:animClr>
                                  </p:childTnLst>
                                </p:cTn>
                              </p:par>
                              <p:par>
                                <p:cTn id="84" presetID="3" presetClass="emph" presetSubtype="2" fill="hold" grpId="2" nodeType="withEffect">
                                  <p:stCondLst>
                                    <p:cond delay="0"/>
                                  </p:stCondLst>
                                  <p:childTnLst>
                                    <p:animClr clrSpc="rgb" dir="cw">
                                      <p:cBhvr override="childStyle">
                                        <p:cTn id="85" dur="500" fill="hold"/>
                                        <p:tgtEl>
                                          <p:spTgt spid="33"/>
                                        </p:tgtEl>
                                        <p:attrNameLst>
                                          <p:attrName>style.color</p:attrName>
                                        </p:attrNameLst>
                                      </p:cBhvr>
                                      <p:to>
                                        <a:schemeClr val="tx1"/>
                                      </p:to>
                                    </p:animClr>
                                  </p:childTnLst>
                                </p:cTn>
                              </p:par>
                              <p:par>
                                <p:cTn id="86" presetID="3" presetClass="emph" presetSubtype="2" fill="hold" grpId="2" nodeType="withEffect">
                                  <p:stCondLst>
                                    <p:cond delay="0"/>
                                  </p:stCondLst>
                                  <p:childTnLst>
                                    <p:animClr clrSpc="rgb" dir="cw">
                                      <p:cBhvr override="childStyle">
                                        <p:cTn id="87" dur="500" fill="hold"/>
                                        <p:tgtEl>
                                          <p:spTgt spid="36"/>
                                        </p:tgtEl>
                                        <p:attrNameLst>
                                          <p:attrName>style.color</p:attrName>
                                        </p:attrNameLst>
                                      </p:cBhvr>
                                      <p:to>
                                        <a:schemeClr val="tx1"/>
                                      </p:to>
                                    </p:animClr>
                                  </p:childTnLst>
                                </p:cTn>
                              </p:par>
                              <p:par>
                                <p:cTn id="88" presetID="3" presetClass="emph" presetSubtype="2" fill="hold" grpId="5" nodeType="withEffect">
                                  <p:stCondLst>
                                    <p:cond delay="0"/>
                                  </p:stCondLst>
                                  <p:childTnLst>
                                    <p:animClr clrSpc="rgb" dir="cw">
                                      <p:cBhvr override="childStyle">
                                        <p:cTn id="89" dur="500" fill="hold"/>
                                        <p:tgtEl>
                                          <p:spTgt spid="22"/>
                                        </p:tgtEl>
                                        <p:attrNameLst>
                                          <p:attrName>style.color</p:attrName>
                                        </p:attrNameLst>
                                      </p:cBhvr>
                                      <p:to>
                                        <a:schemeClr val="tx1"/>
                                      </p:to>
                                    </p:animClr>
                                  </p:childTnLst>
                                </p:cTn>
                              </p:par>
                              <p:par>
                                <p:cTn id="90" presetID="3" presetClass="emph" presetSubtype="2" fill="hold" grpId="6" nodeType="withEffect">
                                  <p:stCondLst>
                                    <p:cond delay="0"/>
                                  </p:stCondLst>
                                  <p:childTnLst>
                                    <p:animClr clrSpc="rgb" dir="cw">
                                      <p:cBhvr override="childStyle">
                                        <p:cTn id="91" dur="500" fill="hold"/>
                                        <p:tgtEl>
                                          <p:spTgt spid="25"/>
                                        </p:tgtEl>
                                        <p:attrNameLst>
                                          <p:attrName>style.color</p:attrName>
                                        </p:attrNameLst>
                                      </p:cBhvr>
                                      <p:to>
                                        <a:schemeClr val="tx1"/>
                                      </p:to>
                                    </p:animClr>
                                  </p:childTnLst>
                                </p:cTn>
                              </p:par>
                              <p:par>
                                <p:cTn id="92" presetID="1" presetClass="exit" presetSubtype="0" fill="hold" grpId="5" nodeType="withEffect">
                                  <p:stCondLst>
                                    <p:cond delay="0"/>
                                  </p:stCondLst>
                                  <p:childTnLst>
                                    <p:set>
                                      <p:cBhvr>
                                        <p:cTn id="93" dur="1" fill="hold">
                                          <p:stCondLst>
                                            <p:cond delay="0"/>
                                          </p:stCondLst>
                                        </p:cTn>
                                        <p:tgtEl>
                                          <p:spTgt spid="35"/>
                                        </p:tgtEl>
                                        <p:attrNameLst>
                                          <p:attrName>style.visibility</p:attrName>
                                        </p:attrNameLst>
                                      </p:cBhvr>
                                      <p:to>
                                        <p:strVal val="hidden"/>
                                      </p:to>
                                    </p:set>
                                  </p:childTnLst>
                                </p:cTn>
                              </p:par>
                              <p:par>
                                <p:cTn id="94" presetID="1" presetClass="exit" presetSubtype="0" fill="hold" grpId="5" nodeType="withEffect">
                                  <p:stCondLst>
                                    <p:cond delay="0"/>
                                  </p:stCondLst>
                                  <p:childTnLst>
                                    <p:set>
                                      <p:cBhvr>
                                        <p:cTn id="95" dur="1" fill="hold">
                                          <p:stCondLst>
                                            <p:cond delay="0"/>
                                          </p:stCondLst>
                                        </p:cTn>
                                        <p:tgtEl>
                                          <p:spTgt spid="34"/>
                                        </p:tgtEl>
                                        <p:attrNameLst>
                                          <p:attrName>style.visibility</p:attrName>
                                        </p:attrNameLst>
                                      </p:cBhvr>
                                      <p:to>
                                        <p:strVal val="hidden"/>
                                      </p:to>
                                    </p:set>
                                  </p:childTnLst>
                                </p:cTn>
                              </p:par>
                              <p:par>
                                <p:cTn id="96" presetID="1" presetClass="exit" presetSubtype="0" fill="hold" grpId="4" nodeType="withEffect">
                                  <p:stCondLst>
                                    <p:cond delay="0"/>
                                  </p:stCondLst>
                                  <p:childTnLst>
                                    <p:set>
                                      <p:cBhvr>
                                        <p:cTn id="97" dur="1" fill="hold">
                                          <p:stCondLst>
                                            <p:cond delay="0"/>
                                          </p:stCondLst>
                                        </p:cTn>
                                        <p:tgtEl>
                                          <p:spTgt spid="33"/>
                                        </p:tgtEl>
                                        <p:attrNameLst>
                                          <p:attrName>style.visibility</p:attrName>
                                        </p:attrNameLst>
                                      </p:cBhvr>
                                      <p:to>
                                        <p:strVal val="hidden"/>
                                      </p:to>
                                    </p:set>
                                  </p:childTnLst>
                                </p:cTn>
                              </p:par>
                              <p:par>
                                <p:cTn id="98" presetID="1" presetClass="exit" presetSubtype="0" fill="hold" grpId="4" nodeType="withEffect">
                                  <p:stCondLst>
                                    <p:cond delay="0"/>
                                  </p:stCondLst>
                                  <p:childTnLst>
                                    <p:set>
                                      <p:cBhvr>
                                        <p:cTn id="99" dur="1" fill="hold">
                                          <p:stCondLst>
                                            <p:cond delay="0"/>
                                          </p:stCondLst>
                                        </p:cTn>
                                        <p:tgtEl>
                                          <p:spTgt spid="22"/>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5"/>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1" grpId="0"/>
      <p:bldP spid="31" grpId="1"/>
      <p:bldP spid="31" grpId="2"/>
      <p:bldP spid="31" grpId="3"/>
      <p:bldP spid="25" grpId="0"/>
      <p:bldP spid="25" grpId="1"/>
      <p:bldP spid="25" grpId="2"/>
      <p:bldP spid="25" grpId="3"/>
      <p:bldP spid="25" grpId="4"/>
      <p:bldP spid="25" grpId="5"/>
      <p:bldP spid="25" grpId="6"/>
      <p:bldP spid="22" grpId="0"/>
      <p:bldP spid="22" grpId="1"/>
      <p:bldP spid="22" grpId="2"/>
      <p:bldP spid="22" grpId="3"/>
      <p:bldP spid="22" grpId="4"/>
      <p:bldP spid="22" grpId="5"/>
      <p:bldP spid="22" grpId="6"/>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felctive music - All Souls (1.1&amp;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8729" y="660257"/>
            <a:ext cx="609600" cy="609600"/>
          </a:xfrm>
          <a:prstGeom prst="rect">
            <a:avLst/>
          </a:prstGeom>
        </p:spPr>
      </p:pic>
      <p:pic>
        <p:nvPicPr>
          <p:cNvPr id="13" name="Picture 2" descr="Background, Purple, Violet, Abstract">
            <a:extLst>
              <a:ext uri="{FF2B5EF4-FFF2-40B4-BE49-F238E27FC236}">
                <a16:creationId xmlns:a16="http://schemas.microsoft.com/office/drawing/2014/main" id="{170E2986-5A36-4CB4-A672-8DBEA5C761E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17728"/>
            <a:ext cx="9144000" cy="707886"/>
          </a:xfrm>
          <a:prstGeom prst="rect">
            <a:avLst/>
          </a:prstGeom>
          <a:solidFill>
            <a:schemeClr val="bg1">
              <a:alpha val="50000"/>
            </a:scheme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S-12</a:t>
            </a:r>
          </a:p>
        </p:txBody>
      </p:sp>
      <p:pic>
        <p:nvPicPr>
          <p:cNvPr id="11" name="Picture 10" descr="C:\Users\a.kennedy\Pictures\Anne Kennedy Pics\20141105_124643.jpg">
            <a:extLst>
              <a:ext uri="{FF2B5EF4-FFF2-40B4-BE49-F238E27FC236}">
                <a16:creationId xmlns:a16="http://schemas.microsoft.com/office/drawing/2014/main" id="{6CE44B4E-2515-4BB4-8F66-362AD0654E0B}"/>
              </a:ext>
            </a:extLst>
          </p:cNvPr>
          <p:cNvPicPr/>
          <p:nvPr/>
        </p:nvPicPr>
        <p:blipFill rotWithShape="1">
          <a:blip r:embed="rId8" cstate="print">
            <a:extLst>
              <a:ext uri="{28A0092B-C50C-407E-A947-70E740481C1C}">
                <a14:useLocalDpi xmlns:a14="http://schemas.microsoft.com/office/drawing/2010/main" val="0"/>
              </a:ext>
            </a:extLst>
          </a:blip>
          <a:srcRect t="14568" r="14074"/>
          <a:stretch/>
        </p:blipFill>
        <p:spPr bwMode="auto">
          <a:xfrm>
            <a:off x="1984582" y="756217"/>
            <a:ext cx="5174836" cy="3857723"/>
          </a:xfrm>
          <a:prstGeom prst="rect">
            <a:avLst/>
          </a:prstGeom>
          <a:noFill/>
          <a:ln>
            <a:noFill/>
          </a:ln>
          <a:extLst>
            <a:ext uri="{53640926-AAD7-44D8-BBD7-CCE9431645EC}">
              <a14:shadowObscured xmlns:a14="http://schemas.microsoft.com/office/drawing/2010/main"/>
            </a:ext>
          </a:extLst>
        </p:spPr>
      </p:pic>
      <p:sp>
        <p:nvSpPr>
          <p:cNvPr id="15" name="Action Button: Back">
            <a:hlinkClick r:id="" action="ppaction://hlinkshowjump?jump=previousslide" highlightClick="1"/>
            <a:extLst>
              <a:ext uri="{FF2B5EF4-FFF2-40B4-BE49-F238E27FC236}">
                <a16:creationId xmlns:a16="http://schemas.microsoft.com/office/drawing/2014/main" id="{83F455D9-12D0-4987-8FC7-3BC17216F59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Audio">
            <a:hlinkClick r:id="" action="ppaction://noaction" highlightClick="1"/>
          </p:cNvPr>
          <p:cNvSpPr/>
          <p:nvPr/>
        </p:nvSpPr>
        <p:spPr>
          <a:xfrm>
            <a:off x="7092000" y="4680000"/>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extBox: Tool instructions stop"/>
          <p:cNvSpPr txBox="1"/>
          <p:nvPr/>
        </p:nvSpPr>
        <p:spPr>
          <a:xfrm>
            <a:off x="3322299" y="4912668"/>
            <a:ext cx="249940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reflective music</a:t>
            </a:r>
          </a:p>
        </p:txBody>
      </p:sp>
      <p:sp>
        <p:nvSpPr>
          <p:cNvPr id="17" name="TextBox: Tool instructions start"/>
          <p:cNvSpPr txBox="1"/>
          <p:nvPr/>
        </p:nvSpPr>
        <p:spPr>
          <a:xfrm>
            <a:off x="3325505" y="4912668"/>
            <a:ext cx="249299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reflective music</a:t>
            </a:r>
          </a:p>
        </p:txBody>
      </p:sp>
      <p:pic>
        <p:nvPicPr>
          <p:cNvPr id="18"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41" y="4229269"/>
            <a:ext cx="1170335" cy="835083"/>
          </a:xfrm>
          <a:prstGeom prst="rect">
            <a:avLst/>
          </a:prstGeom>
        </p:spPr>
      </p:pic>
    </p:spTree>
    <p:extLst>
      <p:ext uri="{BB962C8B-B14F-4D97-AF65-F5344CB8AC3E}">
        <p14:creationId xmlns:p14="http://schemas.microsoft.com/office/powerpoint/2010/main" val="404728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23436" fill="hold"/>
                                        <p:tgtEl>
                                          <p:spTgt spid="9"/>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rgbClr val="C0504D"/>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9"/>
                                        </p:tgtEl>
                                      </p:cBhvr>
                                    </p:cmd>
                                  </p:childTnLst>
                                </p:cTn>
                              </p:par>
                              <p:par>
                                <p:cTn id="26" presetID="1" presetClass="emph" presetSubtype="2" fill="hold" nodeType="withEffect">
                                  <p:stCondLst>
                                    <p:cond delay="0"/>
                                  </p:stCondLst>
                                  <p:childTnLst>
                                    <p:animClr clrSpc="rgb" dir="cw">
                                      <p:cBhvr>
                                        <p:cTn id="27" dur="2000" fill="hold"/>
                                        <p:tgtEl>
                                          <p:spTgt spid="10"/>
                                        </p:tgtEl>
                                        <p:attrNameLst>
                                          <p:attrName>fillcolor</p:attrName>
                                        </p:attrNameLst>
                                      </p:cBhvr>
                                      <p:to>
                                        <a:schemeClr val="bg1"/>
                                      </p:to>
                                    </p:animClr>
                                    <p:set>
                                      <p:cBhvr>
                                        <p:cTn id="28" dur="2000" fill="hold"/>
                                        <p:tgtEl>
                                          <p:spTgt spid="10"/>
                                        </p:tgtEl>
                                        <p:attrNameLst>
                                          <p:attrName>fill.type</p:attrName>
                                        </p:attrNameLst>
                                      </p:cBhvr>
                                      <p:to>
                                        <p:strVal val="solid"/>
                                      </p:to>
                                    </p:set>
                                    <p:set>
                                      <p:cBhvr>
                                        <p:cTn id="29" dur="2000" fill="hold"/>
                                        <p:tgtEl>
                                          <p:spTgt spid="10"/>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16" grpId="0"/>
      <p:bldP spid="16" grpId="1"/>
      <p:bldP spid="17" grpId="0"/>
      <p:bldP spid="17" grpId="1"/>
      <p:bldP spid="17" grpId="2"/>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MOVE THIS OBJECT"/>
          <p:cNvSpPr txBox="1"/>
          <p:nvPr/>
        </p:nvSpPr>
        <p:spPr>
          <a:xfrm>
            <a:off x="0" y="-17728"/>
            <a:ext cx="9144000" cy="1077218"/>
          </a:xfrm>
          <a:prstGeom prst="rect">
            <a:avLst/>
          </a:prstGeom>
          <a:noFill/>
        </p:spPr>
        <p:txBody>
          <a:bodyPr wrap="square" rtlCol="0">
            <a:spAutoFit/>
          </a:bodyPr>
          <a:lstStyle/>
          <a:p>
            <a:pPr algn="ctr"/>
            <a:r>
              <a:rPr lang="en-NZ" sz="3200" dirty="0"/>
              <a:t>Jesus told his followers what to do when they </a:t>
            </a:r>
          </a:p>
          <a:p>
            <a:pPr algn="ctr"/>
            <a:r>
              <a:rPr lang="en-NZ" sz="3200" dirty="0"/>
              <a:t>were troubled and unhappy</a:t>
            </a:r>
            <a:endParaRPr lang="en-GB" sz="5400" dirty="0">
              <a:solidFill>
                <a:srgbClr val="FF0000"/>
              </a:solidFill>
            </a:endParaRPr>
          </a:p>
        </p:txBody>
      </p:sp>
      <p:sp>
        <p:nvSpPr>
          <p:cNvPr id="18" name="TextBox: Sounds like"/>
          <p:cNvSpPr txBox="1"/>
          <p:nvPr/>
        </p:nvSpPr>
        <p:spPr>
          <a:xfrm>
            <a:off x="4761744" y="1877262"/>
            <a:ext cx="1586973" cy="461665"/>
          </a:xfrm>
          <a:prstGeom prst="rect">
            <a:avLst/>
          </a:prstGeom>
          <a:noFill/>
        </p:spPr>
        <p:txBody>
          <a:bodyPr wrap="none" rtlCol="0">
            <a:spAutoFit/>
          </a:bodyPr>
          <a:lstStyle/>
          <a:p>
            <a:r>
              <a:rPr lang="en-GB" sz="2400" dirty="0"/>
              <a:t>Sounds like</a:t>
            </a:r>
          </a:p>
        </p:txBody>
      </p:sp>
      <p:sp>
        <p:nvSpPr>
          <p:cNvPr id="17" name="TextBox: Looks like"/>
          <p:cNvSpPr txBox="1"/>
          <p:nvPr/>
        </p:nvSpPr>
        <p:spPr>
          <a:xfrm>
            <a:off x="2946375" y="1877262"/>
            <a:ext cx="1388522" cy="461665"/>
          </a:xfrm>
          <a:prstGeom prst="rect">
            <a:avLst/>
          </a:prstGeom>
          <a:noFill/>
        </p:spPr>
        <p:txBody>
          <a:bodyPr wrap="none" rtlCol="0">
            <a:spAutoFit/>
          </a:bodyPr>
          <a:lstStyle/>
          <a:p>
            <a:r>
              <a:rPr lang="en-GB" sz="2400" dirty="0"/>
              <a:t>Looks like</a:t>
            </a:r>
          </a:p>
        </p:txBody>
      </p:sp>
      <p:grpSp>
        <p:nvGrpSpPr>
          <p:cNvPr id="24" name="Shape: T-chart"/>
          <p:cNvGrpSpPr/>
          <p:nvPr/>
        </p:nvGrpSpPr>
        <p:grpSpPr>
          <a:xfrm>
            <a:off x="2946375" y="1822670"/>
            <a:ext cx="3209625" cy="3015423"/>
            <a:chOff x="5824837" y="1841500"/>
            <a:chExt cx="3209625" cy="3015423"/>
          </a:xfrm>
        </p:grpSpPr>
        <p:cxnSp>
          <p:nvCxnSpPr>
            <p:cNvPr id="4" name="Straight Connector vertical"/>
            <p:cNvCxnSpPr/>
            <p:nvPr/>
          </p:nvCxnSpPr>
          <p:spPr>
            <a:xfrm flipV="1">
              <a:off x="7457768" y="1841500"/>
              <a:ext cx="0" cy="3015423"/>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top"/>
            <p:cNvCxnSpPr/>
            <p:nvPr/>
          </p:nvCxnSpPr>
          <p:spPr>
            <a:xfrm flipH="1">
              <a:off x="5824837" y="1841500"/>
              <a:ext cx="3209625" cy="0"/>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hape: Title line"/>
          <p:cNvCxnSpPr/>
          <p:nvPr/>
        </p:nvCxnSpPr>
        <p:spPr>
          <a:xfrm>
            <a:off x="919737" y="1059490"/>
            <a:ext cx="7180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a:solidFill>
                  <a:sysClr val="windowText" lastClr="000000"/>
                </a:solidFill>
                <a:latin typeface="Arial" pitchFamily="34" charset="0"/>
                <a:cs typeface="Arial" pitchFamily="34" charset="0"/>
              </a:rPr>
              <a:t>S-07</a:t>
            </a:r>
          </a:p>
        </p:txBody>
      </p:sp>
      <p:sp>
        <p:nvSpPr>
          <p:cNvPr id="2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2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4" name="TextBox: Sounds like">
            <a:extLst>
              <a:ext uri="{FF2B5EF4-FFF2-40B4-BE49-F238E27FC236}">
                <a16:creationId xmlns:a16="http://schemas.microsoft.com/office/drawing/2014/main" id="{8EAED095-8CA5-4BC7-ABCA-755C5BB15EFE}"/>
              </a:ext>
            </a:extLst>
          </p:cNvPr>
          <p:cNvSpPr txBox="1"/>
          <p:nvPr/>
        </p:nvSpPr>
        <p:spPr>
          <a:xfrm>
            <a:off x="2884769" y="1253781"/>
            <a:ext cx="3332835" cy="461665"/>
          </a:xfrm>
          <a:prstGeom prst="rect">
            <a:avLst/>
          </a:prstGeom>
          <a:noFill/>
        </p:spPr>
        <p:txBody>
          <a:bodyPr wrap="none" rtlCol="0">
            <a:spAutoFit/>
          </a:bodyPr>
          <a:lstStyle/>
          <a:p>
            <a:r>
              <a:rPr lang="en-GB" sz="2400" dirty="0"/>
              <a:t>Trusting in God and Jesus</a:t>
            </a:r>
          </a:p>
        </p:txBody>
      </p:sp>
      <p:sp>
        <p:nvSpPr>
          <p:cNvPr id="15" name="TextBox: Sounds like">
            <a:extLst>
              <a:ext uri="{FF2B5EF4-FFF2-40B4-BE49-F238E27FC236}">
                <a16:creationId xmlns:a16="http://schemas.microsoft.com/office/drawing/2014/main" id="{AC1DDFB2-E52C-4FB6-A5B3-C9AB1883E6DE}"/>
              </a:ext>
            </a:extLst>
          </p:cNvPr>
          <p:cNvSpPr txBox="1"/>
          <p:nvPr/>
        </p:nvSpPr>
        <p:spPr>
          <a:xfrm>
            <a:off x="6499941" y="1115281"/>
            <a:ext cx="2320059" cy="369332"/>
          </a:xfrm>
          <a:prstGeom prst="rect">
            <a:avLst/>
          </a:prstGeom>
          <a:noFill/>
        </p:spPr>
        <p:txBody>
          <a:bodyPr wrap="none" rtlCol="0">
            <a:spAutoFit/>
          </a:bodyPr>
          <a:lstStyle/>
          <a:p>
            <a:r>
              <a:rPr lang="en-GB" dirty="0"/>
              <a:t>Name….…….. Date……..</a:t>
            </a:r>
          </a:p>
        </p:txBody>
      </p:sp>
    </p:spTree>
    <p:extLst>
      <p:ext uri="{BB962C8B-B14F-4D97-AF65-F5344CB8AC3E}">
        <p14:creationId xmlns:p14="http://schemas.microsoft.com/office/powerpoint/2010/main" val="4053260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smtClean="0">
                <a:solidFill>
                  <a:sysClr val="windowText" lastClr="000000"/>
                </a:solidFill>
                <a:latin typeface="Arial" pitchFamily="34" charset="0"/>
                <a:cs typeface="Arial" pitchFamily="34" charset="0"/>
              </a:rPr>
              <a:t>S-09</a:t>
            </a:r>
            <a:endParaRPr lang="en-GB" sz="900" b="1" dirty="0">
              <a:solidFill>
                <a:sysClr val="windowText" lastClr="000000"/>
              </a:solidFill>
              <a:latin typeface="Arial" pitchFamily="34" charset="0"/>
              <a:cs typeface="Arial" pitchFamily="34" charset="0"/>
            </a:endParaRPr>
          </a:p>
        </p:txBody>
      </p:sp>
      <p:sp>
        <p:nvSpPr>
          <p:cNvPr id="2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2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5" name="TextBox: Sounds like">
            <a:extLst>
              <a:ext uri="{FF2B5EF4-FFF2-40B4-BE49-F238E27FC236}">
                <a16:creationId xmlns:a16="http://schemas.microsoft.com/office/drawing/2014/main" id="{AC1DDFB2-E52C-4FB6-A5B3-C9AB1883E6DE}"/>
              </a:ext>
            </a:extLst>
          </p:cNvPr>
          <p:cNvSpPr txBox="1"/>
          <p:nvPr/>
        </p:nvSpPr>
        <p:spPr>
          <a:xfrm>
            <a:off x="6499941" y="117628"/>
            <a:ext cx="2320059" cy="369332"/>
          </a:xfrm>
          <a:prstGeom prst="rect">
            <a:avLst/>
          </a:prstGeom>
          <a:noFill/>
        </p:spPr>
        <p:txBody>
          <a:bodyPr wrap="none" rtlCol="0">
            <a:spAutoFit/>
          </a:bodyPr>
          <a:lstStyle/>
          <a:p>
            <a:r>
              <a:rPr lang="en-GB" dirty="0"/>
              <a:t>Name….…….. Date……..</a:t>
            </a:r>
          </a:p>
        </p:txBody>
      </p:sp>
      <p:pic>
        <p:nvPicPr>
          <p:cNvPr id="16" name="Picture 15">
            <a:extLst>
              <a:ext uri="{FF2B5EF4-FFF2-40B4-BE49-F238E27FC236}">
                <a16:creationId xmlns:a16="http://schemas.microsoft.com/office/drawing/2014/main" id="{BCD05D03-E92E-48D3-AB91-571D821B5573}"/>
              </a:ext>
            </a:extLst>
          </p:cNvPr>
          <p:cNvPicPr/>
          <p:nvPr/>
        </p:nvPicPr>
        <p:blipFill rotWithShape="1">
          <a:blip r:embed="rId4"/>
          <a:srcRect l="-1" t="2160" r="3122" b="6333"/>
          <a:stretch/>
        </p:blipFill>
        <p:spPr bwMode="auto">
          <a:xfrm>
            <a:off x="2733389" y="0"/>
            <a:ext cx="3677245" cy="49126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9681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Background, Purple, Violet, Abstract">
            <a:extLst>
              <a:ext uri="{FF2B5EF4-FFF2-40B4-BE49-F238E27FC236}">
                <a16:creationId xmlns:a16="http://schemas.microsoft.com/office/drawing/2014/main" id="{099769CD-9189-4E65-AC1D-F02E96264B9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0" name="Shape: Border 1"/>
          <p:cNvSpPr/>
          <p:nvPr/>
        </p:nvSpPr>
        <p:spPr>
          <a:xfrm>
            <a:off x="864400" y="2406553"/>
            <a:ext cx="7992057" cy="464562"/>
          </a:xfrm>
          <a:prstGeom prst="rect">
            <a:avLst/>
          </a:prstGeom>
          <a:solidFill>
            <a:schemeClr val="bg1">
              <a:alpha val="50000"/>
            </a:schemeClr>
          </a:solid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MOVE THIS OBJECT"/>
          <p:cNvSpPr txBox="1"/>
          <p:nvPr/>
        </p:nvSpPr>
        <p:spPr>
          <a:xfrm>
            <a:off x="3557" y="4762"/>
            <a:ext cx="9144000" cy="707886"/>
          </a:xfrm>
          <a:prstGeom prst="rect">
            <a:avLst/>
          </a:prstGeom>
          <a:solidFill>
            <a:schemeClr val="bg1">
              <a:alpha val="50000"/>
            </a:schemeClr>
          </a:solidFill>
        </p:spPr>
        <p:txBody>
          <a:bodyPr wrap="square" rtlCol="0">
            <a:spAutoFit/>
          </a:bodyPr>
          <a:lstStyle/>
          <a:p>
            <a:pPr algn="ctr"/>
            <a:r>
              <a:rPr lang="en-GB" sz="4000" b="1" dirty="0"/>
              <a:t>Learning Intentions</a:t>
            </a:r>
          </a:p>
        </p:txBody>
      </p:sp>
      <p:sp>
        <p:nvSpPr>
          <p:cNvPr id="38" name="Shape: Border 3"/>
          <p:cNvSpPr/>
          <p:nvPr/>
        </p:nvSpPr>
        <p:spPr>
          <a:xfrm>
            <a:off x="864400" y="3965836"/>
            <a:ext cx="7992057" cy="449860"/>
          </a:xfrm>
          <a:prstGeom prst="rect">
            <a:avLst/>
          </a:prstGeom>
          <a:solidFill>
            <a:schemeClr val="bg1">
              <a:alpha val="50000"/>
            </a:schemeClr>
          </a:solid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Shape: Border 2"/>
          <p:cNvSpPr/>
          <p:nvPr/>
        </p:nvSpPr>
        <p:spPr>
          <a:xfrm>
            <a:off x="858331" y="3002978"/>
            <a:ext cx="7992057" cy="832391"/>
          </a:xfrm>
          <a:prstGeom prst="rect">
            <a:avLst/>
          </a:prstGeom>
          <a:solidFill>
            <a:schemeClr val="bg1">
              <a:alpha val="50000"/>
            </a:schemeClr>
          </a:solid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Line 3"/>
          <p:cNvSpPr txBox="1"/>
          <p:nvPr/>
        </p:nvSpPr>
        <p:spPr>
          <a:xfrm>
            <a:off x="864402" y="3965836"/>
            <a:ext cx="7985986" cy="461665"/>
          </a:xfrm>
          <a:prstGeom prst="rect">
            <a:avLst/>
          </a:prstGeom>
          <a:noFill/>
        </p:spPr>
        <p:txBody>
          <a:bodyPr wrap="square" rtlCol="0">
            <a:spAutoFit/>
          </a:bodyPr>
          <a:lstStyle/>
          <a:p>
            <a:pPr lvl="0"/>
            <a:r>
              <a:rPr lang="en-NZ" sz="2400" dirty="0"/>
              <a:t>c</a:t>
            </a:r>
            <a:r>
              <a:rPr lang="en-NZ" sz="2400" dirty="0" smtClean="0"/>
              <a:t>ompose </a:t>
            </a:r>
            <a:r>
              <a:rPr lang="en-NZ" sz="2400" dirty="0"/>
              <a:t>a Litany for people who have </a:t>
            </a:r>
            <a:r>
              <a:rPr lang="en-NZ" sz="2400" dirty="0" smtClean="0"/>
              <a:t>died</a:t>
            </a:r>
            <a:endParaRPr lang="en-NZ" sz="2400" dirty="0"/>
          </a:p>
        </p:txBody>
      </p:sp>
      <p:sp>
        <p:nvSpPr>
          <p:cNvPr id="35" name="Textbox: Line 2"/>
          <p:cNvSpPr txBox="1"/>
          <p:nvPr/>
        </p:nvSpPr>
        <p:spPr>
          <a:xfrm>
            <a:off x="864399" y="3002977"/>
            <a:ext cx="7992057" cy="830997"/>
          </a:xfrm>
          <a:prstGeom prst="rect">
            <a:avLst/>
          </a:prstGeom>
          <a:noFill/>
        </p:spPr>
        <p:txBody>
          <a:bodyPr wrap="square" rtlCol="0">
            <a:spAutoFit/>
          </a:bodyPr>
          <a:lstStyle/>
          <a:p>
            <a:pPr lvl="0"/>
            <a:r>
              <a:rPr lang="en-NZ" sz="2400" dirty="0"/>
              <a:t>r</a:t>
            </a:r>
            <a:r>
              <a:rPr lang="en-NZ" sz="2400" dirty="0" smtClean="0"/>
              <a:t>ecognise </a:t>
            </a:r>
            <a:r>
              <a:rPr lang="en-NZ" sz="2400" dirty="0"/>
              <a:t>that God’s family pray on All Souls </a:t>
            </a:r>
            <a:r>
              <a:rPr lang="en-NZ" sz="2400" dirty="0" smtClean="0"/>
              <a:t>Day </a:t>
            </a:r>
            <a:r>
              <a:rPr lang="en-NZ" sz="2400" dirty="0"/>
              <a:t>for people who have died</a:t>
            </a:r>
          </a:p>
        </p:txBody>
      </p:sp>
      <p:sp>
        <p:nvSpPr>
          <p:cNvPr id="36" name="Textbox: Line 1"/>
          <p:cNvSpPr txBox="1"/>
          <p:nvPr/>
        </p:nvSpPr>
        <p:spPr>
          <a:xfrm>
            <a:off x="864400" y="2409449"/>
            <a:ext cx="7992057" cy="461665"/>
          </a:xfrm>
          <a:prstGeom prst="rect">
            <a:avLst/>
          </a:prstGeom>
          <a:noFill/>
        </p:spPr>
        <p:txBody>
          <a:bodyPr wrap="square" rtlCol="0">
            <a:spAutoFit/>
          </a:bodyPr>
          <a:lstStyle/>
          <a:p>
            <a:pPr lvl="0"/>
            <a:r>
              <a:rPr lang="en-NZ" sz="2400" dirty="0"/>
              <a:t>n</a:t>
            </a:r>
            <a:r>
              <a:rPr lang="en-NZ" sz="2400" dirty="0" smtClean="0"/>
              <a:t>ame </a:t>
            </a:r>
            <a:r>
              <a:rPr lang="en-NZ" sz="2400" dirty="0"/>
              <a:t>ways in which people remember those who have died</a:t>
            </a:r>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the borders to reveal text</a:t>
            </a:r>
          </a:p>
        </p:txBody>
      </p:sp>
      <p:sp>
        <p:nvSpPr>
          <p:cNvPr id="42" name="Shape: Number 3"/>
          <p:cNvSpPr txBox="1"/>
          <p:nvPr/>
        </p:nvSpPr>
        <p:spPr>
          <a:xfrm>
            <a:off x="408873" y="3972238"/>
            <a:ext cx="426720" cy="400110"/>
          </a:xfrm>
          <a:prstGeom prst="rect">
            <a:avLst/>
          </a:prstGeom>
          <a:solidFill>
            <a:schemeClr val="bg1">
              <a:alpha val="50000"/>
            </a:schemeClr>
          </a:solidFill>
        </p:spPr>
        <p:txBody>
          <a:bodyPr wrap="none" rtlCol="0">
            <a:spAutoFit/>
          </a:bodyPr>
          <a:lstStyle/>
          <a:p>
            <a:r>
              <a:rPr lang="en-GB" sz="2000" b="1">
                <a:latin typeface="Segoe UI" pitchFamily="34" charset="0"/>
                <a:ea typeface="Segoe UI" pitchFamily="34" charset="0"/>
                <a:cs typeface="Segoe UI" pitchFamily="34" charset="0"/>
              </a:rPr>
              <a:t>3)</a:t>
            </a:r>
          </a:p>
        </p:txBody>
      </p:sp>
      <p:sp>
        <p:nvSpPr>
          <p:cNvPr id="43" name="Shape: Number 2"/>
          <p:cNvSpPr txBox="1"/>
          <p:nvPr/>
        </p:nvSpPr>
        <p:spPr>
          <a:xfrm>
            <a:off x="408873" y="3018365"/>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408873" y="2418127"/>
            <a:ext cx="426720" cy="400110"/>
          </a:xfrm>
          <a:prstGeom prst="rect">
            <a:avLst/>
          </a:prstGeom>
          <a:solidFill>
            <a:schemeClr val="bg1">
              <a:alpha val="50000"/>
            </a:schemeClr>
          </a:solidFill>
        </p:spPr>
        <p:txBody>
          <a:bodyPr wrap="none" rtlCol="0">
            <a:spAutoFit/>
          </a:bodyPr>
          <a:lstStyle/>
          <a:p>
            <a:r>
              <a:rPr lang="en-GB" sz="2000" b="1">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35593" y="1731240"/>
            <a:ext cx="2007601" cy="425501"/>
          </a:xfrm>
          <a:prstGeom prst="rect">
            <a:avLst/>
          </a:prstGeom>
          <a:solidFill>
            <a:schemeClr val="bg1">
              <a:alpha val="50000"/>
            </a:schemeClr>
          </a:solidFill>
        </p:spPr>
        <p:txBody>
          <a:bodyPr wrap="none">
            <a:spAutoFit/>
          </a:bodyPr>
          <a:lstStyle/>
          <a:p>
            <a:pPr algn="just">
              <a:lnSpc>
                <a:spcPct val="115000"/>
              </a:lnSpc>
              <a:spcAft>
                <a:spcPts val="1000"/>
              </a:spcAft>
            </a:pPr>
            <a:r>
              <a:rPr lang="en-NZ" sz="2000" b="1" dirty="0">
                <a:latin typeface="Calibri" panose="020F0502020204030204" pitchFamily="34" charset="0"/>
                <a:ea typeface="Times New Roman" panose="02020603050405020304" pitchFamily="18" charset="0"/>
                <a:cs typeface="Times New Roman" panose="02020603050405020304" pitchFamily="18" charset="0"/>
              </a:rPr>
              <a:t>The children will:</a:t>
            </a:r>
            <a:endParaRPr lang="en-NZ" sz="12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3" name="Picture 22" descr="Image result for the feast of all souls">
            <a:extLst>
              <a:ext uri="{FF2B5EF4-FFF2-40B4-BE49-F238E27FC236}">
                <a16:creationId xmlns:a16="http://schemas.microsoft.com/office/drawing/2014/main" id="{651AC1B8-B12F-465F-8859-875AEED9A82E}"/>
              </a:ext>
            </a:extLst>
          </p:cNvPr>
          <p:cNvPicPr/>
          <p:nvPr/>
        </p:nvPicPr>
        <p:blipFill rotWithShape="1">
          <a:blip r:embed="rId5" cstate="print">
            <a:extLst>
              <a:ext uri="{28A0092B-C50C-407E-A947-70E740481C1C}">
                <a14:useLocalDpi xmlns:a14="http://schemas.microsoft.com/office/drawing/2010/main" val="0"/>
              </a:ext>
            </a:extLst>
          </a:blip>
          <a:srcRect r="14036"/>
          <a:stretch/>
        </p:blipFill>
        <p:spPr bwMode="auto">
          <a:xfrm>
            <a:off x="7025833" y="726850"/>
            <a:ext cx="1830624" cy="12215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64140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2" nodeType="clickEffect">
                                  <p:stCondLst>
                                    <p:cond delay="0"/>
                                  </p:stCondLst>
                                  <p:childTnLst>
                                    <p:animClr clrSpc="rgb" dir="cw">
                                      <p:cBhvr override="childStyle">
                                        <p:cTn id="22" dur="500" fill="hold"/>
                                        <p:tgtEl>
                                          <p:spTgt spid="35"/>
                                        </p:tgtEl>
                                        <p:attrNameLst>
                                          <p:attrName>style.color</p:attrName>
                                        </p:attrNameLst>
                                      </p:cBhvr>
                                      <p:to>
                                        <a:schemeClr val="tx1"/>
                                      </p:to>
                                    </p:animClr>
                                  </p:childTnLst>
                                </p:cTn>
                              </p:par>
                              <p:par>
                                <p:cTn id="23" presetID="3" presetClass="emph" presetSubtype="2" fill="hold" grpId="1" nodeType="withEffect">
                                  <p:stCondLst>
                                    <p:cond delay="0"/>
                                  </p:stCondLst>
                                  <p:childTnLst>
                                    <p:animClr clrSpc="rgb" dir="cw">
                                      <p:cBhvr override="childStyle">
                                        <p:cTn id="24" dur="500" fill="hold"/>
                                        <p:tgtEl>
                                          <p:spTgt spid="36"/>
                                        </p:tgtEl>
                                        <p:attrNameLst>
                                          <p:attrName>style.color</p:attrName>
                                        </p:attrNameLst>
                                      </p:cBhvr>
                                      <p:to>
                                        <a:schemeClr val="tx1"/>
                                      </p:to>
                                    </p:animClr>
                                  </p:childTnLst>
                                </p:cTn>
                              </p:par>
                              <p:par>
                                <p:cTn id="25" presetID="1" presetClass="exit" presetSubtype="0" fill="hold" grpId="4" nodeType="withEffect">
                                  <p:stCondLst>
                                    <p:cond delay="0"/>
                                  </p:stCondLst>
                                  <p:childTnLst>
                                    <p:set>
                                      <p:cBhvr>
                                        <p:cTn id="26" dur="1" fill="hold">
                                          <p:stCondLst>
                                            <p:cond delay="0"/>
                                          </p:stCondLst>
                                        </p:cTn>
                                        <p:tgtEl>
                                          <p:spTgt spid="3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3" nodeType="clickEffect">
                                  <p:stCondLst>
                                    <p:cond delay="0"/>
                                  </p:stCondLst>
                                  <p:childTnLst>
                                    <p:animClr clrSpc="rgb" dir="cw">
                                      <p:cBhvr override="childStyle">
                                        <p:cTn id="33" dur="500" fill="hold"/>
                                        <p:tgtEl>
                                          <p:spTgt spid="35"/>
                                        </p:tgtEl>
                                        <p:attrNameLst>
                                          <p:attrName>style.color</p:attrName>
                                        </p:attrNameLst>
                                      </p:cBhvr>
                                      <p:to>
                                        <a:schemeClr val="tx1"/>
                                      </p:to>
                                    </p:animClr>
                                  </p:childTnLst>
                                </p:cTn>
                              </p:par>
                              <p:par>
                                <p:cTn id="34" presetID="3" presetClass="emph" presetSubtype="2" fill="hold" grpId="2" nodeType="withEffect">
                                  <p:stCondLst>
                                    <p:cond delay="0"/>
                                  </p:stCondLst>
                                  <p:childTnLst>
                                    <p:animClr clrSpc="rgb" dir="cw">
                                      <p:cBhvr override="childStyle">
                                        <p:cTn id="35" dur="500" fill="hold"/>
                                        <p:tgtEl>
                                          <p:spTgt spid="36"/>
                                        </p:tgtEl>
                                        <p:attrNameLst>
                                          <p:attrName>style.color</p:attrName>
                                        </p:attrNameLst>
                                      </p:cBhvr>
                                      <p:to>
                                        <a:schemeClr val="tx1"/>
                                      </p:to>
                                    </p:animClr>
                                  </p:childTnLst>
                                </p:cTn>
                              </p:par>
                              <p:par>
                                <p:cTn id="36" presetID="1" presetClass="exit" presetSubtype="0" fill="hold" grpId="5" nodeType="withEffect">
                                  <p:stCondLst>
                                    <p:cond delay="0"/>
                                  </p:stCondLst>
                                  <p:childTnLst>
                                    <p:set>
                                      <p:cBhvr>
                                        <p:cTn id="37" dur="1" fill="hold">
                                          <p:stCondLst>
                                            <p:cond delay="0"/>
                                          </p:stCondLst>
                                        </p:cTn>
                                        <p:tgtEl>
                                          <p:spTgt spid="35"/>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4" grpId="0"/>
      <p:bldP spid="34" grpId="1"/>
      <p:bldP spid="34" grpId="2"/>
      <p:bldP spid="35" grpId="0"/>
      <p:bldP spid="35" grpId="1"/>
      <p:bldP spid="35" grpId="2"/>
      <p:bldP spid="35" grpId="3"/>
      <p:bldP spid="35" grpId="4"/>
      <p:bldP spid="35" grpId="5"/>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Background, Purple, Violet, Abstract">
            <a:extLst>
              <a:ext uri="{FF2B5EF4-FFF2-40B4-BE49-F238E27FC236}">
                <a16:creationId xmlns:a16="http://schemas.microsoft.com/office/drawing/2014/main" id="{5D8F5DE2-F20E-48DF-B25B-19BA26C2A1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Line 3"/>
          <p:cNvSpPr txBox="1"/>
          <p:nvPr/>
        </p:nvSpPr>
        <p:spPr>
          <a:xfrm>
            <a:off x="832200" y="2454171"/>
            <a:ext cx="5493096"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latin typeface="+mn-lt"/>
              </a:rPr>
              <a:t>People’s souls live forever and ever in heaven with God. Their bodies die and are buried in the earth.</a:t>
            </a:r>
          </a:p>
        </p:txBody>
      </p:sp>
      <p:sp>
        <p:nvSpPr>
          <p:cNvPr id="8" name="Textbox: Line 2"/>
          <p:cNvSpPr txBox="1"/>
          <p:nvPr/>
        </p:nvSpPr>
        <p:spPr>
          <a:xfrm>
            <a:off x="832199" y="1619824"/>
            <a:ext cx="5245044"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latin typeface="+mn-lt"/>
              </a:rPr>
              <a:t>People need a soul because with their body and soul together they make a person.</a:t>
            </a:r>
          </a:p>
        </p:txBody>
      </p:sp>
      <p:sp>
        <p:nvSpPr>
          <p:cNvPr id="6" name="Textbox: Line 1"/>
          <p:cNvSpPr txBox="1"/>
          <p:nvPr/>
        </p:nvSpPr>
        <p:spPr>
          <a:xfrm>
            <a:off x="832199" y="743927"/>
            <a:ext cx="5371653" cy="646331"/>
          </a:xfrm>
          <a:prstGeom prst="rect">
            <a:avLst/>
          </a:prstGeom>
          <a:noFill/>
        </p:spPr>
        <p:txBody>
          <a:bodyPr wrap="square" rtlCol="0">
            <a:spAutoFit/>
          </a:bodyPr>
          <a:lstStyle/>
          <a:p>
            <a:r>
              <a:rPr lang="en-NZ" dirty="0"/>
              <a:t>The soul is created by God and is the part of a person you cannot see. Every person has a soul. </a:t>
            </a:r>
          </a:p>
        </p:txBody>
      </p:sp>
      <p:sp>
        <p:nvSpPr>
          <p:cNvPr id="17" name="Shape: Button 3"/>
          <p:cNvSpPr/>
          <p:nvPr/>
        </p:nvSpPr>
        <p:spPr>
          <a:xfrm rot="20973518">
            <a:off x="136595" y="2198912"/>
            <a:ext cx="655200" cy="658800"/>
          </a:xfrm>
          <a:prstGeom prst="ellipse">
            <a:avLst/>
          </a:prstGeom>
          <a:blipFill dpi="0" rotWithShape="1">
            <a:blip r:embed="rId5">
              <a:extLst>
                <a:ext uri="{28A0092B-C50C-407E-A947-70E740481C1C}">
                  <a14:useLocalDpi xmlns:a14="http://schemas.microsoft.com/office/drawing/2010/main" val="0"/>
                </a:ext>
              </a:extLst>
            </a:blip>
            <a:srcRect/>
            <a:stretch>
              <a:fillRect r="-5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Button 2"/>
          <p:cNvSpPr/>
          <p:nvPr/>
        </p:nvSpPr>
        <p:spPr>
          <a:xfrm rot="20973518">
            <a:off x="136459" y="1336968"/>
            <a:ext cx="654130" cy="657200"/>
          </a:xfrm>
          <a:prstGeom prst="rect">
            <a:avLst/>
          </a:prstGeom>
          <a:blipFill dpi="0" rotWithShape="1">
            <a:blip r:embed="rId5">
              <a:extLst>
                <a:ext uri="{28A0092B-C50C-407E-A947-70E740481C1C}">
                  <a14:useLocalDpi xmlns:a14="http://schemas.microsoft.com/office/drawing/2010/main" val="0"/>
                </a:ext>
              </a:extLst>
            </a:blip>
            <a:srcRect/>
            <a:stretch>
              <a:fillRect r="-5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rot="20973518">
            <a:off x="136595" y="459355"/>
            <a:ext cx="655200" cy="658800"/>
          </a:xfrm>
          <a:prstGeom prst="ellipse">
            <a:avLst/>
          </a:prstGeom>
          <a:blipFill dpi="0" rotWithShape="1">
            <a:blip r:embed="rId5">
              <a:extLst>
                <a:ext uri="{28A0092B-C50C-407E-A947-70E740481C1C}">
                  <a14:useLocalDpi xmlns:a14="http://schemas.microsoft.com/office/drawing/2010/main" val="0"/>
                </a:ext>
              </a:extLst>
            </a:blip>
            <a:srcRect/>
            <a:stretch>
              <a:fillRect r="-5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598017" y="4912668"/>
            <a:ext cx="194796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each heart to reveal answers</a:t>
            </a:r>
          </a:p>
        </p:txBody>
      </p:sp>
      <p:sp>
        <p:nvSpPr>
          <p:cNvPr id="20" name="Textbox: Line 4">
            <a:extLst>
              <a:ext uri="{FF2B5EF4-FFF2-40B4-BE49-F238E27FC236}">
                <a16:creationId xmlns:a16="http://schemas.microsoft.com/office/drawing/2014/main" id="{A59EB980-CEF1-4335-85F1-4F8D182CB0AB}"/>
              </a:ext>
            </a:extLst>
          </p:cNvPr>
          <p:cNvSpPr txBox="1"/>
          <p:nvPr/>
        </p:nvSpPr>
        <p:spPr>
          <a:xfrm>
            <a:off x="832200" y="3288518"/>
            <a:ext cx="5245044" cy="923330"/>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latin typeface="+mn-lt"/>
              </a:rPr>
              <a:t>On All Souls </a:t>
            </a:r>
            <a:r>
              <a:rPr lang="en-NZ" b="0" dirty="0" smtClean="0">
                <a:latin typeface="+mn-lt"/>
              </a:rPr>
              <a:t>Day </a:t>
            </a:r>
            <a:r>
              <a:rPr lang="en-NZ" b="0" dirty="0">
                <a:latin typeface="+mn-lt"/>
              </a:rPr>
              <a:t>all of God’s family on earth pray for all the souls who have died that they will be with God, Jesus, Mary and all the Saints in heaven.</a:t>
            </a:r>
          </a:p>
        </p:txBody>
      </p:sp>
      <p:sp>
        <p:nvSpPr>
          <p:cNvPr id="21" name="Shape: Button 4">
            <a:extLst>
              <a:ext uri="{FF2B5EF4-FFF2-40B4-BE49-F238E27FC236}">
                <a16:creationId xmlns:a16="http://schemas.microsoft.com/office/drawing/2014/main" id="{7E9CF39C-2053-4EAB-AE34-10C5B15119FA}"/>
              </a:ext>
            </a:extLst>
          </p:cNvPr>
          <p:cNvSpPr/>
          <p:nvPr/>
        </p:nvSpPr>
        <p:spPr>
          <a:xfrm rot="20973518">
            <a:off x="136595" y="3048386"/>
            <a:ext cx="655200" cy="658800"/>
          </a:xfrm>
          <a:prstGeom prst="ellipse">
            <a:avLst/>
          </a:prstGeom>
          <a:blipFill dpi="0" rotWithShape="1">
            <a:blip r:embed="rId5">
              <a:extLst>
                <a:ext uri="{28A0092B-C50C-407E-A947-70E740481C1C}">
                  <a14:useLocalDpi xmlns:a14="http://schemas.microsoft.com/office/drawing/2010/main" val="0"/>
                </a:ext>
              </a:extLst>
            </a:blip>
            <a:srcRect/>
            <a:stretch>
              <a:fillRect r="-5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Line 5">
            <a:extLst>
              <a:ext uri="{FF2B5EF4-FFF2-40B4-BE49-F238E27FC236}">
                <a16:creationId xmlns:a16="http://schemas.microsoft.com/office/drawing/2014/main" id="{CD7D18F5-BCBA-4296-814F-D6E49A7DC7AC}"/>
              </a:ext>
            </a:extLst>
          </p:cNvPr>
          <p:cNvSpPr txBox="1"/>
          <p:nvPr/>
        </p:nvSpPr>
        <p:spPr>
          <a:xfrm>
            <a:off x="832200" y="4399867"/>
            <a:ext cx="5245044"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latin typeface="+mn-lt"/>
              </a:rPr>
              <a:t>On All Souls </a:t>
            </a:r>
            <a:r>
              <a:rPr lang="en-NZ" b="0" dirty="0" smtClean="0">
                <a:latin typeface="+mn-lt"/>
              </a:rPr>
              <a:t>Day </a:t>
            </a:r>
            <a:r>
              <a:rPr lang="en-NZ" b="0" dirty="0">
                <a:latin typeface="+mn-lt"/>
              </a:rPr>
              <a:t>all of God’s family welcome each new soul as they come to heaven.</a:t>
            </a:r>
          </a:p>
        </p:txBody>
      </p:sp>
      <p:sp>
        <p:nvSpPr>
          <p:cNvPr id="27" name="Shape: Button 5">
            <a:extLst>
              <a:ext uri="{FF2B5EF4-FFF2-40B4-BE49-F238E27FC236}">
                <a16:creationId xmlns:a16="http://schemas.microsoft.com/office/drawing/2014/main" id="{DFC43E3B-3CF0-4C4F-8591-4F42939D43D1}"/>
              </a:ext>
            </a:extLst>
          </p:cNvPr>
          <p:cNvSpPr/>
          <p:nvPr/>
        </p:nvSpPr>
        <p:spPr>
          <a:xfrm rot="20973518">
            <a:off x="136595" y="4108877"/>
            <a:ext cx="655200" cy="658800"/>
          </a:xfrm>
          <a:prstGeom prst="ellipse">
            <a:avLst/>
          </a:prstGeom>
          <a:blipFill dpi="0" rotWithShape="1">
            <a:blip r:embed="rId5">
              <a:extLst>
                <a:ext uri="{28A0092B-C50C-407E-A947-70E740481C1C}">
                  <a14:useLocalDpi xmlns:a14="http://schemas.microsoft.com/office/drawing/2010/main" val="0"/>
                </a:ext>
              </a:extLst>
            </a:blip>
            <a:srcRect/>
            <a:stretch>
              <a:fillRect r="-5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A3BCF63-417B-4681-92EF-957693F678F8}"/>
              </a:ext>
            </a:extLst>
          </p:cNvPr>
          <p:cNvSpPr/>
          <p:nvPr/>
        </p:nvSpPr>
        <p:spPr>
          <a:xfrm>
            <a:off x="827545" y="423703"/>
            <a:ext cx="1631665" cy="410882"/>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What is a soul?</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4C80FF2-AAAE-418C-9DEF-B006AE96355A}"/>
              </a:ext>
            </a:extLst>
          </p:cNvPr>
          <p:cNvSpPr/>
          <p:nvPr/>
        </p:nvSpPr>
        <p:spPr>
          <a:xfrm>
            <a:off x="827545" y="1299600"/>
            <a:ext cx="2884764" cy="410882"/>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Why do people need a soul?</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1F3FF35-E63C-417E-8FDE-0A8A5FA66ECC}"/>
              </a:ext>
            </a:extLst>
          </p:cNvPr>
          <p:cNvSpPr/>
          <p:nvPr/>
        </p:nvSpPr>
        <p:spPr>
          <a:xfrm>
            <a:off x="827545" y="2175497"/>
            <a:ext cx="4986997" cy="369332"/>
          </a:xfrm>
          <a:prstGeom prst="rect">
            <a:avLst/>
          </a:prstGeom>
        </p:spPr>
        <p:txBody>
          <a:bodyPr wrap="square">
            <a:spAutoFit/>
          </a:bodyPr>
          <a:lstStyle/>
          <a:p>
            <a:r>
              <a:rPr lang="en-NZ" b="1" dirty="0">
                <a:latin typeface="Calibri" panose="020F0502020204030204" pitchFamily="34" charset="0"/>
                <a:ea typeface="Calibri" panose="020F0502020204030204" pitchFamily="34" charset="0"/>
                <a:cs typeface="Times New Roman" panose="02020603050405020304" pitchFamily="18" charset="0"/>
              </a:rPr>
              <a:t>What happens to </a:t>
            </a:r>
            <a:r>
              <a:rPr lang="en-NZ" b="1" dirty="0" smtClean="0">
                <a:latin typeface="Calibri" panose="020F0502020204030204" pitchFamily="34" charset="0"/>
                <a:ea typeface="Calibri" panose="020F0502020204030204" pitchFamily="34" charset="0"/>
                <a:cs typeface="Times New Roman" panose="02020603050405020304" pitchFamily="18" charset="0"/>
              </a:rPr>
              <a:t>people’s </a:t>
            </a:r>
            <a:r>
              <a:rPr lang="en-NZ" b="1" dirty="0">
                <a:latin typeface="Calibri" panose="020F0502020204030204" pitchFamily="34" charset="0"/>
                <a:ea typeface="Calibri" panose="020F0502020204030204" pitchFamily="34" charset="0"/>
                <a:cs typeface="Times New Roman" panose="02020603050405020304" pitchFamily="18" charset="0"/>
              </a:rPr>
              <a:t>souls when they die?</a:t>
            </a:r>
            <a:endParaRPr lang="en-NZ" b="1" dirty="0"/>
          </a:p>
        </p:txBody>
      </p:sp>
      <p:sp>
        <p:nvSpPr>
          <p:cNvPr id="9" name="Rectangle 8">
            <a:extLst>
              <a:ext uri="{FF2B5EF4-FFF2-40B4-BE49-F238E27FC236}">
                <a16:creationId xmlns:a16="http://schemas.microsoft.com/office/drawing/2014/main" id="{258B8DF5-4362-4378-AF11-860ADB26AFDF}"/>
              </a:ext>
            </a:extLst>
          </p:cNvPr>
          <p:cNvSpPr/>
          <p:nvPr/>
        </p:nvSpPr>
        <p:spPr>
          <a:xfrm>
            <a:off x="827545" y="3009844"/>
            <a:ext cx="6354000" cy="369332"/>
          </a:xfrm>
          <a:prstGeom prst="rect">
            <a:avLst/>
          </a:prstGeom>
        </p:spPr>
        <p:txBody>
          <a:bodyPr wrap="square">
            <a:spAutoFit/>
          </a:bodyPr>
          <a:lstStyle/>
          <a:p>
            <a:r>
              <a:rPr lang="en-NZ" b="1" dirty="0">
                <a:latin typeface="Calibri" panose="020F0502020204030204" pitchFamily="34" charset="0"/>
                <a:ea typeface="Calibri" panose="020F0502020204030204" pitchFamily="34" charset="0"/>
                <a:cs typeface="Times New Roman" panose="02020603050405020304" pitchFamily="18" charset="0"/>
              </a:rPr>
              <a:t>What does God’s family on earth do on All Souls </a:t>
            </a:r>
            <a:r>
              <a:rPr lang="en-NZ" b="1" dirty="0" smtClean="0">
                <a:latin typeface="Calibri" panose="020F0502020204030204" pitchFamily="34" charset="0"/>
                <a:ea typeface="Calibri" panose="020F0502020204030204" pitchFamily="34" charset="0"/>
                <a:cs typeface="Times New Roman" panose="02020603050405020304" pitchFamily="18" charset="0"/>
              </a:rPr>
              <a:t>Day</a:t>
            </a:r>
            <a:r>
              <a:rPr lang="en-NZ" b="1" dirty="0">
                <a:latin typeface="Calibri" panose="020F0502020204030204" pitchFamily="34" charset="0"/>
                <a:ea typeface="Calibri" panose="020F0502020204030204" pitchFamily="34" charset="0"/>
                <a:cs typeface="Times New Roman" panose="02020603050405020304" pitchFamily="18" charset="0"/>
              </a:rPr>
              <a:t>?</a:t>
            </a:r>
            <a:endParaRPr lang="en-NZ" b="1" dirty="0"/>
          </a:p>
        </p:txBody>
      </p:sp>
      <p:sp>
        <p:nvSpPr>
          <p:cNvPr id="10" name="Rectangle 9">
            <a:extLst>
              <a:ext uri="{FF2B5EF4-FFF2-40B4-BE49-F238E27FC236}">
                <a16:creationId xmlns:a16="http://schemas.microsoft.com/office/drawing/2014/main" id="{D18B8BCA-546C-4B15-B318-7B0A2CF39C58}"/>
              </a:ext>
            </a:extLst>
          </p:cNvPr>
          <p:cNvSpPr/>
          <p:nvPr/>
        </p:nvSpPr>
        <p:spPr>
          <a:xfrm>
            <a:off x="832199" y="4121190"/>
            <a:ext cx="5760220" cy="369332"/>
          </a:xfrm>
          <a:prstGeom prst="rect">
            <a:avLst/>
          </a:prstGeom>
        </p:spPr>
        <p:txBody>
          <a:bodyPr wrap="square">
            <a:spAutoFit/>
          </a:bodyPr>
          <a:lstStyle/>
          <a:p>
            <a:r>
              <a:rPr lang="en-NZ" b="1" dirty="0">
                <a:latin typeface="Calibri" panose="020F0502020204030204" pitchFamily="34" charset="0"/>
                <a:ea typeface="Calibri" panose="020F0502020204030204" pitchFamily="34" charset="0"/>
                <a:cs typeface="Times New Roman" panose="02020603050405020304" pitchFamily="18" charset="0"/>
              </a:rPr>
              <a:t>What does God’s family in heaven do on All Souls </a:t>
            </a:r>
            <a:r>
              <a:rPr lang="en-NZ" b="1" dirty="0" smtClean="0">
                <a:latin typeface="Calibri" panose="020F0502020204030204" pitchFamily="34" charset="0"/>
                <a:ea typeface="Calibri" panose="020F0502020204030204" pitchFamily="34" charset="0"/>
                <a:cs typeface="Times New Roman" panose="02020603050405020304" pitchFamily="18" charset="0"/>
              </a:rPr>
              <a:t>Day</a:t>
            </a:r>
            <a:r>
              <a:rPr lang="en-NZ" b="1" dirty="0">
                <a:latin typeface="Calibri" panose="020F0502020204030204" pitchFamily="34" charset="0"/>
                <a:ea typeface="Calibri" panose="020F0502020204030204" pitchFamily="34" charset="0"/>
                <a:cs typeface="Times New Roman" panose="02020603050405020304" pitchFamily="18" charset="0"/>
              </a:rPr>
              <a:t>?</a:t>
            </a:r>
            <a:endParaRPr lang="en-NZ" b="1" dirty="0"/>
          </a:p>
        </p:txBody>
      </p:sp>
      <p:sp>
        <p:nvSpPr>
          <p:cNvPr id="15" name="REMOVE THIS OBJECT"/>
          <p:cNvSpPr txBox="1"/>
          <p:nvPr/>
        </p:nvSpPr>
        <p:spPr>
          <a:xfrm>
            <a:off x="3557" y="45579"/>
            <a:ext cx="9144000" cy="477054"/>
          </a:xfrm>
          <a:prstGeom prst="rect">
            <a:avLst/>
          </a:prstGeom>
          <a:noFill/>
        </p:spPr>
        <p:txBody>
          <a:bodyPr wrap="square" rtlCol="0">
            <a:spAutoFit/>
          </a:bodyPr>
          <a:lstStyle/>
          <a:p>
            <a:pPr algn="ctr"/>
            <a:r>
              <a:rPr lang="en-NZ" sz="2500" dirty="0"/>
              <a:t>All Souls </a:t>
            </a:r>
            <a:r>
              <a:rPr lang="en-NZ" sz="2500" dirty="0" smtClean="0"/>
              <a:t>Day </a:t>
            </a:r>
            <a:r>
              <a:rPr lang="en-NZ" sz="2500" dirty="0"/>
              <a:t>is a special day in God’s family on earth and in heaven</a:t>
            </a:r>
            <a:endParaRPr lang="en-GB" sz="2500" dirty="0">
              <a:solidFill>
                <a:srgbClr val="FF0000"/>
              </a:solidFill>
            </a:endParaRPr>
          </a:p>
        </p:txBody>
      </p:sp>
      <p:grpSp>
        <p:nvGrpSpPr>
          <p:cNvPr id="12" name="Group 11">
            <a:extLst>
              <a:ext uri="{FF2B5EF4-FFF2-40B4-BE49-F238E27FC236}">
                <a16:creationId xmlns:a16="http://schemas.microsoft.com/office/drawing/2014/main" id="{4732B6CC-2758-4BB0-AAA5-1392391C8BB2}"/>
              </a:ext>
            </a:extLst>
          </p:cNvPr>
          <p:cNvGrpSpPr/>
          <p:nvPr/>
        </p:nvGrpSpPr>
        <p:grpSpPr>
          <a:xfrm>
            <a:off x="6381434" y="743927"/>
            <a:ext cx="2524067" cy="3510768"/>
            <a:chOff x="6905885" y="1154009"/>
            <a:chExt cx="2073516" cy="2884089"/>
          </a:xfrm>
        </p:grpSpPr>
        <p:pic>
          <p:nvPicPr>
            <p:cNvPr id="28" name="Picture 27" descr="Image result for a calendar image of All Souls Day November 2">
              <a:extLst>
                <a:ext uri="{FF2B5EF4-FFF2-40B4-BE49-F238E27FC236}">
                  <a16:creationId xmlns:a16="http://schemas.microsoft.com/office/drawing/2014/main" id="{B431B987-18AE-44AB-94DA-E8A4AF937C95}"/>
                </a:ext>
              </a:extLst>
            </p:cNvPr>
            <p:cNvPicPr/>
            <p:nvPr/>
          </p:nvPicPr>
          <p:blipFill rotWithShape="1">
            <a:blip r:embed="rId6">
              <a:extLst>
                <a:ext uri="{28A0092B-C50C-407E-A947-70E740481C1C}">
                  <a14:useLocalDpi xmlns:a14="http://schemas.microsoft.com/office/drawing/2010/main" val="0"/>
                </a:ext>
              </a:extLst>
            </a:blip>
            <a:srcRect l="25709" r="12004"/>
            <a:stretch/>
          </p:blipFill>
          <p:spPr bwMode="auto">
            <a:xfrm>
              <a:off x="6905885" y="2320919"/>
              <a:ext cx="2073516" cy="1717179"/>
            </a:xfrm>
            <a:prstGeom prst="rect">
              <a:avLst/>
            </a:prstGeom>
            <a:noFill/>
            <a:ln>
              <a:noFill/>
            </a:ln>
            <a:extLst>
              <a:ext uri="{53640926-AAD7-44D8-BBD7-CCE9431645EC}">
                <a14:shadowObscured xmlns:a14="http://schemas.microsoft.com/office/drawing/2010/main"/>
              </a:ext>
            </a:extLst>
          </p:spPr>
        </p:pic>
        <p:pic>
          <p:nvPicPr>
            <p:cNvPr id="29" name="Picture 28" descr="Image result for All Souls day November 2 on a calendar">
              <a:extLst>
                <a:ext uri="{FF2B5EF4-FFF2-40B4-BE49-F238E27FC236}">
                  <a16:creationId xmlns:a16="http://schemas.microsoft.com/office/drawing/2014/main" id="{32D90C30-F6C5-4C12-840F-2CDB47FD2BA4}"/>
                </a:ext>
              </a:extLst>
            </p:cNvPr>
            <p:cNvPicPr/>
            <p:nvPr/>
          </p:nvPicPr>
          <p:blipFill rotWithShape="1">
            <a:blip r:embed="rId7" cstate="print">
              <a:extLst>
                <a:ext uri="{28A0092B-C50C-407E-A947-70E740481C1C}">
                  <a14:useLocalDpi xmlns:a14="http://schemas.microsoft.com/office/drawing/2010/main" val="0"/>
                </a:ext>
              </a:extLst>
            </a:blip>
            <a:srcRect l="6325" t="2871" b="4545"/>
            <a:stretch/>
          </p:blipFill>
          <p:spPr bwMode="auto">
            <a:xfrm>
              <a:off x="6909442" y="1154009"/>
              <a:ext cx="2069959" cy="1166911"/>
            </a:xfrm>
            <a:prstGeom prst="rect">
              <a:avLst/>
            </a:prstGeom>
            <a:noFill/>
            <a:ln>
              <a:noFill/>
            </a:ln>
            <a:effectLst>
              <a:softEdge rad="0"/>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3856768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click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8"/>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7"/>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0"/>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7" grpId="0"/>
      <p:bldP spid="7" grpId="1"/>
      <p:bldP spid="7" grpId="2"/>
      <p:bldP spid="8" grpId="0"/>
      <p:bldP spid="8" grpId="1"/>
      <p:bldP spid="8" grpId="2"/>
      <p:bldP spid="6" grpId="0"/>
      <p:bldP spid="6" grpId="1"/>
      <p:bldP spid="6" grpId="2"/>
      <p:bldP spid="20" grpId="0"/>
      <p:bldP spid="20" grpId="1"/>
      <p:bldP spid="20" grpId="2"/>
      <p:bldP spid="26" grpId="0"/>
      <p:bldP spid="26" grpId="1"/>
      <p:bldP spid="2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Background, Purple, Violet, Abstract">
            <a:extLst>
              <a:ext uri="{FF2B5EF4-FFF2-40B4-BE49-F238E27FC236}">
                <a16:creationId xmlns:a16="http://schemas.microsoft.com/office/drawing/2014/main" id="{D1541FA9-1955-4BF3-BAE3-F403A0CFC6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954107"/>
          </a:xfrm>
          <a:prstGeom prst="rect">
            <a:avLst/>
          </a:prstGeom>
          <a:noFill/>
        </p:spPr>
        <p:txBody>
          <a:bodyPr wrap="square" rtlCol="0">
            <a:spAutoFit/>
          </a:bodyPr>
          <a:lstStyle/>
          <a:p>
            <a:pPr algn="ctr"/>
            <a:r>
              <a:rPr lang="en-NZ" sz="2800" dirty="0"/>
              <a:t>All Souls </a:t>
            </a:r>
            <a:r>
              <a:rPr lang="en-NZ" sz="2800" dirty="0" smtClean="0"/>
              <a:t>Day </a:t>
            </a:r>
            <a:r>
              <a:rPr lang="en-NZ" sz="2800" dirty="0"/>
              <a:t>is a day to remember and pray for </a:t>
            </a:r>
          </a:p>
          <a:p>
            <a:pPr algn="ctr"/>
            <a:r>
              <a:rPr lang="en-NZ" sz="2800" dirty="0"/>
              <a:t>people who have died</a:t>
            </a:r>
            <a:endParaRPr lang="en-GB" sz="4800" dirty="0">
              <a:solidFill>
                <a:srgbClr val="FF0000"/>
              </a:solidFill>
            </a:endParaRP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3748696" y="4912668"/>
            <a:ext cx="164660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the white box to type</a:t>
            </a:r>
          </a:p>
        </p:txBody>
      </p:sp>
      <p:pic>
        <p:nvPicPr>
          <p:cNvPr id="14" name="Picture 13" descr="C:\Users\a.kennedy\Pictures\Hutt Schools\NCRSWeb-33.JPG">
            <a:extLst>
              <a:ext uri="{FF2B5EF4-FFF2-40B4-BE49-F238E27FC236}">
                <a16:creationId xmlns:a16="http://schemas.microsoft.com/office/drawing/2014/main" id="{BD932171-56DA-4EC5-9E1D-A2E76222712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3829" y="1574800"/>
            <a:ext cx="3136919" cy="2090392"/>
          </a:xfrm>
          <a:prstGeom prst="rect">
            <a:avLst/>
          </a:prstGeom>
          <a:noFill/>
          <a:ln w="19050">
            <a:solidFill>
              <a:schemeClr val="bg1"/>
            </a:solidFill>
          </a:ln>
        </p:spPr>
      </p:pic>
      <p:sp>
        <p:nvSpPr>
          <p:cNvPr id="7" name="Rectangle 6">
            <a:extLst>
              <a:ext uri="{FF2B5EF4-FFF2-40B4-BE49-F238E27FC236}">
                <a16:creationId xmlns:a16="http://schemas.microsoft.com/office/drawing/2014/main" id="{D6791C65-16A0-4698-A335-7449924E97B4}"/>
              </a:ext>
            </a:extLst>
          </p:cNvPr>
          <p:cNvSpPr/>
          <p:nvPr/>
        </p:nvSpPr>
        <p:spPr>
          <a:xfrm>
            <a:off x="320421" y="876794"/>
            <a:ext cx="5042662" cy="425501"/>
          </a:xfrm>
          <a:prstGeom prst="rect">
            <a:avLst/>
          </a:prstGeom>
        </p:spPr>
        <p:txBody>
          <a:bodyPr wrap="none">
            <a:spAutoFit/>
          </a:bodyPr>
          <a:lstStyle/>
          <a:p>
            <a:pPr>
              <a:lnSpc>
                <a:spcPct val="115000"/>
              </a:lnSpc>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Here are the names of people who have died…</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spid="8227" name="TextBox1" r:id="rId2" imgW="5019840" imgH="3533760"/>
        </mc:Choice>
        <mc:Fallback>
          <p:control name="TextBox1" r:id="rId2" imgW="5019840" imgH="3533760">
            <p:pic>
              <p:nvPicPr>
                <p:cNvPr id="10" name="TextBox1">
                  <a:extLst>
                    <a:ext uri="{FF2B5EF4-FFF2-40B4-BE49-F238E27FC236}">
                      <a16:creationId xmlns:a16="http://schemas.microsoft.com/office/drawing/2014/main" id="{45723A5C-0E70-4D4D-8AC0-8DFACAD856D4}"/>
                    </a:ext>
                  </a:extLst>
                </p:cNvPr>
                <p:cNvPicPr preferRelativeResize="0">
                  <a:picLocks noChangeArrowheads="1" noChangeShapeType="1"/>
                </p:cNvPicPr>
                <p:nvPr/>
              </p:nvPicPr>
              <p:blipFill>
                <a:blip r:embed="rId8"/>
                <a:srcRect/>
                <a:stretch>
                  <a:fillRect/>
                </a:stretch>
              </p:blipFill>
              <p:spPr bwMode="auto">
                <a:xfrm>
                  <a:off x="320421" y="1285156"/>
                  <a:ext cx="5017008" cy="353067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7306413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Background, Purple, Violet, Abstract">
            <a:extLst>
              <a:ext uri="{FF2B5EF4-FFF2-40B4-BE49-F238E27FC236}">
                <a16:creationId xmlns:a16="http://schemas.microsoft.com/office/drawing/2014/main" id="{81B064FE-2551-49A7-9327-F65F33ECA08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1077218"/>
          </a:xfrm>
          <a:prstGeom prst="rect">
            <a:avLst/>
          </a:prstGeom>
          <a:noFill/>
        </p:spPr>
        <p:txBody>
          <a:bodyPr wrap="square" rtlCol="0">
            <a:spAutoFit/>
          </a:bodyPr>
          <a:lstStyle/>
          <a:p>
            <a:pPr algn="ctr"/>
            <a:r>
              <a:rPr lang="en-NZ" sz="3200" dirty="0"/>
              <a:t>People remember in different ways </a:t>
            </a:r>
          </a:p>
          <a:p>
            <a:pPr algn="ctr"/>
            <a:r>
              <a:rPr lang="en-NZ" sz="3200" dirty="0"/>
              <a:t>those who have died </a:t>
            </a:r>
            <a:endParaRPr lang="en-GB" sz="5400" dirty="0">
              <a:solidFill>
                <a:srgbClr val="FF0000"/>
              </a:solidFill>
            </a:endParaRPr>
          </a:p>
        </p:txBody>
      </p:sp>
      <p:sp>
        <p:nvSpPr>
          <p:cNvPr id="7" name="Textbox: Line 3"/>
          <p:cNvSpPr txBox="1"/>
          <p:nvPr/>
        </p:nvSpPr>
        <p:spPr>
          <a:xfrm>
            <a:off x="4696641" y="2539241"/>
            <a:ext cx="2048228" cy="1569660"/>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ctr"/>
            <a:r>
              <a:rPr lang="en-NZ" sz="1600" b="0" dirty="0">
                <a:latin typeface="+mn-lt"/>
              </a:rPr>
              <a:t>Some make candles with their names on and light them when they pray that they are resting in peace with God.</a:t>
            </a:r>
          </a:p>
        </p:txBody>
      </p:sp>
      <p:sp>
        <p:nvSpPr>
          <p:cNvPr id="6" name="Textbox: Line 1"/>
          <p:cNvSpPr txBox="1"/>
          <p:nvPr/>
        </p:nvSpPr>
        <p:spPr>
          <a:xfrm>
            <a:off x="192486" y="2525320"/>
            <a:ext cx="1964139" cy="1323439"/>
          </a:xfrm>
          <a:prstGeom prst="rect">
            <a:avLst/>
          </a:prstGeom>
          <a:noFill/>
        </p:spPr>
        <p:txBody>
          <a:bodyPr wrap="square" rtlCol="0">
            <a:spAutoFit/>
          </a:bodyPr>
          <a:lstStyle/>
          <a:p>
            <a:pPr algn="ctr"/>
            <a:r>
              <a:rPr lang="en-NZ" sz="1600" dirty="0"/>
              <a:t>Some have pictures of them near to see and tell stories about them so they always remember them.</a:t>
            </a:r>
          </a:p>
        </p:txBody>
      </p:sp>
      <p:sp>
        <p:nvSpPr>
          <p:cNvPr id="8" name="Textbox: Line 2"/>
          <p:cNvSpPr txBox="1"/>
          <p:nvPr/>
        </p:nvSpPr>
        <p:spPr>
          <a:xfrm>
            <a:off x="2447851" y="3092945"/>
            <a:ext cx="2191323" cy="1815882"/>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ctr"/>
            <a:r>
              <a:rPr lang="en-NZ" sz="1600" b="0" dirty="0">
                <a:latin typeface="+mn-lt"/>
              </a:rPr>
              <a:t>Others make a memory basket with some of their precious things in it to help them feel close to them. Sometimes they talk to them or sing to them.</a:t>
            </a:r>
          </a:p>
        </p:txBody>
      </p:sp>
      <p:sp>
        <p:nvSpPr>
          <p:cNvPr id="17" name="Shape: Button 3"/>
          <p:cNvSpPr/>
          <p:nvPr/>
        </p:nvSpPr>
        <p:spPr>
          <a:xfrm>
            <a:off x="4745563" y="1133300"/>
            <a:ext cx="1930539" cy="1362634"/>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Button 2"/>
          <p:cNvSpPr/>
          <p:nvPr/>
        </p:nvSpPr>
        <p:spPr>
          <a:xfrm>
            <a:off x="2722154" y="1388179"/>
            <a:ext cx="1642718" cy="1657989"/>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125937" y="923241"/>
            <a:ext cx="2143538" cy="1545360"/>
          </a:xfrm>
          <a:prstGeom prst="roundRect">
            <a:avLst/>
          </a:prstGeom>
          <a:blipFill dpi="0" rotWithShape="1">
            <a:blip r:embed="rId7">
              <a:extLst>
                <a:ext uri="{28A0092B-C50C-407E-A947-70E740481C1C}">
                  <a14:useLocalDpi xmlns:a14="http://schemas.microsoft.com/office/drawing/2010/main" val="0"/>
                </a:ext>
              </a:extLst>
            </a:blip>
            <a:srcRect/>
            <a:stretch>
              <a:fillRect l="-12000" t="-6000" b="-17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598017" y="4912668"/>
            <a:ext cx="194796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on each picture to reveal text</a:t>
            </a:r>
          </a:p>
        </p:txBody>
      </p:sp>
      <p:sp>
        <p:nvSpPr>
          <p:cNvPr id="20" name="Textbox: Line 4">
            <a:extLst>
              <a:ext uri="{FF2B5EF4-FFF2-40B4-BE49-F238E27FC236}">
                <a16:creationId xmlns:a16="http://schemas.microsoft.com/office/drawing/2014/main" id="{C371A6B6-BF0A-48A6-8338-A1FB58A23628}"/>
              </a:ext>
            </a:extLst>
          </p:cNvPr>
          <p:cNvSpPr txBox="1"/>
          <p:nvPr/>
        </p:nvSpPr>
        <p:spPr>
          <a:xfrm>
            <a:off x="6924273" y="3091881"/>
            <a:ext cx="2087302" cy="1077218"/>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ctr"/>
            <a:r>
              <a:rPr lang="en-NZ" sz="1600" b="0" dirty="0">
                <a:latin typeface="+mn-lt"/>
              </a:rPr>
              <a:t>Others visit their grave and put flowers on it to show they still love them and miss them.</a:t>
            </a:r>
          </a:p>
        </p:txBody>
      </p:sp>
      <p:sp>
        <p:nvSpPr>
          <p:cNvPr id="21" name="Shape: Button 4">
            <a:extLst>
              <a:ext uri="{FF2B5EF4-FFF2-40B4-BE49-F238E27FC236}">
                <a16:creationId xmlns:a16="http://schemas.microsoft.com/office/drawing/2014/main" id="{A7D95A9F-4F10-4B96-8AE9-BAF0F67B68B6}"/>
              </a:ext>
            </a:extLst>
          </p:cNvPr>
          <p:cNvSpPr/>
          <p:nvPr/>
        </p:nvSpPr>
        <p:spPr>
          <a:xfrm>
            <a:off x="7037398" y="1638786"/>
            <a:ext cx="1846856" cy="1407382"/>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69456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p:bldP spid="7" grpId="1"/>
      <p:bldP spid="7" grpId="2"/>
      <p:bldP spid="6" grpId="0"/>
      <p:bldP spid="6" grpId="1"/>
      <p:bldP spid="6" grpId="2"/>
      <p:bldP spid="8" grpId="0"/>
      <p:bldP spid="8" grpId="1"/>
      <p:bldP spid="8" grpId="2"/>
      <p:bldP spid="20" grpId="0"/>
      <p:bldP spid="20" grpId="1"/>
      <p:bldP spid="20"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Background, Purple, Violet, Abstract">
            <a:extLst>
              <a:ext uri="{FF2B5EF4-FFF2-40B4-BE49-F238E27FC236}">
                <a16:creationId xmlns:a16="http://schemas.microsoft.com/office/drawing/2014/main" id="{8A6E9313-14D9-491E-B8F1-BF8BEE5E68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MOVE THIS OBJECT"/>
          <p:cNvSpPr txBox="1"/>
          <p:nvPr/>
        </p:nvSpPr>
        <p:spPr>
          <a:xfrm>
            <a:off x="3557" y="3375"/>
            <a:ext cx="9144000" cy="523220"/>
          </a:xfrm>
          <a:prstGeom prst="rect">
            <a:avLst/>
          </a:prstGeom>
          <a:noFill/>
        </p:spPr>
        <p:txBody>
          <a:bodyPr wrap="square" rtlCol="0">
            <a:spAutoFit/>
          </a:bodyPr>
          <a:lstStyle/>
          <a:p>
            <a:pPr algn="ctr"/>
            <a:r>
              <a:rPr lang="en-NZ" sz="2800" dirty="0"/>
              <a:t>The souls of people who have died are with God</a:t>
            </a:r>
            <a:endParaRPr lang="en-GB" sz="4800" b="1" dirty="0">
              <a:solidFill>
                <a:srgbClr val="FF0000"/>
              </a:solidFill>
            </a:endParaRPr>
          </a:p>
        </p:txBody>
      </p:sp>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pic>
        <p:nvPicPr>
          <p:cNvPr id="34" name="Picture 33" descr="Related image">
            <a:extLst>
              <a:ext uri="{FF2B5EF4-FFF2-40B4-BE49-F238E27FC236}">
                <a16:creationId xmlns:a16="http://schemas.microsoft.com/office/drawing/2014/main" id="{2290328B-25AB-494D-B416-49F63468E35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620909" y="915027"/>
            <a:ext cx="2712459" cy="2712459"/>
          </a:xfrm>
          <a:prstGeom prst="rect">
            <a:avLst/>
          </a:prstGeom>
          <a:noFill/>
          <a:ln>
            <a:solidFill>
              <a:schemeClr val="bg1"/>
            </a:solidFill>
          </a:ln>
        </p:spPr>
      </p:pic>
      <p:pic>
        <p:nvPicPr>
          <p:cNvPr id="36" name="Shape: Post-it 4" descr="\\DESKTOP\Users\Public\TCI\Sample Lesson 22-10-2015\Junior Classes - Year 1 - Lesson 4\Images\post-it.png">
            <a:extLst>
              <a:ext uri="{FF2B5EF4-FFF2-40B4-BE49-F238E27FC236}">
                <a16:creationId xmlns:a16="http://schemas.microsoft.com/office/drawing/2014/main" id="{6CEAA1A2-92E5-4D5B-BB0D-FE7C469990B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924426" y="2701427"/>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Line 4">
            <a:extLst>
              <a:ext uri="{FF2B5EF4-FFF2-40B4-BE49-F238E27FC236}">
                <a16:creationId xmlns:a16="http://schemas.microsoft.com/office/drawing/2014/main" id="{6B3E6A80-77F3-48FD-A0B7-24EE0BFCF2AA}"/>
              </a:ext>
            </a:extLst>
          </p:cNvPr>
          <p:cNvSpPr txBox="1"/>
          <p:nvPr/>
        </p:nvSpPr>
        <p:spPr>
          <a:xfrm rot="21042815">
            <a:off x="3149235" y="3059692"/>
            <a:ext cx="1765072" cy="1600438"/>
          </a:xfrm>
          <a:prstGeom prst="rect">
            <a:avLst/>
          </a:prstGeom>
          <a:noFill/>
        </p:spPr>
        <p:txBody>
          <a:bodyPr wrap="square" rtlCol="0">
            <a:spAutoFit/>
          </a:bodyPr>
          <a:lstStyle/>
          <a:p>
            <a:r>
              <a:rPr lang="en-NZ" sz="1400" dirty="0"/>
              <a:t>This place where God, Jesus, Mary and all the Saints are is called heaven. Heaven is a very happy place and it lasts forever. </a:t>
            </a:r>
          </a:p>
        </p:txBody>
      </p:sp>
      <p:pic>
        <p:nvPicPr>
          <p:cNvPr id="38" name="Shape: Post-it 3" descr="\\DESKTOP\Users\Public\TCI\Sample Lesson 22-10-2015\Junior Classes - Year 1 - Lesson 4\Images\post-it.png">
            <a:extLst>
              <a:ext uri="{FF2B5EF4-FFF2-40B4-BE49-F238E27FC236}">
                <a16:creationId xmlns:a16="http://schemas.microsoft.com/office/drawing/2014/main" id="{EA6DC2A9-72B2-4729-85AC-43EF4C115AE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646303" y="513053"/>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Line 3">
            <a:extLst>
              <a:ext uri="{FF2B5EF4-FFF2-40B4-BE49-F238E27FC236}">
                <a16:creationId xmlns:a16="http://schemas.microsoft.com/office/drawing/2014/main" id="{66B69D28-61CF-4497-A832-815154915CAA}"/>
              </a:ext>
            </a:extLst>
          </p:cNvPr>
          <p:cNvSpPr txBox="1"/>
          <p:nvPr/>
        </p:nvSpPr>
        <p:spPr>
          <a:xfrm rot="20948926">
            <a:off x="2876140" y="974066"/>
            <a:ext cx="1765072" cy="1169551"/>
          </a:xfrm>
          <a:prstGeom prst="rect">
            <a:avLst/>
          </a:prstGeom>
          <a:noFill/>
        </p:spPr>
        <p:txBody>
          <a:bodyPr wrap="square" rtlCol="0">
            <a:spAutoFit/>
          </a:bodyPr>
          <a:lstStyle/>
          <a:p>
            <a:r>
              <a:rPr lang="en-NZ" sz="1400" dirty="0"/>
              <a:t>The souls of people who have died are with God even though their bodies are buried on earth.</a:t>
            </a:r>
          </a:p>
        </p:txBody>
      </p:sp>
      <p:pic>
        <p:nvPicPr>
          <p:cNvPr id="40" name="Shape: Post-it 2" descr="\\DESKTOP\Users\Public\TCI\Sample Lesson 22-10-2015\Junior Classes - Year 1 - Lesson 4\Images\post-it.png">
            <a:extLst>
              <a:ext uri="{FF2B5EF4-FFF2-40B4-BE49-F238E27FC236}">
                <a16:creationId xmlns:a16="http://schemas.microsoft.com/office/drawing/2014/main" id="{262A511D-CA38-42D0-8DEE-67F637362C3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87865" y="2768810"/>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Line 2">
            <a:extLst>
              <a:ext uri="{FF2B5EF4-FFF2-40B4-BE49-F238E27FC236}">
                <a16:creationId xmlns:a16="http://schemas.microsoft.com/office/drawing/2014/main" id="{4FA4719F-BEE4-49FC-9EB5-27BC9D8642EA}"/>
              </a:ext>
            </a:extLst>
          </p:cNvPr>
          <p:cNvSpPr txBox="1"/>
          <p:nvPr/>
        </p:nvSpPr>
        <p:spPr>
          <a:xfrm rot="20948926">
            <a:off x="701351" y="3168709"/>
            <a:ext cx="1765072" cy="1384995"/>
          </a:xfrm>
          <a:prstGeom prst="rect">
            <a:avLst/>
          </a:prstGeom>
          <a:noFill/>
        </p:spPr>
        <p:txBody>
          <a:bodyPr wrap="square" rtlCol="0">
            <a:spAutoFit/>
          </a:bodyPr>
          <a:lstStyle/>
          <a:p>
            <a:r>
              <a:rPr lang="en-NZ" sz="1400" dirty="0"/>
              <a:t>Jesus promised he would prepare a place for people who loved God on earth to go to when they died.</a:t>
            </a:r>
          </a:p>
        </p:txBody>
      </p:sp>
      <p:pic>
        <p:nvPicPr>
          <p:cNvPr id="42" name="Shape: Post-it 1" descr="\\DESKTOP\Users\Public\TCI\Sample Lesson 22-10-2015\Junior Classes - Year 1 - Lesson 4\Images\post-it.png">
            <a:extLst>
              <a:ext uri="{FF2B5EF4-FFF2-40B4-BE49-F238E27FC236}">
                <a16:creationId xmlns:a16="http://schemas.microsoft.com/office/drawing/2014/main" id="{04EE70A1-1AF0-4C48-883F-38ACFCA326C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10723" y="595744"/>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Line 1">
            <a:extLst>
              <a:ext uri="{FF2B5EF4-FFF2-40B4-BE49-F238E27FC236}">
                <a16:creationId xmlns:a16="http://schemas.microsoft.com/office/drawing/2014/main" id="{9763611F-FAFA-4493-9E2D-551FDA457ACF}"/>
              </a:ext>
            </a:extLst>
          </p:cNvPr>
          <p:cNvSpPr txBox="1"/>
          <p:nvPr/>
        </p:nvSpPr>
        <p:spPr>
          <a:xfrm rot="20948926">
            <a:off x="452578" y="1072469"/>
            <a:ext cx="1765072" cy="1169551"/>
          </a:xfrm>
          <a:prstGeom prst="rect">
            <a:avLst/>
          </a:prstGeom>
          <a:noFill/>
        </p:spPr>
        <p:txBody>
          <a:bodyPr wrap="square" rtlCol="0">
            <a:spAutoFit/>
          </a:bodyPr>
          <a:lstStyle/>
          <a:p>
            <a:r>
              <a:rPr lang="en-NZ" sz="1400" dirty="0"/>
              <a:t>People who have died belong to God’s family in a different way from people living on earth.</a:t>
            </a:r>
          </a:p>
        </p:txBody>
      </p:sp>
      <p:pic>
        <p:nvPicPr>
          <p:cNvPr id="44" name="Shape: Pin 4" descr="\\DESKTOP\Users\Public\TCI\Sample Lesson 22-10-2015\Junior Classes - Year 1 - Lesson 4\Images\post-it.png">
            <a:extLst>
              <a:ext uri="{FF2B5EF4-FFF2-40B4-BE49-F238E27FC236}">
                <a16:creationId xmlns:a16="http://schemas.microsoft.com/office/drawing/2014/main" id="{989876BA-A819-4809-8446-F4B1BC09000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5" name="Shape: Pin 3" descr="\\DESKTOP\Users\Public\TCI\Sample Lesson 22-10-2015\Junior Classes - Year 1 - Lesson 4\Images\post-it.png">
            <a:extLst>
              <a:ext uri="{FF2B5EF4-FFF2-40B4-BE49-F238E27FC236}">
                <a16:creationId xmlns:a16="http://schemas.microsoft.com/office/drawing/2014/main" id="{A952A4E3-2625-4CCE-9F5A-625AE2AFB4C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6" name="Shape: Pin 2" descr="\\DESKTOP\Users\Public\TCI\Sample Lesson 22-10-2015\Junior Classes - Year 1 - Lesson 4\Images\post-it.png">
            <a:extLst>
              <a:ext uri="{FF2B5EF4-FFF2-40B4-BE49-F238E27FC236}">
                <a16:creationId xmlns:a16="http://schemas.microsoft.com/office/drawing/2014/main" id="{FBDA4401-89EA-4492-B6F8-10526885785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7" name="Shape: Pin 1" descr="\\DESKTOP\Users\Public\TCI\Sample Lesson 22-10-2015\Junior Classes - Year 1 - Lesson 4\Images\post-it.png">
            <a:extLst>
              <a:ext uri="{FF2B5EF4-FFF2-40B4-BE49-F238E27FC236}">
                <a16:creationId xmlns:a16="http://schemas.microsoft.com/office/drawing/2014/main" id="{7D67608A-F020-4875-A4B6-EF646E40A02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900" decel="100000" fill="hold"/>
                                        <p:tgtEl>
                                          <p:spTgt spid="4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500"/>
                                        <p:tgtEl>
                                          <p:spTgt spid="43"/>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47"/>
                                        </p:tgtEl>
                                      </p:cBhvr>
                                    </p:animEffect>
                                    <p:set>
                                      <p:cBhvr>
                                        <p:cTn id="1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 restart="whenNotActive" fill="hold" evtFilter="cancelBubble" nodeType="interactiveSeq">
                <p:stCondLst>
                  <p:cond evt="onClick" delay="0">
                    <p:tgtEl>
                      <p:spTgt spid="46"/>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900" decel="100000" fill="hold"/>
                                        <p:tgtEl>
                                          <p:spTgt spid="4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46"/>
                                        </p:tgtEl>
                                      </p:cBhvr>
                                    </p:animEffect>
                                    <p:set>
                                      <p:cBhvr>
                                        <p:cTn id="3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6" restart="whenNotActive" fill="hold" evtFilter="cancelBubble" nodeType="interactiveSeq">
                <p:stCondLst>
                  <p:cond evt="onClick" delay="0">
                    <p:tgtEl>
                      <p:spTgt spid="45"/>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1000"/>
                                        <p:tgtEl>
                                          <p:spTgt spid="38"/>
                                        </p:tgtEl>
                                      </p:cBhvr>
                                    </p:animEffect>
                                    <p:anim calcmode="lin" valueType="num">
                                      <p:cBhvr>
                                        <p:cTn id="42" dur="1000" fill="hold"/>
                                        <p:tgtEl>
                                          <p:spTgt spid="38"/>
                                        </p:tgtEl>
                                        <p:attrNameLst>
                                          <p:attrName>ppt_x</p:attrName>
                                        </p:attrNameLst>
                                      </p:cBhvr>
                                      <p:tavLst>
                                        <p:tav tm="0">
                                          <p:val>
                                            <p:strVal val="#ppt_x"/>
                                          </p:val>
                                        </p:tav>
                                        <p:tav tm="100000">
                                          <p:val>
                                            <p:strVal val="#ppt_x"/>
                                          </p:val>
                                        </p:tav>
                                      </p:tavLst>
                                    </p:anim>
                                    <p:anim calcmode="lin" valueType="num">
                                      <p:cBhvr>
                                        <p:cTn id="43" dur="900" decel="100000" fill="hold"/>
                                        <p:tgtEl>
                                          <p:spTgt spid="3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up)">
                                      <p:cBhvr>
                                        <p:cTn id="48" dur="500"/>
                                        <p:tgtEl>
                                          <p:spTgt spid="39"/>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45"/>
                                        </p:tgtEl>
                                      </p:cBhvr>
                                    </p:animEffect>
                                    <p:set>
                                      <p:cBhvr>
                                        <p:cTn id="5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4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1000"/>
                                        <p:tgtEl>
                                          <p:spTgt spid="36"/>
                                        </p:tgtEl>
                                      </p:cBhvr>
                                    </p:animEffect>
                                    <p:anim calcmode="lin" valueType="num">
                                      <p:cBhvr>
                                        <p:cTn id="59" dur="1000" fill="hold"/>
                                        <p:tgtEl>
                                          <p:spTgt spid="36"/>
                                        </p:tgtEl>
                                        <p:attrNameLst>
                                          <p:attrName>ppt_x</p:attrName>
                                        </p:attrNameLst>
                                      </p:cBhvr>
                                      <p:tavLst>
                                        <p:tav tm="0">
                                          <p:val>
                                            <p:strVal val="#ppt_x"/>
                                          </p:val>
                                        </p:tav>
                                        <p:tav tm="100000">
                                          <p:val>
                                            <p:strVal val="#ppt_x"/>
                                          </p:val>
                                        </p:tav>
                                      </p:tavLst>
                                    </p:anim>
                                    <p:anim calcmode="lin" valueType="num">
                                      <p:cBhvr>
                                        <p:cTn id="60" dur="900" decel="100000" fill="hold"/>
                                        <p:tgtEl>
                                          <p:spTgt spid="36"/>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up)">
                                      <p:cBhvr>
                                        <p:cTn id="65" dur="500"/>
                                        <p:tgtEl>
                                          <p:spTgt spid="37"/>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44"/>
                                        </p:tgtEl>
                                      </p:cBhvr>
                                    </p:animEffect>
                                    <p:set>
                                      <p:cBhvr>
                                        <p:cTn id="6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42"/>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4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40"/>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41"/>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38"/>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3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6"/>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7"/>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46"/>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45"/>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4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42"/>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43"/>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40"/>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41"/>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38"/>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39"/>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36"/>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7" grpId="0"/>
      <p:bldP spid="37" grpId="1"/>
      <p:bldP spid="37" grpId="2"/>
      <p:bldP spid="39" grpId="0"/>
      <p:bldP spid="39" grpId="1"/>
      <p:bldP spid="39" grpId="2"/>
      <p:bldP spid="41" grpId="0"/>
      <p:bldP spid="41" grpId="1"/>
      <p:bldP spid="41" grpId="2"/>
      <p:bldP spid="43" grpId="0"/>
      <p:bldP spid="43" grpId="1"/>
      <p:bldP spid="4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Background, Purple, Violet, Abstract">
            <a:extLst>
              <a:ext uri="{FF2B5EF4-FFF2-40B4-BE49-F238E27FC236}">
                <a16:creationId xmlns:a16="http://schemas.microsoft.com/office/drawing/2014/main" id="{DB1EE051-3C09-49A7-B7A8-718025F218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17728"/>
            <a:ext cx="9144000" cy="954107"/>
          </a:xfrm>
          <a:prstGeom prst="rect">
            <a:avLst/>
          </a:prstGeom>
          <a:noFill/>
        </p:spPr>
        <p:txBody>
          <a:bodyPr wrap="square" rtlCol="0">
            <a:spAutoFit/>
          </a:bodyPr>
          <a:lstStyle/>
          <a:p>
            <a:pPr algn="ctr"/>
            <a:r>
              <a:rPr lang="en-NZ" sz="2800" dirty="0"/>
              <a:t>Jesus told his followers what to do when they </a:t>
            </a:r>
          </a:p>
          <a:p>
            <a:pPr algn="ctr"/>
            <a:r>
              <a:rPr lang="en-NZ" sz="2800" dirty="0"/>
              <a:t>were troubled and unhappy</a:t>
            </a:r>
            <a:endParaRPr lang="en-GB" sz="4800" dirty="0">
              <a:solidFill>
                <a:srgbClr val="FF0000"/>
              </a:solidFill>
            </a:endParaRPr>
          </a:p>
        </p:txBody>
      </p:sp>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219706" y="4912668"/>
            <a:ext cx="2704587"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worksheet button to go to the worksheet</a:t>
            </a:r>
          </a:p>
        </p:txBody>
      </p:sp>
      <p:grpSp>
        <p:nvGrpSpPr>
          <p:cNvPr id="8" name="Group 7">
            <a:extLst>
              <a:ext uri="{FF2B5EF4-FFF2-40B4-BE49-F238E27FC236}">
                <a16:creationId xmlns:a16="http://schemas.microsoft.com/office/drawing/2014/main" id="{B30867A3-28F3-40E3-B43C-B5DF6316B739}"/>
              </a:ext>
            </a:extLst>
          </p:cNvPr>
          <p:cNvGrpSpPr/>
          <p:nvPr/>
        </p:nvGrpSpPr>
        <p:grpSpPr>
          <a:xfrm>
            <a:off x="1608732" y="901461"/>
            <a:ext cx="2576064" cy="2199338"/>
            <a:chOff x="3279206" y="2631288"/>
            <a:chExt cx="2576064" cy="2199338"/>
          </a:xfrm>
        </p:grpSpPr>
        <p:grpSp>
          <p:nvGrpSpPr>
            <p:cNvPr id="3" name="Group 2">
              <a:extLst>
                <a:ext uri="{FF2B5EF4-FFF2-40B4-BE49-F238E27FC236}">
                  <a16:creationId xmlns:a16="http://schemas.microsoft.com/office/drawing/2014/main" id="{E2C6F76D-776A-486E-BF5C-709F35AF876C}"/>
                </a:ext>
              </a:extLst>
            </p:cNvPr>
            <p:cNvGrpSpPr/>
            <p:nvPr/>
          </p:nvGrpSpPr>
          <p:grpSpPr>
            <a:xfrm>
              <a:off x="3553985" y="2975722"/>
              <a:ext cx="2026505" cy="1854904"/>
              <a:chOff x="2946375" y="1504622"/>
              <a:chExt cx="3294386" cy="3015423"/>
            </a:xfrm>
          </p:grpSpPr>
          <p:sp>
            <p:nvSpPr>
              <p:cNvPr id="18" name="TextBox: Sounds like"/>
              <p:cNvSpPr txBox="1"/>
              <p:nvPr/>
            </p:nvSpPr>
            <p:spPr>
              <a:xfrm>
                <a:off x="4761744" y="1559215"/>
                <a:ext cx="1479017" cy="450303"/>
              </a:xfrm>
              <a:prstGeom prst="rect">
                <a:avLst/>
              </a:prstGeom>
              <a:noFill/>
            </p:spPr>
            <p:txBody>
              <a:bodyPr wrap="none" rtlCol="0">
                <a:spAutoFit/>
              </a:bodyPr>
              <a:lstStyle/>
              <a:p>
                <a:pPr algn="ctr"/>
                <a:r>
                  <a:rPr lang="en-GB" sz="1200" b="1" dirty="0"/>
                  <a:t>Sounds like</a:t>
                </a:r>
              </a:p>
            </p:txBody>
          </p:sp>
          <p:sp>
            <p:nvSpPr>
              <p:cNvPr id="17" name="TextBox: Looks like"/>
              <p:cNvSpPr txBox="1"/>
              <p:nvPr/>
            </p:nvSpPr>
            <p:spPr>
              <a:xfrm>
                <a:off x="2946375" y="1559215"/>
                <a:ext cx="1315365" cy="450303"/>
              </a:xfrm>
              <a:prstGeom prst="rect">
                <a:avLst/>
              </a:prstGeom>
              <a:noFill/>
            </p:spPr>
            <p:txBody>
              <a:bodyPr wrap="none" rtlCol="0">
                <a:spAutoFit/>
              </a:bodyPr>
              <a:lstStyle/>
              <a:p>
                <a:pPr algn="ctr"/>
                <a:r>
                  <a:rPr lang="en-GB" sz="1200" b="1" dirty="0"/>
                  <a:t>Looks like</a:t>
                </a:r>
              </a:p>
            </p:txBody>
          </p:sp>
          <p:grpSp>
            <p:nvGrpSpPr>
              <p:cNvPr id="24" name="Shape: T-chart"/>
              <p:cNvGrpSpPr/>
              <p:nvPr/>
            </p:nvGrpSpPr>
            <p:grpSpPr>
              <a:xfrm>
                <a:off x="2946375" y="1504622"/>
                <a:ext cx="3209625" cy="3015423"/>
                <a:chOff x="5824837" y="1841500"/>
                <a:chExt cx="3209625" cy="3015423"/>
              </a:xfrm>
            </p:grpSpPr>
            <p:cxnSp>
              <p:nvCxnSpPr>
                <p:cNvPr id="4" name="Straight Connector vertical"/>
                <p:cNvCxnSpPr/>
                <p:nvPr/>
              </p:nvCxnSpPr>
              <p:spPr>
                <a:xfrm flipV="1">
                  <a:off x="7457768" y="1841500"/>
                  <a:ext cx="0" cy="3015423"/>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top"/>
                <p:cNvCxnSpPr/>
                <p:nvPr/>
              </p:nvCxnSpPr>
              <p:spPr>
                <a:xfrm flipH="1">
                  <a:off x="5824837" y="1841500"/>
                  <a:ext cx="3209625" cy="0"/>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 name="TextBox 4">
              <a:extLst>
                <a:ext uri="{FF2B5EF4-FFF2-40B4-BE49-F238E27FC236}">
                  <a16:creationId xmlns:a16="http://schemas.microsoft.com/office/drawing/2014/main" id="{0B0C1F77-9A4A-49BA-A70B-C8586FC817C7}"/>
                </a:ext>
              </a:extLst>
            </p:cNvPr>
            <p:cNvSpPr txBox="1"/>
            <p:nvPr/>
          </p:nvSpPr>
          <p:spPr>
            <a:xfrm>
              <a:off x="3279206" y="2631288"/>
              <a:ext cx="2576064" cy="276999"/>
            </a:xfrm>
            <a:prstGeom prst="rect">
              <a:avLst/>
            </a:prstGeom>
            <a:noFill/>
          </p:spPr>
          <p:txBody>
            <a:bodyPr wrap="square" rtlCol="0">
              <a:spAutoFit/>
            </a:bodyPr>
            <a:lstStyle/>
            <a:p>
              <a:pPr algn="ctr"/>
              <a:r>
                <a:rPr lang="en-NZ" sz="1200" b="1" dirty="0"/>
                <a:t>Trusting in God and Jesus </a:t>
              </a:r>
            </a:p>
          </p:txBody>
        </p:sp>
      </p:grpSp>
      <p:sp>
        <p:nvSpPr>
          <p:cNvPr id="7" name="Rectangle 6">
            <a:extLst>
              <a:ext uri="{FF2B5EF4-FFF2-40B4-BE49-F238E27FC236}">
                <a16:creationId xmlns:a16="http://schemas.microsoft.com/office/drawing/2014/main" id="{CA450D29-26F1-45D9-95CA-9DF0985F9A84}"/>
              </a:ext>
            </a:extLst>
          </p:cNvPr>
          <p:cNvSpPr/>
          <p:nvPr/>
        </p:nvSpPr>
        <p:spPr>
          <a:xfrm>
            <a:off x="375916" y="3285006"/>
            <a:ext cx="8418460" cy="1685077"/>
          </a:xfrm>
          <a:prstGeom prst="rect">
            <a:avLst/>
          </a:prstGeom>
        </p:spPr>
        <p:txBody>
          <a:bodyPr wrap="square">
            <a:spAutoFit/>
          </a:bodyPr>
          <a:lstStyle/>
          <a:p>
            <a:pPr marL="342900" lvl="0" indent="-342900">
              <a:lnSpc>
                <a:spcPct val="115000"/>
              </a:lnSpc>
              <a:spcAft>
                <a:spcPts val="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Look at the sketch of Jesus and talk about what he is doing and who he is talking </a:t>
            </a:r>
            <a:r>
              <a:rPr lang="en-NZ" dirty="0" smtClean="0">
                <a:latin typeface="Calibri" panose="020F0502020204030204" pitchFamily="34" charset="0"/>
                <a:ea typeface="Calibri" panose="020F0502020204030204" pitchFamily="34" charset="0"/>
                <a:cs typeface="Times New Roman" panose="02020603050405020304" pitchFamily="18" charset="0"/>
              </a:rPr>
              <a:t>to.</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Read his words and talk about what they </a:t>
            </a:r>
            <a:r>
              <a:rPr lang="en-NZ" dirty="0" smtClean="0">
                <a:latin typeface="Calibri" panose="020F0502020204030204" pitchFamily="34" charset="0"/>
                <a:ea typeface="Calibri" panose="020F0502020204030204" pitchFamily="34" charset="0"/>
                <a:cs typeface="Times New Roman" panose="02020603050405020304" pitchFamily="18" charset="0"/>
              </a:rPr>
              <a:t>mean.</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Tell a story about when someone you know was troubled and </a:t>
            </a:r>
            <a:r>
              <a:rPr lang="en-NZ" dirty="0" smtClean="0">
                <a:latin typeface="Calibri" panose="020F0502020204030204" pitchFamily="34" charset="0"/>
                <a:ea typeface="Calibri" panose="020F0502020204030204" pitchFamily="34" charset="0"/>
                <a:cs typeface="Times New Roman" panose="02020603050405020304" pitchFamily="18" charset="0"/>
              </a:rPr>
              <a:t>upset. </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What does Jesus want us to do when we are troubled?</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NZ" dirty="0">
                <a:latin typeface="Calibri" panose="020F0502020204030204" pitchFamily="34" charset="0"/>
                <a:ea typeface="Calibri" panose="020F0502020204030204" pitchFamily="34" charset="0"/>
                <a:cs typeface="Times New Roman" panose="02020603050405020304" pitchFamily="18" charset="0"/>
              </a:rPr>
              <a:t>Talk about what trusting in God and Jesus looks and sounds like.</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descr="Related image">
            <a:extLst>
              <a:ext uri="{FF2B5EF4-FFF2-40B4-BE49-F238E27FC236}">
                <a16:creationId xmlns:a16="http://schemas.microsoft.com/office/drawing/2014/main" id="{6A913D25-4075-46D9-9B6B-BF6D41B1D65D}"/>
              </a:ext>
            </a:extLst>
          </p:cNvPr>
          <p:cNvPicPr/>
          <p:nvPr/>
        </p:nvPicPr>
        <p:blipFill rotWithShape="1">
          <a:blip r:embed="rId6" cstate="print">
            <a:extLst>
              <a:ext uri="{28A0092B-C50C-407E-A947-70E740481C1C}">
                <a14:useLocalDpi xmlns:a14="http://schemas.microsoft.com/office/drawing/2010/main" val="0"/>
              </a:ext>
            </a:extLst>
          </a:blip>
          <a:srcRect l="578" t="13712" r="1156" b="12762"/>
          <a:stretch/>
        </p:blipFill>
        <p:spPr bwMode="auto">
          <a:xfrm>
            <a:off x="5226887" y="954214"/>
            <a:ext cx="1865113" cy="2298629"/>
          </a:xfrm>
          <a:prstGeom prst="roundRect">
            <a:avLst/>
          </a:prstGeom>
          <a:noFill/>
          <a:ln w="19050">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1307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ll Souls (1.1&amp;2.01.S08) Come and go with 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3231" y="8180"/>
            <a:ext cx="609600" cy="609600"/>
          </a:xfrm>
          <a:prstGeom prst="rect">
            <a:avLst/>
          </a:prstGeom>
        </p:spPr>
      </p:pic>
      <p:pic>
        <p:nvPicPr>
          <p:cNvPr id="29" name="Picture 2" descr="Background, Purple, Violet, Abstract">
            <a:extLst>
              <a:ext uri="{FF2B5EF4-FFF2-40B4-BE49-F238E27FC236}">
                <a16:creationId xmlns:a16="http://schemas.microsoft.com/office/drawing/2014/main" id="{3A7C3107-7049-4C97-A08B-D4605EA0F4A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MOVE THIS OBJECT"/>
          <p:cNvSpPr txBox="1"/>
          <p:nvPr/>
        </p:nvSpPr>
        <p:spPr>
          <a:xfrm>
            <a:off x="0" y="-17729"/>
            <a:ext cx="9144000" cy="954107"/>
          </a:xfrm>
          <a:prstGeom prst="rect">
            <a:avLst/>
          </a:prstGeom>
          <a:noFill/>
        </p:spPr>
        <p:txBody>
          <a:bodyPr wrap="square" rtlCol="0">
            <a:spAutoFit/>
          </a:bodyPr>
          <a:lstStyle/>
          <a:p>
            <a:pPr algn="ctr"/>
            <a:r>
              <a:rPr lang="en-NZ" sz="2800" dirty="0"/>
              <a:t>Jesus told his followers he would prepare a place in </a:t>
            </a:r>
          </a:p>
          <a:p>
            <a:pPr algn="ctr"/>
            <a:r>
              <a:rPr lang="en-NZ" sz="2800" dirty="0"/>
              <a:t>God his Father’s house for them</a:t>
            </a:r>
          </a:p>
        </p:txBody>
      </p:sp>
      <p:sp>
        <p:nvSpPr>
          <p:cNvPr id="21" name="Shape: Word list border"/>
          <p:cNvSpPr/>
          <p:nvPr/>
        </p:nvSpPr>
        <p:spPr>
          <a:xfrm>
            <a:off x="842403" y="3948084"/>
            <a:ext cx="6063791" cy="7228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ifth word"/>
          <p:cNvSpPr txBox="1"/>
          <p:nvPr/>
        </p:nvSpPr>
        <p:spPr>
          <a:xfrm>
            <a:off x="4409176" y="4109782"/>
            <a:ext cx="864000" cy="360000"/>
          </a:xfrm>
          <a:prstGeom prst="rect">
            <a:avLst/>
          </a:prstGeom>
          <a:noFill/>
        </p:spPr>
        <p:txBody>
          <a:bodyPr wrap="none" rtlCol="0">
            <a:noAutofit/>
          </a:bodyPr>
          <a:lstStyle>
            <a:defPPr>
              <a:defRPr lang="en-US"/>
            </a:defPPr>
          </a:lstStyle>
          <a:p>
            <a:pPr algn="ctr"/>
            <a:r>
              <a:rPr lang="en-NZ" sz="2000" dirty="0"/>
              <a:t>quickly</a:t>
            </a:r>
          </a:p>
        </p:txBody>
      </p:sp>
      <p:sp>
        <p:nvSpPr>
          <p:cNvPr id="19" name="TextBox: Fourth word"/>
          <p:cNvSpPr txBox="1"/>
          <p:nvPr/>
        </p:nvSpPr>
        <p:spPr>
          <a:xfrm>
            <a:off x="5500047" y="4109782"/>
            <a:ext cx="864000" cy="360000"/>
          </a:xfrm>
          <a:prstGeom prst="rect">
            <a:avLst/>
          </a:prstGeom>
          <a:noFill/>
        </p:spPr>
        <p:txBody>
          <a:bodyPr wrap="none" rtlCol="0">
            <a:noAutofit/>
          </a:bodyPr>
          <a:lstStyle>
            <a:defPPr>
              <a:defRPr lang="en-US"/>
            </a:defPPr>
          </a:lstStyle>
          <a:p>
            <a:r>
              <a:rPr lang="en-NZ" sz="2000" dirty="0"/>
              <a:t>heaven</a:t>
            </a:r>
          </a:p>
        </p:txBody>
      </p:sp>
      <p:sp>
        <p:nvSpPr>
          <p:cNvPr id="18" name="TextBox: Third word"/>
          <p:cNvSpPr txBox="1"/>
          <p:nvPr/>
        </p:nvSpPr>
        <p:spPr>
          <a:xfrm>
            <a:off x="3318306" y="4109782"/>
            <a:ext cx="864000" cy="360000"/>
          </a:xfrm>
          <a:prstGeom prst="rect">
            <a:avLst/>
          </a:prstGeom>
          <a:noFill/>
        </p:spPr>
        <p:txBody>
          <a:bodyPr wrap="none" rtlCol="0">
            <a:noAutofit/>
          </a:bodyPr>
          <a:lstStyle>
            <a:defPPr>
              <a:defRPr lang="en-US"/>
            </a:defPPr>
          </a:lstStyle>
          <a:p>
            <a:pPr algn="ctr"/>
            <a:r>
              <a:rPr lang="en-NZ" sz="2000" dirty="0"/>
              <a:t>selves</a:t>
            </a:r>
          </a:p>
        </p:txBody>
      </p:sp>
      <p:sp>
        <p:nvSpPr>
          <p:cNvPr id="17" name="TextBox: Second word"/>
          <p:cNvSpPr txBox="1"/>
          <p:nvPr/>
        </p:nvSpPr>
        <p:spPr>
          <a:xfrm>
            <a:off x="1136566" y="4109782"/>
            <a:ext cx="864000" cy="360000"/>
          </a:xfrm>
          <a:prstGeom prst="rect">
            <a:avLst/>
          </a:prstGeom>
          <a:noFill/>
        </p:spPr>
        <p:txBody>
          <a:bodyPr wrap="none" rtlCol="0">
            <a:noAutofit/>
          </a:bodyPr>
          <a:lstStyle>
            <a:defPPr>
              <a:defRPr lang="en-US"/>
            </a:defPPr>
          </a:lstStyle>
          <a:p>
            <a:pPr algn="ctr"/>
            <a:r>
              <a:rPr lang="en-NZ" sz="2000" dirty="0"/>
              <a:t>rooms</a:t>
            </a:r>
          </a:p>
        </p:txBody>
      </p:sp>
      <p:sp>
        <p:nvSpPr>
          <p:cNvPr id="16" name="TextBox: First word"/>
          <p:cNvSpPr txBox="1"/>
          <p:nvPr/>
        </p:nvSpPr>
        <p:spPr>
          <a:xfrm>
            <a:off x="2227436" y="4109782"/>
            <a:ext cx="864000" cy="360000"/>
          </a:xfrm>
          <a:prstGeom prst="rect">
            <a:avLst/>
          </a:prstGeom>
          <a:noFill/>
        </p:spPr>
        <p:txBody>
          <a:bodyPr wrap="none" rtlCol="0">
            <a:noAutofit/>
          </a:bodyPr>
          <a:lstStyle>
            <a:defPPr>
              <a:defRPr lang="en-US"/>
            </a:defPPr>
          </a:lstStyle>
          <a:p>
            <a:pPr algn="ctr"/>
            <a:r>
              <a:rPr lang="en-NZ" sz="2000" dirty="0"/>
              <a:t>me</a:t>
            </a:r>
          </a:p>
        </p:txBody>
      </p:sp>
      <p:sp>
        <p:nvSpPr>
          <p:cNvPr id="23" name="Shape: Fifth position"/>
          <p:cNvSpPr/>
          <p:nvPr/>
        </p:nvSpPr>
        <p:spPr>
          <a:xfrm>
            <a:off x="7456805" y="3215275"/>
            <a:ext cx="859611" cy="27720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rPr>
              <a:t>quickly</a:t>
            </a:r>
          </a:p>
        </p:txBody>
      </p:sp>
      <p:sp>
        <p:nvSpPr>
          <p:cNvPr id="69" name="Shape: Fourth position"/>
          <p:cNvSpPr/>
          <p:nvPr/>
        </p:nvSpPr>
        <p:spPr>
          <a:xfrm>
            <a:off x="6717970" y="2701552"/>
            <a:ext cx="792000" cy="25200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rPr>
              <a:t>heaven</a:t>
            </a:r>
          </a:p>
        </p:txBody>
      </p:sp>
      <p:sp>
        <p:nvSpPr>
          <p:cNvPr id="68" name="Shape: Third position"/>
          <p:cNvSpPr/>
          <p:nvPr/>
        </p:nvSpPr>
        <p:spPr>
          <a:xfrm>
            <a:off x="5795195" y="2202279"/>
            <a:ext cx="751776" cy="243963"/>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rPr>
              <a:t>selves</a:t>
            </a:r>
          </a:p>
        </p:txBody>
      </p:sp>
      <p:sp>
        <p:nvSpPr>
          <p:cNvPr id="70" name="Shape: Second position"/>
          <p:cNvSpPr/>
          <p:nvPr/>
        </p:nvSpPr>
        <p:spPr>
          <a:xfrm>
            <a:off x="4609843" y="1647239"/>
            <a:ext cx="875368" cy="307777"/>
          </a:xfrm>
          <a:prstGeom prst="rect">
            <a:avLst/>
          </a:prstGeom>
          <a:no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rPr>
              <a:t>rooms</a:t>
            </a:r>
          </a:p>
        </p:txBody>
      </p:sp>
      <p:sp>
        <p:nvSpPr>
          <p:cNvPr id="71" name="Shape: First position"/>
          <p:cNvSpPr/>
          <p:nvPr/>
        </p:nvSpPr>
        <p:spPr>
          <a:xfrm>
            <a:off x="4560148" y="1133884"/>
            <a:ext cx="541895" cy="307777"/>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rPr>
              <a:t>me”</a:t>
            </a:r>
          </a:p>
        </p:txBody>
      </p:sp>
      <p:sp>
        <p:nvSpPr>
          <p:cNvPr id="15" name="TextBox: Sentence last part"/>
          <p:cNvSpPr txBox="1"/>
          <p:nvPr/>
        </p:nvSpPr>
        <p:spPr>
          <a:xfrm>
            <a:off x="502379" y="2683503"/>
            <a:ext cx="6241645" cy="307777"/>
          </a:xfrm>
          <a:prstGeom prst="rect">
            <a:avLst/>
          </a:prstGeom>
          <a:noFill/>
        </p:spPr>
        <p:txBody>
          <a:bodyPr wrap="none" lIns="0" tIns="0" rIns="0" bIns="0" rtlCol="0">
            <a:spAutoFit/>
          </a:bodyPr>
          <a:lstStyle>
            <a:defPPr>
              <a:defRPr lang="en-US"/>
            </a:defPPr>
          </a:lstStyle>
          <a:p>
            <a:r>
              <a:rPr lang="en-NZ" sz="2000" dirty="0"/>
              <a:t>4)   There are rooms for people who need to wait to get into</a:t>
            </a:r>
          </a:p>
        </p:txBody>
      </p:sp>
      <p:sp>
        <p:nvSpPr>
          <p:cNvPr id="13" name="TextBox: Sentence sixth part"/>
          <p:cNvSpPr txBox="1"/>
          <p:nvPr/>
        </p:nvSpPr>
        <p:spPr>
          <a:xfrm>
            <a:off x="502379" y="3201235"/>
            <a:ext cx="7090787" cy="307777"/>
          </a:xfrm>
          <a:prstGeom prst="rect">
            <a:avLst/>
          </a:prstGeom>
          <a:noFill/>
        </p:spPr>
        <p:txBody>
          <a:bodyPr wrap="none" lIns="0" tIns="0" rIns="0" bIns="0" rtlCol="0">
            <a:spAutoFit/>
          </a:bodyPr>
          <a:lstStyle>
            <a:defPPr>
              <a:defRPr lang="en-US"/>
            </a:defPPr>
          </a:lstStyle>
          <a:p>
            <a:pPr lvl="0"/>
            <a:r>
              <a:rPr lang="en-NZ" sz="2000" dirty="0"/>
              <a:t>5)   Praying for people who have died helps them to get into heaven </a:t>
            </a:r>
          </a:p>
        </p:txBody>
      </p:sp>
      <p:sp>
        <p:nvSpPr>
          <p:cNvPr id="12" name="TextBox: Sentence fifth part"/>
          <p:cNvSpPr txBox="1"/>
          <p:nvPr/>
        </p:nvSpPr>
        <p:spPr>
          <a:xfrm>
            <a:off x="502379" y="2165771"/>
            <a:ext cx="5297787" cy="307777"/>
          </a:xfrm>
          <a:prstGeom prst="rect">
            <a:avLst/>
          </a:prstGeom>
          <a:noFill/>
        </p:spPr>
        <p:txBody>
          <a:bodyPr wrap="square" lIns="0" tIns="0" rIns="0" bIns="0" rtlCol="0">
            <a:spAutoFit/>
          </a:bodyPr>
          <a:lstStyle>
            <a:defPPr>
              <a:defRPr lang="en-US"/>
            </a:defPPr>
          </a:lstStyle>
          <a:p>
            <a:pPr lvl="0"/>
            <a:r>
              <a:rPr lang="en-NZ" sz="2000" dirty="0"/>
              <a:t>3)   Some people need to wait to become their best </a:t>
            </a:r>
          </a:p>
        </p:txBody>
      </p:sp>
      <p:sp>
        <p:nvSpPr>
          <p:cNvPr id="9" name="TextBox: Sentence third part"/>
          <p:cNvSpPr txBox="1"/>
          <p:nvPr/>
        </p:nvSpPr>
        <p:spPr>
          <a:xfrm>
            <a:off x="502379" y="1648039"/>
            <a:ext cx="4184543" cy="307777"/>
          </a:xfrm>
          <a:prstGeom prst="rect">
            <a:avLst/>
          </a:prstGeom>
          <a:noFill/>
        </p:spPr>
        <p:txBody>
          <a:bodyPr wrap="none" lIns="0" tIns="0" rIns="0" bIns="0" rtlCol="0">
            <a:spAutoFit/>
          </a:bodyPr>
          <a:lstStyle>
            <a:defPPr>
              <a:defRPr lang="en-US"/>
            </a:defPPr>
          </a:lstStyle>
          <a:p>
            <a:pPr lvl="0"/>
            <a:r>
              <a:rPr lang="en-NZ" sz="2000" dirty="0"/>
              <a:t>2)   In my Father’s house there are many</a:t>
            </a:r>
          </a:p>
        </p:txBody>
      </p:sp>
      <p:sp>
        <p:nvSpPr>
          <p:cNvPr id="2" name="Textbox: Sentence first part"/>
          <p:cNvSpPr txBox="1"/>
          <p:nvPr/>
        </p:nvSpPr>
        <p:spPr>
          <a:xfrm>
            <a:off x="502379" y="1130307"/>
            <a:ext cx="4210448" cy="307777"/>
          </a:xfrm>
          <a:prstGeom prst="rect">
            <a:avLst/>
          </a:prstGeom>
          <a:noFill/>
        </p:spPr>
        <p:txBody>
          <a:bodyPr wrap="none" lIns="0" tIns="0" rIns="0" bIns="0" rtlCol="0">
            <a:spAutoFit/>
          </a:bodyPr>
          <a:lstStyle/>
          <a:p>
            <a:pPr lvl="0"/>
            <a:r>
              <a:rPr lang="en-NZ" sz="2000" dirty="0"/>
              <a:t>1)   Jesus said “Trust in God and trust in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1003326" y="4912668"/>
            <a:ext cx="335220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 word from the list to correctly complete the </a:t>
            </a:r>
            <a:r>
              <a:rPr lang="en-GB" sz="900" dirty="0" smtClean="0">
                <a:latin typeface="Arial" pitchFamily="34" charset="0"/>
                <a:ea typeface="Segoe UI" pitchFamily="34" charset="0"/>
                <a:cs typeface="Arial" pitchFamily="34" charset="0"/>
              </a:rPr>
              <a:t>sentence.</a:t>
            </a:r>
            <a:endParaRPr lang="en-GB" sz="900" dirty="0">
              <a:latin typeface="Arial" pitchFamily="34" charset="0"/>
              <a:cs typeface="Arial" pitchFamily="34" charset="0"/>
            </a:endParaRPr>
          </a:p>
        </p:txBody>
      </p:sp>
      <p:pic>
        <p:nvPicPr>
          <p:cNvPr id="28" name="Picture 27" descr="Related image">
            <a:extLst>
              <a:ext uri="{FF2B5EF4-FFF2-40B4-BE49-F238E27FC236}">
                <a16:creationId xmlns:a16="http://schemas.microsoft.com/office/drawing/2014/main" id="{A3CA3A1B-3682-4D30-A6FD-8C153BF19C53}"/>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2379" y="704541"/>
            <a:ext cx="1691337" cy="1691337"/>
          </a:xfrm>
          <a:prstGeom prst="rect">
            <a:avLst/>
          </a:prstGeom>
          <a:noFill/>
          <a:ln w="19050">
            <a:solidFill>
              <a:schemeClr val="bg1"/>
            </a:solidFill>
          </a:ln>
        </p:spPr>
      </p:pic>
      <p:sp>
        <p:nvSpPr>
          <p:cNvPr id="3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stop"/>
          <p:cNvSpPr txBox="1"/>
          <p:nvPr/>
        </p:nvSpPr>
        <p:spPr>
          <a:xfrm>
            <a:off x="4106536" y="4912668"/>
            <a:ext cx="287771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a:t>
            </a:r>
            <a:r>
              <a:rPr lang="en-GB" sz="900" dirty="0" smtClean="0">
                <a:latin typeface="Arial" pitchFamily="34" charset="0"/>
                <a:ea typeface="Segoe UI" pitchFamily="34" charset="0"/>
                <a:cs typeface="Arial" pitchFamily="34" charset="0"/>
              </a:rPr>
              <a:t>‘Come and go with me’</a:t>
            </a:r>
            <a:endParaRPr lang="en-GB" sz="900" dirty="0">
              <a:latin typeface="Arial" pitchFamily="34" charset="0"/>
              <a:ea typeface="Segoe UI" pitchFamily="34" charset="0"/>
              <a:cs typeface="Arial" pitchFamily="34" charset="0"/>
            </a:endParaRPr>
          </a:p>
        </p:txBody>
      </p:sp>
      <p:sp>
        <p:nvSpPr>
          <p:cNvPr id="34" name="TextBox: Tool instructions start"/>
          <p:cNvSpPr txBox="1"/>
          <p:nvPr/>
        </p:nvSpPr>
        <p:spPr>
          <a:xfrm>
            <a:off x="4109742" y="4912668"/>
            <a:ext cx="287130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a:t>
            </a:r>
            <a:r>
              <a:rPr lang="en-GB" sz="900" dirty="0" smtClean="0">
                <a:latin typeface="Arial" pitchFamily="34" charset="0"/>
                <a:ea typeface="Segoe UI" pitchFamily="34" charset="0"/>
                <a:cs typeface="Arial" pitchFamily="34" charset="0"/>
              </a:rPr>
              <a:t>‘Come and go with me’</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4194668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47" presetClass="exit" presetSubtype="0" fill="hold" grpId="0" nodeType="clickEffect">
                                  <p:stCondLst>
                                    <p:cond delay="0"/>
                                  </p:stCondLst>
                                  <p:childTnLst>
                                    <p:animEffect transition="out" filter="fade">
                                      <p:cBhvr>
                                        <p:cTn id="11" dur="1000"/>
                                        <p:tgtEl>
                                          <p:spTgt spid="16"/>
                                        </p:tgtEl>
                                      </p:cBhvr>
                                    </p:animEffect>
                                    <p:anim calcmode="lin" valueType="num">
                                      <p:cBhvr>
                                        <p:cTn id="12" dur="1000"/>
                                        <p:tgtEl>
                                          <p:spTgt spid="16"/>
                                        </p:tgtEl>
                                        <p:attrNameLst>
                                          <p:attrName>ppt_x</p:attrName>
                                        </p:attrNameLst>
                                      </p:cBhvr>
                                      <p:tavLst>
                                        <p:tav tm="0">
                                          <p:val>
                                            <p:strVal val="ppt_x"/>
                                          </p:val>
                                        </p:tav>
                                        <p:tav tm="100000">
                                          <p:val>
                                            <p:strVal val="ppt_x"/>
                                          </p:val>
                                        </p:tav>
                                      </p:tavLst>
                                    </p:anim>
                                    <p:anim calcmode="lin" valueType="num">
                                      <p:cBhvr>
                                        <p:cTn id="13" dur="1000"/>
                                        <p:tgtEl>
                                          <p:spTgt spid="16"/>
                                        </p:tgtEl>
                                        <p:attrNameLst>
                                          <p:attrName>ppt_y</p:attrName>
                                        </p:attrNameLst>
                                      </p:cBhvr>
                                      <p:tavLst>
                                        <p:tav tm="0">
                                          <p:val>
                                            <p:strVal val="ppt_y"/>
                                          </p:val>
                                        </p:tav>
                                        <p:tav tm="100000">
                                          <p:val>
                                            <p:strVal val="ppt_y-.1"/>
                                          </p:val>
                                        </p:tav>
                                      </p:tavLst>
                                    </p:anim>
                                    <p:set>
                                      <p:cBhvr>
                                        <p:cTn id="14" dur="1" fill="hold">
                                          <p:stCondLst>
                                            <p:cond delay="999"/>
                                          </p:stCondLst>
                                        </p:cTn>
                                        <p:tgtEl>
                                          <p:spTgt spid="16"/>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7" dur="1000"/>
                                        <p:tgtEl>
                                          <p:spTgt spid="71">
                                            <p:txEl>
                                              <p:charRg st="4294967295" end="4294967295"/>
                                            </p:txEl>
                                          </p:spTgt>
                                        </p:tgtEl>
                                      </p:cBhvr>
                                    </p:animEffect>
                                    <p:anim calcmode="lin" valueType="num">
                                      <p:cBhvr>
                                        <p:cTn id="18"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9"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47" presetClass="exit" presetSubtype="0" fill="hold" grpId="0" nodeType="click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0" dur="1000"/>
                                        <p:tgtEl>
                                          <p:spTgt spid="70">
                                            <p:txEl>
                                              <p:charRg st="4294967295" end="4294967295"/>
                                            </p:txEl>
                                          </p:spTgt>
                                        </p:tgtEl>
                                      </p:cBhvr>
                                    </p:animEffect>
                                    <p:anim calcmode="lin" valueType="num">
                                      <p:cBhvr>
                                        <p:cTn id="3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3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grpId="0" nodeType="clickEffect">
                                  <p:stCondLst>
                                    <p:cond delay="0"/>
                                  </p:stCondLst>
                                  <p:childTnLst>
                                    <p:animEffect transition="out" filter="fade">
                                      <p:cBhvr>
                                        <p:cTn id="37" dur="1000"/>
                                        <p:tgtEl>
                                          <p:spTgt spid="18"/>
                                        </p:tgtEl>
                                      </p:cBhvr>
                                    </p:animEffect>
                                    <p:anim calcmode="lin" valueType="num">
                                      <p:cBhvr>
                                        <p:cTn id="38" dur="1000"/>
                                        <p:tgtEl>
                                          <p:spTgt spid="18"/>
                                        </p:tgtEl>
                                        <p:attrNameLst>
                                          <p:attrName>ppt_x</p:attrName>
                                        </p:attrNameLst>
                                      </p:cBhvr>
                                      <p:tavLst>
                                        <p:tav tm="0">
                                          <p:val>
                                            <p:strVal val="ppt_x"/>
                                          </p:val>
                                        </p:tav>
                                        <p:tav tm="100000">
                                          <p:val>
                                            <p:strVal val="ppt_x"/>
                                          </p:val>
                                        </p:tav>
                                      </p:tavLst>
                                    </p:anim>
                                    <p:anim calcmode="lin" valueType="num">
                                      <p:cBhvr>
                                        <p:cTn id="39" dur="1000"/>
                                        <p:tgtEl>
                                          <p:spTgt spid="18"/>
                                        </p:tgtEl>
                                        <p:attrNameLst>
                                          <p:attrName>ppt_y</p:attrName>
                                        </p:attrNameLst>
                                      </p:cBhvr>
                                      <p:tavLst>
                                        <p:tav tm="0">
                                          <p:val>
                                            <p:strVal val="ppt_y"/>
                                          </p:val>
                                        </p:tav>
                                        <p:tav tm="100000">
                                          <p:val>
                                            <p:strVal val="ppt_y-.1"/>
                                          </p:val>
                                        </p:tav>
                                      </p:tavLst>
                                    </p:anim>
                                    <p:set>
                                      <p:cBhvr>
                                        <p:cTn id="40" dur="1" fill="hold">
                                          <p:stCondLst>
                                            <p:cond delay="999"/>
                                          </p:stCondLst>
                                        </p:cTn>
                                        <p:tgtEl>
                                          <p:spTgt spid="18"/>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43" dur="1000"/>
                                        <p:tgtEl>
                                          <p:spTgt spid="68">
                                            <p:txEl>
                                              <p:charRg st="4294967295" end="4294967295"/>
                                            </p:txEl>
                                          </p:spTgt>
                                        </p:tgtEl>
                                      </p:cBhvr>
                                    </p:animEffect>
                                    <p:anim calcmode="lin" valueType="num">
                                      <p:cBhvr>
                                        <p:cTn id="44"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45"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47" presetClass="exit" presetSubtype="0" fill="hold" grpId="0" nodeType="clickEffect">
                                  <p:stCondLst>
                                    <p:cond delay="0"/>
                                  </p:stCondLst>
                                  <p:childTnLst>
                                    <p:animEffect transition="out" filter="fade">
                                      <p:cBhvr>
                                        <p:cTn id="50" dur="1000"/>
                                        <p:tgtEl>
                                          <p:spTgt spid="19"/>
                                        </p:tgtEl>
                                      </p:cBhvr>
                                    </p:animEffect>
                                    <p:anim calcmode="lin" valueType="num">
                                      <p:cBhvr>
                                        <p:cTn id="51" dur="1000"/>
                                        <p:tgtEl>
                                          <p:spTgt spid="19"/>
                                        </p:tgtEl>
                                        <p:attrNameLst>
                                          <p:attrName>ppt_x</p:attrName>
                                        </p:attrNameLst>
                                      </p:cBhvr>
                                      <p:tavLst>
                                        <p:tav tm="0">
                                          <p:val>
                                            <p:strVal val="ppt_x"/>
                                          </p:val>
                                        </p:tav>
                                        <p:tav tm="100000">
                                          <p:val>
                                            <p:strVal val="ppt_x"/>
                                          </p:val>
                                        </p:tav>
                                      </p:tavLst>
                                    </p:anim>
                                    <p:anim calcmode="lin" valueType="num">
                                      <p:cBhvr>
                                        <p:cTn id="52" dur="1000"/>
                                        <p:tgtEl>
                                          <p:spTgt spid="19"/>
                                        </p:tgtEl>
                                        <p:attrNameLst>
                                          <p:attrName>ppt_y</p:attrName>
                                        </p:attrNameLst>
                                      </p:cBhvr>
                                      <p:tavLst>
                                        <p:tav tm="0">
                                          <p:val>
                                            <p:strVal val="ppt_y"/>
                                          </p:val>
                                        </p:tav>
                                        <p:tav tm="100000">
                                          <p:val>
                                            <p:strVal val="ppt_y-.1"/>
                                          </p:val>
                                        </p:tav>
                                      </p:tavLst>
                                    </p:anim>
                                    <p:set>
                                      <p:cBhvr>
                                        <p:cTn id="53" dur="1" fill="hold">
                                          <p:stCondLst>
                                            <p:cond delay="999"/>
                                          </p:stCondLst>
                                        </p:cTn>
                                        <p:tgtEl>
                                          <p:spTgt spid="19"/>
                                        </p:tgtEl>
                                        <p:attrNameLst>
                                          <p:attrName>style.visibility</p:attrName>
                                        </p:attrNameLst>
                                      </p:cBhvr>
                                      <p:to>
                                        <p:strVal val="hidden"/>
                                      </p:to>
                                    </p:set>
                                  </p:childTnLst>
                                </p:cTn>
                              </p:par>
                              <p:par>
                                <p:cTn id="54" presetID="42" presetClass="entr" presetSubtype="0" fill="hold" grpId="0" nodeType="withEffect">
                                  <p:stCondLst>
                                    <p:cond delay="0"/>
                                  </p:stCondLst>
                                  <p:childTnLst>
                                    <p:set>
                                      <p:cBhvr>
                                        <p:cTn id="55"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56" dur="1000"/>
                                        <p:tgtEl>
                                          <p:spTgt spid="69">
                                            <p:txEl>
                                              <p:charRg st="4294967295" end="4294967295"/>
                                            </p:txEl>
                                          </p:spTgt>
                                        </p:tgtEl>
                                      </p:cBhvr>
                                    </p:animEffect>
                                    <p:anim calcmode="lin" valueType="num">
                                      <p:cBhvr>
                                        <p:cTn id="57"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47" presetClass="exit" presetSubtype="0" fill="hold" grpId="0" nodeType="clickEffect">
                                  <p:stCondLst>
                                    <p:cond delay="0"/>
                                  </p:stCondLst>
                                  <p:childTnLst>
                                    <p:animEffect transition="out" filter="fade">
                                      <p:cBhvr>
                                        <p:cTn id="63" dur="1000"/>
                                        <p:tgtEl>
                                          <p:spTgt spid="20"/>
                                        </p:tgtEl>
                                      </p:cBhvr>
                                    </p:animEffect>
                                    <p:anim calcmode="lin" valueType="num">
                                      <p:cBhvr>
                                        <p:cTn id="64" dur="1000"/>
                                        <p:tgtEl>
                                          <p:spTgt spid="20"/>
                                        </p:tgtEl>
                                        <p:attrNameLst>
                                          <p:attrName>ppt_x</p:attrName>
                                        </p:attrNameLst>
                                      </p:cBhvr>
                                      <p:tavLst>
                                        <p:tav tm="0">
                                          <p:val>
                                            <p:strVal val="ppt_x"/>
                                          </p:val>
                                        </p:tav>
                                        <p:tav tm="100000">
                                          <p:val>
                                            <p:strVal val="ppt_x"/>
                                          </p:val>
                                        </p:tav>
                                      </p:tavLst>
                                    </p:anim>
                                    <p:anim calcmode="lin" valueType="num">
                                      <p:cBhvr>
                                        <p:cTn id="65" dur="1000"/>
                                        <p:tgtEl>
                                          <p:spTgt spid="20"/>
                                        </p:tgtEl>
                                        <p:attrNameLst>
                                          <p:attrName>ppt_y</p:attrName>
                                        </p:attrNameLst>
                                      </p:cBhvr>
                                      <p:tavLst>
                                        <p:tav tm="0">
                                          <p:val>
                                            <p:strVal val="ppt_y"/>
                                          </p:val>
                                        </p:tav>
                                        <p:tav tm="100000">
                                          <p:val>
                                            <p:strVal val="ppt_y-.1"/>
                                          </p:val>
                                        </p:tav>
                                      </p:tavLst>
                                    </p:anim>
                                    <p:set>
                                      <p:cBhvr>
                                        <p:cTn id="66" dur="1" fill="hold">
                                          <p:stCondLst>
                                            <p:cond delay="999"/>
                                          </p:stCondLst>
                                        </p:cTn>
                                        <p:tgtEl>
                                          <p:spTgt spid="20"/>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69" dur="1000"/>
                                        <p:tgtEl>
                                          <p:spTgt spid="23">
                                            <p:txEl>
                                              <p:charRg st="4294967295" end="4294967295"/>
                                            </p:txEl>
                                          </p:spTgt>
                                        </p:tgtEl>
                                      </p:cBhvr>
                                    </p:animEffect>
                                    <p:anim calcmode="lin" valueType="num">
                                      <p:cBhvr>
                                        <p:cTn id="70"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71"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2"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par>
                                <p:cTn id="85" presetID="1" presetClass="exit" presetSubtype="0" fill="hold" grpId="2" nodeType="withEffect">
                                  <p:stCondLst>
                                    <p:cond delay="0"/>
                                  </p:stCondLst>
                                  <p:childTnLst>
                                    <p:set>
                                      <p:cBhvr>
                                        <p:cTn id="86" dur="1" fill="hold">
                                          <p:stCondLst>
                                            <p:cond delay="0"/>
                                          </p:stCondLst>
                                        </p:cTn>
                                        <p:tgtEl>
                                          <p:spTgt spid="70">
                                            <p:txEl>
                                              <p:charRg st="4294967295" end="4294967295"/>
                                            </p:txEl>
                                          </p:spTgt>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71">
                                            <p:txEl>
                                              <p:charRg st="4294967295" end="4294967295"/>
                                            </p:txEl>
                                          </p:spTgt>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68">
                                            <p:txEl>
                                              <p:charRg st="4294967295" end="4294967295"/>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69">
                                            <p:txEl>
                                              <p:charRg st="4294967295" end="4294967295"/>
                                            </p:txEl>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ntr" presetSubtype="0" fill="hold" grpId="3" nodeType="withEffect">
                                  <p:stCondLst>
                                    <p:cond delay="0"/>
                                  </p:stCondLst>
                                  <p:childTnLst>
                                    <p:set>
                                      <p:cBhvr>
                                        <p:cTn id="105" dur="1" fill="hold">
                                          <p:stCondLst>
                                            <p:cond delay="0"/>
                                          </p:stCondLst>
                                        </p:cTn>
                                        <p:tgtEl>
                                          <p:spTgt spid="19"/>
                                        </p:tgtEl>
                                        <p:attrNameLst>
                                          <p:attrName>style.visibility</p:attrName>
                                        </p:attrNameLst>
                                      </p:cBhvr>
                                      <p:to>
                                        <p:strVal val="visible"/>
                                      </p:to>
                                    </p:set>
                                  </p:childTnLst>
                                </p:cTn>
                              </p:par>
                              <p:par>
                                <p:cTn id="106" presetID="1" presetClass="entr" presetSubtype="0" fill="hold" grpId="3" nodeType="withEffect">
                                  <p:stCondLst>
                                    <p:cond delay="0"/>
                                  </p:stCondLst>
                                  <p:childTnLst>
                                    <p:set>
                                      <p:cBhvr>
                                        <p:cTn id="107" dur="1" fill="hold">
                                          <p:stCondLst>
                                            <p:cond delay="0"/>
                                          </p:stCondLst>
                                        </p:cTn>
                                        <p:tgtEl>
                                          <p:spTgt spid="20"/>
                                        </p:tgtEl>
                                        <p:attrNameLst>
                                          <p:attrName>style.visibility</p:attrName>
                                        </p:attrNameLst>
                                      </p:cBhvr>
                                      <p:to>
                                        <p:strVal val="visible"/>
                                      </p:to>
                                    </p:set>
                                  </p:childTnLst>
                                </p:cTn>
                              </p:par>
                              <p:par>
                                <p:cTn id="108" presetID="1" presetClass="exit" presetSubtype="0" fill="hold" grpId="3" nodeType="withEffect">
                                  <p:stCondLst>
                                    <p:cond delay="0"/>
                                  </p:stCondLst>
                                  <p:childTnLst>
                                    <p:set>
                                      <p:cBhvr>
                                        <p:cTn id="109" dur="1" fill="hold">
                                          <p:stCondLst>
                                            <p:cond delay="0"/>
                                          </p:stCondLst>
                                        </p:cTn>
                                        <p:tgtEl>
                                          <p:spTgt spid="70">
                                            <p:txEl>
                                              <p:charRg st="4294967295" end="4294967295"/>
                                            </p:txEl>
                                          </p:spTgt>
                                        </p:tgtEl>
                                        <p:attrNameLst>
                                          <p:attrName>style.visibility</p:attrName>
                                        </p:attrNameLst>
                                      </p:cBhvr>
                                      <p:to>
                                        <p:strVal val="hidden"/>
                                      </p:to>
                                    </p:set>
                                  </p:childTnLst>
                                </p:cTn>
                              </p:par>
                              <p:par>
                                <p:cTn id="110" presetID="1" presetClass="exit" presetSubtype="0" fill="hold" grpId="3" nodeType="withEffect">
                                  <p:stCondLst>
                                    <p:cond delay="0"/>
                                  </p:stCondLst>
                                  <p:childTnLst>
                                    <p:set>
                                      <p:cBhvr>
                                        <p:cTn id="111" dur="1" fill="hold">
                                          <p:stCondLst>
                                            <p:cond delay="0"/>
                                          </p:stCondLst>
                                        </p:cTn>
                                        <p:tgtEl>
                                          <p:spTgt spid="71">
                                            <p:txEl>
                                              <p:charRg st="4294967295" end="4294967295"/>
                                            </p:txEl>
                                          </p:spTgt>
                                        </p:tgtEl>
                                        <p:attrNameLst>
                                          <p:attrName>style.visibility</p:attrName>
                                        </p:attrNameLst>
                                      </p:cBhvr>
                                      <p:to>
                                        <p:strVal val="hidden"/>
                                      </p:to>
                                    </p:set>
                                  </p:childTnLst>
                                </p:cTn>
                              </p:par>
                              <p:par>
                                <p:cTn id="112" presetID="1" presetClass="exit" presetSubtype="0" fill="hold" grpId="3" nodeType="withEffect">
                                  <p:stCondLst>
                                    <p:cond delay="0"/>
                                  </p:stCondLst>
                                  <p:childTnLst>
                                    <p:set>
                                      <p:cBhvr>
                                        <p:cTn id="113" dur="1" fill="hold">
                                          <p:stCondLst>
                                            <p:cond delay="0"/>
                                          </p:stCondLst>
                                        </p:cTn>
                                        <p:tgtEl>
                                          <p:spTgt spid="68">
                                            <p:txEl>
                                              <p:charRg st="4294967295" end="4294967295"/>
                                            </p:txEl>
                                          </p:spTgt>
                                        </p:tgtEl>
                                        <p:attrNameLst>
                                          <p:attrName>style.visibility</p:attrName>
                                        </p:attrNameLst>
                                      </p:cBhvr>
                                      <p:to>
                                        <p:strVal val="hidden"/>
                                      </p:to>
                                    </p:set>
                                  </p:childTnLst>
                                </p:cTn>
                              </p:par>
                              <p:par>
                                <p:cTn id="114" presetID="1" presetClass="exit" presetSubtype="0" fill="hold" grpId="3" nodeType="withEffect">
                                  <p:stCondLst>
                                    <p:cond delay="0"/>
                                  </p:stCondLst>
                                  <p:childTnLst>
                                    <p:set>
                                      <p:cBhvr>
                                        <p:cTn id="115" dur="1" fill="hold">
                                          <p:stCondLst>
                                            <p:cond delay="0"/>
                                          </p:stCondLst>
                                        </p:cTn>
                                        <p:tgtEl>
                                          <p:spTgt spid="69">
                                            <p:txEl>
                                              <p:charRg st="4294967295" end="4294967295"/>
                                            </p:txEl>
                                          </p:spTgt>
                                        </p:tgtEl>
                                        <p:attrNameLst>
                                          <p:attrName>style.visibility</p:attrName>
                                        </p:attrNameLst>
                                      </p:cBhvr>
                                      <p:to>
                                        <p:strVal val="hidden"/>
                                      </p:to>
                                    </p:set>
                                  </p:childTnLst>
                                </p:cTn>
                              </p:par>
                              <p:par>
                                <p:cTn id="116" presetID="1" presetClass="exit" presetSubtype="0" fill="hold" grpId="3" nodeType="withEffect">
                                  <p:stCondLst>
                                    <p:cond delay="0"/>
                                  </p:stCondLst>
                                  <p:childTnLst>
                                    <p:set>
                                      <p:cBhvr>
                                        <p:cTn id="117"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8" restart="whenNotActive" fill="hold" evtFilter="cancelBubble" nodeType="interactiveSeq">
                <p:stCondLst>
                  <p:cond evt="onClick" delay="0">
                    <p:tgtEl>
                      <p:spTgt spid="32"/>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33"/>
                                        </p:tgtEl>
                                        <p:attrNameLst>
                                          <p:attrName>style.visibility</p:attrName>
                                        </p:attrNameLst>
                                      </p:cBhvr>
                                      <p:to>
                                        <p:strVal val="visible"/>
                                      </p:to>
                                    </p:set>
                                    <p:animEffect transition="in" filter="fade">
                                      <p:cBhvr>
                                        <p:cTn id="123" dur="500"/>
                                        <p:tgtEl>
                                          <p:spTgt spid="33"/>
                                        </p:tgtEl>
                                      </p:cBhvr>
                                    </p:animEffect>
                                  </p:childTnLst>
                                </p:cTn>
                              </p:par>
                              <p:par>
                                <p:cTn id="124" presetID="10" presetClass="exit" presetSubtype="0" fill="hold" grpId="1" nodeType="withEffect">
                                  <p:stCondLst>
                                    <p:cond delay="0"/>
                                  </p:stCondLst>
                                  <p:childTnLst>
                                    <p:animEffect transition="out" filter="fade">
                                      <p:cBhvr>
                                        <p:cTn id="125" dur="500"/>
                                        <p:tgtEl>
                                          <p:spTgt spid="34"/>
                                        </p:tgtEl>
                                      </p:cBhvr>
                                    </p:animEffect>
                                    <p:set>
                                      <p:cBhvr>
                                        <p:cTn id="126" dur="1" fill="hold">
                                          <p:stCondLst>
                                            <p:cond delay="499"/>
                                          </p:stCondLst>
                                        </p:cTn>
                                        <p:tgtEl>
                                          <p:spTgt spid="3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96848" fill="hold"/>
                                        <p:tgtEl>
                                          <p:spTgt spid="3"/>
                                        </p:tgtEl>
                                      </p:cBhvr>
                                    </p:cmd>
                                  </p:childTnLst>
                                </p:cTn>
                              </p:par>
                              <p:par>
                                <p:cTn id="129" presetID="1" presetClass="emph" presetSubtype="2" fill="hold" nodeType="withEffect">
                                  <p:stCondLst>
                                    <p:cond delay="0"/>
                                  </p:stCondLst>
                                  <p:childTnLst>
                                    <p:animClr clrSpc="rgb" dir="cw">
                                      <p:cBhvr>
                                        <p:cTn id="130" dur="1000" fill="hold"/>
                                        <p:tgtEl>
                                          <p:spTgt spid="32"/>
                                        </p:tgtEl>
                                        <p:attrNameLst>
                                          <p:attrName>fillcolor</p:attrName>
                                        </p:attrNameLst>
                                      </p:cBhvr>
                                      <p:to>
                                        <a:schemeClr val="accent2"/>
                                      </p:to>
                                    </p:animClr>
                                    <p:set>
                                      <p:cBhvr>
                                        <p:cTn id="131" dur="1000" fill="hold"/>
                                        <p:tgtEl>
                                          <p:spTgt spid="32"/>
                                        </p:tgtEl>
                                        <p:attrNameLst>
                                          <p:attrName>fill.type</p:attrName>
                                        </p:attrNameLst>
                                      </p:cBhvr>
                                      <p:to>
                                        <p:strVal val="solid"/>
                                      </p:to>
                                    </p:set>
                                    <p:set>
                                      <p:cBhvr>
                                        <p:cTn id="132" dur="1000" fill="hold"/>
                                        <p:tgtEl>
                                          <p:spTgt spid="32"/>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3" presetClass="mediacall" presetSubtype="0" fill="hold" nodeType="clickEffect">
                                  <p:stCondLst>
                                    <p:cond delay="0"/>
                                  </p:stCondLst>
                                  <p:childTnLst>
                                    <p:cmd type="call" cmd="stop">
                                      <p:cBhvr>
                                        <p:cTn id="136" dur="1" fill="hold"/>
                                        <p:tgtEl>
                                          <p:spTgt spid="3"/>
                                        </p:tgtEl>
                                      </p:cBhvr>
                                    </p:cmd>
                                  </p:childTnLst>
                                </p:cTn>
                              </p:par>
                              <p:par>
                                <p:cTn id="137" presetID="10" presetClass="exit" presetSubtype="0" fill="hold" grpId="1" nodeType="withEffect">
                                  <p:stCondLst>
                                    <p:cond delay="0"/>
                                  </p:stCondLst>
                                  <p:childTnLst>
                                    <p:animEffect transition="out" filter="fade">
                                      <p:cBhvr>
                                        <p:cTn id="138" dur="500"/>
                                        <p:tgtEl>
                                          <p:spTgt spid="33"/>
                                        </p:tgtEl>
                                      </p:cBhvr>
                                    </p:animEffect>
                                    <p:set>
                                      <p:cBhvr>
                                        <p:cTn id="139" dur="1" fill="hold">
                                          <p:stCondLst>
                                            <p:cond delay="499"/>
                                          </p:stCondLst>
                                        </p:cTn>
                                        <p:tgtEl>
                                          <p:spTgt spid="33"/>
                                        </p:tgtEl>
                                        <p:attrNameLst>
                                          <p:attrName>style.visibility</p:attrName>
                                        </p:attrNameLst>
                                      </p:cBhvr>
                                      <p:to>
                                        <p:strVal val="hidden"/>
                                      </p:to>
                                    </p:set>
                                  </p:childTnLst>
                                </p:cTn>
                              </p:par>
                              <p:par>
                                <p:cTn id="140" presetID="10" presetClass="entr" presetSubtype="0" fill="hold" grpId="2" nodeType="withEffect">
                                  <p:stCondLst>
                                    <p:cond delay="0"/>
                                  </p:stCondLst>
                                  <p:childTnLst>
                                    <p:set>
                                      <p:cBhvr>
                                        <p:cTn id="141" dur="1" fill="hold">
                                          <p:stCondLst>
                                            <p:cond delay="0"/>
                                          </p:stCondLst>
                                        </p:cTn>
                                        <p:tgtEl>
                                          <p:spTgt spid="34"/>
                                        </p:tgtEl>
                                        <p:attrNameLst>
                                          <p:attrName>style.visibility</p:attrName>
                                        </p:attrNameLst>
                                      </p:cBhvr>
                                      <p:to>
                                        <p:strVal val="visible"/>
                                      </p:to>
                                    </p:set>
                                    <p:animEffect transition="in" filter="fade">
                                      <p:cBhvr>
                                        <p:cTn id="142" dur="500"/>
                                        <p:tgtEl>
                                          <p:spTgt spid="34"/>
                                        </p:tgtEl>
                                      </p:cBhvr>
                                    </p:animEffect>
                                  </p:childTnLst>
                                </p:cTn>
                              </p:par>
                              <p:par>
                                <p:cTn id="143" presetID="1" presetClass="emph" presetSubtype="2" fill="hold" nodeType="withEffect">
                                  <p:stCondLst>
                                    <p:cond delay="0"/>
                                  </p:stCondLst>
                                  <p:childTnLst>
                                    <p:animClr clrSpc="rgb" dir="cw">
                                      <p:cBhvr>
                                        <p:cTn id="144" dur="2000" fill="hold"/>
                                        <p:tgtEl>
                                          <p:spTgt spid="32"/>
                                        </p:tgtEl>
                                        <p:attrNameLst>
                                          <p:attrName>fillcolor</p:attrName>
                                        </p:attrNameLst>
                                      </p:cBhvr>
                                      <p:to>
                                        <a:schemeClr val="bg1"/>
                                      </p:to>
                                    </p:animClr>
                                    <p:set>
                                      <p:cBhvr>
                                        <p:cTn id="145" dur="2000" fill="hold"/>
                                        <p:tgtEl>
                                          <p:spTgt spid="32"/>
                                        </p:tgtEl>
                                        <p:attrNameLst>
                                          <p:attrName>fill.type</p:attrName>
                                        </p:attrNameLst>
                                      </p:cBhvr>
                                      <p:to>
                                        <p:strVal val="solid"/>
                                      </p:to>
                                    </p:set>
                                    <p:set>
                                      <p:cBhvr>
                                        <p:cTn id="146" dur="200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audio>
              <p:cMediaNode vol="80000">
                <p:cTn id="147" fill="hold" display="0">
                  <p:stCondLst>
                    <p:cond delay="indefinite"/>
                  </p:stCondLst>
                  <p:endCondLst>
                    <p:cond evt="onStopAudio" delay="0">
                      <p:tgtEl>
                        <p:sldTgt/>
                      </p:tgtEl>
                    </p:cond>
                  </p:endCondLst>
                </p:cTn>
                <p:tgtEl>
                  <p:spTgt spid="3"/>
                </p:tgtEl>
              </p:cMediaNode>
            </p:audio>
          </p:childTnLst>
        </p:cTn>
      </p:par>
    </p:tnLst>
    <p:bldLst>
      <p:bldP spid="20" grpId="0"/>
      <p:bldP spid="20" grpId="2"/>
      <p:bldP spid="20" grpId="3"/>
      <p:bldP spid="19" grpId="0"/>
      <p:bldP spid="19" grpId="2"/>
      <p:bldP spid="19" grpId="3"/>
      <p:bldP spid="18" grpId="0"/>
      <p:bldP spid="18" grpId="2"/>
      <p:bldP spid="18" grpId="3"/>
      <p:bldP spid="17" grpId="0"/>
      <p:bldP spid="17" grpId="2"/>
      <p:bldP spid="17" grpId="3"/>
      <p:bldP spid="16" grpId="0"/>
      <p:bldP spid="16" grpId="2"/>
      <p:bldP spid="16" grpId="3"/>
      <p:bldP spid="23" grpId="0" autoUpdateAnimBg="0"/>
      <p:bldP spid="23" grpId="2" autoUpdateAnimBg="0"/>
      <p:bldP spid="23" grpId="3" autoUpdateAnimBg="0"/>
      <p:bldP spid="69" grpId="0" autoUpdateAnimBg="0"/>
      <p:bldP spid="69" grpId="2" autoUpdateAnimBg="0"/>
      <p:bldP spid="69" grpId="3" autoUpdateAnimBg="0"/>
      <p:bldP spid="68" grpId="0" autoUpdateAnimBg="0"/>
      <p:bldP spid="68" grpId="2" autoUpdateAnimBg="0"/>
      <p:bldP spid="68" grpId="3" autoUpdateAnimBg="0"/>
      <p:bldP spid="70" grpId="0" autoUpdateAnimBg="0"/>
      <p:bldP spid="70" grpId="2" autoUpdateAnimBg="0"/>
      <p:bldP spid="70" grpId="3" autoUpdateAnimBg="0"/>
      <p:bldP spid="71" grpId="0" autoUpdateAnimBg="0"/>
      <p:bldP spid="71" grpId="2" autoUpdateAnimBg="0"/>
      <p:bldP spid="71" grpId="3" autoUpdateAnimBg="0"/>
      <p:bldP spid="33" grpId="0"/>
      <p:bldP spid="33" grpId="1"/>
      <p:bldP spid="34" grpId="0"/>
      <p:bldP spid="34" grpId="1"/>
      <p:bldP spid="34"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Background, Purple, Violet, Abstract">
            <a:extLst>
              <a:ext uri="{FF2B5EF4-FFF2-40B4-BE49-F238E27FC236}">
                <a16:creationId xmlns:a16="http://schemas.microsoft.com/office/drawing/2014/main" id="{093C53C3-5A52-450A-A684-D94A215C3A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MOVE THIS OBJECT"/>
          <p:cNvSpPr txBox="1"/>
          <p:nvPr/>
        </p:nvSpPr>
        <p:spPr>
          <a:xfrm>
            <a:off x="3557" y="3375"/>
            <a:ext cx="9144000" cy="1077218"/>
          </a:xfrm>
          <a:prstGeom prst="rect">
            <a:avLst/>
          </a:prstGeom>
          <a:noFill/>
        </p:spPr>
        <p:txBody>
          <a:bodyPr wrap="square" rtlCol="0">
            <a:spAutoFit/>
          </a:bodyPr>
          <a:lstStyle/>
          <a:p>
            <a:pPr algn="ctr"/>
            <a:r>
              <a:rPr lang="en-NZ" sz="3200" dirty="0"/>
              <a:t>God wants everyone to come and live in </a:t>
            </a:r>
          </a:p>
          <a:p>
            <a:pPr algn="ctr"/>
            <a:r>
              <a:rPr lang="en-NZ" sz="3200" dirty="0"/>
              <a:t>his house with many rooms we call heaven</a:t>
            </a:r>
          </a:p>
        </p:txBody>
      </p:sp>
      <p:sp>
        <p:nvSpPr>
          <p:cNvPr id="24" name="Textbox: Line 4"/>
          <p:cNvSpPr txBox="1"/>
          <p:nvPr/>
        </p:nvSpPr>
        <p:spPr>
          <a:xfrm>
            <a:off x="3510442" y="3218918"/>
            <a:ext cx="5453870" cy="646331"/>
          </a:xfrm>
          <a:prstGeom prst="rect">
            <a:avLst/>
          </a:prstGeom>
          <a:noFill/>
        </p:spPr>
        <p:txBody>
          <a:bodyPr wrap="square" rtlCol="0">
            <a:spAutoFit/>
          </a:bodyPr>
          <a:lstStyle/>
          <a:p>
            <a:r>
              <a:rPr lang="en-NZ" dirty="0"/>
              <a:t>The prayers of the people on earth help them to become their best </a:t>
            </a:r>
            <a:r>
              <a:rPr lang="en-NZ" dirty="0" smtClean="0"/>
              <a:t>selves. </a:t>
            </a:r>
            <a:endParaRPr lang="en-NZ" dirty="0"/>
          </a:p>
        </p:txBody>
      </p:sp>
      <p:sp>
        <p:nvSpPr>
          <p:cNvPr id="23" name="Textbox: Line 3"/>
          <p:cNvSpPr txBox="1"/>
          <p:nvPr/>
        </p:nvSpPr>
        <p:spPr>
          <a:xfrm>
            <a:off x="3510441" y="2539847"/>
            <a:ext cx="5453871" cy="646331"/>
          </a:xfrm>
          <a:prstGeom prst="rect">
            <a:avLst/>
          </a:prstGeom>
          <a:noFill/>
        </p:spPr>
        <p:txBody>
          <a:bodyPr wrap="square" rtlCol="0">
            <a:spAutoFit/>
          </a:bodyPr>
          <a:lstStyle/>
          <a:p>
            <a:r>
              <a:rPr lang="en-NZ" dirty="0"/>
              <a:t>These people need to become their best selves before meeting God because God is so </a:t>
            </a:r>
            <a:r>
              <a:rPr lang="en-NZ" dirty="0" smtClean="0"/>
              <a:t>good.</a:t>
            </a:r>
            <a:endParaRPr lang="en-NZ" dirty="0"/>
          </a:p>
        </p:txBody>
      </p:sp>
      <p:sp>
        <p:nvSpPr>
          <p:cNvPr id="14" name="Textbox: Line 2"/>
          <p:cNvSpPr txBox="1"/>
          <p:nvPr/>
        </p:nvSpPr>
        <p:spPr>
          <a:xfrm>
            <a:off x="3510442" y="1866012"/>
            <a:ext cx="5171083" cy="646331"/>
          </a:xfrm>
          <a:prstGeom prst="rect">
            <a:avLst/>
          </a:prstGeom>
          <a:noFill/>
        </p:spPr>
        <p:txBody>
          <a:bodyPr wrap="square" rtlCol="0">
            <a:spAutoFit/>
          </a:bodyPr>
          <a:lstStyle/>
          <a:p>
            <a:r>
              <a:rPr lang="en-NZ" dirty="0"/>
              <a:t>Some people are not quite ready to be with God when they </a:t>
            </a:r>
            <a:r>
              <a:rPr lang="en-NZ" dirty="0" smtClean="0"/>
              <a:t>die.</a:t>
            </a:r>
            <a:endParaRPr lang="en-NZ" dirty="0"/>
          </a:p>
        </p:txBody>
      </p:sp>
      <p:sp>
        <p:nvSpPr>
          <p:cNvPr id="13" name="Textbox: Line 1"/>
          <p:cNvSpPr txBox="1"/>
          <p:nvPr/>
        </p:nvSpPr>
        <p:spPr>
          <a:xfrm>
            <a:off x="3510441" y="1188015"/>
            <a:ext cx="5546338" cy="646331"/>
          </a:xfrm>
          <a:prstGeom prst="rect">
            <a:avLst/>
          </a:prstGeom>
          <a:noFill/>
        </p:spPr>
        <p:txBody>
          <a:bodyPr wrap="square" rtlCol="0">
            <a:spAutoFit/>
          </a:bodyPr>
          <a:lstStyle/>
          <a:p>
            <a:r>
              <a:rPr lang="en-NZ" dirty="0"/>
              <a:t>People who have been kind and loving people on earth will be with God in </a:t>
            </a:r>
            <a:r>
              <a:rPr lang="en-NZ" dirty="0" smtClean="0"/>
              <a:t>heaven.</a:t>
            </a:r>
            <a:endParaRPr lang="en-NZ" dirty="0"/>
          </a:p>
        </p:txBody>
      </p:sp>
      <p:sp>
        <p:nvSpPr>
          <p:cNvPr id="6" name="Shape: Button 1"/>
          <p:cNvSpPr/>
          <p:nvPr/>
        </p:nvSpPr>
        <p:spPr>
          <a:xfrm>
            <a:off x="337705" y="1329512"/>
            <a:ext cx="2994677" cy="2967609"/>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2261365" y="4912668"/>
            <a:ext cx="4817344" cy="230832"/>
          </a:xfrm>
          <a:prstGeom prst="rect">
            <a:avLst/>
          </a:prstGeom>
          <a:noFill/>
        </p:spPr>
        <p:txBody>
          <a:bodyPr wrap="none" rtlCol="0">
            <a:spAutoFit/>
          </a:bodyPr>
          <a:lstStyle/>
          <a:p>
            <a:r>
              <a:rPr lang="en-GB" sz="900" dirty="0">
                <a:latin typeface="Segoe UI" pitchFamily="34" charset="0"/>
                <a:ea typeface="Segoe UI" pitchFamily="34" charset="0"/>
                <a:cs typeface="Segoe UI" pitchFamily="34" charset="0"/>
              </a:rPr>
              <a:t>Click the picture to reveal each line (5 times). Click the worksheet button to go to worksheet</a:t>
            </a:r>
          </a:p>
        </p:txBody>
      </p:sp>
      <p:sp>
        <p:nvSpPr>
          <p:cNvPr id="27" name="Textbox: Line 5">
            <a:extLst>
              <a:ext uri="{FF2B5EF4-FFF2-40B4-BE49-F238E27FC236}">
                <a16:creationId xmlns:a16="http://schemas.microsoft.com/office/drawing/2014/main" id="{83973798-14CC-478D-81A0-1F202E66510E}"/>
              </a:ext>
            </a:extLst>
          </p:cNvPr>
          <p:cNvSpPr txBox="1"/>
          <p:nvPr/>
        </p:nvSpPr>
        <p:spPr>
          <a:xfrm>
            <a:off x="3510441" y="3893784"/>
            <a:ext cx="5453871" cy="646331"/>
          </a:xfrm>
          <a:prstGeom prst="rect">
            <a:avLst/>
          </a:prstGeom>
          <a:noFill/>
        </p:spPr>
        <p:txBody>
          <a:bodyPr wrap="square" rtlCol="0">
            <a:spAutoFit/>
          </a:bodyPr>
          <a:lstStyle/>
          <a:p>
            <a:r>
              <a:rPr lang="en-NZ" dirty="0"/>
              <a:t>When this happens they go to be in heaven with God, Jesus and all the Saints to be happy forever. </a:t>
            </a:r>
          </a:p>
        </p:txBody>
      </p:sp>
      <p:sp>
        <p:nvSpPr>
          <p:cNvPr id="15" name="Action Button: Worksheet">
            <a:hlinkClick r:id="rId6" action="ppaction://hlinksldjump" highlightClick="1"/>
            <a:extLst>
              <a:ext uri="{FF2B5EF4-FFF2-40B4-BE49-F238E27FC236}">
                <a16:creationId xmlns:a16="http://schemas.microsoft.com/office/drawing/2014/main" id="{01EFB170-6333-4029-829E-AA75F34E39DD}"/>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72730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2" nodeType="clickEffect">
                                  <p:stCondLst>
                                    <p:cond delay="0"/>
                                  </p:stCondLst>
                                  <p:childTnLst>
                                    <p:set>
                                      <p:cBhvr>
                                        <p:cTn id="45" dur="1" fill="hold">
                                          <p:stCondLst>
                                            <p:cond delay="0"/>
                                          </p:stCondLst>
                                        </p:cTn>
                                        <p:tgtEl>
                                          <p:spTgt spid="13"/>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par>
                                <p:cTn id="48" presetID="1" presetClass="exit" presetSubtype="0" fill="hold" grpId="2" nodeType="withEffect">
                                  <p:stCondLst>
                                    <p:cond delay="0"/>
                                  </p:stCondLst>
                                  <p:childTnLst>
                                    <p:set>
                                      <p:cBhvr>
                                        <p:cTn id="49" dur="1" fill="hold">
                                          <p:stCondLst>
                                            <p:cond delay="0"/>
                                          </p:stCondLst>
                                        </p:cTn>
                                        <p:tgtEl>
                                          <p:spTgt spid="23"/>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24"/>
                                        </p:tgtEl>
                                        <p:attrNameLst>
                                          <p:attrName>style.visibility</p:attrName>
                                        </p:attrNameLst>
                                      </p:cBhvr>
                                      <p:to>
                                        <p:strVal val="hidden"/>
                                      </p:to>
                                    </p:set>
                                  </p:childTnLst>
                                </p:cTn>
                              </p:par>
                              <p:par>
                                <p:cTn id="52" presetID="1" presetClass="exit" presetSubtype="0" fill="hold" grpId="3" nodeType="withEffect">
                                  <p:stCondLst>
                                    <p:cond delay="0"/>
                                  </p:stCondLst>
                                  <p:childTnLst>
                                    <p:set>
                                      <p:cBhvr>
                                        <p:cTn id="53"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4" grpId="0"/>
      <p:bldP spid="24" grpId="1"/>
      <p:bldP spid="24" grpId="2"/>
      <p:bldP spid="23" grpId="0"/>
      <p:bldP spid="23" grpId="1"/>
      <p:bldP spid="23" grpId="2"/>
      <p:bldP spid="14" grpId="0"/>
      <p:bldP spid="14" grpId="1"/>
      <p:bldP spid="14" grpId="2"/>
      <p:bldP spid="13" grpId="0"/>
      <p:bldP spid="13" grpId="1"/>
      <p:bldP spid="13" grpId="2"/>
      <p:bldP spid="27" grpId="1"/>
      <p:bldP spid="27" grpId="2"/>
      <p:bldP spid="27" grpId="3"/>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12024</TotalTime>
  <Words>1942</Words>
  <Application>Microsoft Office PowerPoint</Application>
  <PresentationFormat>On-screen Show (16:9)</PresentationFormat>
  <Paragraphs>206</Paragraphs>
  <Slides>14</Slides>
  <Notes>14</Notes>
  <HiddenSlides>2</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478</cp:revision>
  <cp:lastPrinted>2016-02-02T20:22:43Z</cp:lastPrinted>
  <dcterms:created xsi:type="dcterms:W3CDTF">2015-10-21T21:04:26Z</dcterms:created>
  <dcterms:modified xsi:type="dcterms:W3CDTF">2017-10-20T08:22:30Z</dcterms:modified>
</cp:coreProperties>
</file>