
<file path=[Content_Types].xml><?xml version="1.0" encoding="utf-8"?>
<Types xmlns="http://schemas.openxmlformats.org/package/2006/content-types">
  <Default Extension="png" ContentType="image/png"/>
  <Default Extension="mp3" ContentType="audio/mpe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ctiveX/activeX1.xml" ContentType="application/vnd.ms-office.activeX+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61" r:id="rId2"/>
    <p:sldId id="263" r:id="rId3"/>
    <p:sldId id="308" r:id="rId4"/>
    <p:sldId id="332" r:id="rId5"/>
    <p:sldId id="338" r:id="rId6"/>
    <p:sldId id="339" r:id="rId7"/>
    <p:sldId id="323" r:id="rId8"/>
    <p:sldId id="287" r:id="rId9"/>
    <p:sldId id="290" r:id="rId10"/>
    <p:sldId id="282" r:id="rId11"/>
    <p:sldId id="264" r:id="rId12"/>
    <p:sldId id="266" r:id="rId13"/>
    <p:sldId id="274" r:id="rId14"/>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sson Structure" id="{1BFC4C63-1698-4CE9-82AD-80E0E92CE677}">
          <p14:sldIdLst>
            <p14:sldId id="261"/>
            <p14:sldId id="263"/>
            <p14:sldId id="308"/>
            <p14:sldId id="332"/>
            <p14:sldId id="338"/>
            <p14:sldId id="339"/>
            <p14:sldId id="323"/>
            <p14:sldId id="287"/>
            <p14:sldId id="290"/>
            <p14:sldId id="282"/>
            <p14:sldId id="264"/>
            <p14:sldId id="266"/>
            <p14:sldId id="274"/>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92F6"/>
    <a:srgbClr val="AAB14F"/>
    <a:srgbClr val="00206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75349" autoAdjust="0"/>
  </p:normalViewPr>
  <p:slideViewPr>
    <p:cSldViewPr snapToGrid="0" snapToObjects="1">
      <p:cViewPr varScale="1">
        <p:scale>
          <a:sx n="110" d="100"/>
          <a:sy n="110" d="100"/>
        </p:scale>
        <p:origin x="1602" y="90"/>
      </p:cViewPr>
      <p:guideLst>
        <p:guide orient="horz" pos="1620"/>
        <p:guide pos="2880"/>
      </p:guideLst>
    </p:cSldViewPr>
  </p:slideViewPr>
  <p:outlineViewPr>
    <p:cViewPr>
      <p:scale>
        <a:sx n="33" d="100"/>
        <a:sy n="33" d="100"/>
      </p:scale>
      <p:origin x="0" y="3492"/>
    </p:cViewPr>
  </p:outlineViewPr>
  <p:notesTextViewPr>
    <p:cViewPr>
      <p:scale>
        <a:sx n="1" d="1"/>
        <a:sy n="1" d="1"/>
      </p:scale>
      <p:origin x="0" y="0"/>
    </p:cViewPr>
  </p:notesTextViewPr>
  <p:sorterViewPr>
    <p:cViewPr>
      <p:scale>
        <a:sx n="142" d="100"/>
        <a:sy n="142" d="100"/>
      </p:scale>
      <p:origin x="0" y="5226"/>
    </p:cViewPr>
  </p:sorterViewPr>
  <p:notesViewPr>
    <p:cSldViewPr snapToGrid="0" snapToObjects="1">
      <p:cViewPr>
        <p:scale>
          <a:sx n="90" d="100"/>
          <a:sy n="90" d="100"/>
        </p:scale>
        <p:origin x="-2124" y="810"/>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3E6F0A2-C84B-41DB-80A8-8F6966937198}" type="datetimeFigureOut">
              <a:rPr lang="en-GB" smtClean="0"/>
              <a:pPr/>
              <a:t>26/10/2017</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69CACF5-E34C-42EA-8512-2766929333E4}" type="slidenum">
              <a:rPr lang="en-GB" smtClean="0"/>
              <a:pPr/>
              <a:t>‹#›</a:t>
            </a:fld>
            <a:endParaRPr lang="en-GB"/>
          </a:p>
        </p:txBody>
      </p:sp>
    </p:spTree>
    <p:extLst>
      <p:ext uri="{BB962C8B-B14F-4D97-AF65-F5344CB8AC3E}">
        <p14:creationId xmlns:p14="http://schemas.microsoft.com/office/powerpoint/2010/main" val="324976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9504276-07BE-4A5D-950F-D17C3B3BA64F}" type="slidenum">
              <a:rPr lang="en-GB" smtClean="0"/>
              <a:pPr/>
              <a:t>‹#›</a:t>
            </a:fld>
            <a:endParaRPr lang="en-GB"/>
          </a:p>
        </p:txBody>
      </p:sp>
      <p:sp>
        <p:nvSpPr>
          <p:cNvPr id="6" name="Notes Placeholder 5"/>
          <p:cNvSpPr>
            <a:spLocks noGrp="1"/>
          </p:cNvSpPr>
          <p:nvPr>
            <p:ph type="body" sz="quarter" idx="3"/>
          </p:nvPr>
        </p:nvSpPr>
        <p:spPr>
          <a:xfrm>
            <a:off x="363596" y="4715153"/>
            <a:ext cx="6065212"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Slide Image Placeholder 10"/>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Tree>
    <p:extLst>
      <p:ext uri="{BB962C8B-B14F-4D97-AF65-F5344CB8AC3E}">
        <p14:creationId xmlns:p14="http://schemas.microsoft.com/office/powerpoint/2010/main" val="104811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1 All Souls Day</a:t>
            </a: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Use this slide as a focussing strategy to introduce the resource topic. Read the title together and invite children to share something they know about the feast of All Souls and what it means. Point out that purple is the colour that is used on All Souls Day.</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1</a:t>
            </a:fld>
            <a:endParaRPr lang="en-GB"/>
          </a:p>
        </p:txBody>
      </p:sp>
      <p:sp>
        <p:nvSpPr>
          <p:cNvPr id="10" name="Slide Image Placeholder 9"/>
          <p:cNvSpPr>
            <a:spLocks noGrp="1" noRot="1" noChangeAspect="1"/>
          </p:cNvSpPr>
          <p:nvPr>
            <p:ph type="sldImg"/>
          </p:nvPr>
        </p:nvSpPr>
        <p:spPr>
          <a:xfrm>
            <a:off x="90488" y="744538"/>
            <a:ext cx="6616700" cy="3722687"/>
          </a:xfrm>
        </p:spPr>
      </p:sp>
    </p:spTree>
    <p:extLst>
      <p:ext uri="{BB962C8B-B14F-4D97-AF65-F5344CB8AC3E}">
        <p14:creationId xmlns:p14="http://schemas.microsoft.com/office/powerpoint/2010/main" val="3523427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Slide 8 Heaven is a wonderful place and one day it will be our home with God</a:t>
            </a:r>
            <a:br>
              <a:rPr lang="en-GB" sz="1200" b="1"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Read the slide title and talk about what it means. Look closely at the image and share different interpretations of what it is.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Work through the activities listed on the slide and type children’s suggestions in the white text box.</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Decide what to do and prepare to do it in time for All Souls Day.</a:t>
            </a:r>
            <a:br>
              <a:rPr lang="en-GB" sz="1200" kern="1200" dirty="0" smtClean="0">
                <a:solidFill>
                  <a:schemeClr val="tx1"/>
                </a:solidFill>
                <a:effectLst/>
                <a:latin typeface="+mn-lt"/>
                <a:ea typeface="+mn-ea"/>
                <a:cs typeface="+mn-cs"/>
              </a:rPr>
            </a:br>
            <a:r>
              <a:rPr lang="en-NZ" sz="1200" kern="1200" dirty="0" smtClean="0">
                <a:solidFill>
                  <a:schemeClr val="tx1"/>
                </a:solidFill>
                <a:effectLst/>
                <a:latin typeface="+mn-lt"/>
                <a:ea typeface="+mn-ea"/>
                <a:cs typeface="+mn-cs"/>
              </a:rPr>
              <a:t>Children could share their art works at assembly and discuss the different ways people imagine what heaven is like. Display the art works for all to see in the school and parish.</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10</a:t>
            </a:fld>
            <a:endParaRPr lang="en-GB"/>
          </a:p>
        </p:txBody>
      </p:sp>
      <p:sp>
        <p:nvSpPr>
          <p:cNvPr id="7" name="Slide Image Placeholder 6"/>
          <p:cNvSpPr>
            <a:spLocks noGrp="1" noRot="1" noChangeAspect="1"/>
          </p:cNvSpPr>
          <p:nvPr>
            <p:ph type="sldImg"/>
          </p:nvPr>
        </p:nvSpPr>
        <p:spPr>
          <a:xfrm>
            <a:off x="90488" y="744538"/>
            <a:ext cx="6616700" cy="3722687"/>
          </a:xfrm>
        </p:spPr>
      </p:sp>
    </p:spTree>
    <p:extLst>
      <p:ext uri="{BB962C8B-B14F-4D97-AF65-F5344CB8AC3E}">
        <p14:creationId xmlns:p14="http://schemas.microsoft.com/office/powerpoint/2010/main" val="3523427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9 Check Up</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formative assessment strategy will help teachers to identify how well children have achieved the Learning Intentions of the resource.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Teachers can choose how they use the slide in their range of assessment options.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A worksheet of this slide is available for children in Years 5-8 to complete.</a:t>
            </a:r>
            <a:br>
              <a:rPr lang="en-GB" sz="1200" kern="1200" dirty="0" smtClean="0">
                <a:solidFill>
                  <a:schemeClr val="tx1"/>
                </a:solidFill>
                <a:effectLst/>
                <a:latin typeface="+mn-lt"/>
                <a:ea typeface="+mn-ea"/>
                <a:cs typeface="+mn-cs"/>
              </a:rPr>
            </a:br>
            <a:r>
              <a:rPr lang="en-NZ" sz="1200" kern="1200" dirty="0" smtClean="0">
                <a:solidFill>
                  <a:schemeClr val="tx1"/>
                </a:solidFill>
                <a:effectLst/>
                <a:latin typeface="+mn-lt"/>
                <a:ea typeface="+mn-ea"/>
                <a:cs typeface="+mn-cs"/>
              </a:rPr>
              <a:t>The last two items are feed forward for the teacher.</a:t>
            </a: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NZ" sz="1200" kern="1200" dirty="0" smtClean="0">
                <a:solidFill>
                  <a:schemeClr val="tx1"/>
                </a:solidFill>
                <a:effectLst/>
                <a:latin typeface="+mn-lt"/>
                <a:ea typeface="+mn-ea"/>
                <a:cs typeface="+mn-cs"/>
              </a:rPr>
              <a:t>Recording the children’s responses to these items is recommended as it will enable teachers to adjust their learning strategies for future resources and target the areas that need further attention.</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11</a:t>
            </a:fld>
            <a:endParaRPr lang="en-GB"/>
          </a:p>
        </p:txBody>
      </p:sp>
      <p:sp>
        <p:nvSpPr>
          <p:cNvPr id="7" name="Slide Image Placeholder 6"/>
          <p:cNvSpPr>
            <a:spLocks noGrp="1" noRot="1" noChangeAspect="1"/>
          </p:cNvSpPr>
          <p:nvPr>
            <p:ph type="sldImg"/>
          </p:nvPr>
        </p:nvSpPr>
        <p:spPr>
          <a:xfrm>
            <a:off x="90488" y="744538"/>
            <a:ext cx="6616700" cy="3722687"/>
          </a:xfrm>
        </p:spPr>
      </p:sp>
    </p:spTree>
    <p:extLst>
      <p:ext uri="{BB962C8B-B14F-4D97-AF65-F5344CB8AC3E}">
        <p14:creationId xmlns:p14="http://schemas.microsoft.com/office/powerpoint/2010/main" val="3523427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10 Time for Reflection</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MP3 is played to help create a reflective atmosphere and bring the children to stillness and silence as the teacher invites them to</a:t>
            </a:r>
            <a:r>
              <a:rPr lang="en-GB" sz="1200" i="1" kern="1200" dirty="0" smtClean="0">
                <a:solidFill>
                  <a:schemeClr val="tx1"/>
                </a:solidFill>
                <a:effectLst/>
                <a:latin typeface="+mn-lt"/>
                <a:ea typeface="+mn-ea"/>
                <a:cs typeface="+mn-cs"/>
              </a:rPr>
              <a:t> imagine God and all the Saints and holy people in heaven waiting to welcome someone into heaven. Think about someone going to heaven on All Souls Day because you remembered to pray for the Holy Souls on their special feast day. </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Children could share their art works at assembly and discuss the different ways people imagine what heaven is like.</a:t>
            </a:r>
            <a:endParaRPr lang="en-US"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12</a:t>
            </a:fld>
            <a:endParaRPr lang="en-GB"/>
          </a:p>
        </p:txBody>
      </p:sp>
      <p:sp>
        <p:nvSpPr>
          <p:cNvPr id="7" name="Slide Image Placeholder 6"/>
          <p:cNvSpPr>
            <a:spLocks noGrp="1" noRot="1" noChangeAspect="1"/>
          </p:cNvSpPr>
          <p:nvPr>
            <p:ph type="sldImg"/>
          </p:nvPr>
        </p:nvSpPr>
        <p:spPr>
          <a:xfrm>
            <a:off x="90488" y="744538"/>
            <a:ext cx="6616700" cy="3722687"/>
          </a:xfrm>
        </p:spPr>
      </p:sp>
    </p:spTree>
    <p:extLst>
      <p:ext uri="{BB962C8B-B14F-4D97-AF65-F5344CB8AC3E}">
        <p14:creationId xmlns:p14="http://schemas.microsoft.com/office/powerpoint/2010/main" val="3523427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6 Ways we can pray for the Holy Souls   WORKSHEET</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worksheet relates to slide 6</a:t>
            </a:r>
            <a:endParaRPr lang="en-GB" noProof="0"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13</a:t>
            </a:fld>
            <a:endParaRPr lang="en-GB"/>
          </a:p>
        </p:txBody>
      </p:sp>
      <p:sp>
        <p:nvSpPr>
          <p:cNvPr id="7" name="Slide Image Placeholder 6"/>
          <p:cNvSpPr>
            <a:spLocks noGrp="1" noRot="1" noChangeAspect="1"/>
          </p:cNvSpPr>
          <p:nvPr>
            <p:ph type="sldImg"/>
          </p:nvPr>
        </p:nvSpPr>
        <p:spPr>
          <a:xfrm>
            <a:off x="90488" y="744538"/>
            <a:ext cx="6616700" cy="3722687"/>
          </a:xfrm>
        </p:spPr>
      </p:sp>
    </p:spTree>
    <p:extLst>
      <p:ext uri="{BB962C8B-B14F-4D97-AF65-F5344CB8AC3E}">
        <p14:creationId xmlns:p14="http://schemas.microsoft.com/office/powerpoint/2010/main" val="3523427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2 Learning Intentions</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Read through the Learning Intentions with the class and identify some ideas/questions that might be explored in the resource.</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Create a focus for All Souls Day that can be used all through the month of November for the Holy Souls. You could include photographs, memorial cards and funeral handouts and explain how people use these to help them remember the Holy Souls especially the ones they have known. Remember to use class prayer time every day this month to pray for the Holy Souls.</a:t>
            </a:r>
            <a:endParaRPr lang="en-US"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2</a:t>
            </a:fld>
            <a:endParaRPr lang="en-GB"/>
          </a:p>
        </p:txBody>
      </p:sp>
      <p:sp>
        <p:nvSpPr>
          <p:cNvPr id="7" name="Slide Image Placeholder 6"/>
          <p:cNvSpPr>
            <a:spLocks noGrp="1" noRot="1" noChangeAspect="1"/>
          </p:cNvSpPr>
          <p:nvPr>
            <p:ph type="sldImg"/>
          </p:nvPr>
        </p:nvSpPr>
        <p:spPr>
          <a:xfrm>
            <a:off x="90488" y="744538"/>
            <a:ext cx="6616700" cy="3722687"/>
          </a:xfrm>
        </p:spPr>
      </p:sp>
    </p:spTree>
    <p:extLst>
      <p:ext uri="{BB962C8B-B14F-4D97-AF65-F5344CB8AC3E}">
        <p14:creationId xmlns:p14="http://schemas.microsoft.com/office/powerpoint/2010/main" val="3523427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3 God creates each person with a body and soul</a:t>
            </a:r>
            <a:br>
              <a:rPr lang="en-GB" sz="1200" b="1"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Explore what the title means.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Read each flip card and talk about what it means with the children. Encourage children to ask questions and make comments.</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3</a:t>
            </a:fld>
            <a:endParaRPr lang="en-GB"/>
          </a:p>
        </p:txBody>
      </p:sp>
      <p:sp>
        <p:nvSpPr>
          <p:cNvPr id="7" name="Slide Image Placeholder 6"/>
          <p:cNvSpPr>
            <a:spLocks noGrp="1" noRot="1" noChangeAspect="1"/>
          </p:cNvSpPr>
          <p:nvPr>
            <p:ph type="sldImg"/>
          </p:nvPr>
        </p:nvSpPr>
        <p:spPr>
          <a:xfrm>
            <a:off x="90488" y="744538"/>
            <a:ext cx="6616700" cy="3722687"/>
          </a:xfrm>
        </p:spPr>
      </p:sp>
    </p:spTree>
    <p:extLst>
      <p:ext uri="{BB962C8B-B14F-4D97-AF65-F5344CB8AC3E}">
        <p14:creationId xmlns:p14="http://schemas.microsoft.com/office/powerpoint/2010/main" val="3523427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a:prstGeom prst="rect">
            <a:avLst/>
          </a:prstGeom>
        </p:spPr>
      </p:sp>
      <p:sp>
        <p:nvSpPr>
          <p:cNvPr id="3" name="Notes Placeholder 2"/>
          <p:cNvSpPr>
            <a:spLocks noGrp="1"/>
          </p:cNvSpPr>
          <p:nvPr>
            <p:ph type="body" idx="1"/>
          </p:nvPr>
        </p:nvSpPr>
        <p:spPr>
          <a:xfrm>
            <a:off x="0" y="1758656"/>
            <a:ext cx="3211500" cy="7230032"/>
          </a:xfrm>
          <a:prstGeom prst="rect">
            <a:avLst/>
          </a:prstGeom>
        </p:spPr>
        <p:txBody>
          <a:bodyPr/>
          <a:lstStyle/>
          <a:p>
            <a:r>
              <a:rPr lang="en-GB" sz="1200" b="1" kern="1200" dirty="0" smtClean="0">
                <a:solidFill>
                  <a:schemeClr val="tx1"/>
                </a:solidFill>
                <a:effectLst/>
                <a:latin typeface="+mn-lt"/>
                <a:ea typeface="+mn-ea"/>
                <a:cs typeface="+mn-cs"/>
              </a:rPr>
              <a:t>Slide 4A What happens to people’s souls when they die?</a:t>
            </a: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Give children time to respond to the title question.</a:t>
            </a:r>
            <a:br>
              <a:rPr lang="en-GB" sz="1200" kern="1200" dirty="0" smtClean="0">
                <a:solidFill>
                  <a:schemeClr val="tx1"/>
                </a:solidFill>
                <a:effectLst/>
                <a:latin typeface="+mn-lt"/>
                <a:ea typeface="+mn-ea"/>
                <a:cs typeface="+mn-cs"/>
              </a:rPr>
            </a:br>
            <a:r>
              <a:rPr lang="en-NZ" sz="1200" kern="1200" dirty="0" smtClean="0">
                <a:solidFill>
                  <a:schemeClr val="tx1"/>
                </a:solidFill>
                <a:effectLst/>
                <a:latin typeface="+mn-lt"/>
                <a:ea typeface="+mn-ea"/>
                <a:cs typeface="+mn-cs"/>
              </a:rPr>
              <a:t>Read each revealed text block and respond to the question.</a:t>
            </a:r>
            <a:br>
              <a:rPr lang="en-NZ" sz="1200" kern="1200" dirty="0" smtClean="0">
                <a:solidFill>
                  <a:schemeClr val="tx1"/>
                </a:solidFill>
                <a:effectLst/>
                <a:latin typeface="+mn-lt"/>
                <a:ea typeface="+mn-ea"/>
                <a:cs typeface="+mn-cs"/>
              </a:rPr>
            </a:br>
            <a:r>
              <a:rPr lang="en-NZ" sz="1200" kern="1200" dirty="0" smtClean="0">
                <a:solidFill>
                  <a:schemeClr val="tx1"/>
                </a:solidFill>
                <a:effectLst/>
                <a:latin typeface="+mn-lt"/>
                <a:ea typeface="+mn-ea"/>
                <a:cs typeface="+mn-cs"/>
              </a:rPr>
              <a:t>Adapt Teaching and Learning Experience 1</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fld id="{B7D854C1-D8DB-439C-8B37-6CAF82AB5E22}" type="slidenum">
              <a:rPr lang="en-GB" smtClean="0"/>
              <a:pPr/>
              <a:t>4</a:t>
            </a:fld>
            <a:endParaRPr lang="en-GB"/>
          </a:p>
        </p:txBody>
      </p:sp>
    </p:spTree>
    <p:extLst>
      <p:ext uri="{BB962C8B-B14F-4D97-AF65-F5344CB8AC3E}">
        <p14:creationId xmlns:p14="http://schemas.microsoft.com/office/powerpoint/2010/main" val="3523427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a:prstGeom prst="rect">
            <a:avLst/>
          </a:prstGeom>
        </p:spPr>
      </p:sp>
      <p:sp>
        <p:nvSpPr>
          <p:cNvPr id="3" name="Notes Placeholder 2"/>
          <p:cNvSpPr>
            <a:spLocks noGrp="1"/>
          </p:cNvSpPr>
          <p:nvPr>
            <p:ph type="body" idx="1"/>
          </p:nvPr>
        </p:nvSpPr>
        <p:spPr>
          <a:xfrm>
            <a:off x="0" y="1758656"/>
            <a:ext cx="3211500" cy="7230032"/>
          </a:xfrm>
          <a:prstGeom prst="rect">
            <a:avLst/>
          </a:prstGeom>
        </p:spPr>
        <p:txBody>
          <a:bodyPr/>
          <a:lstStyle/>
          <a:p>
            <a:r>
              <a:rPr lang="en-GB" sz="1200" b="1" kern="1200" dirty="0" smtClean="0">
                <a:solidFill>
                  <a:schemeClr val="tx1"/>
                </a:solidFill>
                <a:effectLst/>
                <a:latin typeface="+mn-lt"/>
                <a:ea typeface="+mn-ea"/>
                <a:cs typeface="+mn-cs"/>
              </a:rPr>
              <a:t>Slide 4B What happens to people’s souls when they die?</a:t>
            </a:r>
            <a:r>
              <a:rPr lang="en-NZ" sz="1200" kern="1200" dirty="0" smtClean="0">
                <a:solidFill>
                  <a:schemeClr val="tx1"/>
                </a:solidFill>
                <a:effectLst/>
                <a:latin typeface="+mn-lt"/>
                <a:ea typeface="+mn-ea"/>
                <a:cs typeface="+mn-cs"/>
              </a:rPr>
              <a:t/>
            </a:r>
            <a:br>
              <a:rPr lang="en-NZ" sz="1200" kern="1200" dirty="0" smtClean="0">
                <a:solidFill>
                  <a:schemeClr val="tx1"/>
                </a:solidFill>
                <a:effectLst/>
                <a:latin typeface="+mn-lt"/>
                <a:ea typeface="+mn-ea"/>
                <a:cs typeface="+mn-cs"/>
              </a:rPr>
            </a:br>
            <a:r>
              <a:rPr lang="en-NZ" sz="1200" kern="1200" dirty="0" smtClean="0">
                <a:solidFill>
                  <a:schemeClr val="tx1"/>
                </a:solidFill>
                <a:effectLst/>
                <a:latin typeface="+mn-lt"/>
                <a:ea typeface="+mn-ea"/>
                <a:cs typeface="+mn-cs"/>
              </a:rPr>
              <a:t>Read each revealed text block and respond to the question.</a:t>
            </a:r>
            <a:br>
              <a:rPr lang="en-NZ" sz="1200" kern="1200" dirty="0" smtClean="0">
                <a:solidFill>
                  <a:schemeClr val="tx1"/>
                </a:solidFill>
                <a:effectLst/>
                <a:latin typeface="+mn-lt"/>
                <a:ea typeface="+mn-ea"/>
                <a:cs typeface="+mn-cs"/>
              </a:rPr>
            </a:br>
            <a:r>
              <a:rPr lang="en-NZ" sz="1200" kern="1200" dirty="0" smtClean="0">
                <a:solidFill>
                  <a:schemeClr val="tx1"/>
                </a:solidFill>
                <a:effectLst/>
                <a:latin typeface="+mn-lt"/>
                <a:ea typeface="+mn-ea"/>
                <a:cs typeface="+mn-cs"/>
              </a:rPr>
              <a:t>Use what is in the text to help children understand what happens when people die.</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fld id="{B7D854C1-D8DB-439C-8B37-6CAF82AB5E22}" type="slidenum">
              <a:rPr lang="en-GB" smtClean="0"/>
              <a:pPr/>
              <a:t>5</a:t>
            </a:fld>
            <a:endParaRPr lang="en-GB"/>
          </a:p>
        </p:txBody>
      </p:sp>
    </p:spTree>
    <p:extLst>
      <p:ext uri="{BB962C8B-B14F-4D97-AF65-F5344CB8AC3E}">
        <p14:creationId xmlns:p14="http://schemas.microsoft.com/office/powerpoint/2010/main" val="4288092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a:prstGeom prst="rect">
            <a:avLst/>
          </a:prstGeom>
        </p:spPr>
      </p:sp>
      <p:sp>
        <p:nvSpPr>
          <p:cNvPr id="3" name="Notes Placeholder 2"/>
          <p:cNvSpPr>
            <a:spLocks noGrp="1"/>
          </p:cNvSpPr>
          <p:nvPr>
            <p:ph type="body" idx="1"/>
          </p:nvPr>
        </p:nvSpPr>
        <p:spPr>
          <a:xfrm>
            <a:off x="0" y="1758656"/>
            <a:ext cx="3211500" cy="7230032"/>
          </a:xfrm>
          <a:prstGeom prst="rect">
            <a:avLst/>
          </a:prstGeom>
        </p:spPr>
        <p:txBody>
          <a:bodyPr/>
          <a:lstStyle/>
          <a:p>
            <a:r>
              <a:rPr lang="en-GB" sz="1200" b="1" kern="1200" dirty="0" smtClean="0">
                <a:solidFill>
                  <a:schemeClr val="tx1"/>
                </a:solidFill>
                <a:effectLst/>
                <a:latin typeface="+mn-lt"/>
                <a:ea typeface="+mn-ea"/>
                <a:cs typeface="+mn-cs"/>
              </a:rPr>
              <a:t>Slide 4C What happens to people’s souls when they die?</a:t>
            </a:r>
            <a:br>
              <a:rPr lang="en-GB" sz="1200" b="1" kern="1200" dirty="0" smtClean="0">
                <a:solidFill>
                  <a:schemeClr val="tx1"/>
                </a:solidFill>
                <a:effectLst/>
                <a:latin typeface="+mn-lt"/>
                <a:ea typeface="+mn-ea"/>
                <a:cs typeface="+mn-cs"/>
              </a:rPr>
            </a:br>
            <a:r>
              <a:rPr lang="en-NZ" sz="1200" kern="1200" dirty="0" smtClean="0">
                <a:solidFill>
                  <a:schemeClr val="tx1"/>
                </a:solidFill>
                <a:effectLst/>
                <a:latin typeface="+mn-lt"/>
                <a:ea typeface="+mn-ea"/>
                <a:cs typeface="+mn-cs"/>
              </a:rPr>
              <a:t>Read each revealed text block and respond to the question and invite children to ask some of their own.</a:t>
            </a:r>
            <a:br>
              <a:rPr lang="en-NZ" sz="1200" kern="1200" dirty="0" smtClean="0">
                <a:solidFill>
                  <a:schemeClr val="tx1"/>
                </a:solidFill>
                <a:effectLst/>
                <a:latin typeface="+mn-lt"/>
                <a:ea typeface="+mn-ea"/>
                <a:cs typeface="+mn-cs"/>
              </a:rPr>
            </a:br>
            <a:r>
              <a:rPr lang="en-NZ" sz="1200" kern="1200" dirty="0" smtClean="0">
                <a:solidFill>
                  <a:schemeClr val="tx1"/>
                </a:solidFill>
                <a:effectLst/>
                <a:latin typeface="+mn-lt"/>
                <a:ea typeface="+mn-ea"/>
                <a:cs typeface="+mn-cs"/>
              </a:rPr>
              <a:t>Invite children to share their experiences of what happened when someone they know died. (Be sensitive to children who may be grieving.)</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fld id="{B7D854C1-D8DB-439C-8B37-6CAF82AB5E22}" type="slidenum">
              <a:rPr lang="en-GB" smtClean="0"/>
              <a:pPr/>
              <a:t>6</a:t>
            </a:fld>
            <a:endParaRPr lang="en-GB"/>
          </a:p>
        </p:txBody>
      </p:sp>
    </p:spTree>
    <p:extLst>
      <p:ext uri="{BB962C8B-B14F-4D97-AF65-F5344CB8AC3E}">
        <p14:creationId xmlns:p14="http://schemas.microsoft.com/office/powerpoint/2010/main" val="2940827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Slide 5 All Souls Day is a special day</a:t>
            </a:r>
            <a:br>
              <a:rPr lang="en-GB" sz="1200" b="1"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Read the title and explain why All Souls Day is a special day. Read the sentence and find the statement to complete it on the list. Check it with the floater. What do you think the joy of heaven would be like?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What date is All Souls Day?</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What is the best thing we can do for the Holy Souls who are waiting to go to heaven?</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7</a:t>
            </a:fld>
            <a:endParaRPr lang="en-GB"/>
          </a:p>
        </p:txBody>
      </p:sp>
      <p:sp>
        <p:nvSpPr>
          <p:cNvPr id="7" name="Slide Image Placeholder 6"/>
          <p:cNvSpPr>
            <a:spLocks noGrp="1" noRot="1" noChangeAspect="1"/>
          </p:cNvSpPr>
          <p:nvPr>
            <p:ph type="sldImg"/>
          </p:nvPr>
        </p:nvSpPr>
        <p:spPr>
          <a:xfrm>
            <a:off x="90488" y="744538"/>
            <a:ext cx="6616700" cy="3722687"/>
          </a:xfrm>
        </p:spPr>
      </p:sp>
    </p:spTree>
    <p:extLst>
      <p:ext uri="{BB962C8B-B14F-4D97-AF65-F5344CB8AC3E}">
        <p14:creationId xmlns:p14="http://schemas.microsoft.com/office/powerpoint/2010/main" val="2766448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6 Ways we can pray for the Holy Souls</a:t>
            </a:r>
            <a:br>
              <a:rPr lang="en-GB" sz="1200" b="1"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Explain that there are different ways we can pray for the Holy Souls. Ask the children to look closely at each image and predict what the text that matches it might say then click to reveal it.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Ask the children to make up some text that matches the last image of the candle.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Print off a copy of the worksheet for each child to complete and add to their RE Learning Journal. Sing together the special song for people who have died, ‘Eternal Rest’.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Explain what this means to the children. </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8</a:t>
            </a:fld>
            <a:endParaRPr lang="en-GB"/>
          </a:p>
        </p:txBody>
      </p:sp>
      <p:sp>
        <p:nvSpPr>
          <p:cNvPr id="7" name="Slide Image Placeholder 6"/>
          <p:cNvSpPr>
            <a:spLocks noGrp="1" noRot="1" noChangeAspect="1"/>
          </p:cNvSpPr>
          <p:nvPr>
            <p:ph type="sldImg"/>
          </p:nvPr>
        </p:nvSpPr>
        <p:spPr>
          <a:xfrm>
            <a:off x="90488" y="744538"/>
            <a:ext cx="6616700" cy="3722687"/>
          </a:xfrm>
        </p:spPr>
      </p:sp>
    </p:spTree>
    <p:extLst>
      <p:ext uri="{BB962C8B-B14F-4D97-AF65-F5344CB8AC3E}">
        <p14:creationId xmlns:p14="http://schemas.microsoft.com/office/powerpoint/2010/main" val="3523427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7 Things to do with your family </a:t>
            </a:r>
            <a:r>
              <a:rPr lang="en-GB" sz="1200" b="1" kern="1200" dirty="0" err="1" smtClean="0">
                <a:solidFill>
                  <a:schemeClr val="tx1"/>
                </a:solidFill>
                <a:effectLst/>
                <a:latin typeface="+mn-lt"/>
                <a:ea typeface="+mn-ea"/>
                <a:cs typeface="+mn-cs"/>
              </a:rPr>
              <a:t>whānau</a:t>
            </a:r>
            <a:r>
              <a:rPr lang="en-GB" sz="1200" b="1" kern="1200" dirty="0" smtClean="0">
                <a:solidFill>
                  <a:schemeClr val="tx1"/>
                </a:solidFill>
                <a:effectLst/>
                <a:latin typeface="+mn-lt"/>
                <a:ea typeface="+mn-ea"/>
                <a:cs typeface="+mn-cs"/>
              </a:rPr>
              <a:t> to celebrate All Souls Day</a:t>
            </a: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Look closely at the image and invite children to describe what is happening in it.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Read each post it and make a list of what children would like to do to celebrate All Souls Day with their family </a:t>
            </a:r>
            <a:r>
              <a:rPr lang="en-GB" sz="1200" kern="1200" dirty="0" err="1" smtClean="0">
                <a:solidFill>
                  <a:schemeClr val="tx1"/>
                </a:solidFill>
                <a:effectLst/>
                <a:latin typeface="+mn-lt"/>
                <a:ea typeface="+mn-ea"/>
                <a:cs typeface="+mn-cs"/>
              </a:rPr>
              <a:t>whānau</a:t>
            </a:r>
            <a:r>
              <a:rPr lang="en-GB" sz="1200" kern="1200" dirty="0" smtClean="0">
                <a:solidFill>
                  <a:schemeClr val="tx1"/>
                </a:solidFill>
                <a:effectLst/>
                <a:latin typeface="+mn-lt"/>
                <a:ea typeface="+mn-ea"/>
                <a:cs typeface="+mn-cs"/>
              </a:rPr>
              <a: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Make a fridge magnet to remind families of the date All Souls Day is – November 2.</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Give children some opportunities to practise explaining to their families why All Souls Day is a special day and how they could make it a ‘holy’ day to pray for the Holy Souls of their family members such as their grans, grandads, aunties, uncles, friends who have died.</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Remind them to explain that our prayers can help them get into heaven and be with God.</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Plan some special things to do at home on All Souls Day.  Refer to the post its on the slide.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Adapt Teaching and Learning Experience 3.</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9</a:t>
            </a:fld>
            <a:endParaRPr lang="en-GB"/>
          </a:p>
        </p:txBody>
      </p:sp>
      <p:sp>
        <p:nvSpPr>
          <p:cNvPr id="7" name="Slide Image Placeholder 6"/>
          <p:cNvSpPr>
            <a:spLocks noGrp="1" noRot="1" noChangeAspect="1"/>
          </p:cNvSpPr>
          <p:nvPr>
            <p:ph type="sldImg"/>
          </p:nvPr>
        </p:nvSpPr>
        <p:spPr>
          <a:xfrm>
            <a:off x="90488" y="744538"/>
            <a:ext cx="6616700" cy="3722687"/>
          </a:xfrm>
        </p:spPr>
      </p:sp>
    </p:spTree>
    <p:extLst>
      <p:ext uri="{BB962C8B-B14F-4D97-AF65-F5344CB8AC3E}">
        <p14:creationId xmlns:p14="http://schemas.microsoft.com/office/powerpoint/2010/main" val="3523427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298762"/>
      </p:ext>
    </p:extLst>
  </p:cSld>
  <p:clrMapOvr>
    <a:masterClrMapping/>
  </p:clrMapOvr>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333908"/>
      </p:ext>
    </p:extLst>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64914182"/>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ftr="0" dt="0"/>
  <p:txStyles>
    <p:titleStyle>
      <a:lvl1pPr algn="ctr" defTabSz="914411" rtl="0" eaLnBrk="1" latinLnBrk="0" hangingPunct="1">
        <a:spcBef>
          <a:spcPct val="0"/>
        </a:spcBef>
        <a:buNone/>
        <a:defRPr sz="4400" kern="1200">
          <a:solidFill>
            <a:schemeClr val="tx1"/>
          </a:solidFill>
          <a:latin typeface="+mj-lt"/>
          <a:ea typeface="+mj-ea"/>
          <a:cs typeface="+mj-cs"/>
        </a:defRPr>
      </a:lvl1pPr>
    </p:titleStyle>
    <p:bodyStyle>
      <a:lvl1pPr marL="342905" indent="-342905" algn="l" defTabSz="91441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60" indent="-285753" algn="l" defTabSz="91441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14" indent="-228603" algn="l" defTabSz="91441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20"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26"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32"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37"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43"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48"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1.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2.jpg"/><Relationship Id="rId5" Type="http://schemas.openxmlformats.org/officeDocument/2006/relationships/image" Target="../media/image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23.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png"/><Relationship Id="rId5" Type="http://schemas.openxmlformats.org/officeDocument/2006/relationships/image" Target="../media/image11.png"/><Relationship Id="rId10" Type="http://schemas.openxmlformats.org/officeDocument/2006/relationships/image" Target="../media/image24.png"/><Relationship Id="rId4" Type="http://schemas.openxmlformats.org/officeDocument/2006/relationships/notesSlide" Target="../notesSlides/notesSlide12.xml"/><Relationship Id="rId9" Type="http://schemas.openxmlformats.org/officeDocument/2006/relationships/hyperlink" Target="http://www.tinyurl.com/NCRSfeedback" TargetMode="External"/></Relationships>
</file>

<file path=ppt/slides/_rels/slide1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slide" Target="slide13.xml"/><Relationship Id="rId3" Type="http://schemas.openxmlformats.org/officeDocument/2006/relationships/slideLayout" Target="../slideLayouts/slideLayout2.xml"/><Relationship Id="rId7" Type="http://schemas.openxmlformats.org/officeDocument/2006/relationships/image" Target="../media/image12.jpeg"/><Relationship Id="rId12" Type="http://schemas.openxmlformats.org/officeDocument/2006/relationships/image" Target="../media/image17.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png"/><Relationship Id="rId11" Type="http://schemas.openxmlformats.org/officeDocument/2006/relationships/image" Target="../media/image16.jpg"/><Relationship Id="rId5" Type="http://schemas.openxmlformats.org/officeDocument/2006/relationships/image" Target="../media/image11.png"/><Relationship Id="rId10" Type="http://schemas.openxmlformats.org/officeDocument/2006/relationships/image" Target="../media/image15.jpg"/><Relationship Id="rId4" Type="http://schemas.openxmlformats.org/officeDocument/2006/relationships/notesSlide" Target="../notesSlides/notesSlide8.xml"/><Relationship Id="rId9"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968" y="48105"/>
            <a:ext cx="9000000" cy="5040000"/>
          </a:xfrm>
          <a:prstGeom prst="rect">
            <a:avLst/>
          </a:prstGeom>
          <a:blipFill rotWithShape="1">
            <a:blip r:embed="rId3">
              <a:alphaModFix amt="75000"/>
            </a:blip>
            <a:stretch>
              <a:fillRect/>
            </a:stretch>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itle"/>
          <p:cNvSpPr txBox="1"/>
          <p:nvPr/>
        </p:nvSpPr>
        <p:spPr>
          <a:xfrm>
            <a:off x="0" y="116967"/>
            <a:ext cx="9144000" cy="646331"/>
          </a:xfrm>
          <a:prstGeom prst="rect">
            <a:avLst/>
          </a:prstGeom>
          <a:noFill/>
        </p:spPr>
        <p:txBody>
          <a:bodyPr wrap="square" rtlCol="0">
            <a:spAutoFit/>
          </a:bodyPr>
          <a:lstStyle/>
          <a:p>
            <a:pPr algn="ctr"/>
            <a:r>
              <a:rPr lang="en-GB" sz="3600" spc="300" dirty="0">
                <a:solidFill>
                  <a:schemeClr val="accent4">
                    <a:lumMod val="50000"/>
                  </a:schemeClr>
                </a:solidFill>
                <a:latin typeface="Bookman Old Style"/>
                <a:cs typeface="Bookman Old Style"/>
              </a:rPr>
              <a:t>All Souls Day</a:t>
            </a:r>
          </a:p>
        </p:txBody>
      </p:sp>
      <p:sp>
        <p:nvSpPr>
          <p:cNvPr id="7"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S-01</a:t>
            </a:r>
          </a:p>
        </p:txBody>
      </p:sp>
      <p:sp>
        <p:nvSpPr>
          <p:cNvPr id="8"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2607769" y="1304563"/>
            <a:ext cx="3974804" cy="2493537"/>
          </a:xfrm>
          <a:prstGeom prst="round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0" name="Picture 9" descr="candle clear.png"/>
          <p:cNvPicPr>
            <a:picLocks noChangeAspect="1"/>
          </p:cNvPicPr>
          <p:nvPr/>
        </p:nvPicPr>
        <p:blipFill rotWithShape="1">
          <a:blip r:embed="rId5" cstate="print">
            <a:extLst>
              <a:ext uri="{28A0092B-C50C-407E-A947-70E740481C1C}">
                <a14:useLocalDpi xmlns:a14="http://schemas.microsoft.com/office/drawing/2010/main" val="0"/>
              </a:ext>
            </a:extLst>
          </a:blip>
          <a:srcRect l="22661" r="24406"/>
          <a:stretch/>
        </p:blipFill>
        <p:spPr>
          <a:xfrm>
            <a:off x="6164658" y="2633305"/>
            <a:ext cx="1035764" cy="1687117"/>
          </a:xfrm>
          <a:prstGeom prst="rect">
            <a:avLst/>
          </a:prstGeom>
        </p:spPr>
      </p:pic>
      <p:pic>
        <p:nvPicPr>
          <p:cNvPr id="11" name="Picture 10" descr="candle clear.png"/>
          <p:cNvPicPr>
            <a:picLocks noChangeAspect="1"/>
          </p:cNvPicPr>
          <p:nvPr/>
        </p:nvPicPr>
        <p:blipFill rotWithShape="1">
          <a:blip r:embed="rId5" cstate="print">
            <a:extLst>
              <a:ext uri="{28A0092B-C50C-407E-A947-70E740481C1C}">
                <a14:useLocalDpi xmlns:a14="http://schemas.microsoft.com/office/drawing/2010/main" val="0"/>
              </a:ext>
            </a:extLst>
          </a:blip>
          <a:srcRect l="22661" r="24406"/>
          <a:stretch/>
        </p:blipFill>
        <p:spPr>
          <a:xfrm flipH="1">
            <a:off x="1923264" y="2427799"/>
            <a:ext cx="1161930" cy="1892624"/>
          </a:xfrm>
          <a:prstGeom prst="rect">
            <a:avLst/>
          </a:prstGeom>
        </p:spPr>
      </p:pic>
      <p:pic>
        <p:nvPicPr>
          <p:cNvPr id="12" name="Picture 11" descr="candle clear.png"/>
          <p:cNvPicPr>
            <a:picLocks noChangeAspect="1"/>
          </p:cNvPicPr>
          <p:nvPr/>
        </p:nvPicPr>
        <p:blipFill rotWithShape="1">
          <a:blip r:embed="rId6" cstate="print">
            <a:extLst>
              <a:ext uri="{28A0092B-C50C-407E-A947-70E740481C1C}">
                <a14:useLocalDpi xmlns:a14="http://schemas.microsoft.com/office/drawing/2010/main" val="0"/>
              </a:ext>
            </a:extLst>
          </a:blip>
          <a:srcRect l="22661" r="24406"/>
          <a:stretch/>
        </p:blipFill>
        <p:spPr>
          <a:xfrm flipH="1">
            <a:off x="1595511" y="3011990"/>
            <a:ext cx="781813" cy="1273465"/>
          </a:xfrm>
          <a:prstGeom prst="rect">
            <a:avLst/>
          </a:prstGeom>
        </p:spPr>
      </p:pic>
      <p:pic>
        <p:nvPicPr>
          <p:cNvPr id="13" name="Picture 12" descr="candle clear.png"/>
          <p:cNvPicPr>
            <a:picLocks noChangeAspect="1"/>
          </p:cNvPicPr>
          <p:nvPr/>
        </p:nvPicPr>
        <p:blipFill rotWithShape="1">
          <a:blip r:embed="rId7" cstate="print">
            <a:extLst>
              <a:ext uri="{28A0092B-C50C-407E-A947-70E740481C1C}">
                <a14:useLocalDpi xmlns:a14="http://schemas.microsoft.com/office/drawing/2010/main" val="0"/>
              </a:ext>
            </a:extLst>
          </a:blip>
          <a:srcRect l="22661" r="24406"/>
          <a:stretch/>
        </p:blipFill>
        <p:spPr>
          <a:xfrm>
            <a:off x="6851961" y="3185234"/>
            <a:ext cx="696921" cy="1135188"/>
          </a:xfrm>
          <a:prstGeom prst="rect">
            <a:avLst/>
          </a:prstGeom>
        </p:spPr>
      </p:pic>
    </p:spTree>
    <p:extLst>
      <p:ext uri="{BB962C8B-B14F-4D97-AF65-F5344CB8AC3E}">
        <p14:creationId xmlns:p14="http://schemas.microsoft.com/office/powerpoint/2010/main" val="7233285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6968" y="48105"/>
            <a:ext cx="9000000" cy="5040000"/>
          </a:xfrm>
          <a:prstGeom prst="rect">
            <a:avLst/>
          </a:prstGeom>
          <a:blipFill rotWithShape="1">
            <a:blip r:embed="rId5">
              <a:alphaModFix amt="75000"/>
            </a:blip>
            <a:stretch>
              <a:fillRect/>
            </a:stretch>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EMOVE THIS OBJECT"/>
          <p:cNvSpPr txBox="1"/>
          <p:nvPr/>
        </p:nvSpPr>
        <p:spPr>
          <a:xfrm>
            <a:off x="3557" y="3376"/>
            <a:ext cx="9144000" cy="1077218"/>
          </a:xfrm>
          <a:prstGeom prst="rect">
            <a:avLst/>
          </a:prstGeom>
          <a:noFill/>
        </p:spPr>
        <p:txBody>
          <a:bodyPr wrap="square" rtlCol="0">
            <a:spAutoFit/>
          </a:bodyPr>
          <a:lstStyle/>
          <a:p>
            <a:pPr algn="ctr"/>
            <a:r>
              <a:rPr lang="en-NZ" sz="3200" spc="300" dirty="0">
                <a:solidFill>
                  <a:schemeClr val="accent4">
                    <a:lumMod val="50000"/>
                  </a:schemeClr>
                </a:solidFill>
                <a:latin typeface="Bookman Old Style"/>
                <a:cs typeface="Bookman Old Style"/>
              </a:rPr>
              <a:t>Heaven is a wonderful place and one day it will be our home with God </a:t>
            </a:r>
            <a:endParaRPr lang="en-GB" sz="3200" b="1" spc="300" dirty="0">
              <a:solidFill>
                <a:schemeClr val="accent4">
                  <a:lumMod val="50000"/>
                </a:schemeClr>
              </a:solidFill>
              <a:latin typeface="Bookman Old Style"/>
              <a:cs typeface="Bookman Old Style"/>
            </a:endParaRPr>
          </a:p>
        </p:txBody>
      </p:sp>
      <p:sp>
        <p:nvSpPr>
          <p:cNvPr id="2" name="Rectangle"/>
          <p:cNvSpPr/>
          <p:nvPr/>
        </p:nvSpPr>
        <p:spPr>
          <a:xfrm>
            <a:off x="6149208" y="1080593"/>
            <a:ext cx="2736304" cy="3546922"/>
          </a:xfrm>
          <a:prstGeom prst="rect">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S-08</a:t>
            </a:r>
          </a:p>
        </p:txBody>
      </p:sp>
      <p:sp>
        <p:nvSpPr>
          <p:cNvPr id="12"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Tool instructions"/>
          <p:cNvSpPr txBox="1"/>
          <p:nvPr/>
        </p:nvSpPr>
        <p:spPr>
          <a:xfrm>
            <a:off x="1983601" y="4834774"/>
            <a:ext cx="4213390" cy="246221"/>
          </a:xfrm>
          <a:prstGeom prst="rect">
            <a:avLst/>
          </a:prstGeom>
          <a:noFill/>
        </p:spPr>
        <p:txBody>
          <a:bodyPr wrap="square" rtlCol="0">
            <a:spAutoFit/>
          </a:bodyPr>
          <a:lstStyle/>
          <a:p>
            <a:pPr algn="ctr"/>
            <a:r>
              <a:rPr lang="en-GB" sz="1000" spc="300" dirty="0">
                <a:latin typeface="Aktiv Grotesk"/>
                <a:ea typeface="Segoe UI" pitchFamily="34" charset="0"/>
                <a:cs typeface="Aktiv Grotesk"/>
              </a:rPr>
              <a:t>Click in the white box and write your text</a:t>
            </a:r>
          </a:p>
        </p:txBody>
      </p:sp>
      <p:sp>
        <p:nvSpPr>
          <p:cNvPr id="4" name="TextBox 3"/>
          <p:cNvSpPr txBox="1"/>
          <p:nvPr/>
        </p:nvSpPr>
        <p:spPr>
          <a:xfrm>
            <a:off x="1983601" y="1080593"/>
            <a:ext cx="4093186" cy="3539430"/>
          </a:xfrm>
          <a:prstGeom prst="rect">
            <a:avLst/>
          </a:prstGeom>
          <a:solidFill>
            <a:schemeClr val="bg1"/>
          </a:solidFill>
          <a:ln w="19050" cmpd="sng">
            <a:solidFill>
              <a:schemeClr val="accent4">
                <a:lumMod val="50000"/>
              </a:schemeClr>
            </a:solidFill>
          </a:ln>
        </p:spPr>
        <p:txBody>
          <a:bodyPr wrap="square" rtlCol="0">
            <a:spAutoFit/>
          </a:bodyPr>
          <a:lstStyle/>
          <a:p>
            <a:pPr marL="285753" indent="-285753">
              <a:buFont typeface="Wingdings" charset="2"/>
              <a:buChar char="v"/>
            </a:pPr>
            <a:r>
              <a:rPr lang="en-NZ" sz="1400" spc="300" dirty="0">
                <a:latin typeface="Aktiv Grotesk"/>
                <a:cs typeface="Aktiv Grotesk"/>
              </a:rPr>
              <a:t>Look closely at the image – share your ideas about what you can see</a:t>
            </a:r>
          </a:p>
          <a:p>
            <a:pPr marL="285753" indent="-285753">
              <a:buFont typeface="Wingdings" charset="2"/>
              <a:buChar char="v"/>
            </a:pPr>
            <a:r>
              <a:rPr lang="en-NZ" sz="1400" spc="300" dirty="0">
                <a:latin typeface="Aktiv Grotesk"/>
                <a:cs typeface="Aktiv Grotesk"/>
              </a:rPr>
              <a:t>Think about heaven and talk to a partner about what you think it is like</a:t>
            </a:r>
          </a:p>
          <a:p>
            <a:pPr marL="285753" indent="-285753">
              <a:buFont typeface="Wingdings" charset="2"/>
              <a:buChar char="v"/>
            </a:pPr>
            <a:r>
              <a:rPr lang="en-NZ" sz="1400" spc="300" dirty="0">
                <a:latin typeface="Aktiv Grotesk"/>
                <a:cs typeface="Aktiv Grotesk"/>
              </a:rPr>
              <a:t>Type on the slide all your ideas about heaven and who is there</a:t>
            </a:r>
          </a:p>
          <a:p>
            <a:pPr marL="285753" indent="-285753">
              <a:buFont typeface="Wingdings" charset="2"/>
              <a:buChar char="v"/>
            </a:pPr>
            <a:r>
              <a:rPr lang="en-NZ" sz="1400" spc="300" dirty="0">
                <a:latin typeface="Aktiv Grotesk"/>
                <a:cs typeface="Aktiv Grotesk"/>
              </a:rPr>
              <a:t>Create an art work of heaven and include all the saints, angels and people you know – don’t forget God, Jesus, Mary and the Holy Spirit. Display your work where it can be admired.</a:t>
            </a:r>
          </a:p>
        </p:txBody>
      </p:sp>
      <p:sp>
        <p:nvSpPr>
          <p:cNvPr id="7" name="Rectangle 6"/>
          <p:cNvSpPr/>
          <p:nvPr/>
        </p:nvSpPr>
        <p:spPr>
          <a:xfrm>
            <a:off x="181918" y="1080593"/>
            <a:ext cx="1717722" cy="3539431"/>
          </a:xfrm>
          <a:prstGeom prst="rect">
            <a:avLst/>
          </a:prstGeom>
          <a:blipFill rotWithShape="1">
            <a:blip r:embed="rId6"/>
            <a:srcRect/>
            <a:stretch>
              <a:fillRect l="-14655" t="-500" r="-23039" b="-500"/>
            </a:stretch>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ontrols>
      <mc:AlternateContent xmlns:mc="http://schemas.openxmlformats.org/markup-compatibility/2006">
        <mc:Choice xmlns:v="urn:schemas-microsoft-com:vml" Requires="v">
          <p:control spid="1038" name="TextBox1" r:id="rId2" imgW="2590920" imgH="3324240"/>
        </mc:Choice>
        <mc:Fallback>
          <p:control name="TextBox1" r:id="rId2" imgW="2590920" imgH="3324240">
            <p:pic>
              <p:nvPicPr>
                <p:cNvPr id="3" name="TextBox1"/>
                <p:cNvPicPr>
                  <a:picLocks/>
                </p:cNvPicPr>
                <p:nvPr/>
              </p:nvPicPr>
              <p:blipFill>
                <a:blip r:embed="rId7"/>
                <a:stretch>
                  <a:fillRect/>
                </a:stretch>
              </p:blipFill>
              <p:spPr>
                <a:xfrm>
                  <a:off x="6221960" y="1190354"/>
                  <a:ext cx="2590800" cy="3327400"/>
                </a:xfrm>
                <a:prstGeom prst="rect">
                  <a:avLst/>
                </a:prstGeom>
              </p:spPr>
            </p:pic>
          </p:control>
        </mc:Fallback>
      </mc:AlternateContent>
    </p:controls>
    <p:extLst>
      <p:ext uri="{BB962C8B-B14F-4D97-AF65-F5344CB8AC3E}">
        <p14:creationId xmlns:p14="http://schemas.microsoft.com/office/powerpoint/2010/main" val="108632580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76968" y="48105"/>
            <a:ext cx="9000000" cy="5040000"/>
          </a:xfrm>
          <a:prstGeom prst="rect">
            <a:avLst/>
          </a:prstGeom>
          <a:blipFill rotWithShape="1">
            <a:blip r:embed="rId3">
              <a:alphaModFix amt="75000"/>
            </a:blip>
            <a:stretch>
              <a:fillRect/>
            </a:stretch>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Line 8"/>
          <p:cNvSpPr txBox="1"/>
          <p:nvPr/>
        </p:nvSpPr>
        <p:spPr>
          <a:xfrm>
            <a:off x="814703" y="4169757"/>
            <a:ext cx="7419273" cy="584775"/>
          </a:xfrm>
          <a:prstGeom prst="rect">
            <a:avLst/>
          </a:prstGeom>
          <a:noFill/>
        </p:spPr>
        <p:txBody>
          <a:bodyPr wrap="square" rtlCol="0">
            <a:spAutoFit/>
          </a:bodyPr>
          <a:lstStyle/>
          <a:p>
            <a:pPr lvl="0"/>
            <a:r>
              <a:rPr lang="en-NZ" sz="1600" spc="300" dirty="0">
                <a:latin typeface="Aktiv Grotesk"/>
                <a:cs typeface="Aktiv Grotesk"/>
              </a:rPr>
              <a:t>Questions I would like to ask about the topics in </a:t>
            </a:r>
          </a:p>
          <a:p>
            <a:pPr lvl="0"/>
            <a:r>
              <a:rPr lang="en-NZ" sz="1600" spc="300" dirty="0">
                <a:latin typeface="Aktiv Grotesk"/>
                <a:cs typeface="Aktiv Grotesk"/>
              </a:rPr>
              <a:t>this resource are …</a:t>
            </a:r>
          </a:p>
        </p:txBody>
      </p:sp>
      <p:sp>
        <p:nvSpPr>
          <p:cNvPr id="42" name="Textbox: Line 7"/>
          <p:cNvSpPr txBox="1"/>
          <p:nvPr/>
        </p:nvSpPr>
        <p:spPr>
          <a:xfrm>
            <a:off x="814703" y="3625524"/>
            <a:ext cx="7419273" cy="584775"/>
          </a:xfrm>
          <a:prstGeom prst="rect">
            <a:avLst/>
          </a:prstGeom>
          <a:noFill/>
        </p:spPr>
        <p:txBody>
          <a:bodyPr wrap="square" rtlCol="0">
            <a:spAutoFit/>
          </a:bodyPr>
          <a:lstStyle/>
          <a:p>
            <a:pPr lvl="0"/>
            <a:r>
              <a:rPr lang="en-NZ" sz="1600" spc="300" dirty="0">
                <a:latin typeface="Aktiv Grotesk"/>
                <a:cs typeface="Aktiv Grotesk"/>
              </a:rPr>
              <a:t>Which activity do you think helped you to learn best in this resource?</a:t>
            </a:r>
          </a:p>
        </p:txBody>
      </p:sp>
      <p:sp>
        <p:nvSpPr>
          <p:cNvPr id="34" name="Textbox: Line 6"/>
          <p:cNvSpPr txBox="1"/>
          <p:nvPr/>
        </p:nvSpPr>
        <p:spPr>
          <a:xfrm>
            <a:off x="814703" y="3293061"/>
            <a:ext cx="7419273" cy="338554"/>
          </a:xfrm>
          <a:prstGeom prst="rect">
            <a:avLst/>
          </a:prstGeom>
          <a:noFill/>
        </p:spPr>
        <p:txBody>
          <a:bodyPr wrap="square" rtlCol="0">
            <a:spAutoFit/>
          </a:bodyPr>
          <a:lstStyle/>
          <a:p>
            <a:pPr lvl="0"/>
            <a:r>
              <a:rPr lang="en-NZ" sz="1600" spc="300" dirty="0">
                <a:latin typeface="Aktiv Grotesk"/>
                <a:cs typeface="Aktiv Grotesk"/>
              </a:rPr>
              <a:t>Why is purgatory a good place?(Slides 4&amp;5)</a:t>
            </a:r>
          </a:p>
        </p:txBody>
      </p:sp>
      <p:sp>
        <p:nvSpPr>
          <p:cNvPr id="35" name="Textbox: Line 5"/>
          <p:cNvSpPr txBox="1"/>
          <p:nvPr/>
        </p:nvSpPr>
        <p:spPr>
          <a:xfrm>
            <a:off x="817562" y="2962615"/>
            <a:ext cx="7416417" cy="338554"/>
          </a:xfrm>
          <a:prstGeom prst="rect">
            <a:avLst/>
          </a:prstGeom>
          <a:noFill/>
        </p:spPr>
        <p:txBody>
          <a:bodyPr wrap="square" rtlCol="0">
            <a:spAutoFit/>
          </a:bodyPr>
          <a:lstStyle/>
          <a:p>
            <a:pPr lvl="0"/>
            <a:r>
              <a:rPr lang="en-NZ" sz="1600" spc="300" dirty="0">
                <a:latin typeface="Aktiv Grotesk"/>
                <a:cs typeface="Aktiv Grotesk"/>
              </a:rPr>
              <a:t>Share 3 things you have learnt about the </a:t>
            </a:r>
            <a:r>
              <a:rPr lang="en-NZ" sz="1600" spc="300" dirty="0" smtClean="0">
                <a:latin typeface="Aktiv Grotesk"/>
                <a:cs typeface="Aktiv Grotesk"/>
              </a:rPr>
              <a:t>Holy </a:t>
            </a:r>
            <a:r>
              <a:rPr lang="en-NZ" sz="1600" spc="300" dirty="0">
                <a:latin typeface="Aktiv Grotesk"/>
                <a:cs typeface="Aktiv Grotesk"/>
              </a:rPr>
              <a:t>S</a:t>
            </a:r>
            <a:r>
              <a:rPr lang="en-NZ" sz="1600" spc="300" dirty="0" smtClean="0">
                <a:latin typeface="Aktiv Grotesk"/>
                <a:cs typeface="Aktiv Grotesk"/>
              </a:rPr>
              <a:t>ouls</a:t>
            </a:r>
            <a:r>
              <a:rPr lang="en-NZ" sz="1600" spc="300" dirty="0">
                <a:latin typeface="Aktiv Grotesk"/>
                <a:cs typeface="Aktiv Grotesk"/>
              </a:rPr>
              <a:t>? </a:t>
            </a:r>
          </a:p>
        </p:txBody>
      </p:sp>
      <p:sp>
        <p:nvSpPr>
          <p:cNvPr id="18" name="Textbox: Line 4"/>
          <p:cNvSpPr txBox="1"/>
          <p:nvPr/>
        </p:nvSpPr>
        <p:spPr>
          <a:xfrm>
            <a:off x="814704" y="2419229"/>
            <a:ext cx="8014911" cy="584775"/>
          </a:xfrm>
          <a:prstGeom prst="rect">
            <a:avLst/>
          </a:prstGeom>
          <a:noFill/>
        </p:spPr>
        <p:txBody>
          <a:bodyPr wrap="square" rtlCol="0">
            <a:spAutoFit/>
          </a:bodyPr>
          <a:lstStyle/>
          <a:p>
            <a:pPr lvl="0"/>
            <a:r>
              <a:rPr lang="en-NZ" sz="1600" spc="300" dirty="0">
                <a:latin typeface="Aktiv Grotesk"/>
                <a:cs typeface="Aktiv Grotesk"/>
              </a:rPr>
              <a:t>Why do we pray for the </a:t>
            </a:r>
            <a:r>
              <a:rPr lang="en-NZ" sz="1600" spc="300" dirty="0" smtClean="0">
                <a:latin typeface="Aktiv Grotesk"/>
                <a:cs typeface="Aktiv Grotesk"/>
              </a:rPr>
              <a:t>Holy </a:t>
            </a:r>
            <a:r>
              <a:rPr lang="en-NZ" sz="1600" spc="300" dirty="0">
                <a:latin typeface="Aktiv Grotesk"/>
                <a:cs typeface="Aktiv Grotesk"/>
              </a:rPr>
              <a:t>S</a:t>
            </a:r>
            <a:r>
              <a:rPr lang="en-NZ" sz="1600" spc="300" dirty="0" smtClean="0">
                <a:latin typeface="Aktiv Grotesk"/>
                <a:cs typeface="Aktiv Grotesk"/>
              </a:rPr>
              <a:t>ouls </a:t>
            </a:r>
            <a:r>
              <a:rPr lang="en-NZ" sz="1600" spc="300" dirty="0">
                <a:latin typeface="Aktiv Grotesk"/>
                <a:cs typeface="Aktiv Grotesk"/>
              </a:rPr>
              <a:t>and why are they holy? (Slide 6)</a:t>
            </a:r>
          </a:p>
        </p:txBody>
      </p:sp>
      <p:sp>
        <p:nvSpPr>
          <p:cNvPr id="19" name="Textbox: Line 3"/>
          <p:cNvSpPr txBox="1"/>
          <p:nvPr/>
        </p:nvSpPr>
        <p:spPr>
          <a:xfrm>
            <a:off x="814703" y="2106075"/>
            <a:ext cx="8167810" cy="338554"/>
          </a:xfrm>
          <a:prstGeom prst="rect">
            <a:avLst/>
          </a:prstGeom>
          <a:noFill/>
        </p:spPr>
        <p:txBody>
          <a:bodyPr wrap="square" rtlCol="0">
            <a:spAutoFit/>
          </a:bodyPr>
          <a:lstStyle/>
          <a:p>
            <a:pPr lvl="0"/>
            <a:r>
              <a:rPr lang="en-NZ" sz="1600" spc="300" dirty="0">
                <a:latin typeface="Aktiv Grotesk"/>
                <a:cs typeface="Aktiv Grotesk"/>
              </a:rPr>
              <a:t>What date do we celebrate the feast of All Souls? (Slide 5)</a:t>
            </a:r>
          </a:p>
        </p:txBody>
      </p:sp>
      <p:sp>
        <p:nvSpPr>
          <p:cNvPr id="20" name="Textbox: Line 2"/>
          <p:cNvSpPr txBox="1"/>
          <p:nvPr/>
        </p:nvSpPr>
        <p:spPr>
          <a:xfrm>
            <a:off x="814707" y="1767520"/>
            <a:ext cx="8167807" cy="338554"/>
          </a:xfrm>
          <a:prstGeom prst="rect">
            <a:avLst/>
          </a:prstGeom>
          <a:noFill/>
        </p:spPr>
        <p:txBody>
          <a:bodyPr wrap="square" rtlCol="0">
            <a:spAutoFit/>
          </a:bodyPr>
          <a:lstStyle/>
          <a:p>
            <a:pPr lvl="0"/>
            <a:r>
              <a:rPr lang="en-NZ" sz="1600" spc="300" dirty="0">
                <a:latin typeface="Aktiv Grotesk"/>
                <a:cs typeface="Aktiv Grotesk"/>
              </a:rPr>
              <a:t>What happens to people’s souls when they die? (Slide 4A &amp; B)</a:t>
            </a:r>
          </a:p>
        </p:txBody>
      </p:sp>
      <p:sp>
        <p:nvSpPr>
          <p:cNvPr id="21" name="Textbox: Line 1"/>
          <p:cNvSpPr txBox="1"/>
          <p:nvPr/>
        </p:nvSpPr>
        <p:spPr>
          <a:xfrm>
            <a:off x="814706" y="1419330"/>
            <a:ext cx="7419273" cy="338554"/>
          </a:xfrm>
          <a:prstGeom prst="rect">
            <a:avLst/>
          </a:prstGeom>
          <a:noFill/>
        </p:spPr>
        <p:txBody>
          <a:bodyPr wrap="square" rtlCol="0">
            <a:spAutoFit/>
          </a:bodyPr>
          <a:lstStyle/>
          <a:p>
            <a:pPr lvl="0"/>
            <a:r>
              <a:rPr lang="en-NZ" sz="1600" spc="300" dirty="0">
                <a:latin typeface="Aktiv Grotesk"/>
                <a:cs typeface="Aktiv Grotesk"/>
              </a:rPr>
              <a:t>What do you know about a person’s soul? (Slide 3)</a:t>
            </a:r>
          </a:p>
        </p:txBody>
      </p:sp>
      <p:sp>
        <p:nvSpPr>
          <p:cNvPr id="52" name="Cover 8"/>
          <p:cNvSpPr/>
          <p:nvPr/>
        </p:nvSpPr>
        <p:spPr>
          <a:xfrm>
            <a:off x="814703" y="4213974"/>
            <a:ext cx="6678917" cy="513843"/>
          </a:xfrm>
          <a:prstGeom prst="rect">
            <a:avLst/>
          </a:prstGeom>
          <a:solidFill>
            <a:schemeClr val="bg1">
              <a:alpha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Cover 7"/>
          <p:cNvSpPr/>
          <p:nvPr/>
        </p:nvSpPr>
        <p:spPr>
          <a:xfrm>
            <a:off x="814703" y="3658938"/>
            <a:ext cx="8167810" cy="513843"/>
          </a:xfrm>
          <a:prstGeom prst="rect">
            <a:avLst/>
          </a:prstGeom>
          <a:solidFill>
            <a:schemeClr val="bg1">
              <a:alpha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Cover 6"/>
          <p:cNvSpPr/>
          <p:nvPr/>
        </p:nvSpPr>
        <p:spPr>
          <a:xfrm>
            <a:off x="814703" y="3318633"/>
            <a:ext cx="8167810" cy="299112"/>
          </a:xfrm>
          <a:prstGeom prst="rect">
            <a:avLst/>
          </a:prstGeom>
          <a:solidFill>
            <a:schemeClr val="bg1">
              <a:alpha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9" name="Cover 5"/>
          <p:cNvSpPr/>
          <p:nvPr/>
        </p:nvSpPr>
        <p:spPr>
          <a:xfrm>
            <a:off x="814703" y="3001083"/>
            <a:ext cx="8167810" cy="276357"/>
          </a:xfrm>
          <a:prstGeom prst="rect">
            <a:avLst/>
          </a:prstGeom>
          <a:solidFill>
            <a:schemeClr val="bg1">
              <a:alpha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8" name="Cover 4"/>
          <p:cNvSpPr/>
          <p:nvPr/>
        </p:nvSpPr>
        <p:spPr>
          <a:xfrm>
            <a:off x="814703" y="2466636"/>
            <a:ext cx="8167810" cy="493254"/>
          </a:xfrm>
          <a:prstGeom prst="rect">
            <a:avLst/>
          </a:prstGeom>
          <a:solidFill>
            <a:schemeClr val="bg1">
              <a:alpha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Cover 3"/>
          <p:cNvSpPr/>
          <p:nvPr/>
        </p:nvSpPr>
        <p:spPr>
          <a:xfrm>
            <a:off x="814703" y="2133772"/>
            <a:ext cx="8167810" cy="291671"/>
          </a:xfrm>
          <a:prstGeom prst="rect">
            <a:avLst/>
          </a:prstGeom>
          <a:solidFill>
            <a:schemeClr val="bg1">
              <a:alpha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Cover 2"/>
          <p:cNvSpPr/>
          <p:nvPr/>
        </p:nvSpPr>
        <p:spPr>
          <a:xfrm>
            <a:off x="814703" y="1799077"/>
            <a:ext cx="8167810" cy="293502"/>
          </a:xfrm>
          <a:prstGeom prst="rect">
            <a:avLst/>
          </a:prstGeom>
          <a:solidFill>
            <a:schemeClr val="bg1">
              <a:alpha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Cover 1"/>
          <p:cNvSpPr/>
          <p:nvPr/>
        </p:nvSpPr>
        <p:spPr>
          <a:xfrm>
            <a:off x="814703" y="1419330"/>
            <a:ext cx="8167810" cy="338554"/>
          </a:xfrm>
          <a:prstGeom prst="rect">
            <a:avLst/>
          </a:prstGeom>
          <a:solidFill>
            <a:schemeClr val="bg1">
              <a:alpha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Shape: Number 8"/>
          <p:cNvSpPr txBox="1"/>
          <p:nvPr/>
        </p:nvSpPr>
        <p:spPr>
          <a:xfrm>
            <a:off x="307819" y="4265431"/>
            <a:ext cx="509744" cy="338554"/>
          </a:xfrm>
          <a:prstGeom prst="rect">
            <a:avLst/>
          </a:prstGeom>
          <a:noFill/>
        </p:spPr>
        <p:txBody>
          <a:bodyPr wrap="square" rtlCol="0">
            <a:spAutoFit/>
          </a:bodyPr>
          <a:lstStyle/>
          <a:p>
            <a:r>
              <a:rPr lang="en-GB" sz="1600" spc="300" dirty="0">
                <a:latin typeface="Aktiv Grotesk"/>
                <a:ea typeface="Segoe UI" pitchFamily="34" charset="0"/>
                <a:cs typeface="Aktiv Grotesk"/>
              </a:rPr>
              <a:t>8)</a:t>
            </a:r>
          </a:p>
        </p:txBody>
      </p:sp>
      <p:sp>
        <p:nvSpPr>
          <p:cNvPr id="43" name="Shape: Number 7"/>
          <p:cNvSpPr txBox="1"/>
          <p:nvPr/>
        </p:nvSpPr>
        <p:spPr>
          <a:xfrm>
            <a:off x="304959" y="3708823"/>
            <a:ext cx="509744" cy="338554"/>
          </a:xfrm>
          <a:prstGeom prst="rect">
            <a:avLst/>
          </a:prstGeom>
          <a:noFill/>
        </p:spPr>
        <p:txBody>
          <a:bodyPr wrap="square" rtlCol="0">
            <a:spAutoFit/>
          </a:bodyPr>
          <a:lstStyle/>
          <a:p>
            <a:r>
              <a:rPr lang="en-GB" sz="1600" spc="300" dirty="0">
                <a:latin typeface="Aktiv Grotesk"/>
                <a:ea typeface="Segoe UI" pitchFamily="34" charset="0"/>
                <a:cs typeface="Aktiv Grotesk"/>
              </a:rPr>
              <a:t>7)</a:t>
            </a:r>
          </a:p>
        </p:txBody>
      </p:sp>
      <p:sp>
        <p:nvSpPr>
          <p:cNvPr id="38" name="Shape: Number 6"/>
          <p:cNvSpPr txBox="1"/>
          <p:nvPr/>
        </p:nvSpPr>
        <p:spPr>
          <a:xfrm>
            <a:off x="307818" y="3293061"/>
            <a:ext cx="506885" cy="338554"/>
          </a:xfrm>
          <a:prstGeom prst="rect">
            <a:avLst/>
          </a:prstGeom>
          <a:noFill/>
        </p:spPr>
        <p:txBody>
          <a:bodyPr wrap="square" rtlCol="0">
            <a:spAutoFit/>
          </a:bodyPr>
          <a:lstStyle/>
          <a:p>
            <a:r>
              <a:rPr lang="en-GB" sz="1600" spc="300" dirty="0">
                <a:latin typeface="Aktiv Grotesk"/>
                <a:ea typeface="Segoe UI" pitchFamily="34" charset="0"/>
                <a:cs typeface="Aktiv Grotesk"/>
              </a:rPr>
              <a:t>6)</a:t>
            </a:r>
          </a:p>
        </p:txBody>
      </p:sp>
      <p:sp>
        <p:nvSpPr>
          <p:cNvPr id="39" name="Shape: Number 5"/>
          <p:cNvSpPr txBox="1"/>
          <p:nvPr/>
        </p:nvSpPr>
        <p:spPr>
          <a:xfrm>
            <a:off x="304960" y="2949316"/>
            <a:ext cx="509744" cy="338554"/>
          </a:xfrm>
          <a:prstGeom prst="rect">
            <a:avLst/>
          </a:prstGeom>
          <a:noFill/>
        </p:spPr>
        <p:txBody>
          <a:bodyPr wrap="square" rtlCol="0">
            <a:spAutoFit/>
          </a:bodyPr>
          <a:lstStyle/>
          <a:p>
            <a:r>
              <a:rPr lang="en-GB" sz="1600" spc="300" dirty="0">
                <a:latin typeface="Aktiv Grotesk"/>
                <a:ea typeface="Segoe UI" pitchFamily="34" charset="0"/>
                <a:cs typeface="Aktiv Grotesk"/>
              </a:rPr>
              <a:t>5)</a:t>
            </a:r>
          </a:p>
        </p:txBody>
      </p:sp>
      <p:sp>
        <p:nvSpPr>
          <p:cNvPr id="26" name="Shape: Number 4"/>
          <p:cNvSpPr txBox="1"/>
          <p:nvPr/>
        </p:nvSpPr>
        <p:spPr>
          <a:xfrm>
            <a:off x="304959" y="2500326"/>
            <a:ext cx="509747" cy="338554"/>
          </a:xfrm>
          <a:prstGeom prst="rect">
            <a:avLst/>
          </a:prstGeom>
          <a:noFill/>
        </p:spPr>
        <p:txBody>
          <a:bodyPr wrap="square" rtlCol="0">
            <a:spAutoFit/>
          </a:bodyPr>
          <a:lstStyle/>
          <a:p>
            <a:r>
              <a:rPr lang="en-GB" sz="1600" spc="300" dirty="0">
                <a:latin typeface="Aktiv Grotesk"/>
                <a:ea typeface="Segoe UI" pitchFamily="34" charset="0"/>
                <a:cs typeface="Aktiv Grotesk"/>
              </a:rPr>
              <a:t>4)</a:t>
            </a:r>
          </a:p>
        </p:txBody>
      </p:sp>
      <p:sp>
        <p:nvSpPr>
          <p:cNvPr id="27" name="Shape: Number 3"/>
          <p:cNvSpPr txBox="1"/>
          <p:nvPr/>
        </p:nvSpPr>
        <p:spPr>
          <a:xfrm>
            <a:off x="304959" y="2106074"/>
            <a:ext cx="509747" cy="338554"/>
          </a:xfrm>
          <a:prstGeom prst="rect">
            <a:avLst/>
          </a:prstGeom>
          <a:noFill/>
        </p:spPr>
        <p:txBody>
          <a:bodyPr wrap="square" rtlCol="0">
            <a:spAutoFit/>
          </a:bodyPr>
          <a:lstStyle/>
          <a:p>
            <a:r>
              <a:rPr lang="en-GB" sz="1600" spc="300" dirty="0">
                <a:latin typeface="Aktiv Grotesk"/>
                <a:ea typeface="Segoe UI" pitchFamily="34" charset="0"/>
                <a:cs typeface="Aktiv Grotesk"/>
              </a:rPr>
              <a:t>3)</a:t>
            </a:r>
          </a:p>
        </p:txBody>
      </p:sp>
      <p:sp>
        <p:nvSpPr>
          <p:cNvPr id="28" name="Shape: Number 2"/>
          <p:cNvSpPr txBox="1"/>
          <p:nvPr/>
        </p:nvSpPr>
        <p:spPr>
          <a:xfrm>
            <a:off x="307818" y="1754820"/>
            <a:ext cx="546243" cy="338554"/>
          </a:xfrm>
          <a:prstGeom prst="rect">
            <a:avLst/>
          </a:prstGeom>
          <a:noFill/>
        </p:spPr>
        <p:txBody>
          <a:bodyPr wrap="square" rtlCol="0">
            <a:spAutoFit/>
          </a:bodyPr>
          <a:lstStyle/>
          <a:p>
            <a:r>
              <a:rPr lang="en-GB" sz="1600" spc="300" dirty="0">
                <a:latin typeface="Aktiv Grotesk"/>
                <a:ea typeface="Segoe UI" pitchFamily="34" charset="0"/>
                <a:cs typeface="Aktiv Grotesk"/>
              </a:rPr>
              <a:t>2)</a:t>
            </a:r>
          </a:p>
        </p:txBody>
      </p:sp>
      <p:sp>
        <p:nvSpPr>
          <p:cNvPr id="29" name="Shape: Number 1"/>
          <p:cNvSpPr txBox="1"/>
          <p:nvPr/>
        </p:nvSpPr>
        <p:spPr>
          <a:xfrm>
            <a:off x="307818" y="1419330"/>
            <a:ext cx="546243" cy="338554"/>
          </a:xfrm>
          <a:prstGeom prst="rect">
            <a:avLst/>
          </a:prstGeom>
          <a:noFill/>
        </p:spPr>
        <p:txBody>
          <a:bodyPr wrap="square" rtlCol="0">
            <a:spAutoFit/>
          </a:bodyPr>
          <a:lstStyle/>
          <a:p>
            <a:r>
              <a:rPr lang="en-GB" sz="1600" spc="300" dirty="0">
                <a:latin typeface="Aktiv Grotesk"/>
                <a:ea typeface="Segoe UI" pitchFamily="34" charset="0"/>
                <a:cs typeface="Aktiv Grotesk"/>
              </a:rPr>
              <a:t>1)</a:t>
            </a:r>
          </a:p>
        </p:txBody>
      </p:sp>
      <p:sp>
        <p:nvSpPr>
          <p:cNvPr id="6" name="Title"/>
          <p:cNvSpPr txBox="1"/>
          <p:nvPr/>
        </p:nvSpPr>
        <p:spPr>
          <a:xfrm>
            <a:off x="0" y="-17728"/>
            <a:ext cx="9144000" cy="646331"/>
          </a:xfrm>
          <a:prstGeom prst="rect">
            <a:avLst/>
          </a:prstGeom>
          <a:noFill/>
        </p:spPr>
        <p:txBody>
          <a:bodyPr wrap="square" rtlCol="0">
            <a:spAutoFit/>
          </a:bodyPr>
          <a:lstStyle/>
          <a:p>
            <a:pPr algn="ctr"/>
            <a:r>
              <a:rPr lang="en-GB" sz="3600" spc="300" dirty="0">
                <a:solidFill>
                  <a:schemeClr val="accent4">
                    <a:lumMod val="50000"/>
                  </a:schemeClr>
                </a:solidFill>
                <a:latin typeface="Bookman Old Style"/>
                <a:cs typeface="Bookman Old Style"/>
              </a:rPr>
              <a:t>Check Up</a:t>
            </a:r>
          </a:p>
        </p:txBody>
      </p:sp>
      <p:sp>
        <p:nvSpPr>
          <p:cNvPr id="30"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S-09</a:t>
            </a:r>
          </a:p>
        </p:txBody>
      </p:sp>
      <p:sp>
        <p:nvSpPr>
          <p:cNvPr id="31"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Tool instructions"/>
          <p:cNvSpPr txBox="1"/>
          <p:nvPr/>
        </p:nvSpPr>
        <p:spPr>
          <a:xfrm>
            <a:off x="2911131" y="4860184"/>
            <a:ext cx="3321743" cy="246221"/>
          </a:xfrm>
          <a:prstGeom prst="rect">
            <a:avLst/>
          </a:prstGeom>
          <a:noFill/>
        </p:spPr>
        <p:txBody>
          <a:bodyPr wrap="none" rtlCol="0">
            <a:spAutoFit/>
          </a:bodyPr>
          <a:lstStyle/>
          <a:p>
            <a:pPr algn="ctr"/>
            <a:r>
              <a:rPr lang="en-GB" sz="1000" spc="300" dirty="0">
                <a:latin typeface="Aktiv Grotesk"/>
                <a:ea typeface="Segoe UI" pitchFamily="34" charset="0"/>
                <a:cs typeface="Aktiv Grotesk"/>
              </a:rPr>
              <a:t>Click the white box to reveal text</a:t>
            </a:r>
          </a:p>
        </p:txBody>
      </p:sp>
      <p:sp>
        <p:nvSpPr>
          <p:cNvPr id="40" name="Rectangle 39"/>
          <p:cNvSpPr/>
          <p:nvPr/>
        </p:nvSpPr>
        <p:spPr>
          <a:xfrm>
            <a:off x="6755810" y="142354"/>
            <a:ext cx="1894685" cy="1212672"/>
          </a:xfrm>
          <a:prstGeom prst="rect">
            <a:avLst/>
          </a:pr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2677657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4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6"/>
                                        </p:tgtEl>
                                      </p:cBhvr>
                                    </p:animEffect>
                                    <p:set>
                                      <p:cBhvr>
                                        <p:cTn id="13"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4" restart="whenNotActive" fill="hold" evtFilter="cancelBubble" nodeType="interactiveSeq">
                <p:stCondLst>
                  <p:cond evt="onClick" delay="0">
                    <p:tgtEl>
                      <p:spTgt spid="4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7"/>
                                        </p:tgtEl>
                                      </p:cBhvr>
                                    </p:animEffect>
                                    <p:set>
                                      <p:cBhvr>
                                        <p:cTn id="19"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20" restart="whenNotActive" fill="hold" evtFilter="cancelBubble" nodeType="interactiveSeq">
                <p:stCondLst>
                  <p:cond evt="onClick" delay="0">
                    <p:tgtEl>
                      <p:spTgt spid="4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48"/>
                                        </p:tgtEl>
                                      </p:cBhvr>
                                    </p:animEffect>
                                    <p:set>
                                      <p:cBhvr>
                                        <p:cTn id="25"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26" restart="whenNotActive" fill="hold" evtFilter="cancelBubble" nodeType="interactiveSeq">
                <p:stCondLst>
                  <p:cond evt="onClick" delay="0">
                    <p:tgtEl>
                      <p:spTgt spid="49"/>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49"/>
                                        </p:tgtEl>
                                      </p:cBhvr>
                                    </p:animEffect>
                                    <p:set>
                                      <p:cBhvr>
                                        <p:cTn id="31"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32" restart="whenNotActive" fill="hold" evtFilter="cancelBubble" nodeType="interactiveSeq">
                <p:stCondLst>
                  <p:cond evt="onClick" delay="0">
                    <p:tgtEl>
                      <p:spTgt spid="50"/>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50"/>
                                        </p:tgtEl>
                                      </p:cBhvr>
                                    </p:animEffect>
                                    <p:set>
                                      <p:cBhvr>
                                        <p:cTn id="37"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38" restart="whenNotActive" fill="hold" evtFilter="cancelBubble" nodeType="interactiveSeq">
                <p:stCondLst>
                  <p:cond evt="onClick" delay="0">
                    <p:tgtEl>
                      <p:spTgt spid="51"/>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51"/>
                                        </p:tgtEl>
                                      </p:cBhvr>
                                    </p:animEffect>
                                    <p:set>
                                      <p:cBhvr>
                                        <p:cTn id="43"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44" restart="whenNotActive" fill="hold" evtFilter="cancelBubble" nodeType="interactiveSeq">
                <p:stCondLst>
                  <p:cond evt="onClick" delay="0">
                    <p:tgtEl>
                      <p:spTgt spid="52"/>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52"/>
                                        </p:tgtEl>
                                      </p:cBhvr>
                                    </p:animEffect>
                                    <p:set>
                                      <p:cBhvr>
                                        <p:cTn id="49"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50" restart="whenNotActive" fill="hold" evtFilter="cancelBubble" nodeType="interactiveSeq">
                <p:stCondLst>
                  <p:cond evt="onClick" delay="0">
                    <p:tgtEl>
                      <p:spTgt spid="31"/>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1"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par>
                                <p:cTn id="56" presetID="10" presetClass="entr" presetSubtype="0" fill="hold" grpId="1"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500"/>
                                        <p:tgtEl>
                                          <p:spTgt spid="46"/>
                                        </p:tgtEl>
                                      </p:cBhvr>
                                    </p:animEffect>
                                  </p:childTnLst>
                                </p:cTn>
                              </p:par>
                              <p:par>
                                <p:cTn id="59" presetID="10" presetClass="entr" presetSubtype="0" fill="hold" grpId="1" nodeType="with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fade">
                                      <p:cBhvr>
                                        <p:cTn id="61" dur="500"/>
                                        <p:tgtEl>
                                          <p:spTgt spid="47"/>
                                        </p:tgtEl>
                                      </p:cBhvr>
                                    </p:animEffect>
                                  </p:childTnLst>
                                </p:cTn>
                              </p:par>
                              <p:par>
                                <p:cTn id="62" presetID="10" presetClass="entr" presetSubtype="0" fill="hold" grpId="1" nodeType="with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500"/>
                                        <p:tgtEl>
                                          <p:spTgt spid="48"/>
                                        </p:tgtEl>
                                      </p:cBhvr>
                                    </p:animEffect>
                                  </p:childTnLst>
                                </p:cTn>
                              </p:par>
                              <p:par>
                                <p:cTn id="65" presetID="10" presetClass="entr" presetSubtype="0" fill="hold" grpId="1"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par>
                                <p:cTn id="68" presetID="10" presetClass="entr" presetSubtype="0" fill="hold" grpId="1"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500"/>
                                        <p:tgtEl>
                                          <p:spTgt spid="50"/>
                                        </p:tgtEl>
                                      </p:cBhvr>
                                    </p:animEffect>
                                  </p:childTnLst>
                                </p:cTn>
                              </p:par>
                              <p:par>
                                <p:cTn id="71" presetID="10" presetClass="entr" presetSubtype="0" fill="hold" grpId="1"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fade">
                                      <p:cBhvr>
                                        <p:cTn id="73" dur="500"/>
                                        <p:tgtEl>
                                          <p:spTgt spid="51"/>
                                        </p:tgtEl>
                                      </p:cBhvr>
                                    </p:animEffect>
                                  </p:childTnLst>
                                </p:cTn>
                              </p:par>
                              <p:par>
                                <p:cTn id="74" presetID="10" presetClass="entr" presetSubtype="0" fill="hold" grpId="1" nodeType="with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fade">
                                      <p:cBhvr>
                                        <p:cTn id="76" dur="500"/>
                                        <p:tgtEl>
                                          <p:spTgt spid="52"/>
                                        </p:tgtEl>
                                      </p:cBhvr>
                                    </p:animEffect>
                                  </p:childTnLst>
                                </p:cTn>
                              </p:par>
                            </p:childTnLst>
                          </p:cTn>
                        </p:par>
                      </p:childTnLst>
                    </p:cTn>
                  </p:par>
                </p:childTnLst>
              </p:cTn>
              <p:nextCondLst>
                <p:cond evt="onClick" delay="0">
                  <p:tgtEl>
                    <p:spTgt spid="31"/>
                  </p:tgtEl>
                </p:cond>
              </p:nextCondLst>
            </p:seq>
            <p:seq concurrent="1" nextAc="seek">
              <p:cTn id="77" restart="whenNotActive" fill="hold" evtFilter="cancelBubble" nodeType="interactiveSeq">
                <p:stCondLst>
                  <p:cond evt="onClick" delay="0">
                    <p:tgtEl>
                      <p:spTgt spid="32"/>
                    </p:tgtEl>
                  </p:cond>
                </p:stCondLst>
                <p:endSync evt="end" delay="0">
                  <p:rtn val="all"/>
                </p:endSync>
                <p:childTnLst>
                  <p:par>
                    <p:cTn id="78" fill="hold">
                      <p:stCondLst>
                        <p:cond delay="0"/>
                      </p:stCondLst>
                      <p:childTnLst>
                        <p:par>
                          <p:cTn id="79" fill="hold">
                            <p:stCondLst>
                              <p:cond delay="0"/>
                            </p:stCondLst>
                            <p:childTnLst>
                              <p:par>
                                <p:cTn id="80" presetID="10" presetClass="entr" presetSubtype="0" fill="hold" grpId="2" nodeType="click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fade">
                                      <p:cBhvr>
                                        <p:cTn id="82" dur="500"/>
                                        <p:tgtEl>
                                          <p:spTgt spid="2"/>
                                        </p:tgtEl>
                                      </p:cBhvr>
                                    </p:animEffect>
                                  </p:childTnLst>
                                </p:cTn>
                              </p:par>
                              <p:par>
                                <p:cTn id="83" presetID="10" presetClass="entr" presetSubtype="0" fill="hold" grpId="2"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500"/>
                                        <p:tgtEl>
                                          <p:spTgt spid="46"/>
                                        </p:tgtEl>
                                      </p:cBhvr>
                                    </p:animEffect>
                                  </p:childTnLst>
                                </p:cTn>
                              </p:par>
                              <p:par>
                                <p:cTn id="86" presetID="10" presetClass="entr" presetSubtype="0" fill="hold" grpId="2" nodeType="with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fade">
                                      <p:cBhvr>
                                        <p:cTn id="88" dur="500"/>
                                        <p:tgtEl>
                                          <p:spTgt spid="47"/>
                                        </p:tgtEl>
                                      </p:cBhvr>
                                    </p:animEffect>
                                  </p:childTnLst>
                                </p:cTn>
                              </p:par>
                              <p:par>
                                <p:cTn id="89" presetID="10" presetClass="entr" presetSubtype="0" fill="hold" grpId="2" nodeType="with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fade">
                                      <p:cBhvr>
                                        <p:cTn id="91" dur="500"/>
                                        <p:tgtEl>
                                          <p:spTgt spid="48"/>
                                        </p:tgtEl>
                                      </p:cBhvr>
                                    </p:animEffect>
                                  </p:childTnLst>
                                </p:cTn>
                              </p:par>
                              <p:par>
                                <p:cTn id="92" presetID="10" presetClass="entr" presetSubtype="0" fill="hold" grpId="2" nodeType="with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fade">
                                      <p:cBhvr>
                                        <p:cTn id="94" dur="500"/>
                                        <p:tgtEl>
                                          <p:spTgt spid="49"/>
                                        </p:tgtEl>
                                      </p:cBhvr>
                                    </p:animEffect>
                                  </p:childTnLst>
                                </p:cTn>
                              </p:par>
                              <p:par>
                                <p:cTn id="95" presetID="10" presetClass="entr" presetSubtype="0" fill="hold" grpId="2" nodeType="with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fade">
                                      <p:cBhvr>
                                        <p:cTn id="97" dur="500"/>
                                        <p:tgtEl>
                                          <p:spTgt spid="50"/>
                                        </p:tgtEl>
                                      </p:cBhvr>
                                    </p:animEffect>
                                  </p:childTnLst>
                                </p:cTn>
                              </p:par>
                              <p:par>
                                <p:cTn id="98" presetID="10" presetClass="entr" presetSubtype="0" fill="hold" grpId="2" nodeType="withEffect">
                                  <p:stCondLst>
                                    <p:cond delay="0"/>
                                  </p:stCondLst>
                                  <p:childTnLst>
                                    <p:set>
                                      <p:cBhvr>
                                        <p:cTn id="99" dur="1" fill="hold">
                                          <p:stCondLst>
                                            <p:cond delay="0"/>
                                          </p:stCondLst>
                                        </p:cTn>
                                        <p:tgtEl>
                                          <p:spTgt spid="51"/>
                                        </p:tgtEl>
                                        <p:attrNameLst>
                                          <p:attrName>style.visibility</p:attrName>
                                        </p:attrNameLst>
                                      </p:cBhvr>
                                      <p:to>
                                        <p:strVal val="visible"/>
                                      </p:to>
                                    </p:set>
                                    <p:animEffect transition="in" filter="fade">
                                      <p:cBhvr>
                                        <p:cTn id="100" dur="500"/>
                                        <p:tgtEl>
                                          <p:spTgt spid="51"/>
                                        </p:tgtEl>
                                      </p:cBhvr>
                                    </p:animEffect>
                                  </p:childTnLst>
                                </p:cTn>
                              </p:par>
                              <p:par>
                                <p:cTn id="101" presetID="10" presetClass="entr" presetSubtype="0" fill="hold" grpId="2" nodeType="with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fade">
                                      <p:cBhvr>
                                        <p:cTn id="103" dur="500"/>
                                        <p:tgtEl>
                                          <p:spTgt spid="52"/>
                                        </p:tgtEl>
                                      </p:cBhvr>
                                    </p:animEffect>
                                  </p:childTnLst>
                                </p:cTn>
                              </p:par>
                            </p:childTnLst>
                          </p:cTn>
                        </p:par>
                      </p:childTnLst>
                    </p:cTn>
                  </p:par>
                </p:childTnLst>
              </p:cTn>
              <p:nextCondLst>
                <p:cond evt="onClick" delay="0">
                  <p:tgtEl>
                    <p:spTgt spid="32"/>
                  </p:tgtEl>
                </p:cond>
              </p:nextCondLst>
            </p:seq>
          </p:childTnLst>
        </p:cTn>
      </p:par>
    </p:tnLst>
    <p:bldLst>
      <p:bldP spid="52" grpId="0" animBg="1"/>
      <p:bldP spid="52" grpId="1" animBg="1"/>
      <p:bldP spid="52" grpId="2" animBg="1"/>
      <p:bldP spid="51" grpId="0" animBg="1"/>
      <p:bldP spid="51" grpId="1" animBg="1"/>
      <p:bldP spid="51" grpId="2" animBg="1"/>
      <p:bldP spid="50" grpId="0" animBg="1"/>
      <p:bldP spid="50" grpId="1" animBg="1"/>
      <p:bldP spid="50" grpId="2" animBg="1"/>
      <p:bldP spid="49" grpId="0" animBg="1"/>
      <p:bldP spid="49" grpId="1" animBg="1"/>
      <p:bldP spid="49" grpId="2" animBg="1"/>
      <p:bldP spid="48" grpId="0" animBg="1"/>
      <p:bldP spid="48" grpId="1" animBg="1"/>
      <p:bldP spid="48" grpId="2" animBg="1"/>
      <p:bldP spid="47" grpId="0" animBg="1"/>
      <p:bldP spid="47" grpId="1" animBg="1"/>
      <p:bldP spid="47" grpId="2" animBg="1"/>
      <p:bldP spid="46" grpId="0" animBg="1"/>
      <p:bldP spid="46" grpId="1" animBg="1"/>
      <p:bldP spid="46" grpId="2" animBg="1"/>
      <p:bldP spid="2" grpId="0" animBg="1"/>
      <p:bldP spid="2" grpId="1" animBg="1"/>
      <p:bldP spid="2"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Reflective Music - All Souls (2.3&amp;4.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96450" y="115225"/>
            <a:ext cx="609600" cy="609600"/>
          </a:xfrm>
          <a:prstGeom prst="rect">
            <a:avLst/>
          </a:prstGeom>
        </p:spPr>
      </p:pic>
      <p:sp>
        <p:nvSpPr>
          <p:cNvPr id="12" name="Rectangle 11"/>
          <p:cNvSpPr/>
          <p:nvPr/>
        </p:nvSpPr>
        <p:spPr>
          <a:xfrm>
            <a:off x="76968" y="48105"/>
            <a:ext cx="9000000" cy="5040000"/>
          </a:xfrm>
          <a:prstGeom prst="rect">
            <a:avLst/>
          </a:prstGeom>
          <a:blipFill rotWithShape="1">
            <a:blip r:embed="rId6">
              <a:alphaModFix amt="75000"/>
            </a:blip>
            <a:stretch>
              <a:fillRect/>
            </a:stretch>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itle"/>
          <p:cNvSpPr txBox="1"/>
          <p:nvPr/>
        </p:nvSpPr>
        <p:spPr>
          <a:xfrm>
            <a:off x="0" y="87242"/>
            <a:ext cx="9144000" cy="646331"/>
          </a:xfrm>
          <a:prstGeom prst="rect">
            <a:avLst/>
          </a:prstGeom>
          <a:noFill/>
        </p:spPr>
        <p:txBody>
          <a:bodyPr wrap="square" rtlCol="0">
            <a:spAutoFit/>
          </a:bodyPr>
          <a:lstStyle/>
          <a:p>
            <a:pPr algn="ctr"/>
            <a:r>
              <a:rPr lang="en-GB" sz="3600" spc="300" dirty="0">
                <a:solidFill>
                  <a:schemeClr val="accent4">
                    <a:lumMod val="50000"/>
                  </a:schemeClr>
                </a:solidFill>
                <a:latin typeface="Bookman Old Style"/>
                <a:cs typeface="Bookman Old Style"/>
              </a:rPr>
              <a:t>Time for Reflection</a:t>
            </a:r>
          </a:p>
        </p:txBody>
      </p:sp>
      <p:sp>
        <p:nvSpPr>
          <p:cNvPr id="7"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S-10</a:t>
            </a:r>
          </a:p>
        </p:txBody>
      </p:sp>
      <p:sp>
        <p:nvSpPr>
          <p:cNvPr id="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2514957" y="1301837"/>
            <a:ext cx="4098194" cy="2744643"/>
          </a:xfrm>
          <a:prstGeom prst="roundRect">
            <a:avLst/>
          </a:prstGeom>
          <a:blipFill rotWithShape="1">
            <a:blip r:embed="rId7">
              <a:extLst>
                <a:ext uri="{BEBA8EAE-BF5A-486C-A8C5-ECC9F3942E4B}">
                  <a14:imgProps xmlns:a14="http://schemas.microsoft.com/office/drawing/2010/main">
                    <a14:imgLayer r:embed="rId8">
                      <a14:imgEffect>
                        <a14:sharpenSoften amount="-25000"/>
                      </a14:imgEffect>
                    </a14:imgLayer>
                  </a14:imgProps>
                </a:ext>
              </a:extLst>
            </a:blip>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ction Button: Audio">
            <a:hlinkClick r:id="" action="ppaction://noaction" highlightClick="1"/>
          </p:cNvPr>
          <p:cNvSpPr/>
          <p:nvPr/>
        </p:nvSpPr>
        <p:spPr>
          <a:xfrm>
            <a:off x="7092000" y="4680000"/>
            <a:ext cx="360000" cy="360000"/>
          </a:xfrm>
          <a:prstGeom prst="actionButtonSoun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Tool instructions stop"/>
          <p:cNvSpPr txBox="1"/>
          <p:nvPr/>
        </p:nvSpPr>
        <p:spPr>
          <a:xfrm>
            <a:off x="2353535" y="4838687"/>
            <a:ext cx="4551247" cy="246221"/>
          </a:xfrm>
          <a:prstGeom prst="rect">
            <a:avLst/>
          </a:prstGeom>
          <a:noFill/>
        </p:spPr>
        <p:txBody>
          <a:bodyPr wrap="none" rtlCol="0">
            <a:spAutoFit/>
          </a:bodyPr>
          <a:lstStyle/>
          <a:p>
            <a:pPr algn="ctr"/>
            <a:r>
              <a:rPr lang="en-GB" sz="1000" spc="300" dirty="0">
                <a:latin typeface="Aktiv Grotesk"/>
                <a:cs typeface="Aktiv Grotesk"/>
              </a:rPr>
              <a:t>Click the audio button to stop reflective music</a:t>
            </a:r>
          </a:p>
        </p:txBody>
      </p:sp>
      <p:sp>
        <p:nvSpPr>
          <p:cNvPr id="17" name="TextBox: Tool instructions start"/>
          <p:cNvSpPr txBox="1"/>
          <p:nvPr/>
        </p:nvSpPr>
        <p:spPr>
          <a:xfrm>
            <a:off x="2353536" y="4838687"/>
            <a:ext cx="4544835" cy="246221"/>
          </a:xfrm>
          <a:prstGeom prst="rect">
            <a:avLst/>
          </a:prstGeom>
          <a:noFill/>
        </p:spPr>
        <p:txBody>
          <a:bodyPr wrap="none" rtlCol="0">
            <a:spAutoFit/>
          </a:bodyPr>
          <a:lstStyle/>
          <a:p>
            <a:pPr algn="ctr"/>
            <a:r>
              <a:rPr lang="en-GB" sz="1000" spc="300" dirty="0">
                <a:latin typeface="Aktiv Grotesk"/>
                <a:cs typeface="Aktiv Grotesk"/>
              </a:rPr>
              <a:t>Click the audio button to play reflective music</a:t>
            </a:r>
          </a:p>
        </p:txBody>
      </p:sp>
      <p:pic>
        <p:nvPicPr>
          <p:cNvPr id="18" name="Feedback">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261" y="4177286"/>
            <a:ext cx="1170335" cy="835083"/>
          </a:xfrm>
          <a:prstGeom prst="rect">
            <a:avLst/>
          </a:prstGeom>
        </p:spPr>
      </p:pic>
    </p:spTree>
    <p:extLst>
      <p:ext uri="{BB962C8B-B14F-4D97-AF65-F5344CB8AC3E}">
        <p14:creationId xmlns:p14="http://schemas.microsoft.com/office/powerpoint/2010/main" val="4243770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xit" presetSubtype="0" fill="hold" grpId="1" nodeType="with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par>
                                <p:cTn id="16" presetID="1" presetClass="mediacall" presetSubtype="0" fill="hold" nodeType="withEffect">
                                  <p:stCondLst>
                                    <p:cond delay="0"/>
                                  </p:stCondLst>
                                  <p:childTnLst>
                                    <p:cmd type="call" cmd="playFrom(0.0)">
                                      <p:cBhvr>
                                        <p:cTn id="17" dur="163829" fill="hold"/>
                                        <p:tgtEl>
                                          <p:spTgt spid="14"/>
                                        </p:tgtEl>
                                      </p:cBhvr>
                                    </p:cmd>
                                  </p:childTnLst>
                                </p:cTn>
                              </p:par>
                              <p:par>
                                <p:cTn id="18" presetID="1" presetClass="emph" presetSubtype="2" fill="hold" nodeType="withEffect">
                                  <p:stCondLst>
                                    <p:cond delay="0"/>
                                  </p:stCondLst>
                                  <p:childTnLst>
                                    <p:animClr clrSpc="rgb" dir="cw">
                                      <p:cBhvr>
                                        <p:cTn id="19" dur="1000" fill="hold"/>
                                        <p:tgtEl>
                                          <p:spTgt spid="15"/>
                                        </p:tgtEl>
                                        <p:attrNameLst>
                                          <p:attrName>fillcolor</p:attrName>
                                        </p:attrNameLst>
                                      </p:cBhvr>
                                      <p:to>
                                        <a:schemeClr val="accent2"/>
                                      </p:to>
                                    </p:animClr>
                                    <p:set>
                                      <p:cBhvr>
                                        <p:cTn id="20" dur="1000" fill="hold"/>
                                        <p:tgtEl>
                                          <p:spTgt spid="15"/>
                                        </p:tgtEl>
                                        <p:attrNameLst>
                                          <p:attrName>fill.type</p:attrName>
                                        </p:attrNameLst>
                                      </p:cBhvr>
                                      <p:to>
                                        <p:strVal val="solid"/>
                                      </p:to>
                                    </p:set>
                                    <p:set>
                                      <p:cBhvr>
                                        <p:cTn id="21" dur="1000" fill="hold"/>
                                        <p:tgtEl>
                                          <p:spTgt spid="15"/>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3" presetClass="mediacall" presetSubtype="0" fill="hold" nodeType="clickEffect">
                                  <p:stCondLst>
                                    <p:cond delay="0"/>
                                  </p:stCondLst>
                                  <p:childTnLst>
                                    <p:cmd type="call" cmd="stop">
                                      <p:cBhvr>
                                        <p:cTn id="25" dur="1" fill="hold"/>
                                        <p:tgtEl>
                                          <p:spTgt spid="14"/>
                                        </p:tgtEl>
                                      </p:cBhvr>
                                    </p:cmd>
                                  </p:childTnLst>
                                </p:cTn>
                              </p:par>
                              <p:par>
                                <p:cTn id="26" presetID="10" presetClass="exit" presetSubtype="0" fill="hold" grpId="1" nodeType="withEffect">
                                  <p:stCondLst>
                                    <p:cond delay="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10" presetClass="entr" presetSubtype="0" fill="hold" grpId="2"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 presetClass="emph" presetSubtype="2" fill="hold" nodeType="withEffect">
                                  <p:stCondLst>
                                    <p:cond delay="0"/>
                                  </p:stCondLst>
                                  <p:childTnLst>
                                    <p:animClr clrSpc="rgb" dir="cw">
                                      <p:cBhvr>
                                        <p:cTn id="33" dur="2000" fill="hold"/>
                                        <p:tgtEl>
                                          <p:spTgt spid="15"/>
                                        </p:tgtEl>
                                        <p:attrNameLst>
                                          <p:attrName>fillcolor</p:attrName>
                                        </p:attrNameLst>
                                      </p:cBhvr>
                                      <p:to>
                                        <a:schemeClr val="bg1"/>
                                      </p:to>
                                    </p:animClr>
                                    <p:set>
                                      <p:cBhvr>
                                        <p:cTn id="34" dur="2000" fill="hold"/>
                                        <p:tgtEl>
                                          <p:spTgt spid="15"/>
                                        </p:tgtEl>
                                        <p:attrNameLst>
                                          <p:attrName>fill.type</p:attrName>
                                        </p:attrNameLst>
                                      </p:cBhvr>
                                      <p:to>
                                        <p:strVal val="solid"/>
                                      </p:to>
                                    </p:set>
                                    <p:set>
                                      <p:cBhvr>
                                        <p:cTn id="35"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audio>
              <p:cMediaNode vol="80000">
                <p:cTn id="36" fill="hold" display="0">
                  <p:stCondLst>
                    <p:cond delay="indefinite"/>
                  </p:stCondLst>
                  <p:endCondLst>
                    <p:cond evt="onStopAudio" delay="0">
                      <p:tgtEl>
                        <p:sldTgt/>
                      </p:tgtEl>
                    </p:cond>
                  </p:endCondLst>
                </p:cTn>
                <p:tgtEl>
                  <p:spTgt spid="14"/>
                </p:tgtEl>
              </p:cMediaNode>
            </p:audio>
          </p:childTnLst>
        </p:cTn>
      </p:par>
    </p:tnLst>
    <p:bldLst>
      <p:bldP spid="16" grpId="0"/>
      <p:bldP spid="16" grpId="1"/>
      <p:bldP spid="17" grpId="0"/>
      <p:bldP spid="17" grpId="1"/>
      <p:bldP spid="17" grpId="2"/>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MOVE THIS OBJECT"/>
          <p:cNvSpPr txBox="1"/>
          <p:nvPr/>
        </p:nvSpPr>
        <p:spPr>
          <a:xfrm>
            <a:off x="0" y="-17728"/>
            <a:ext cx="9144000" cy="1200329"/>
          </a:xfrm>
          <a:prstGeom prst="rect">
            <a:avLst/>
          </a:prstGeom>
          <a:noFill/>
        </p:spPr>
        <p:txBody>
          <a:bodyPr wrap="square" rtlCol="0">
            <a:spAutoFit/>
          </a:bodyPr>
          <a:lstStyle/>
          <a:p>
            <a:pPr algn="ctr"/>
            <a:r>
              <a:rPr lang="en-NZ" sz="2400" spc="300" dirty="0">
                <a:solidFill>
                  <a:schemeClr val="accent4">
                    <a:lumMod val="50000"/>
                  </a:schemeClr>
                </a:solidFill>
                <a:latin typeface="Bookman Old Style" panose="02050604050505020204" pitchFamily="18" charset="0"/>
              </a:rPr>
              <a:t>ALL SOULS DAY</a:t>
            </a:r>
          </a:p>
          <a:p>
            <a:pPr algn="ctr"/>
            <a:r>
              <a:rPr lang="en-NZ" sz="2400" spc="300" dirty="0">
                <a:solidFill>
                  <a:schemeClr val="accent4">
                    <a:lumMod val="50000"/>
                  </a:schemeClr>
                </a:solidFill>
                <a:latin typeface="Bookman Old Style" panose="02050604050505020204" pitchFamily="18" charset="0"/>
              </a:rPr>
              <a:t>A DAY FOR REMEMBERING PEOPLE IN</a:t>
            </a:r>
          </a:p>
          <a:p>
            <a:pPr algn="ctr"/>
            <a:r>
              <a:rPr lang="en-NZ" sz="2400" spc="300" dirty="0">
                <a:solidFill>
                  <a:schemeClr val="accent4">
                    <a:lumMod val="50000"/>
                  </a:schemeClr>
                </a:solidFill>
                <a:latin typeface="Bookman Old Style" panose="02050604050505020204" pitchFamily="18" charset="0"/>
              </a:rPr>
              <a:t>OUR FAMILY WHĀNAU WHO HAVE DIED</a:t>
            </a:r>
            <a:endParaRPr lang="en-GB" sz="2400" spc="300" dirty="0">
              <a:solidFill>
                <a:schemeClr val="accent4">
                  <a:lumMod val="50000"/>
                </a:schemeClr>
              </a:solidFill>
              <a:latin typeface="Bookman Old Style" panose="02050604050505020204" pitchFamily="18" charset="0"/>
            </a:endParaRPr>
          </a:p>
        </p:txBody>
      </p:sp>
      <p:sp>
        <p:nvSpPr>
          <p:cNvPr id="9" name="TextBox: PageNumber"/>
          <p:cNvSpPr txBox="1">
            <a:spLocks/>
          </p:cNvSpPr>
          <p:nvPr/>
        </p:nvSpPr>
        <p:spPr>
          <a:xfrm>
            <a:off x="8640000" y="4680000"/>
            <a:ext cx="360000" cy="360000"/>
          </a:xfrm>
          <a:prstGeom prst="rect">
            <a:avLst/>
          </a:prstGeom>
          <a:solidFill>
            <a:schemeClr val="bg1">
              <a:lumMod val="95000"/>
            </a:schemeClr>
          </a:solidFill>
          <a:ln w="25400">
            <a:solidFill>
              <a:schemeClr val="tx1"/>
            </a:solidFill>
          </a:ln>
        </p:spPr>
        <p:txBody>
          <a:bodyPr wrap="none" rtlCol="0" anchor="ctr" anchorCtr="1">
            <a:noAutofit/>
          </a:bodyPr>
          <a:lstStyle/>
          <a:p>
            <a:pPr algn="ctr"/>
            <a:r>
              <a:rPr lang="en-GB" sz="900" b="1" dirty="0">
                <a:solidFill>
                  <a:sysClr val="windowText" lastClr="000000"/>
                </a:solidFill>
                <a:latin typeface="Arial" pitchFamily="34" charset="0"/>
                <a:cs typeface="Arial" pitchFamily="34" charset="0"/>
              </a:rPr>
              <a:t>R-1</a:t>
            </a:r>
          </a:p>
          <a:p>
            <a:pPr algn="ctr"/>
            <a:r>
              <a:rPr lang="en-GB" sz="900" b="1" dirty="0">
                <a:solidFill>
                  <a:sysClr val="windowText" lastClr="000000"/>
                </a:solidFill>
                <a:latin typeface="Arial" pitchFamily="34" charset="0"/>
                <a:cs typeface="Arial" pitchFamily="34" charset="0"/>
              </a:rPr>
              <a:t>S-06</a:t>
            </a:r>
          </a:p>
        </p:txBody>
      </p:sp>
      <p:sp>
        <p:nvSpPr>
          <p:cNvPr id="10" name="Action Button: Up">
            <a:hlinkClick r:id="rId3" action="ppaction://hlinksldjump" highlightClick="1"/>
          </p:cNvPr>
          <p:cNvSpPr/>
          <p:nvPr/>
        </p:nvSpPr>
        <p:spPr>
          <a:xfrm rot="16200000">
            <a:off x="8100000" y="4680000"/>
            <a:ext cx="360000"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Tool instructions"/>
          <p:cNvSpPr txBox="1"/>
          <p:nvPr/>
        </p:nvSpPr>
        <p:spPr>
          <a:xfrm>
            <a:off x="2636228" y="4912668"/>
            <a:ext cx="3871573" cy="230832"/>
          </a:xfrm>
          <a:prstGeom prst="rect">
            <a:avLst/>
          </a:prstGeom>
          <a:noFill/>
        </p:spPr>
        <p:txBody>
          <a:bodyPr wrap="none" rtlCol="0">
            <a:spAutoFit/>
          </a:bodyPr>
          <a:lstStyle/>
          <a:p>
            <a:pPr algn="ctr"/>
            <a:r>
              <a:rPr lang="en-GB" sz="900" spc="300" dirty="0">
                <a:latin typeface="Arial" pitchFamily="34" charset="0"/>
                <a:ea typeface="Segoe UI" pitchFamily="34" charset="0"/>
                <a:cs typeface="Arial" pitchFamily="34" charset="0"/>
              </a:rPr>
              <a:t>Click the up arrow to return to the lesson</a:t>
            </a:r>
          </a:p>
        </p:txBody>
      </p:sp>
      <p:sp>
        <p:nvSpPr>
          <p:cNvPr id="11" name="TextBox: Worksheet Indication"/>
          <p:cNvSpPr txBox="1"/>
          <p:nvPr/>
        </p:nvSpPr>
        <p:spPr>
          <a:xfrm>
            <a:off x="0" y="4846873"/>
            <a:ext cx="1260000" cy="360000"/>
          </a:xfrm>
          <a:prstGeom prst="rect">
            <a:avLst/>
          </a:prstGeom>
          <a:noFill/>
          <a:ln w="0">
            <a:noFill/>
          </a:ln>
        </p:spPr>
        <p:txBody>
          <a:bodyPr wrap="square" rtlCol="0">
            <a:noAutofit/>
          </a:bodyPr>
          <a:lstStyle/>
          <a:p>
            <a:r>
              <a:rPr lang="en-GB" sz="1600" b="1" dirty="0">
                <a:latin typeface="Arial" pitchFamily="34" charset="0"/>
                <a:cs typeface="Arial" pitchFamily="34" charset="0"/>
              </a:rPr>
              <a:t>Worksheet</a:t>
            </a:r>
          </a:p>
        </p:txBody>
      </p:sp>
      <p:sp>
        <p:nvSpPr>
          <p:cNvPr id="2" name="TextBox 1"/>
          <p:cNvSpPr txBox="1"/>
          <p:nvPr/>
        </p:nvSpPr>
        <p:spPr>
          <a:xfrm>
            <a:off x="660903" y="1367267"/>
            <a:ext cx="7799097" cy="1169551"/>
          </a:xfrm>
          <a:prstGeom prst="rect">
            <a:avLst/>
          </a:prstGeom>
          <a:noFill/>
          <a:ln w="19050">
            <a:solidFill>
              <a:schemeClr val="tx1"/>
            </a:solidFill>
            <a:prstDash val="sysDash"/>
          </a:ln>
        </p:spPr>
        <p:txBody>
          <a:bodyPr wrap="square" rtlCol="0">
            <a:spAutoFit/>
          </a:bodyPr>
          <a:lstStyle/>
          <a:p>
            <a:pPr algn="ctr"/>
            <a:r>
              <a:rPr lang="en-NZ" sz="1400" spc="300" dirty="0">
                <a:latin typeface="Aktiv Grotesk"/>
              </a:rPr>
              <a:t>November </a:t>
            </a:r>
            <a:r>
              <a:rPr lang="en-NZ" sz="1400" spc="300" dirty="0" smtClean="0">
                <a:latin typeface="Aktiv Grotesk"/>
              </a:rPr>
              <a:t>2, </a:t>
            </a:r>
            <a:r>
              <a:rPr lang="en-NZ" sz="1400" spc="300" dirty="0">
                <a:latin typeface="Aktiv Grotesk"/>
              </a:rPr>
              <a:t>the Feast of All </a:t>
            </a:r>
            <a:r>
              <a:rPr lang="en-NZ" sz="1400" spc="300" dirty="0" smtClean="0">
                <a:latin typeface="Aktiv Grotesk"/>
              </a:rPr>
              <a:t>Souls, </a:t>
            </a:r>
            <a:r>
              <a:rPr lang="en-NZ" sz="1400" spc="300" dirty="0">
                <a:latin typeface="Aktiv Grotesk"/>
              </a:rPr>
              <a:t>is the day Catholics pray for people who have died.</a:t>
            </a:r>
          </a:p>
          <a:p>
            <a:pPr algn="ctr"/>
            <a:r>
              <a:rPr lang="en-NZ" sz="1400" spc="300" dirty="0">
                <a:latin typeface="Aktiv Grotesk"/>
              </a:rPr>
              <a:t>The names in the hearts are people we have known and loved who have died.</a:t>
            </a:r>
          </a:p>
          <a:p>
            <a:pPr algn="ctr"/>
            <a:r>
              <a:rPr lang="en-NZ" sz="1400" spc="300" dirty="0">
                <a:latin typeface="Aktiv Grotesk"/>
              </a:rPr>
              <a:t>Ask someone to tell you a story about them.</a:t>
            </a:r>
            <a:endParaRPr lang="en-US" sz="1400" spc="300" dirty="0">
              <a:latin typeface="Aktiv Grotesk"/>
            </a:endParaRPr>
          </a:p>
        </p:txBody>
      </p:sp>
      <p:sp>
        <p:nvSpPr>
          <p:cNvPr id="4" name="Rectangle 3"/>
          <p:cNvSpPr/>
          <p:nvPr/>
        </p:nvSpPr>
        <p:spPr>
          <a:xfrm>
            <a:off x="135802" y="2618088"/>
            <a:ext cx="3436380" cy="2031325"/>
          </a:xfrm>
          <a:prstGeom prst="rect">
            <a:avLst/>
          </a:prstGeom>
          <a:ln w="19050">
            <a:solidFill>
              <a:schemeClr val="tx1"/>
            </a:solidFill>
            <a:prstDash val="sysDash"/>
          </a:ln>
        </p:spPr>
        <p:txBody>
          <a:bodyPr wrap="square">
            <a:spAutoFit/>
          </a:bodyPr>
          <a:lstStyle/>
          <a:p>
            <a:pPr algn="ctr"/>
            <a:r>
              <a:rPr lang="en-US" sz="1400" b="1" spc="300" dirty="0">
                <a:latin typeface="Aktiv Grotesk"/>
              </a:rPr>
              <a:t>Let us remember these people as we pray together</a:t>
            </a:r>
          </a:p>
          <a:p>
            <a:pPr algn="ctr"/>
            <a:r>
              <a:rPr lang="en-US" sz="1400" spc="300" dirty="0">
                <a:latin typeface="Aktiv Grotesk"/>
              </a:rPr>
              <a:t>Eternal rest grant to them </a:t>
            </a:r>
            <a:endParaRPr lang="en-US" sz="1400" spc="300" dirty="0" smtClean="0">
              <a:latin typeface="Aktiv Grotesk"/>
            </a:endParaRPr>
          </a:p>
          <a:p>
            <a:pPr algn="ctr"/>
            <a:r>
              <a:rPr lang="en-US" sz="1400" spc="300" dirty="0" smtClean="0">
                <a:latin typeface="Aktiv Grotesk"/>
              </a:rPr>
              <a:t>O </a:t>
            </a:r>
            <a:r>
              <a:rPr lang="en-US" sz="1400" spc="300" dirty="0">
                <a:latin typeface="Aktiv Grotesk"/>
              </a:rPr>
              <a:t>Lord</a:t>
            </a:r>
          </a:p>
          <a:p>
            <a:pPr algn="ctr"/>
            <a:r>
              <a:rPr lang="en-US" sz="1400" spc="300" dirty="0">
                <a:latin typeface="Aktiv Grotesk"/>
              </a:rPr>
              <a:t>and may perpetual light shine upon </a:t>
            </a:r>
            <a:r>
              <a:rPr lang="en-US" sz="1400" spc="300" dirty="0" smtClean="0">
                <a:latin typeface="Aktiv Grotesk"/>
              </a:rPr>
              <a:t>them.</a:t>
            </a:r>
            <a:endParaRPr lang="en-US" sz="1400" spc="300" dirty="0">
              <a:latin typeface="Aktiv Grotesk"/>
            </a:endParaRPr>
          </a:p>
          <a:p>
            <a:pPr algn="ctr"/>
            <a:r>
              <a:rPr lang="en-US" sz="1400" spc="300" dirty="0">
                <a:latin typeface="Aktiv Grotesk"/>
              </a:rPr>
              <a:t>May they rest in peace. AMEN</a:t>
            </a:r>
          </a:p>
        </p:txBody>
      </p:sp>
      <p:sp>
        <p:nvSpPr>
          <p:cNvPr id="5" name="Rectangle 4"/>
          <p:cNvSpPr/>
          <p:nvPr/>
        </p:nvSpPr>
        <p:spPr>
          <a:xfrm>
            <a:off x="4428000" y="2748123"/>
            <a:ext cx="4572000" cy="307777"/>
          </a:xfrm>
          <a:prstGeom prst="rect">
            <a:avLst/>
          </a:prstGeom>
        </p:spPr>
        <p:txBody>
          <a:bodyPr>
            <a:spAutoFit/>
          </a:bodyPr>
          <a:lstStyle/>
          <a:p>
            <a:pPr algn="ctr"/>
            <a:r>
              <a:rPr lang="en-US" sz="1400" spc="300" dirty="0">
                <a:latin typeface="Aktiv Grotesk"/>
              </a:rPr>
              <a:t>Write your own prayer in the cloud</a:t>
            </a:r>
          </a:p>
        </p:txBody>
      </p:sp>
      <p:sp>
        <p:nvSpPr>
          <p:cNvPr id="7" name="Cloud 6"/>
          <p:cNvSpPr/>
          <p:nvPr/>
        </p:nvSpPr>
        <p:spPr>
          <a:xfrm>
            <a:off x="4734962" y="3072502"/>
            <a:ext cx="4200808" cy="1776795"/>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p:cNvSpPr/>
          <p:nvPr/>
        </p:nvSpPr>
        <p:spPr>
          <a:xfrm>
            <a:off x="34789" y="4635345"/>
            <a:ext cx="4218916" cy="307777"/>
          </a:xfrm>
          <a:prstGeom prst="rect">
            <a:avLst/>
          </a:prstGeom>
        </p:spPr>
        <p:txBody>
          <a:bodyPr wrap="square">
            <a:spAutoFit/>
          </a:bodyPr>
          <a:lstStyle/>
          <a:p>
            <a:r>
              <a:rPr lang="en-US" sz="1400" spc="300" dirty="0">
                <a:latin typeface="Aktiv Grotesk"/>
              </a:rPr>
              <a:t>Name:                       Date:</a:t>
            </a:r>
          </a:p>
        </p:txBody>
      </p:sp>
      <p:pic>
        <p:nvPicPr>
          <p:cNvPr id="13" name="Picture 12" descr="Image result for black and white hearts clipart"/>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42032">
            <a:off x="63074" y="1471785"/>
            <a:ext cx="510492" cy="472902"/>
          </a:xfrm>
          <a:prstGeom prst="rect">
            <a:avLst/>
          </a:prstGeom>
          <a:noFill/>
          <a:ln>
            <a:noFill/>
          </a:ln>
        </p:spPr>
      </p:pic>
      <p:pic>
        <p:nvPicPr>
          <p:cNvPr id="14" name="Picture 13" descr="Image result for black and white hearts clipart"/>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42032">
            <a:off x="70623" y="1986325"/>
            <a:ext cx="510492" cy="472902"/>
          </a:xfrm>
          <a:prstGeom prst="rect">
            <a:avLst/>
          </a:prstGeom>
          <a:noFill/>
          <a:ln>
            <a:noFill/>
          </a:ln>
        </p:spPr>
      </p:pic>
      <p:pic>
        <p:nvPicPr>
          <p:cNvPr id="17" name="Picture 16" descr="Image result for black and white hearts clipart"/>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55796">
            <a:off x="8544724" y="1463020"/>
            <a:ext cx="510492" cy="472902"/>
          </a:xfrm>
          <a:prstGeom prst="rect">
            <a:avLst/>
          </a:prstGeom>
          <a:noFill/>
          <a:ln>
            <a:noFill/>
          </a:ln>
        </p:spPr>
      </p:pic>
      <p:pic>
        <p:nvPicPr>
          <p:cNvPr id="18" name="Picture 17" descr="Image result for black and white hearts clipart"/>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55796">
            <a:off x="8552273" y="1977560"/>
            <a:ext cx="510492" cy="472902"/>
          </a:xfrm>
          <a:prstGeom prst="rect">
            <a:avLst/>
          </a:prstGeom>
          <a:noFill/>
          <a:ln>
            <a:noFill/>
          </a:ln>
        </p:spPr>
      </p:pic>
      <p:pic>
        <p:nvPicPr>
          <p:cNvPr id="19" name="Picture 18" descr="Image result for black and white hearts clipart"/>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55796">
            <a:off x="8316938" y="163803"/>
            <a:ext cx="824044" cy="763366"/>
          </a:xfrm>
          <a:prstGeom prst="rect">
            <a:avLst/>
          </a:prstGeom>
          <a:noFill/>
          <a:ln>
            <a:noFill/>
          </a:ln>
        </p:spPr>
      </p:pic>
      <p:pic>
        <p:nvPicPr>
          <p:cNvPr id="20" name="Picture 19" descr="Image result for black and white hearts clipart"/>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42032">
            <a:off x="11424" y="146450"/>
            <a:ext cx="842883" cy="780817"/>
          </a:xfrm>
          <a:prstGeom prst="rect">
            <a:avLst/>
          </a:prstGeom>
          <a:noFill/>
          <a:ln>
            <a:noFill/>
          </a:ln>
        </p:spPr>
      </p:pic>
      <p:pic>
        <p:nvPicPr>
          <p:cNvPr id="21" name="Picture 20" descr="Image result for bLACK AND WHITE CLIP ART FOR THE FEAST OF THE hOLY sOULS"/>
          <p:cNvPicPr/>
          <p:nvPr/>
        </p:nvPicPr>
        <p:blipFill rotWithShape="1">
          <a:blip r:embed="rId5">
            <a:extLst>
              <a:ext uri="{28A0092B-C50C-407E-A947-70E740481C1C}">
                <a14:useLocalDpi xmlns:a14="http://schemas.microsoft.com/office/drawing/2010/main" val="0"/>
              </a:ext>
            </a:extLst>
          </a:blip>
          <a:srcRect t="1" b="3884"/>
          <a:stretch/>
        </p:blipFill>
        <p:spPr bwMode="auto">
          <a:xfrm>
            <a:off x="3572182" y="2768475"/>
            <a:ext cx="1098550" cy="15151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502912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Background"/>
          <p:cNvSpPr/>
          <p:nvPr/>
        </p:nvSpPr>
        <p:spPr>
          <a:xfrm>
            <a:off x="76968" y="48105"/>
            <a:ext cx="9000000" cy="5040000"/>
          </a:xfrm>
          <a:prstGeom prst="rect">
            <a:avLst/>
          </a:prstGeom>
          <a:blipFill rotWithShape="1">
            <a:blip r:embed="rId3">
              <a:alphaModFix amt="75000"/>
            </a:blip>
            <a:stretch>
              <a:fillRect/>
            </a:stretch>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Line 2"/>
          <p:cNvSpPr txBox="1"/>
          <p:nvPr/>
        </p:nvSpPr>
        <p:spPr>
          <a:xfrm>
            <a:off x="1119305" y="3020875"/>
            <a:ext cx="7744315" cy="646331"/>
          </a:xfrm>
          <a:prstGeom prst="rect">
            <a:avLst/>
          </a:prstGeom>
          <a:noFill/>
        </p:spPr>
        <p:txBody>
          <a:bodyPr wrap="square" rtlCol="0">
            <a:spAutoFit/>
          </a:bodyPr>
          <a:lstStyle/>
          <a:p>
            <a:pPr lvl="0"/>
            <a:r>
              <a:rPr lang="en-NZ" spc="300" dirty="0">
                <a:latin typeface="Aktiv Grotesk"/>
                <a:cs typeface="Aktiv Grotesk"/>
              </a:rPr>
              <a:t>r</a:t>
            </a:r>
            <a:r>
              <a:rPr lang="en-NZ" spc="300" dirty="0" smtClean="0">
                <a:latin typeface="Aktiv Grotesk"/>
                <a:cs typeface="Aktiv Grotesk"/>
              </a:rPr>
              <a:t>ecognise </a:t>
            </a:r>
            <a:r>
              <a:rPr lang="en-NZ" spc="300" dirty="0">
                <a:latin typeface="Aktiv Grotesk"/>
                <a:cs typeface="Aktiv Grotesk"/>
              </a:rPr>
              <a:t>that Catholics believe their prayers help the Holy Souls in </a:t>
            </a:r>
            <a:r>
              <a:rPr lang="en-NZ" spc="300" dirty="0" smtClean="0">
                <a:latin typeface="Aktiv Grotesk"/>
                <a:cs typeface="Aktiv Grotesk"/>
              </a:rPr>
              <a:t>Purgatory</a:t>
            </a:r>
            <a:endParaRPr lang="en-NZ" sz="1600" spc="300" dirty="0">
              <a:latin typeface="Aktiv Grotesk"/>
              <a:cs typeface="Aktiv Grotesk"/>
            </a:endParaRPr>
          </a:p>
        </p:txBody>
      </p:sp>
      <p:sp>
        <p:nvSpPr>
          <p:cNvPr id="10" name="Textbox: Line 1"/>
          <p:cNvSpPr txBox="1"/>
          <p:nvPr/>
        </p:nvSpPr>
        <p:spPr>
          <a:xfrm>
            <a:off x="1113498" y="2197429"/>
            <a:ext cx="7744315" cy="646331"/>
          </a:xfrm>
          <a:prstGeom prst="rect">
            <a:avLst/>
          </a:prstGeom>
          <a:noFill/>
        </p:spPr>
        <p:txBody>
          <a:bodyPr wrap="square" rtlCol="0">
            <a:spAutoFit/>
          </a:bodyPr>
          <a:lstStyle/>
          <a:p>
            <a:pPr lvl="0"/>
            <a:r>
              <a:rPr lang="en-NZ" spc="300" dirty="0">
                <a:latin typeface="Aktiv Grotesk"/>
                <a:cs typeface="Aktiv Grotesk"/>
              </a:rPr>
              <a:t>n</a:t>
            </a:r>
            <a:r>
              <a:rPr lang="en-NZ" spc="300" dirty="0" smtClean="0">
                <a:latin typeface="Aktiv Grotesk"/>
                <a:cs typeface="Aktiv Grotesk"/>
              </a:rPr>
              <a:t>ame </a:t>
            </a:r>
            <a:r>
              <a:rPr lang="en-NZ" spc="300" dirty="0">
                <a:latin typeface="Aktiv Grotesk"/>
                <a:cs typeface="Aktiv Grotesk"/>
              </a:rPr>
              <a:t>the feast and the date when Catholics pray for the Holy Souls</a:t>
            </a:r>
            <a:endParaRPr lang="en-NZ" sz="1600" spc="300" dirty="0">
              <a:latin typeface="Aktiv Grotesk"/>
              <a:cs typeface="Aktiv Grotesk"/>
            </a:endParaRPr>
          </a:p>
        </p:txBody>
      </p:sp>
      <p:sp>
        <p:nvSpPr>
          <p:cNvPr id="21" name="Cover 2"/>
          <p:cNvSpPr/>
          <p:nvPr/>
        </p:nvSpPr>
        <p:spPr>
          <a:xfrm>
            <a:off x="1113497" y="3020876"/>
            <a:ext cx="7603550" cy="646331"/>
          </a:xfrm>
          <a:prstGeom prst="rect">
            <a:avLst/>
          </a:prstGeom>
          <a:solidFill>
            <a:schemeClr val="bg1">
              <a:alpha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Cover 1"/>
          <p:cNvSpPr/>
          <p:nvPr/>
        </p:nvSpPr>
        <p:spPr>
          <a:xfrm>
            <a:off x="1113497" y="2197430"/>
            <a:ext cx="7603550" cy="646331"/>
          </a:xfrm>
          <a:prstGeom prst="rect">
            <a:avLst/>
          </a:prstGeom>
          <a:solidFill>
            <a:schemeClr val="bg1">
              <a:alpha val="75000"/>
            </a:schemeClr>
          </a:solidFill>
          <a:ln>
            <a:solidFill>
              <a:srgbClr val="403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Shape: Number 2"/>
          <p:cNvSpPr txBox="1"/>
          <p:nvPr/>
        </p:nvSpPr>
        <p:spPr>
          <a:xfrm>
            <a:off x="596532" y="3159262"/>
            <a:ext cx="545009" cy="369332"/>
          </a:xfrm>
          <a:prstGeom prst="rect">
            <a:avLst/>
          </a:prstGeom>
          <a:noFill/>
        </p:spPr>
        <p:txBody>
          <a:bodyPr wrap="square" rtlCol="0">
            <a:spAutoFit/>
          </a:bodyPr>
          <a:lstStyle/>
          <a:p>
            <a:r>
              <a:rPr lang="en-US" spc="300" dirty="0">
                <a:latin typeface="Aktiv Grotesk"/>
                <a:ea typeface="Segoe UI" pitchFamily="34" charset="0"/>
                <a:cs typeface="Aktiv Grotesk"/>
              </a:rPr>
              <a:t>2)</a:t>
            </a:r>
            <a:endParaRPr lang="en-GB" spc="300" dirty="0">
              <a:latin typeface="Aktiv Grotesk"/>
              <a:ea typeface="Segoe UI" pitchFamily="34" charset="0"/>
              <a:cs typeface="Aktiv Grotesk"/>
            </a:endParaRPr>
          </a:p>
        </p:txBody>
      </p:sp>
      <p:sp>
        <p:nvSpPr>
          <p:cNvPr id="16" name="Shape: Number 1"/>
          <p:cNvSpPr txBox="1"/>
          <p:nvPr/>
        </p:nvSpPr>
        <p:spPr>
          <a:xfrm>
            <a:off x="596532" y="2312878"/>
            <a:ext cx="545009" cy="369332"/>
          </a:xfrm>
          <a:prstGeom prst="rect">
            <a:avLst/>
          </a:prstGeom>
          <a:noFill/>
        </p:spPr>
        <p:txBody>
          <a:bodyPr wrap="square" rtlCol="0">
            <a:spAutoFit/>
          </a:bodyPr>
          <a:lstStyle/>
          <a:p>
            <a:r>
              <a:rPr lang="en-US" spc="300" dirty="0">
                <a:latin typeface="Aktiv Grotesk"/>
                <a:ea typeface="Segoe UI" pitchFamily="34" charset="0"/>
                <a:cs typeface="Aktiv Grotesk"/>
              </a:rPr>
              <a:t>1)</a:t>
            </a:r>
            <a:endParaRPr lang="en-GB" spc="300" dirty="0">
              <a:latin typeface="Aktiv Grotesk"/>
              <a:ea typeface="Segoe UI" pitchFamily="34" charset="0"/>
              <a:cs typeface="Aktiv Grotesk"/>
            </a:endParaRPr>
          </a:p>
        </p:txBody>
      </p:sp>
      <p:sp>
        <p:nvSpPr>
          <p:cNvPr id="6" name="Title"/>
          <p:cNvSpPr txBox="1"/>
          <p:nvPr/>
        </p:nvSpPr>
        <p:spPr>
          <a:xfrm>
            <a:off x="0" y="-17728"/>
            <a:ext cx="9144000" cy="646331"/>
          </a:xfrm>
          <a:prstGeom prst="rect">
            <a:avLst/>
          </a:prstGeom>
          <a:noFill/>
        </p:spPr>
        <p:txBody>
          <a:bodyPr wrap="square" rtlCol="0">
            <a:spAutoFit/>
          </a:bodyPr>
          <a:lstStyle/>
          <a:p>
            <a:pPr algn="ctr"/>
            <a:r>
              <a:rPr lang="en-US" sz="3600" spc="300" dirty="0">
                <a:solidFill>
                  <a:schemeClr val="accent4">
                    <a:lumMod val="50000"/>
                  </a:schemeClr>
                </a:solidFill>
                <a:latin typeface="Bookman Old Style"/>
                <a:cs typeface="Bookman Old Style"/>
              </a:rPr>
              <a:t>Learning Intentions</a:t>
            </a:r>
            <a:endParaRPr lang="en-GB" sz="3600" spc="300" dirty="0">
              <a:solidFill>
                <a:schemeClr val="accent4">
                  <a:lumMod val="50000"/>
                </a:schemeClr>
              </a:solidFill>
              <a:latin typeface="Bookman Old Style"/>
              <a:cs typeface="Bookman Old Style"/>
            </a:endParaRPr>
          </a:p>
        </p:txBody>
      </p:sp>
      <p:sp>
        <p:nvSpPr>
          <p:cNvPr id="17"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S-02</a:t>
            </a:r>
          </a:p>
        </p:txBody>
      </p:sp>
      <p:sp>
        <p:nvSpPr>
          <p:cNvPr id="18"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cNvSpPr/>
          <p:nvPr/>
        </p:nvSpPr>
        <p:spPr>
          <a:xfrm>
            <a:off x="6715782" y="628603"/>
            <a:ext cx="2084299" cy="1334032"/>
          </a:xfrm>
          <a:prstGeom prst="rect">
            <a:avLst/>
          </a:prstGeom>
          <a:blipFill rotWithShape="1">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he Children Will:"/>
          <p:cNvSpPr txBox="1"/>
          <p:nvPr/>
        </p:nvSpPr>
        <p:spPr>
          <a:xfrm>
            <a:off x="1113497" y="1621019"/>
            <a:ext cx="2595582" cy="369332"/>
          </a:xfrm>
          <a:prstGeom prst="rect">
            <a:avLst/>
          </a:prstGeom>
          <a:noFill/>
        </p:spPr>
        <p:txBody>
          <a:bodyPr wrap="none" rtlCol="0">
            <a:spAutoFit/>
          </a:bodyPr>
          <a:lstStyle/>
          <a:p>
            <a:r>
              <a:rPr lang="en-US" spc="300" dirty="0">
                <a:latin typeface="Aktiv Grotesk"/>
                <a:cs typeface="Aktiv Grotesk"/>
              </a:rPr>
              <a:t>The children will:</a:t>
            </a:r>
          </a:p>
        </p:txBody>
      </p:sp>
      <p:sp>
        <p:nvSpPr>
          <p:cNvPr id="22" name="Textbox: Tool instructions"/>
          <p:cNvSpPr txBox="1"/>
          <p:nvPr/>
        </p:nvSpPr>
        <p:spPr>
          <a:xfrm>
            <a:off x="2911131" y="4860184"/>
            <a:ext cx="3321743" cy="246221"/>
          </a:xfrm>
          <a:prstGeom prst="rect">
            <a:avLst/>
          </a:prstGeom>
          <a:noFill/>
        </p:spPr>
        <p:txBody>
          <a:bodyPr wrap="none" rtlCol="0">
            <a:spAutoFit/>
          </a:bodyPr>
          <a:lstStyle/>
          <a:p>
            <a:pPr algn="ctr"/>
            <a:r>
              <a:rPr lang="en-GB" sz="1000" spc="300" dirty="0">
                <a:latin typeface="Aktiv Grotesk"/>
                <a:ea typeface="Segoe UI" pitchFamily="34" charset="0"/>
                <a:cs typeface="Aktiv Grotesk"/>
              </a:rPr>
              <a:t>Click the white box to reveal text</a:t>
            </a:r>
          </a:p>
        </p:txBody>
      </p:sp>
    </p:spTree>
    <p:extLst>
      <p:ext uri="{BB962C8B-B14F-4D97-AF65-F5344CB8AC3E}">
        <p14:creationId xmlns:p14="http://schemas.microsoft.com/office/powerpoint/2010/main" val="20090342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nextCondLst>
                <p:cond evt="onClick" delay="0">
                  <p:tgtEl>
                    <p:spTgt spid="18"/>
                  </p:tgtEl>
                </p:cond>
              </p:nextCondLst>
            </p:seq>
            <p:seq concurrent="1" nextAc="seek">
              <p:cTn id="23" restart="whenNotActive" fill="hold" evtFilter="cancelBubble" nodeType="interactiveSeq">
                <p:stCondLst>
                  <p:cond evt="onClick" delay="0">
                    <p:tgtEl>
                      <p:spTgt spid="19"/>
                    </p:tgtEl>
                  </p:cond>
                </p:stCondLst>
                <p:endSync evt="end" delay="0">
                  <p:rtn val="all"/>
                </p:endSync>
                <p:childTnLst>
                  <p:par>
                    <p:cTn id="24" fill="hold">
                      <p:stCondLst>
                        <p:cond delay="0"/>
                      </p:stCondLst>
                      <p:childTnLst>
                        <p:par>
                          <p:cTn id="25" fill="hold">
                            <p:stCondLst>
                              <p:cond delay="0"/>
                            </p:stCondLst>
                            <p:childTnLst>
                              <p:par>
                                <p:cTn id="26" presetID="10" presetClass="entr" presetSubtype="0" fill="hold" grpId="2"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grpId="2"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nextCondLst>
                <p:cond evt="onClick" delay="0">
                  <p:tgtEl>
                    <p:spTgt spid="19"/>
                  </p:tgtEl>
                </p:cond>
              </p:nextCondLst>
            </p:seq>
          </p:childTnLst>
        </p:cTn>
      </p:par>
    </p:tnLst>
    <p:bldLst>
      <p:bldP spid="21" grpId="0" animBg="1"/>
      <p:bldP spid="21" grpId="1" animBg="1"/>
      <p:bldP spid="21" grpId="2" animBg="1"/>
      <p:bldP spid="4" grpId="0" animBg="1"/>
      <p:bldP spid="4" grpId="1" animBg="1"/>
      <p:bldP spid="4"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6968" y="48105"/>
            <a:ext cx="9000000" cy="5040000"/>
          </a:xfrm>
          <a:prstGeom prst="rect">
            <a:avLst/>
          </a:prstGeom>
          <a:blipFill rotWithShape="1">
            <a:blip r:embed="rId3">
              <a:alphaModFix amt="75000"/>
            </a:blip>
            <a:stretch>
              <a:fillRect/>
            </a:stretch>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MOVE THIS OBJECT"/>
          <p:cNvSpPr txBox="1"/>
          <p:nvPr/>
        </p:nvSpPr>
        <p:spPr>
          <a:xfrm>
            <a:off x="0" y="-17728"/>
            <a:ext cx="9144000" cy="1200329"/>
          </a:xfrm>
          <a:prstGeom prst="rect">
            <a:avLst/>
          </a:prstGeom>
          <a:noFill/>
        </p:spPr>
        <p:txBody>
          <a:bodyPr wrap="square" rtlCol="0">
            <a:spAutoFit/>
          </a:bodyPr>
          <a:lstStyle/>
          <a:p>
            <a:pPr algn="ctr"/>
            <a:r>
              <a:rPr lang="en-NZ" sz="3600" spc="300" dirty="0">
                <a:solidFill>
                  <a:schemeClr val="accent4">
                    <a:lumMod val="50000"/>
                  </a:schemeClr>
                </a:solidFill>
                <a:latin typeface="Bookman Old Style"/>
                <a:cs typeface="Bookman Old Style"/>
              </a:rPr>
              <a:t>God creates each person with a body and soul </a:t>
            </a:r>
            <a:endParaRPr lang="en-GB" sz="3600" b="1" spc="300" dirty="0">
              <a:solidFill>
                <a:schemeClr val="accent4">
                  <a:lumMod val="50000"/>
                </a:schemeClr>
              </a:solidFill>
              <a:latin typeface="Bookman Old Style"/>
              <a:cs typeface="Bookman Old Style"/>
            </a:endParaRPr>
          </a:p>
        </p:txBody>
      </p:sp>
      <p:sp>
        <p:nvSpPr>
          <p:cNvPr id="21" name="Shape: Card 7 (bottom)"/>
          <p:cNvSpPr/>
          <p:nvPr/>
        </p:nvSpPr>
        <p:spPr>
          <a:xfrm>
            <a:off x="546388" y="1441204"/>
            <a:ext cx="3162607" cy="2863552"/>
          </a:xfrm>
          <a:prstGeom prst="roundRect">
            <a:avLst/>
          </a:prstGeom>
          <a:blipFill rotWithShape="1">
            <a:blip r:embed="rId4"/>
            <a:tile tx="0" ty="0" sx="100000" sy="100000" flip="none" algn="tl"/>
          </a:blipFill>
          <a:ln w="82550" cmpd="thickThin">
            <a:solidFill>
              <a:srgbClr val="403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spc="300" dirty="0">
                <a:solidFill>
                  <a:srgbClr val="000000"/>
                </a:solidFill>
                <a:latin typeface="Aktiv Grotesk"/>
                <a:cs typeface="Aktiv Grotesk"/>
              </a:rPr>
              <a:t>People need to change their lives, say they are sorry to those they have hurt and be reconciled with them. When people die they will not be with God if they are not reconciled and they will need to wait in purgatory to do this then God will call them to heaven.</a:t>
            </a:r>
          </a:p>
        </p:txBody>
      </p:sp>
      <p:sp>
        <p:nvSpPr>
          <p:cNvPr id="2" name="Shape: Card 6"/>
          <p:cNvSpPr/>
          <p:nvPr/>
        </p:nvSpPr>
        <p:spPr>
          <a:xfrm>
            <a:off x="774202" y="1442305"/>
            <a:ext cx="2934793" cy="2863552"/>
          </a:xfrm>
          <a:prstGeom prst="roundRect">
            <a:avLst/>
          </a:prstGeom>
          <a:blipFill rotWithShape="1">
            <a:blip r:embed="rId4"/>
            <a:tile tx="0" ty="0" sx="100000" sy="100000" flip="none" algn="tl"/>
          </a:blipFill>
          <a:ln w="82550" cmpd="thickThin">
            <a:solidFill>
              <a:srgbClr val="403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spc="300" dirty="0">
                <a:solidFill>
                  <a:srgbClr val="000000"/>
                </a:solidFill>
                <a:latin typeface="Aktiv Grotesk"/>
                <a:cs typeface="Aktiv Grotesk"/>
              </a:rPr>
              <a:t>When people are selfish and hurtful towards others and living as God does </a:t>
            </a:r>
            <a:r>
              <a:rPr lang="en-NZ" sz="1400" u="sng" spc="300" dirty="0">
                <a:solidFill>
                  <a:srgbClr val="000000"/>
                </a:solidFill>
                <a:latin typeface="Aktiv Grotesk"/>
                <a:cs typeface="Aktiv Grotesk"/>
              </a:rPr>
              <a:t>not</a:t>
            </a:r>
            <a:r>
              <a:rPr lang="en-NZ" sz="1400" spc="300" dirty="0">
                <a:solidFill>
                  <a:srgbClr val="000000"/>
                </a:solidFill>
                <a:latin typeface="Aktiv Grotesk"/>
                <a:cs typeface="Aktiv Grotesk"/>
              </a:rPr>
              <a:t> want them to, they will grow away from God. They need to turn back to God, to ask for forgiveness and make up for what they have done wrong.</a:t>
            </a:r>
          </a:p>
        </p:txBody>
      </p:sp>
      <p:sp>
        <p:nvSpPr>
          <p:cNvPr id="12" name="Shape: Card 5"/>
          <p:cNvSpPr/>
          <p:nvPr/>
        </p:nvSpPr>
        <p:spPr>
          <a:xfrm>
            <a:off x="1062736" y="1441204"/>
            <a:ext cx="2874073" cy="2863552"/>
          </a:xfrm>
          <a:prstGeom prst="roundRect">
            <a:avLst/>
          </a:prstGeom>
          <a:blipFill rotWithShape="1">
            <a:blip r:embed="rId4"/>
            <a:tile tx="0" ty="0" sx="100000" sy="100000" flip="none" algn="tl"/>
          </a:blipFill>
          <a:ln w="82550" cmpd="thickThin">
            <a:solidFill>
              <a:srgbClr val="403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300" spc="300" dirty="0">
                <a:solidFill>
                  <a:srgbClr val="000000"/>
                </a:solidFill>
                <a:latin typeface="Aktiv Grotesk"/>
                <a:cs typeface="Aktiv Grotesk"/>
              </a:rPr>
              <a:t>We can recognise what people’s souls or spirits are like by the way they act. If they are kind and caring as God wants them to be, they will grow towards God and become holy like God who is kind and caring. Because of this as soon as they die God will take them to heaven. </a:t>
            </a:r>
          </a:p>
        </p:txBody>
      </p:sp>
      <p:sp>
        <p:nvSpPr>
          <p:cNvPr id="13" name="Shape: Card 4"/>
          <p:cNvSpPr/>
          <p:nvPr/>
        </p:nvSpPr>
        <p:spPr>
          <a:xfrm>
            <a:off x="1317122" y="1442305"/>
            <a:ext cx="2622457" cy="2863552"/>
          </a:xfrm>
          <a:prstGeom prst="roundRect">
            <a:avLst/>
          </a:prstGeom>
          <a:blipFill rotWithShape="1">
            <a:blip r:embed="rId4"/>
            <a:tile tx="0" ty="0" sx="100000" sy="100000" flip="none" algn="tl"/>
          </a:blipFill>
          <a:ln w="82550" cmpd="thickThin">
            <a:solidFill>
              <a:srgbClr val="403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spc="300" dirty="0">
                <a:solidFill>
                  <a:srgbClr val="000000"/>
                </a:solidFill>
                <a:latin typeface="Aktiv Grotesk"/>
                <a:cs typeface="Aktiv Grotesk"/>
              </a:rPr>
              <a:t>People’s souls influence the way they act and respond to people and to </a:t>
            </a:r>
            <a:r>
              <a:rPr lang="en-NZ" sz="1400" spc="300" dirty="0" smtClean="0">
                <a:solidFill>
                  <a:srgbClr val="000000"/>
                </a:solidFill>
                <a:latin typeface="Aktiv Grotesk"/>
                <a:cs typeface="Aktiv Grotesk"/>
              </a:rPr>
              <a:t>God. How </a:t>
            </a:r>
            <a:r>
              <a:rPr lang="en-NZ" sz="1400" spc="300" dirty="0">
                <a:solidFill>
                  <a:srgbClr val="000000"/>
                </a:solidFill>
                <a:latin typeface="Aktiv Grotesk"/>
                <a:cs typeface="Aktiv Grotesk"/>
              </a:rPr>
              <a:t>they show their feelings and their spirit is unique to each person and this makes them who they are. </a:t>
            </a:r>
          </a:p>
        </p:txBody>
      </p:sp>
      <p:sp>
        <p:nvSpPr>
          <p:cNvPr id="14" name="Shape: Card 3"/>
          <p:cNvSpPr/>
          <p:nvPr/>
        </p:nvSpPr>
        <p:spPr>
          <a:xfrm>
            <a:off x="1598523" y="1442305"/>
            <a:ext cx="2728019" cy="2863552"/>
          </a:xfrm>
          <a:prstGeom prst="roundRect">
            <a:avLst/>
          </a:prstGeom>
          <a:blipFill rotWithShape="1">
            <a:blip r:embed="rId4"/>
            <a:tile tx="0" ty="0" sx="100000" sy="100000" flip="none" algn="tl"/>
          </a:blipFill>
          <a:ln w="82550" cmpd="thickThin">
            <a:solidFill>
              <a:srgbClr val="403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spc="300" dirty="0">
                <a:solidFill>
                  <a:srgbClr val="000000"/>
                </a:solidFill>
                <a:latin typeface="Aktiv Grotesk"/>
                <a:cs typeface="Aktiv Grotesk"/>
              </a:rPr>
              <a:t>People need to take care of their bodies and their souls to keep themselves healthy. Our bodies and our souls need food to help them grow. They both need rest, care and love throughout our lives. </a:t>
            </a:r>
          </a:p>
        </p:txBody>
      </p:sp>
      <p:sp>
        <p:nvSpPr>
          <p:cNvPr id="15" name="Shape: Card 2"/>
          <p:cNvSpPr/>
          <p:nvPr/>
        </p:nvSpPr>
        <p:spPr>
          <a:xfrm>
            <a:off x="1860047" y="1441974"/>
            <a:ext cx="2754208" cy="2863552"/>
          </a:xfrm>
          <a:prstGeom prst="roundRect">
            <a:avLst/>
          </a:prstGeom>
          <a:blipFill rotWithShape="1">
            <a:blip r:embed="rId4"/>
            <a:tile tx="0" ty="0" sx="100000" sy="100000" flip="none" algn="tl"/>
          </a:blipFill>
          <a:ln w="82550" cmpd="thickThin">
            <a:solidFill>
              <a:srgbClr val="403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spc="300" dirty="0">
                <a:solidFill>
                  <a:srgbClr val="000000"/>
                </a:solidFill>
                <a:latin typeface="Aktiv Grotesk"/>
                <a:cs typeface="Aktiv Grotesk"/>
              </a:rPr>
              <a:t>Their body is their outer part that can be seen and their soul is their inner part that cannot be seen.  Each person’s body dies at the end of their life but their soul is different because it lives on forever in heaven with God.</a:t>
            </a:r>
          </a:p>
        </p:txBody>
      </p:sp>
      <p:sp>
        <p:nvSpPr>
          <p:cNvPr id="16" name="Shape: Card 1 (top)"/>
          <p:cNvSpPr/>
          <p:nvPr/>
        </p:nvSpPr>
        <p:spPr>
          <a:xfrm>
            <a:off x="2127800" y="1441974"/>
            <a:ext cx="2744427" cy="2863552"/>
          </a:xfrm>
          <a:prstGeom prst="roundRect">
            <a:avLst/>
          </a:prstGeom>
          <a:blipFill rotWithShape="1">
            <a:blip r:embed="rId4"/>
            <a:tile tx="0" ty="0" sx="100000" sy="100000" flip="none" algn="tl"/>
          </a:blipFill>
          <a:ln w="82550" cmpd="thickThin">
            <a:solidFill>
              <a:srgbClr val="403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spc="300" dirty="0">
                <a:solidFill>
                  <a:schemeClr val="tx1"/>
                </a:solidFill>
                <a:latin typeface="Aktiv Grotesk"/>
                <a:cs typeface="Aktiv Grotesk"/>
              </a:rPr>
              <a:t>Each person has a body and a soul that God creates. Every person needs a soul in their body to make them a complete person. </a:t>
            </a:r>
          </a:p>
        </p:txBody>
      </p:sp>
      <p:sp>
        <p:nvSpPr>
          <p:cNvPr id="17"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S-03</a:t>
            </a:r>
          </a:p>
        </p:txBody>
      </p:sp>
      <p:sp>
        <p:nvSpPr>
          <p:cNvPr id="18"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Tool instructions"/>
          <p:cNvSpPr txBox="1"/>
          <p:nvPr/>
        </p:nvSpPr>
        <p:spPr>
          <a:xfrm>
            <a:off x="3210090" y="4844933"/>
            <a:ext cx="2723824" cy="246221"/>
          </a:xfrm>
          <a:prstGeom prst="rect">
            <a:avLst/>
          </a:prstGeom>
          <a:noFill/>
        </p:spPr>
        <p:txBody>
          <a:bodyPr wrap="none" rtlCol="0">
            <a:spAutoFit/>
          </a:bodyPr>
          <a:lstStyle/>
          <a:p>
            <a:pPr algn="ctr"/>
            <a:r>
              <a:rPr lang="en-GB" sz="1000" spc="300" dirty="0">
                <a:latin typeface="Aktiv Grotesk"/>
                <a:ea typeface="Segoe UI" pitchFamily="34" charset="0"/>
                <a:cs typeface="Aktiv Grotesk"/>
              </a:rPr>
              <a:t>Click top card to discard it</a:t>
            </a:r>
          </a:p>
        </p:txBody>
      </p:sp>
      <p:sp>
        <p:nvSpPr>
          <p:cNvPr id="3" name="Picture"/>
          <p:cNvSpPr/>
          <p:nvPr/>
        </p:nvSpPr>
        <p:spPr>
          <a:xfrm>
            <a:off x="4970724" y="1441205"/>
            <a:ext cx="3560400" cy="2864653"/>
          </a:xfrm>
          <a:prstGeom prst="roundRect">
            <a:avLst/>
          </a:prstGeom>
          <a:blipFill rotWithShape="1">
            <a:blip r:embed="rId5"/>
            <a:srcRect/>
            <a:stretch>
              <a:fillRect l="-1517" r="-11629"/>
            </a:stretch>
          </a:blipFill>
          <a:ln w="82550" cmpd="thickThin">
            <a:solidFill>
              <a:srgbClr val="40315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0504177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2" presetClass="exit" presetSubtype="3" fill="hold" grpId="0" nodeType="clickEffect">
                                  <p:stCondLst>
                                    <p:cond delay="0"/>
                                  </p:stCondLst>
                                  <p:childTnLst>
                                    <p:anim calcmode="lin" valueType="num">
                                      <p:cBhvr additive="base">
                                        <p:cTn id="6" dur="1000"/>
                                        <p:tgtEl>
                                          <p:spTgt spid="16"/>
                                        </p:tgtEl>
                                        <p:attrNameLst>
                                          <p:attrName>ppt_x</p:attrName>
                                        </p:attrNameLst>
                                      </p:cBhvr>
                                      <p:tavLst>
                                        <p:tav tm="0">
                                          <p:val>
                                            <p:strVal val="ppt_x"/>
                                          </p:val>
                                        </p:tav>
                                        <p:tav tm="100000">
                                          <p:val>
                                            <p:strVal val="1+ppt_w/2"/>
                                          </p:val>
                                        </p:tav>
                                      </p:tavLst>
                                    </p:anim>
                                    <p:anim calcmode="lin" valueType="num">
                                      <p:cBhvr additive="base">
                                        <p:cTn id="7" dur="1000"/>
                                        <p:tgtEl>
                                          <p:spTgt spid="16"/>
                                        </p:tgtEl>
                                        <p:attrNameLst>
                                          <p:attrName>ppt_y</p:attrName>
                                        </p:attrNameLst>
                                      </p:cBhvr>
                                      <p:tavLst>
                                        <p:tav tm="0">
                                          <p:val>
                                            <p:strVal val="ppt_y"/>
                                          </p:val>
                                        </p:tav>
                                        <p:tav tm="100000">
                                          <p:val>
                                            <p:strVal val="0-ppt_h/2"/>
                                          </p:val>
                                        </p:tav>
                                      </p:tavLst>
                                    </p:anim>
                                    <p:set>
                                      <p:cBhvr>
                                        <p:cTn id="8"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9" restart="whenNotActive" fill="hold" evtFilter="cancelBubble" nodeType="interactiveSeq">
                <p:stCondLst>
                  <p:cond evt="onClick" delay="0">
                    <p:tgtEl>
                      <p:spTgt spid="15"/>
                    </p:tgtEl>
                  </p:cond>
                </p:stCondLst>
                <p:endSync evt="end" delay="0">
                  <p:rtn val="all"/>
                </p:endSync>
                <p:childTnLst>
                  <p:par>
                    <p:cTn id="10" fill="hold">
                      <p:stCondLst>
                        <p:cond delay="0"/>
                      </p:stCondLst>
                      <p:childTnLst>
                        <p:par>
                          <p:cTn id="11" fill="hold">
                            <p:stCondLst>
                              <p:cond delay="0"/>
                            </p:stCondLst>
                            <p:childTnLst>
                              <p:par>
                                <p:cTn id="12" presetID="2" presetClass="exit" presetSubtype="3" fill="hold" grpId="0" nodeType="clickEffect">
                                  <p:stCondLst>
                                    <p:cond delay="0"/>
                                  </p:stCondLst>
                                  <p:childTnLst>
                                    <p:anim calcmode="lin" valueType="num">
                                      <p:cBhvr additive="base">
                                        <p:cTn id="13" dur="1000"/>
                                        <p:tgtEl>
                                          <p:spTgt spid="15"/>
                                        </p:tgtEl>
                                        <p:attrNameLst>
                                          <p:attrName>ppt_x</p:attrName>
                                        </p:attrNameLst>
                                      </p:cBhvr>
                                      <p:tavLst>
                                        <p:tav tm="0">
                                          <p:val>
                                            <p:strVal val="ppt_x"/>
                                          </p:val>
                                        </p:tav>
                                        <p:tav tm="100000">
                                          <p:val>
                                            <p:strVal val="1+ppt_w/2"/>
                                          </p:val>
                                        </p:tav>
                                      </p:tavLst>
                                    </p:anim>
                                    <p:anim calcmode="lin" valueType="num">
                                      <p:cBhvr additive="base">
                                        <p:cTn id="14" dur="1000"/>
                                        <p:tgtEl>
                                          <p:spTgt spid="15"/>
                                        </p:tgtEl>
                                        <p:attrNameLst>
                                          <p:attrName>ppt_y</p:attrName>
                                        </p:attrNameLst>
                                      </p:cBhvr>
                                      <p:tavLst>
                                        <p:tav tm="0">
                                          <p:val>
                                            <p:strVal val="ppt_y"/>
                                          </p:val>
                                        </p:tav>
                                        <p:tav tm="100000">
                                          <p:val>
                                            <p:strVal val="0-ppt_h/2"/>
                                          </p:val>
                                        </p:tav>
                                      </p:tavLst>
                                    </p:anim>
                                    <p:set>
                                      <p:cBhvr>
                                        <p:cTn id="15"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2" presetClass="exit" presetSubtype="3" fill="hold" grpId="0" nodeType="clickEffect">
                                  <p:stCondLst>
                                    <p:cond delay="0"/>
                                  </p:stCondLst>
                                  <p:childTnLst>
                                    <p:anim calcmode="lin" valueType="num">
                                      <p:cBhvr additive="base">
                                        <p:cTn id="20" dur="1000"/>
                                        <p:tgtEl>
                                          <p:spTgt spid="14"/>
                                        </p:tgtEl>
                                        <p:attrNameLst>
                                          <p:attrName>ppt_x</p:attrName>
                                        </p:attrNameLst>
                                      </p:cBhvr>
                                      <p:tavLst>
                                        <p:tav tm="0">
                                          <p:val>
                                            <p:strVal val="ppt_x"/>
                                          </p:val>
                                        </p:tav>
                                        <p:tav tm="100000">
                                          <p:val>
                                            <p:strVal val="1+ppt_w/2"/>
                                          </p:val>
                                        </p:tav>
                                      </p:tavLst>
                                    </p:anim>
                                    <p:anim calcmode="lin" valueType="num">
                                      <p:cBhvr additive="base">
                                        <p:cTn id="21" dur="1000"/>
                                        <p:tgtEl>
                                          <p:spTgt spid="14"/>
                                        </p:tgtEl>
                                        <p:attrNameLst>
                                          <p:attrName>ppt_y</p:attrName>
                                        </p:attrNameLst>
                                      </p:cBhvr>
                                      <p:tavLst>
                                        <p:tav tm="0">
                                          <p:val>
                                            <p:strVal val="ppt_y"/>
                                          </p:val>
                                        </p:tav>
                                        <p:tav tm="100000">
                                          <p:val>
                                            <p:strVal val="0-ppt_h/2"/>
                                          </p:val>
                                        </p:tav>
                                      </p:tavLst>
                                    </p:anim>
                                    <p:set>
                                      <p:cBhvr>
                                        <p:cTn id="22"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 presetClass="exit" presetSubtype="3" fill="hold" grpId="0" nodeType="clickEffect">
                                  <p:stCondLst>
                                    <p:cond delay="0"/>
                                  </p:stCondLst>
                                  <p:childTnLst>
                                    <p:anim calcmode="lin" valueType="num">
                                      <p:cBhvr additive="base">
                                        <p:cTn id="27" dur="1000"/>
                                        <p:tgtEl>
                                          <p:spTgt spid="13"/>
                                        </p:tgtEl>
                                        <p:attrNameLst>
                                          <p:attrName>ppt_x</p:attrName>
                                        </p:attrNameLst>
                                      </p:cBhvr>
                                      <p:tavLst>
                                        <p:tav tm="0">
                                          <p:val>
                                            <p:strVal val="ppt_x"/>
                                          </p:val>
                                        </p:tav>
                                        <p:tav tm="100000">
                                          <p:val>
                                            <p:strVal val="1+ppt_w/2"/>
                                          </p:val>
                                        </p:tav>
                                      </p:tavLst>
                                    </p:anim>
                                    <p:anim calcmode="lin" valueType="num">
                                      <p:cBhvr additive="base">
                                        <p:cTn id="28" dur="1000"/>
                                        <p:tgtEl>
                                          <p:spTgt spid="13"/>
                                        </p:tgtEl>
                                        <p:attrNameLst>
                                          <p:attrName>ppt_y</p:attrName>
                                        </p:attrNameLst>
                                      </p:cBhvr>
                                      <p:tavLst>
                                        <p:tav tm="0">
                                          <p:val>
                                            <p:strVal val="ppt_y"/>
                                          </p:val>
                                        </p:tav>
                                        <p:tav tm="100000">
                                          <p:val>
                                            <p:strVal val="0-ppt_h/2"/>
                                          </p:val>
                                        </p:tav>
                                      </p:tavLst>
                                    </p:anim>
                                    <p:set>
                                      <p:cBhvr>
                                        <p:cTn id="29"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2" presetClass="exit" presetSubtype="3" fill="hold" grpId="0" nodeType="clickEffect">
                                  <p:stCondLst>
                                    <p:cond delay="0"/>
                                  </p:stCondLst>
                                  <p:childTnLst>
                                    <p:anim calcmode="lin" valueType="num">
                                      <p:cBhvr additive="base">
                                        <p:cTn id="34" dur="1000"/>
                                        <p:tgtEl>
                                          <p:spTgt spid="12"/>
                                        </p:tgtEl>
                                        <p:attrNameLst>
                                          <p:attrName>ppt_x</p:attrName>
                                        </p:attrNameLst>
                                      </p:cBhvr>
                                      <p:tavLst>
                                        <p:tav tm="0">
                                          <p:val>
                                            <p:strVal val="ppt_x"/>
                                          </p:val>
                                        </p:tav>
                                        <p:tav tm="100000">
                                          <p:val>
                                            <p:strVal val="1+ppt_w/2"/>
                                          </p:val>
                                        </p:tav>
                                      </p:tavLst>
                                    </p:anim>
                                    <p:anim calcmode="lin" valueType="num">
                                      <p:cBhvr additive="base">
                                        <p:cTn id="35" dur="1000"/>
                                        <p:tgtEl>
                                          <p:spTgt spid="12"/>
                                        </p:tgtEl>
                                        <p:attrNameLst>
                                          <p:attrName>ppt_y</p:attrName>
                                        </p:attrNameLst>
                                      </p:cBhvr>
                                      <p:tavLst>
                                        <p:tav tm="0">
                                          <p:val>
                                            <p:strVal val="ppt_y"/>
                                          </p:val>
                                        </p:tav>
                                        <p:tav tm="100000">
                                          <p:val>
                                            <p:strVal val="0-ppt_h/2"/>
                                          </p:val>
                                        </p:tav>
                                      </p:tavLst>
                                    </p:anim>
                                    <p:set>
                                      <p:cBhvr>
                                        <p:cTn id="36"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2"/>
                    </p:tgtEl>
                  </p:cond>
                </p:stCondLst>
                <p:endSync evt="end" delay="0">
                  <p:rtn val="all"/>
                </p:endSync>
                <p:childTnLst>
                  <p:par>
                    <p:cTn id="38" fill="hold">
                      <p:stCondLst>
                        <p:cond delay="0"/>
                      </p:stCondLst>
                      <p:childTnLst>
                        <p:par>
                          <p:cTn id="39" fill="hold">
                            <p:stCondLst>
                              <p:cond delay="0"/>
                            </p:stCondLst>
                            <p:childTnLst>
                              <p:par>
                                <p:cTn id="40" presetID="2" presetClass="exit" presetSubtype="3" fill="hold" grpId="0" nodeType="clickEffect">
                                  <p:stCondLst>
                                    <p:cond delay="0"/>
                                  </p:stCondLst>
                                  <p:childTnLst>
                                    <p:anim calcmode="lin" valueType="num">
                                      <p:cBhvr additive="base">
                                        <p:cTn id="41" dur="1000"/>
                                        <p:tgtEl>
                                          <p:spTgt spid="2"/>
                                        </p:tgtEl>
                                        <p:attrNameLst>
                                          <p:attrName>ppt_x</p:attrName>
                                        </p:attrNameLst>
                                      </p:cBhvr>
                                      <p:tavLst>
                                        <p:tav tm="0">
                                          <p:val>
                                            <p:strVal val="ppt_x"/>
                                          </p:val>
                                        </p:tav>
                                        <p:tav tm="100000">
                                          <p:val>
                                            <p:strVal val="1+ppt_w/2"/>
                                          </p:val>
                                        </p:tav>
                                      </p:tavLst>
                                    </p:anim>
                                    <p:anim calcmode="lin" valueType="num">
                                      <p:cBhvr additive="base">
                                        <p:cTn id="42" dur="1000"/>
                                        <p:tgtEl>
                                          <p:spTgt spid="2"/>
                                        </p:tgtEl>
                                        <p:attrNameLst>
                                          <p:attrName>ppt_y</p:attrName>
                                        </p:attrNameLst>
                                      </p:cBhvr>
                                      <p:tavLst>
                                        <p:tav tm="0">
                                          <p:val>
                                            <p:strVal val="ppt_y"/>
                                          </p:val>
                                        </p:tav>
                                        <p:tav tm="100000">
                                          <p:val>
                                            <p:strVal val="0-ppt_h/2"/>
                                          </p:val>
                                        </p:tav>
                                      </p:tavLst>
                                    </p:anim>
                                    <p:set>
                                      <p:cBhvr>
                                        <p:cTn id="43" dur="1" fill="hold">
                                          <p:stCondLst>
                                            <p:cond delay="9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44" restart="whenNotActive" fill="hold" evtFilter="cancelBubble" nodeType="interactiveSeq">
                <p:stCondLst>
                  <p:cond evt="onClick" delay="0">
                    <p:tgtEl>
                      <p:spTgt spid="21"/>
                    </p:tgtEl>
                  </p:cond>
                </p:stCondLst>
                <p:endSync evt="end" delay="0">
                  <p:rtn val="all"/>
                </p:endSync>
                <p:childTnLst>
                  <p:par>
                    <p:cTn id="45" fill="hold">
                      <p:stCondLst>
                        <p:cond delay="0"/>
                      </p:stCondLst>
                      <p:childTnLst>
                        <p:par>
                          <p:cTn id="46" fill="hold">
                            <p:stCondLst>
                              <p:cond delay="0"/>
                            </p:stCondLst>
                            <p:childTnLst>
                              <p:par>
                                <p:cTn id="47" presetID="2" presetClass="exit" presetSubtype="3" fill="hold" grpId="0" nodeType="clickEffect">
                                  <p:stCondLst>
                                    <p:cond delay="0"/>
                                  </p:stCondLst>
                                  <p:childTnLst>
                                    <p:anim calcmode="lin" valueType="num">
                                      <p:cBhvr additive="base">
                                        <p:cTn id="48" dur="1000"/>
                                        <p:tgtEl>
                                          <p:spTgt spid="21"/>
                                        </p:tgtEl>
                                        <p:attrNameLst>
                                          <p:attrName>ppt_x</p:attrName>
                                        </p:attrNameLst>
                                      </p:cBhvr>
                                      <p:tavLst>
                                        <p:tav tm="0">
                                          <p:val>
                                            <p:strVal val="ppt_x"/>
                                          </p:val>
                                        </p:tav>
                                        <p:tav tm="100000">
                                          <p:val>
                                            <p:strVal val="1+ppt_w/2"/>
                                          </p:val>
                                        </p:tav>
                                      </p:tavLst>
                                    </p:anim>
                                    <p:anim calcmode="lin" valueType="num">
                                      <p:cBhvr additive="base">
                                        <p:cTn id="49" dur="1000"/>
                                        <p:tgtEl>
                                          <p:spTgt spid="21"/>
                                        </p:tgtEl>
                                        <p:attrNameLst>
                                          <p:attrName>ppt_y</p:attrName>
                                        </p:attrNameLst>
                                      </p:cBhvr>
                                      <p:tavLst>
                                        <p:tav tm="0">
                                          <p:val>
                                            <p:strVal val="ppt_y"/>
                                          </p:val>
                                        </p:tav>
                                        <p:tav tm="100000">
                                          <p:val>
                                            <p:strVal val="0-ppt_h/2"/>
                                          </p:val>
                                        </p:tav>
                                      </p:tavLst>
                                    </p:anim>
                                    <p:set>
                                      <p:cBhvr>
                                        <p:cTn id="50"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51" restart="whenNotActive" fill="hold" evtFilter="cancelBubble" nodeType="interactiveSeq">
                <p:stCondLst>
                  <p:cond evt="onClick" delay="0">
                    <p:tgtEl>
                      <p:spTgt spid="18"/>
                    </p:tgtEl>
                  </p:cond>
                </p:stCondLst>
                <p:endSync evt="end" delay="0">
                  <p:rtn val="all"/>
                </p:endSync>
                <p:childTnLst>
                  <p:par>
                    <p:cTn id="52" fill="hold">
                      <p:stCondLst>
                        <p:cond delay="0"/>
                      </p:stCondLst>
                      <p:childTnLst>
                        <p:par>
                          <p:cTn id="53" fill="hold">
                            <p:stCondLst>
                              <p:cond delay="0"/>
                            </p:stCondLst>
                            <p:childTnLst>
                              <p:par>
                                <p:cTn id="54" presetID="2" presetClass="entr" presetSubtype="4" fill="hold" grpId="1"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par>
                                <p:cTn id="58" presetID="2" presetClass="entr" presetSubtype="4" fill="hold" grpId="1"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ppt_x"/>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par>
                                <p:cTn id="62" presetID="2" presetClass="entr" presetSubtype="4" fill="hold" grpId="1" nodeType="with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500" fill="hold"/>
                                        <p:tgtEl>
                                          <p:spTgt spid="14"/>
                                        </p:tgtEl>
                                        <p:attrNameLst>
                                          <p:attrName>ppt_x</p:attrName>
                                        </p:attrNameLst>
                                      </p:cBhvr>
                                      <p:tavLst>
                                        <p:tav tm="0">
                                          <p:val>
                                            <p:strVal val="#ppt_x"/>
                                          </p:val>
                                        </p:tav>
                                        <p:tav tm="100000">
                                          <p:val>
                                            <p:strVal val="#ppt_x"/>
                                          </p:val>
                                        </p:tav>
                                      </p:tavLst>
                                    </p:anim>
                                    <p:anim calcmode="lin" valueType="num">
                                      <p:cBhvr additive="base">
                                        <p:cTn id="65" dur="500" fill="hold"/>
                                        <p:tgtEl>
                                          <p:spTgt spid="14"/>
                                        </p:tgtEl>
                                        <p:attrNameLst>
                                          <p:attrName>ppt_y</p:attrName>
                                        </p:attrNameLst>
                                      </p:cBhvr>
                                      <p:tavLst>
                                        <p:tav tm="0">
                                          <p:val>
                                            <p:strVal val="1+#ppt_h/2"/>
                                          </p:val>
                                        </p:tav>
                                        <p:tav tm="100000">
                                          <p:val>
                                            <p:strVal val="#ppt_y"/>
                                          </p:val>
                                        </p:tav>
                                      </p:tavLst>
                                    </p:anim>
                                  </p:childTnLst>
                                </p:cTn>
                              </p:par>
                              <p:par>
                                <p:cTn id="66" presetID="2" presetClass="entr" presetSubtype="4" fill="hold" grpId="1" nodeType="with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additive="base">
                                        <p:cTn id="68" dur="500" fill="hold"/>
                                        <p:tgtEl>
                                          <p:spTgt spid="13"/>
                                        </p:tgtEl>
                                        <p:attrNameLst>
                                          <p:attrName>ppt_x</p:attrName>
                                        </p:attrNameLst>
                                      </p:cBhvr>
                                      <p:tavLst>
                                        <p:tav tm="0">
                                          <p:val>
                                            <p:strVal val="#ppt_x"/>
                                          </p:val>
                                        </p:tav>
                                        <p:tav tm="100000">
                                          <p:val>
                                            <p:strVal val="#ppt_x"/>
                                          </p:val>
                                        </p:tav>
                                      </p:tavLst>
                                    </p:anim>
                                    <p:anim calcmode="lin" valueType="num">
                                      <p:cBhvr additive="base">
                                        <p:cTn id="69" dur="500" fill="hold"/>
                                        <p:tgtEl>
                                          <p:spTgt spid="13"/>
                                        </p:tgtEl>
                                        <p:attrNameLst>
                                          <p:attrName>ppt_y</p:attrName>
                                        </p:attrNameLst>
                                      </p:cBhvr>
                                      <p:tavLst>
                                        <p:tav tm="0">
                                          <p:val>
                                            <p:strVal val="1+#ppt_h/2"/>
                                          </p:val>
                                        </p:tav>
                                        <p:tav tm="100000">
                                          <p:val>
                                            <p:strVal val="#ppt_y"/>
                                          </p:val>
                                        </p:tav>
                                      </p:tavLst>
                                    </p:anim>
                                  </p:childTnLst>
                                </p:cTn>
                              </p:par>
                              <p:par>
                                <p:cTn id="70" presetID="2" presetClass="entr" presetSubtype="4" fill="hold" grpId="1" nodeType="with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additive="base">
                                        <p:cTn id="72" dur="500" fill="hold"/>
                                        <p:tgtEl>
                                          <p:spTgt spid="12"/>
                                        </p:tgtEl>
                                        <p:attrNameLst>
                                          <p:attrName>ppt_x</p:attrName>
                                        </p:attrNameLst>
                                      </p:cBhvr>
                                      <p:tavLst>
                                        <p:tav tm="0">
                                          <p:val>
                                            <p:strVal val="#ppt_x"/>
                                          </p:val>
                                        </p:tav>
                                        <p:tav tm="100000">
                                          <p:val>
                                            <p:strVal val="#ppt_x"/>
                                          </p:val>
                                        </p:tav>
                                      </p:tavLst>
                                    </p:anim>
                                    <p:anim calcmode="lin" valueType="num">
                                      <p:cBhvr additive="base">
                                        <p:cTn id="73" dur="500" fill="hold"/>
                                        <p:tgtEl>
                                          <p:spTgt spid="12"/>
                                        </p:tgtEl>
                                        <p:attrNameLst>
                                          <p:attrName>ppt_y</p:attrName>
                                        </p:attrNameLst>
                                      </p:cBhvr>
                                      <p:tavLst>
                                        <p:tav tm="0">
                                          <p:val>
                                            <p:strVal val="1+#ppt_h/2"/>
                                          </p:val>
                                        </p:tav>
                                        <p:tav tm="100000">
                                          <p:val>
                                            <p:strVal val="#ppt_y"/>
                                          </p:val>
                                        </p:tav>
                                      </p:tavLst>
                                    </p:anim>
                                  </p:childTnLst>
                                </p:cTn>
                              </p:par>
                              <p:par>
                                <p:cTn id="74" presetID="2" presetClass="entr" presetSubtype="4" fill="hold" grpId="1" nodeType="withEffect">
                                  <p:stCondLst>
                                    <p:cond delay="0"/>
                                  </p:stCondLst>
                                  <p:childTnLst>
                                    <p:set>
                                      <p:cBhvr>
                                        <p:cTn id="75" dur="1" fill="hold">
                                          <p:stCondLst>
                                            <p:cond delay="0"/>
                                          </p:stCondLst>
                                        </p:cTn>
                                        <p:tgtEl>
                                          <p:spTgt spid="2"/>
                                        </p:tgtEl>
                                        <p:attrNameLst>
                                          <p:attrName>style.visibility</p:attrName>
                                        </p:attrNameLst>
                                      </p:cBhvr>
                                      <p:to>
                                        <p:strVal val="visible"/>
                                      </p:to>
                                    </p:set>
                                    <p:anim calcmode="lin" valueType="num">
                                      <p:cBhvr additive="base">
                                        <p:cTn id="76" dur="500" fill="hold"/>
                                        <p:tgtEl>
                                          <p:spTgt spid="2"/>
                                        </p:tgtEl>
                                        <p:attrNameLst>
                                          <p:attrName>ppt_x</p:attrName>
                                        </p:attrNameLst>
                                      </p:cBhvr>
                                      <p:tavLst>
                                        <p:tav tm="0">
                                          <p:val>
                                            <p:strVal val="#ppt_x"/>
                                          </p:val>
                                        </p:tav>
                                        <p:tav tm="100000">
                                          <p:val>
                                            <p:strVal val="#ppt_x"/>
                                          </p:val>
                                        </p:tav>
                                      </p:tavLst>
                                    </p:anim>
                                    <p:anim calcmode="lin" valueType="num">
                                      <p:cBhvr additive="base">
                                        <p:cTn id="77" dur="500" fill="hold"/>
                                        <p:tgtEl>
                                          <p:spTgt spid="2"/>
                                        </p:tgtEl>
                                        <p:attrNameLst>
                                          <p:attrName>ppt_y</p:attrName>
                                        </p:attrNameLst>
                                      </p:cBhvr>
                                      <p:tavLst>
                                        <p:tav tm="0">
                                          <p:val>
                                            <p:strVal val="1+#ppt_h/2"/>
                                          </p:val>
                                        </p:tav>
                                        <p:tav tm="100000">
                                          <p:val>
                                            <p:strVal val="#ppt_y"/>
                                          </p:val>
                                        </p:tav>
                                      </p:tavLst>
                                    </p:anim>
                                  </p:childTnLst>
                                </p:cTn>
                              </p:par>
                              <p:par>
                                <p:cTn id="78" presetID="2" presetClass="entr" presetSubtype="4" fill="hold" grpId="1" nodeType="with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additive="base">
                                        <p:cTn id="80" dur="500" fill="hold"/>
                                        <p:tgtEl>
                                          <p:spTgt spid="21"/>
                                        </p:tgtEl>
                                        <p:attrNameLst>
                                          <p:attrName>ppt_x</p:attrName>
                                        </p:attrNameLst>
                                      </p:cBhvr>
                                      <p:tavLst>
                                        <p:tav tm="0">
                                          <p:val>
                                            <p:strVal val="#ppt_x"/>
                                          </p:val>
                                        </p:tav>
                                        <p:tav tm="100000">
                                          <p:val>
                                            <p:strVal val="#ppt_x"/>
                                          </p:val>
                                        </p:tav>
                                      </p:tavLst>
                                    </p:anim>
                                    <p:anim calcmode="lin" valueType="num">
                                      <p:cBhvr additive="base">
                                        <p:cTn id="8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8"/>
                  </p:tgtEl>
                </p:cond>
              </p:nextCondLst>
            </p:seq>
            <p:seq concurrent="1" nextAc="seek">
              <p:cTn id="82" restart="whenNotActive" fill="hold" evtFilter="cancelBubble" nodeType="interactiveSeq">
                <p:stCondLst>
                  <p:cond evt="onClick" delay="0">
                    <p:tgtEl>
                      <p:spTgt spid="19"/>
                    </p:tgtEl>
                  </p:cond>
                </p:stCondLst>
                <p:endSync evt="end" delay="0">
                  <p:rtn val="all"/>
                </p:endSync>
                <p:childTnLst>
                  <p:par>
                    <p:cTn id="83" fill="hold">
                      <p:stCondLst>
                        <p:cond delay="0"/>
                      </p:stCondLst>
                      <p:childTnLst>
                        <p:par>
                          <p:cTn id="84" fill="hold">
                            <p:stCondLst>
                              <p:cond delay="0"/>
                            </p:stCondLst>
                            <p:childTnLst>
                              <p:par>
                                <p:cTn id="85" presetID="2" presetClass="entr" presetSubtype="4" fill="hold" grpId="2" nodeType="click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additive="base">
                                        <p:cTn id="87" dur="500" fill="hold"/>
                                        <p:tgtEl>
                                          <p:spTgt spid="16"/>
                                        </p:tgtEl>
                                        <p:attrNameLst>
                                          <p:attrName>ppt_x</p:attrName>
                                        </p:attrNameLst>
                                      </p:cBhvr>
                                      <p:tavLst>
                                        <p:tav tm="0">
                                          <p:val>
                                            <p:strVal val="#ppt_x"/>
                                          </p:val>
                                        </p:tav>
                                        <p:tav tm="100000">
                                          <p:val>
                                            <p:strVal val="#ppt_x"/>
                                          </p:val>
                                        </p:tav>
                                      </p:tavLst>
                                    </p:anim>
                                    <p:anim calcmode="lin" valueType="num">
                                      <p:cBhvr additive="base">
                                        <p:cTn id="88" dur="500" fill="hold"/>
                                        <p:tgtEl>
                                          <p:spTgt spid="16"/>
                                        </p:tgtEl>
                                        <p:attrNameLst>
                                          <p:attrName>ppt_y</p:attrName>
                                        </p:attrNameLst>
                                      </p:cBhvr>
                                      <p:tavLst>
                                        <p:tav tm="0">
                                          <p:val>
                                            <p:strVal val="1+#ppt_h/2"/>
                                          </p:val>
                                        </p:tav>
                                        <p:tav tm="100000">
                                          <p:val>
                                            <p:strVal val="#ppt_y"/>
                                          </p:val>
                                        </p:tav>
                                      </p:tavLst>
                                    </p:anim>
                                  </p:childTnLst>
                                </p:cTn>
                              </p:par>
                              <p:par>
                                <p:cTn id="89" presetID="2" presetClass="entr" presetSubtype="4" fill="hold" grpId="2"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additive="base">
                                        <p:cTn id="91" dur="500" fill="hold"/>
                                        <p:tgtEl>
                                          <p:spTgt spid="15"/>
                                        </p:tgtEl>
                                        <p:attrNameLst>
                                          <p:attrName>ppt_x</p:attrName>
                                        </p:attrNameLst>
                                      </p:cBhvr>
                                      <p:tavLst>
                                        <p:tav tm="0">
                                          <p:val>
                                            <p:strVal val="#ppt_x"/>
                                          </p:val>
                                        </p:tav>
                                        <p:tav tm="100000">
                                          <p:val>
                                            <p:strVal val="#ppt_x"/>
                                          </p:val>
                                        </p:tav>
                                      </p:tavLst>
                                    </p:anim>
                                    <p:anim calcmode="lin" valueType="num">
                                      <p:cBhvr additive="base">
                                        <p:cTn id="92" dur="500" fill="hold"/>
                                        <p:tgtEl>
                                          <p:spTgt spid="15"/>
                                        </p:tgtEl>
                                        <p:attrNameLst>
                                          <p:attrName>ppt_y</p:attrName>
                                        </p:attrNameLst>
                                      </p:cBhvr>
                                      <p:tavLst>
                                        <p:tav tm="0">
                                          <p:val>
                                            <p:strVal val="1+#ppt_h/2"/>
                                          </p:val>
                                        </p:tav>
                                        <p:tav tm="100000">
                                          <p:val>
                                            <p:strVal val="#ppt_y"/>
                                          </p:val>
                                        </p:tav>
                                      </p:tavLst>
                                    </p:anim>
                                  </p:childTnLst>
                                </p:cTn>
                              </p:par>
                              <p:par>
                                <p:cTn id="93" presetID="2" presetClass="entr" presetSubtype="4" fill="hold" grpId="2" nodeType="with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ppt_x"/>
                                          </p:val>
                                        </p:tav>
                                        <p:tav tm="100000">
                                          <p:val>
                                            <p:strVal val="#ppt_x"/>
                                          </p:val>
                                        </p:tav>
                                      </p:tavLst>
                                    </p:anim>
                                    <p:anim calcmode="lin" valueType="num">
                                      <p:cBhvr additive="base">
                                        <p:cTn id="96" dur="500" fill="hold"/>
                                        <p:tgtEl>
                                          <p:spTgt spid="14"/>
                                        </p:tgtEl>
                                        <p:attrNameLst>
                                          <p:attrName>ppt_y</p:attrName>
                                        </p:attrNameLst>
                                      </p:cBhvr>
                                      <p:tavLst>
                                        <p:tav tm="0">
                                          <p:val>
                                            <p:strVal val="1+#ppt_h/2"/>
                                          </p:val>
                                        </p:tav>
                                        <p:tav tm="100000">
                                          <p:val>
                                            <p:strVal val="#ppt_y"/>
                                          </p:val>
                                        </p:tav>
                                      </p:tavLst>
                                    </p:anim>
                                  </p:childTnLst>
                                </p:cTn>
                              </p:par>
                              <p:par>
                                <p:cTn id="97" presetID="2" presetClass="entr" presetSubtype="4" fill="hold" grpId="2" nodeType="withEffect">
                                  <p:stCondLst>
                                    <p:cond delay="0"/>
                                  </p:stCondLst>
                                  <p:childTnLst>
                                    <p:set>
                                      <p:cBhvr>
                                        <p:cTn id="98" dur="1" fill="hold">
                                          <p:stCondLst>
                                            <p:cond delay="0"/>
                                          </p:stCondLst>
                                        </p:cTn>
                                        <p:tgtEl>
                                          <p:spTgt spid="13"/>
                                        </p:tgtEl>
                                        <p:attrNameLst>
                                          <p:attrName>style.visibility</p:attrName>
                                        </p:attrNameLst>
                                      </p:cBhvr>
                                      <p:to>
                                        <p:strVal val="visible"/>
                                      </p:to>
                                    </p:set>
                                    <p:anim calcmode="lin" valueType="num">
                                      <p:cBhvr additive="base">
                                        <p:cTn id="99" dur="500" fill="hold"/>
                                        <p:tgtEl>
                                          <p:spTgt spid="13"/>
                                        </p:tgtEl>
                                        <p:attrNameLst>
                                          <p:attrName>ppt_x</p:attrName>
                                        </p:attrNameLst>
                                      </p:cBhvr>
                                      <p:tavLst>
                                        <p:tav tm="0">
                                          <p:val>
                                            <p:strVal val="#ppt_x"/>
                                          </p:val>
                                        </p:tav>
                                        <p:tav tm="100000">
                                          <p:val>
                                            <p:strVal val="#ppt_x"/>
                                          </p:val>
                                        </p:tav>
                                      </p:tavLst>
                                    </p:anim>
                                    <p:anim calcmode="lin" valueType="num">
                                      <p:cBhvr additive="base">
                                        <p:cTn id="100" dur="500" fill="hold"/>
                                        <p:tgtEl>
                                          <p:spTgt spid="13"/>
                                        </p:tgtEl>
                                        <p:attrNameLst>
                                          <p:attrName>ppt_y</p:attrName>
                                        </p:attrNameLst>
                                      </p:cBhvr>
                                      <p:tavLst>
                                        <p:tav tm="0">
                                          <p:val>
                                            <p:strVal val="1+#ppt_h/2"/>
                                          </p:val>
                                        </p:tav>
                                        <p:tav tm="100000">
                                          <p:val>
                                            <p:strVal val="#ppt_y"/>
                                          </p:val>
                                        </p:tav>
                                      </p:tavLst>
                                    </p:anim>
                                  </p:childTnLst>
                                </p:cTn>
                              </p:par>
                              <p:par>
                                <p:cTn id="101" presetID="2" presetClass="entr" presetSubtype="4" fill="hold" grpId="2" nodeType="withEffect">
                                  <p:stCondLst>
                                    <p:cond delay="0"/>
                                  </p:stCondLst>
                                  <p:childTnLst>
                                    <p:set>
                                      <p:cBhvr>
                                        <p:cTn id="102" dur="1" fill="hold">
                                          <p:stCondLst>
                                            <p:cond delay="0"/>
                                          </p:stCondLst>
                                        </p:cTn>
                                        <p:tgtEl>
                                          <p:spTgt spid="12"/>
                                        </p:tgtEl>
                                        <p:attrNameLst>
                                          <p:attrName>style.visibility</p:attrName>
                                        </p:attrNameLst>
                                      </p:cBhvr>
                                      <p:to>
                                        <p:strVal val="visible"/>
                                      </p:to>
                                    </p:set>
                                    <p:anim calcmode="lin" valueType="num">
                                      <p:cBhvr additive="base">
                                        <p:cTn id="103" dur="500" fill="hold"/>
                                        <p:tgtEl>
                                          <p:spTgt spid="12"/>
                                        </p:tgtEl>
                                        <p:attrNameLst>
                                          <p:attrName>ppt_x</p:attrName>
                                        </p:attrNameLst>
                                      </p:cBhvr>
                                      <p:tavLst>
                                        <p:tav tm="0">
                                          <p:val>
                                            <p:strVal val="#ppt_x"/>
                                          </p:val>
                                        </p:tav>
                                        <p:tav tm="100000">
                                          <p:val>
                                            <p:strVal val="#ppt_x"/>
                                          </p:val>
                                        </p:tav>
                                      </p:tavLst>
                                    </p:anim>
                                    <p:anim calcmode="lin" valueType="num">
                                      <p:cBhvr additive="base">
                                        <p:cTn id="104" dur="500" fill="hold"/>
                                        <p:tgtEl>
                                          <p:spTgt spid="12"/>
                                        </p:tgtEl>
                                        <p:attrNameLst>
                                          <p:attrName>ppt_y</p:attrName>
                                        </p:attrNameLst>
                                      </p:cBhvr>
                                      <p:tavLst>
                                        <p:tav tm="0">
                                          <p:val>
                                            <p:strVal val="1+#ppt_h/2"/>
                                          </p:val>
                                        </p:tav>
                                        <p:tav tm="100000">
                                          <p:val>
                                            <p:strVal val="#ppt_y"/>
                                          </p:val>
                                        </p:tav>
                                      </p:tavLst>
                                    </p:anim>
                                  </p:childTnLst>
                                </p:cTn>
                              </p:par>
                              <p:par>
                                <p:cTn id="105" presetID="2" presetClass="entr" presetSubtype="4" fill="hold" grpId="2" nodeType="withEffect">
                                  <p:stCondLst>
                                    <p:cond delay="0"/>
                                  </p:stCondLst>
                                  <p:childTnLst>
                                    <p:set>
                                      <p:cBhvr>
                                        <p:cTn id="106" dur="1" fill="hold">
                                          <p:stCondLst>
                                            <p:cond delay="0"/>
                                          </p:stCondLst>
                                        </p:cTn>
                                        <p:tgtEl>
                                          <p:spTgt spid="2"/>
                                        </p:tgtEl>
                                        <p:attrNameLst>
                                          <p:attrName>style.visibility</p:attrName>
                                        </p:attrNameLst>
                                      </p:cBhvr>
                                      <p:to>
                                        <p:strVal val="visible"/>
                                      </p:to>
                                    </p:set>
                                    <p:anim calcmode="lin" valueType="num">
                                      <p:cBhvr additive="base">
                                        <p:cTn id="107" dur="500" fill="hold"/>
                                        <p:tgtEl>
                                          <p:spTgt spid="2"/>
                                        </p:tgtEl>
                                        <p:attrNameLst>
                                          <p:attrName>ppt_x</p:attrName>
                                        </p:attrNameLst>
                                      </p:cBhvr>
                                      <p:tavLst>
                                        <p:tav tm="0">
                                          <p:val>
                                            <p:strVal val="#ppt_x"/>
                                          </p:val>
                                        </p:tav>
                                        <p:tav tm="100000">
                                          <p:val>
                                            <p:strVal val="#ppt_x"/>
                                          </p:val>
                                        </p:tav>
                                      </p:tavLst>
                                    </p:anim>
                                    <p:anim calcmode="lin" valueType="num">
                                      <p:cBhvr additive="base">
                                        <p:cTn id="108" dur="500" fill="hold"/>
                                        <p:tgtEl>
                                          <p:spTgt spid="2"/>
                                        </p:tgtEl>
                                        <p:attrNameLst>
                                          <p:attrName>ppt_y</p:attrName>
                                        </p:attrNameLst>
                                      </p:cBhvr>
                                      <p:tavLst>
                                        <p:tav tm="0">
                                          <p:val>
                                            <p:strVal val="1+#ppt_h/2"/>
                                          </p:val>
                                        </p:tav>
                                        <p:tav tm="100000">
                                          <p:val>
                                            <p:strVal val="#ppt_y"/>
                                          </p:val>
                                        </p:tav>
                                      </p:tavLst>
                                    </p:anim>
                                  </p:childTnLst>
                                </p:cTn>
                              </p:par>
                              <p:par>
                                <p:cTn id="109" presetID="2" presetClass="entr" presetSubtype="4" fill="hold" grpId="2" nodeType="with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500" fill="hold"/>
                                        <p:tgtEl>
                                          <p:spTgt spid="21"/>
                                        </p:tgtEl>
                                        <p:attrNameLst>
                                          <p:attrName>ppt_x</p:attrName>
                                        </p:attrNameLst>
                                      </p:cBhvr>
                                      <p:tavLst>
                                        <p:tav tm="0">
                                          <p:val>
                                            <p:strVal val="#ppt_x"/>
                                          </p:val>
                                        </p:tav>
                                        <p:tav tm="100000">
                                          <p:val>
                                            <p:strVal val="#ppt_x"/>
                                          </p:val>
                                        </p:tav>
                                      </p:tavLst>
                                    </p:anim>
                                    <p:anim calcmode="lin" valueType="num">
                                      <p:cBhvr additive="base">
                                        <p:cTn id="1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9"/>
                  </p:tgtEl>
                </p:cond>
              </p:nextCondLst>
            </p:seq>
          </p:childTnLst>
        </p:cTn>
      </p:par>
    </p:tnLst>
    <p:bldLst>
      <p:bldP spid="21" grpId="0" animBg="1"/>
      <p:bldP spid="21" grpId="1" animBg="1"/>
      <p:bldP spid="21" grpId="2" animBg="1"/>
      <p:bldP spid="2" grpId="0" animBg="1"/>
      <p:bldP spid="2" grpId="1" animBg="1"/>
      <p:bldP spid="2"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MOVE THIS OBJECT"/>
          <p:cNvSpPr txBox="1"/>
          <p:nvPr/>
        </p:nvSpPr>
        <p:spPr>
          <a:xfrm>
            <a:off x="3557" y="3375"/>
            <a:ext cx="9144000" cy="1200329"/>
          </a:xfrm>
          <a:prstGeom prst="rect">
            <a:avLst/>
          </a:prstGeom>
          <a:noFill/>
        </p:spPr>
        <p:txBody>
          <a:bodyPr wrap="square" rtlCol="0">
            <a:spAutoFit/>
          </a:bodyPr>
          <a:lstStyle/>
          <a:p>
            <a:pPr algn="ctr"/>
            <a:r>
              <a:rPr lang="en-NZ" sz="3600" spc="300" dirty="0">
                <a:solidFill>
                  <a:schemeClr val="accent4">
                    <a:lumMod val="50000"/>
                  </a:schemeClr>
                </a:solidFill>
                <a:latin typeface="Bookman Old Style"/>
                <a:cs typeface="Bookman Old Style"/>
              </a:rPr>
              <a:t>What happens to people’s souls when they die? </a:t>
            </a:r>
            <a:endParaRPr lang="en-GB" sz="3600" b="1" spc="300" dirty="0">
              <a:solidFill>
                <a:schemeClr val="accent4">
                  <a:lumMod val="50000"/>
                </a:schemeClr>
              </a:solidFill>
              <a:latin typeface="Bookman Old Style"/>
              <a:cs typeface="Bookman Old Style"/>
            </a:endParaRPr>
          </a:p>
        </p:txBody>
      </p:sp>
      <p:sp>
        <p:nvSpPr>
          <p:cNvPr id="2" name="Textbox: Text Lines"/>
          <p:cNvSpPr txBox="1"/>
          <p:nvPr/>
        </p:nvSpPr>
        <p:spPr>
          <a:xfrm>
            <a:off x="162838" y="1394451"/>
            <a:ext cx="8837162" cy="2723823"/>
          </a:xfrm>
          <a:prstGeom prst="rect">
            <a:avLst/>
          </a:prstGeom>
          <a:noFill/>
        </p:spPr>
        <p:txBody>
          <a:bodyPr wrap="square" lIns="90000" rIns="90000" rtlCol="0">
            <a:spAutoFit/>
          </a:bodyPr>
          <a:lstStyle/>
          <a:p>
            <a:pPr>
              <a:spcAft>
                <a:spcPts val="1800"/>
              </a:spcAft>
            </a:pPr>
            <a:r>
              <a:rPr lang="en-NZ" sz="1400" spc="300" dirty="0">
                <a:latin typeface="Aktiv Grotesk"/>
                <a:ea typeface="Segoe UI" pitchFamily="34" charset="0"/>
                <a:cs typeface="Segoe UI" pitchFamily="34" charset="0"/>
              </a:rPr>
              <a:t>When they die, God takes the souls of the holy people who have lived with kindness and goodness to heaven, to live there forever with God who makes everything holy.</a:t>
            </a:r>
          </a:p>
          <a:p>
            <a:pPr>
              <a:spcAft>
                <a:spcPts val="1800"/>
              </a:spcAft>
            </a:pPr>
            <a:r>
              <a:rPr lang="en-NZ" sz="1400" b="1" spc="300" dirty="0">
                <a:solidFill>
                  <a:srgbClr val="7030A0"/>
                </a:solidFill>
                <a:latin typeface="Aktiv Grotesk"/>
                <a:ea typeface="Segoe UI" pitchFamily="34" charset="0"/>
                <a:cs typeface="Segoe UI" pitchFamily="34" charset="0"/>
              </a:rPr>
              <a:t>Do you know someone who is with God in heaven?</a:t>
            </a:r>
          </a:p>
          <a:p>
            <a:pPr>
              <a:spcAft>
                <a:spcPts val="1800"/>
              </a:spcAft>
            </a:pPr>
            <a:r>
              <a:rPr lang="en-NZ" sz="1400" spc="300" dirty="0">
                <a:latin typeface="Aktiv Grotesk"/>
                <a:ea typeface="Segoe UI" pitchFamily="34" charset="0"/>
                <a:cs typeface="Segoe UI" pitchFamily="34" charset="0"/>
              </a:rPr>
              <a:t>The souls of the people who have tried to live as God wanted them to but who at times </a:t>
            </a:r>
            <a:r>
              <a:rPr lang="en-NZ" sz="1400" spc="300" dirty="0" smtClean="0">
                <a:latin typeface="Aktiv Grotesk"/>
                <a:ea typeface="Segoe UI" pitchFamily="34" charset="0"/>
                <a:cs typeface="Segoe UI" pitchFamily="34" charset="0"/>
              </a:rPr>
              <a:t>didn’t, </a:t>
            </a:r>
            <a:r>
              <a:rPr lang="en-NZ" sz="1400" spc="300" dirty="0">
                <a:latin typeface="Aktiv Grotesk"/>
                <a:ea typeface="Segoe UI" pitchFamily="34" charset="0"/>
                <a:cs typeface="Segoe UI" pitchFamily="34" charset="0"/>
              </a:rPr>
              <a:t>have to wait in purgatory until they have become holy and are ready to be with God. Heaven is full of </a:t>
            </a:r>
            <a:r>
              <a:rPr lang="en-NZ" sz="1400" spc="300" dirty="0" smtClean="0">
                <a:latin typeface="Aktiv Grotesk"/>
                <a:ea typeface="Segoe UI" pitchFamily="34" charset="0"/>
                <a:cs typeface="Segoe UI" pitchFamily="34" charset="0"/>
              </a:rPr>
              <a:t>holiness, </a:t>
            </a:r>
            <a:r>
              <a:rPr lang="en-NZ" sz="1400" spc="300" dirty="0">
                <a:latin typeface="Aktiv Grotesk"/>
                <a:ea typeface="Segoe UI" pitchFamily="34" charset="0"/>
                <a:cs typeface="Segoe UI" pitchFamily="34" charset="0"/>
              </a:rPr>
              <a:t>because God is there so everyone who goes to heaven needs to be holy.</a:t>
            </a:r>
          </a:p>
          <a:p>
            <a:pPr>
              <a:spcAft>
                <a:spcPts val="1800"/>
              </a:spcAft>
            </a:pPr>
            <a:r>
              <a:rPr lang="en-NZ" sz="1400" b="1" spc="300" dirty="0">
                <a:solidFill>
                  <a:srgbClr val="7030A0"/>
                </a:solidFill>
                <a:latin typeface="Aktiv Grotesk"/>
                <a:ea typeface="Segoe UI" pitchFamily="34" charset="0"/>
                <a:cs typeface="Segoe UI" pitchFamily="34" charset="0"/>
              </a:rPr>
              <a:t>How can you tell a person is holy?</a:t>
            </a:r>
          </a:p>
        </p:txBody>
      </p:sp>
      <p:sp>
        <p:nvSpPr>
          <p:cNvPr id="6" name="Slider: Image"/>
          <p:cNvSpPr/>
          <p:nvPr/>
        </p:nvSpPr>
        <p:spPr>
          <a:xfrm>
            <a:off x="2" y="1458009"/>
            <a:ext cx="9144000" cy="4430587"/>
          </a:xfrm>
          <a:prstGeom prst="rect">
            <a:avLst/>
          </a:prstGeom>
          <a:blipFill dpi="0" rotWithShape="1">
            <a:blip r:embed="rId3"/>
            <a:srcRect/>
            <a:stretch>
              <a:fillRect/>
            </a:stretch>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a:p>
            <a:pPr algn="ctr"/>
            <a:endParaRPr lang="en-GB" sz="2800" dirty="0"/>
          </a:p>
        </p:txBody>
      </p:sp>
      <p:sp>
        <p:nvSpPr>
          <p:cNvPr id="15" name="Shape: Sider Down 4"/>
          <p:cNvSpPr/>
          <p:nvPr/>
        </p:nvSpPr>
        <p:spPr>
          <a:xfrm rot="5400000">
            <a:off x="8301618" y="1602306"/>
            <a:ext cx="648072" cy="564533"/>
          </a:xfrm>
          <a:prstGeom prst="homePlate">
            <a:avLst/>
          </a:prstGeom>
          <a:solidFill>
            <a:schemeClr val="bg1">
              <a:alpha val="3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hape: Sider Down 3"/>
          <p:cNvSpPr/>
          <p:nvPr/>
        </p:nvSpPr>
        <p:spPr>
          <a:xfrm rot="5400000">
            <a:off x="8301618" y="1602306"/>
            <a:ext cx="648072" cy="564533"/>
          </a:xfrm>
          <a:prstGeom prst="homePlate">
            <a:avLst/>
          </a:prstGeom>
          <a:solidFill>
            <a:schemeClr val="bg1">
              <a:alpha val="3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hape: Sider Down 2"/>
          <p:cNvSpPr/>
          <p:nvPr/>
        </p:nvSpPr>
        <p:spPr>
          <a:xfrm rot="5400000">
            <a:off x="8301618" y="1602306"/>
            <a:ext cx="648072" cy="564533"/>
          </a:xfrm>
          <a:prstGeom prst="homePlate">
            <a:avLst/>
          </a:prstGeom>
          <a:solidFill>
            <a:schemeClr val="bg1">
              <a:alpha val="3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hape: Sider Down 1"/>
          <p:cNvSpPr/>
          <p:nvPr/>
        </p:nvSpPr>
        <p:spPr>
          <a:xfrm rot="5400000">
            <a:off x="8301618" y="1602306"/>
            <a:ext cx="648072" cy="564533"/>
          </a:xfrm>
          <a:prstGeom prst="homePlate">
            <a:avLst/>
          </a:prstGeom>
          <a:solidFill>
            <a:schemeClr val="bg1">
              <a:alpha val="3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hape: Slider Up"/>
          <p:cNvSpPr/>
          <p:nvPr/>
        </p:nvSpPr>
        <p:spPr>
          <a:xfrm rot="16200000">
            <a:off x="8287274" y="3901982"/>
            <a:ext cx="648072" cy="564533"/>
          </a:xfrm>
          <a:prstGeom prst="homePlate">
            <a:avLst/>
          </a:prstGeom>
          <a:solidFill>
            <a:schemeClr val="bg1">
              <a:alpha val="3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S-4A</a:t>
            </a:r>
          </a:p>
        </p:txBody>
      </p:sp>
      <p:sp>
        <p:nvSpPr>
          <p:cNvPr id="20"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Tool instructions"/>
          <p:cNvSpPr txBox="1"/>
          <p:nvPr/>
        </p:nvSpPr>
        <p:spPr>
          <a:xfrm>
            <a:off x="1879005" y="4736068"/>
            <a:ext cx="4522392" cy="400110"/>
          </a:xfrm>
          <a:prstGeom prst="rect">
            <a:avLst/>
          </a:prstGeom>
          <a:noFill/>
        </p:spPr>
        <p:txBody>
          <a:bodyPr wrap="none" rtlCol="0">
            <a:spAutoFit/>
          </a:bodyPr>
          <a:lstStyle/>
          <a:p>
            <a:pPr algn="ctr"/>
            <a:r>
              <a:rPr lang="en-GB" sz="1000" spc="300" dirty="0">
                <a:solidFill>
                  <a:schemeClr val="bg1">
                    <a:lumMod val="95000"/>
                  </a:schemeClr>
                </a:solidFill>
                <a:latin typeface="Aktiv Grotesk"/>
                <a:ea typeface="Segoe UI" pitchFamily="34" charset="0"/>
                <a:cs typeface="Aktiv Grotesk"/>
              </a:rPr>
              <a:t>Click the down-button to move the blind down</a:t>
            </a:r>
            <a:r>
              <a:rPr lang="en-GB" sz="1000" spc="300" dirty="0" smtClean="0">
                <a:solidFill>
                  <a:schemeClr val="bg1">
                    <a:lumMod val="95000"/>
                  </a:schemeClr>
                </a:solidFill>
                <a:latin typeface="Aktiv Grotesk"/>
                <a:ea typeface="Segoe UI" pitchFamily="34" charset="0"/>
                <a:cs typeface="Aktiv Grotesk"/>
              </a:rPr>
              <a:t>,</a:t>
            </a:r>
          </a:p>
          <a:p>
            <a:pPr algn="ctr"/>
            <a:endParaRPr lang="en-GB" sz="1000" spc="300" dirty="0">
              <a:solidFill>
                <a:schemeClr val="bg1">
                  <a:lumMod val="95000"/>
                </a:schemeClr>
              </a:solidFill>
              <a:latin typeface="Aktiv Grotesk"/>
              <a:ea typeface="Segoe UI" pitchFamily="34" charset="0"/>
              <a:cs typeface="Aktiv Grotesk"/>
            </a:endParaRPr>
          </a:p>
        </p:txBody>
      </p:sp>
      <p:sp>
        <p:nvSpPr>
          <p:cNvPr id="22" name="Textbox: Tool instructions"/>
          <p:cNvSpPr txBox="1"/>
          <p:nvPr/>
        </p:nvSpPr>
        <p:spPr>
          <a:xfrm>
            <a:off x="813007" y="4875768"/>
            <a:ext cx="6654386" cy="246221"/>
          </a:xfrm>
          <a:prstGeom prst="rect">
            <a:avLst/>
          </a:prstGeom>
          <a:noFill/>
        </p:spPr>
        <p:txBody>
          <a:bodyPr wrap="none" rtlCol="0">
            <a:spAutoFit/>
          </a:bodyPr>
          <a:lstStyle/>
          <a:p>
            <a:pPr algn="ctr"/>
            <a:r>
              <a:rPr lang="en-GB" sz="1000" spc="300" dirty="0" smtClean="0">
                <a:solidFill>
                  <a:schemeClr val="bg1">
                    <a:lumMod val="95000"/>
                  </a:schemeClr>
                </a:solidFill>
                <a:latin typeface="Aktiv Grotesk"/>
                <a:ea typeface="Segoe UI" pitchFamily="34" charset="0"/>
                <a:cs typeface="Aktiv Grotesk"/>
              </a:rPr>
              <a:t>Click the up-button (appears at bottom) to move the blind to the top.</a:t>
            </a:r>
            <a:endParaRPr lang="en-GB" sz="1000" spc="300" dirty="0">
              <a:solidFill>
                <a:schemeClr val="bg1">
                  <a:lumMod val="95000"/>
                </a:schemeClr>
              </a:solidFill>
              <a:latin typeface="Aktiv Grotesk"/>
              <a:ea typeface="Segoe UI" pitchFamily="34" charset="0"/>
              <a:cs typeface="Aktiv Grotesk"/>
            </a:endParaRPr>
          </a:p>
        </p:txBody>
      </p:sp>
    </p:spTree>
    <p:extLst>
      <p:ext uri="{BB962C8B-B14F-4D97-AF65-F5344CB8AC3E}">
        <p14:creationId xmlns:p14="http://schemas.microsoft.com/office/powerpoint/2010/main" val="1945995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42" presetClass="path" presetSubtype="0" accel="50000" decel="50000" fill="hold" grpId="1" nodeType="withEffect">
                                  <p:stCondLst>
                                    <p:cond delay="0"/>
                                  </p:stCondLst>
                                  <p:childTnLst>
                                    <p:animMotion origin="layout" path="M 8.33333E-7 1.97531E-6 L 8.33333E-7 0.15926 " pathEditMode="relative" rAng="0" ptsTypes="AA">
                                      <p:cBhvr>
                                        <p:cTn id="8" dur="2000" fill="hold"/>
                                        <p:tgtEl>
                                          <p:spTgt spid="13"/>
                                        </p:tgtEl>
                                        <p:attrNameLst>
                                          <p:attrName>ppt_x</p:attrName>
                                          <p:attrName>ppt_y</p:attrName>
                                        </p:attrNameLst>
                                      </p:cBhvr>
                                      <p:rCtr x="0" y="7963"/>
                                    </p:animMotion>
                                  </p:childTnLst>
                                </p:cTn>
                              </p:par>
                              <p:par>
                                <p:cTn id="9" presetID="42" presetClass="path" presetSubtype="0" accel="50000" decel="50000" fill="hold" grpId="1" nodeType="withEffect">
                                  <p:stCondLst>
                                    <p:cond delay="0"/>
                                  </p:stCondLst>
                                  <p:childTnLst>
                                    <p:animMotion origin="layout" path="M 8.33333E-7 1.97531E-6 L 8.33333E-7 0.15895 " pathEditMode="relative" rAng="0" ptsTypes="AA">
                                      <p:cBhvr>
                                        <p:cTn id="10" dur="2000" fill="hold"/>
                                        <p:tgtEl>
                                          <p:spTgt spid="14"/>
                                        </p:tgtEl>
                                        <p:attrNameLst>
                                          <p:attrName>ppt_x</p:attrName>
                                          <p:attrName>ppt_y</p:attrName>
                                        </p:attrNameLst>
                                      </p:cBhvr>
                                      <p:rCtr x="0" y="7932"/>
                                    </p:animMotion>
                                  </p:childTnLst>
                                </p:cTn>
                              </p:par>
                              <p:par>
                                <p:cTn id="11" presetID="42" presetClass="path" presetSubtype="0" accel="50000" decel="50000" fill="hold" grpId="1" nodeType="withEffect">
                                  <p:stCondLst>
                                    <p:cond delay="0"/>
                                  </p:stCondLst>
                                  <p:childTnLst>
                                    <p:animMotion origin="layout" path="M 8.33333E-7 1.97531E-6 L 8.33333E-7 0.15833 " pathEditMode="relative" rAng="0" ptsTypes="AA">
                                      <p:cBhvr>
                                        <p:cTn id="12" dur="2000" fill="hold"/>
                                        <p:tgtEl>
                                          <p:spTgt spid="15"/>
                                        </p:tgtEl>
                                        <p:attrNameLst>
                                          <p:attrName>ppt_x</p:attrName>
                                          <p:attrName>ppt_y</p:attrName>
                                        </p:attrNameLst>
                                      </p:cBhvr>
                                      <p:rCtr x="0" y="7901"/>
                                    </p:animMotion>
                                  </p:childTnLst>
                                </p:cTn>
                              </p:par>
                              <p:par>
                                <p:cTn id="13" presetID="42" presetClass="path" presetSubtype="0" accel="50000" decel="50000" fill="hold" grpId="0" nodeType="withEffect">
                                  <p:stCondLst>
                                    <p:cond delay="0"/>
                                  </p:stCondLst>
                                  <p:childTnLst>
                                    <p:animMotion origin="layout" path="M 0 1.11111E-6 L 0 0.16265 " pathEditMode="relative" rAng="0" ptsTypes="AA">
                                      <p:cBhvr>
                                        <p:cTn id="14" dur="2000" fill="hold"/>
                                        <p:tgtEl>
                                          <p:spTgt spid="6"/>
                                        </p:tgtEl>
                                        <p:attrNameLst>
                                          <p:attrName>ppt_x</p:attrName>
                                          <p:attrName>ppt_y</p:attrName>
                                        </p:attrNameLst>
                                      </p:cBhvr>
                                      <p:rCtr x="0" y="8117"/>
                                    </p:animMotion>
                                  </p:childTnLst>
                                </p:cTn>
                              </p:par>
                            </p:childTnLst>
                          </p:cTn>
                        </p:par>
                      </p:childTnLst>
                    </p:cTn>
                  </p:par>
                </p:childTnLst>
              </p:cTn>
              <p:nextCondLst>
                <p:cond evt="onClick" delay="0">
                  <p:tgtEl>
                    <p:spTgt spid="7"/>
                  </p:tgtEl>
                </p:cond>
              </p:nextCondLst>
            </p:seq>
            <p:seq concurrent="1" nextAc="seek">
              <p:cTn id="15" restart="whenNotActive" fill="hold" evtFilter="cancelBubble" nodeType="interactiveSeq">
                <p:stCondLst>
                  <p:cond evt="onClick" delay="0">
                    <p:tgtEl>
                      <p:spTgt spid="13"/>
                    </p:tgtEl>
                  </p:cond>
                </p:stCondLst>
                <p:endSync evt="end" delay="0">
                  <p:rtn val="all"/>
                </p:endSync>
                <p:childTnLst>
                  <p:par>
                    <p:cTn id="16" fill="hold">
                      <p:stCondLst>
                        <p:cond delay="0"/>
                      </p:stCondLst>
                      <p:childTnLst>
                        <p:par>
                          <p:cTn id="17" fill="hold">
                            <p:stCondLst>
                              <p:cond delay="0"/>
                            </p:stCondLst>
                            <p:childTnLst>
                              <p:par>
                                <p:cTn id="18" presetID="1" presetClass="exit"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hidden"/>
                                      </p:to>
                                    </p:set>
                                  </p:childTnLst>
                                </p:cTn>
                              </p:par>
                              <p:par>
                                <p:cTn id="20" presetID="42" presetClass="path" presetSubtype="0" accel="50000" decel="50000" fill="hold" grpId="2" nodeType="withEffect">
                                  <p:stCondLst>
                                    <p:cond delay="0"/>
                                  </p:stCondLst>
                                  <p:childTnLst>
                                    <p:animMotion origin="layout" path="M 8.33333E-7 0.15926 L 8.33333E-7 0.25741 " pathEditMode="relative" rAng="0" ptsTypes="AA">
                                      <p:cBhvr>
                                        <p:cTn id="21" dur="2000" fill="hold"/>
                                        <p:tgtEl>
                                          <p:spTgt spid="14"/>
                                        </p:tgtEl>
                                        <p:attrNameLst>
                                          <p:attrName>ppt_x</p:attrName>
                                          <p:attrName>ppt_y</p:attrName>
                                        </p:attrNameLst>
                                      </p:cBhvr>
                                      <p:rCtr x="0" y="4907"/>
                                    </p:animMotion>
                                  </p:childTnLst>
                                </p:cTn>
                              </p:par>
                              <p:par>
                                <p:cTn id="22" presetID="42" presetClass="path" presetSubtype="0" accel="50000" decel="50000" fill="hold" grpId="2" nodeType="withEffect">
                                  <p:stCondLst>
                                    <p:cond delay="0"/>
                                  </p:stCondLst>
                                  <p:childTnLst>
                                    <p:animMotion origin="layout" path="M 8.33333E-7 0.15926 L 8.33333E-7 0.25771 " pathEditMode="relative" rAng="0" ptsTypes="AA">
                                      <p:cBhvr>
                                        <p:cTn id="23" dur="2000" fill="hold"/>
                                        <p:tgtEl>
                                          <p:spTgt spid="15"/>
                                        </p:tgtEl>
                                        <p:attrNameLst>
                                          <p:attrName>ppt_x</p:attrName>
                                          <p:attrName>ppt_y</p:attrName>
                                        </p:attrNameLst>
                                      </p:cBhvr>
                                      <p:rCtr x="0" y="4907"/>
                                    </p:animMotion>
                                  </p:childTnLst>
                                </p:cTn>
                              </p:par>
                              <p:par>
                                <p:cTn id="24" presetID="42" presetClass="path" presetSubtype="0" accel="50000" decel="50000" fill="hold" grpId="1" nodeType="withEffect">
                                  <p:stCondLst>
                                    <p:cond delay="0"/>
                                  </p:stCondLst>
                                  <p:childTnLst>
                                    <p:animMotion origin="layout" path="M 0 0.16265 L 0 0.25 " pathEditMode="relative" rAng="0" ptsTypes="AA">
                                      <p:cBhvr>
                                        <p:cTn id="25" dur="2000" fill="hold"/>
                                        <p:tgtEl>
                                          <p:spTgt spid="6"/>
                                        </p:tgtEl>
                                        <p:attrNameLst>
                                          <p:attrName>ppt_x</p:attrName>
                                          <p:attrName>ppt_y</p:attrName>
                                        </p:attrNameLst>
                                      </p:cBhvr>
                                      <p:rCtr x="0" y="4352"/>
                                    </p:animMotion>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 presetClass="exit"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hidden"/>
                                      </p:to>
                                    </p:set>
                                  </p:childTnLst>
                                </p:cTn>
                              </p:par>
                              <p:par>
                                <p:cTn id="31" presetID="42" presetClass="path" presetSubtype="0" accel="50000" decel="50000" fill="hold" grpId="3" nodeType="withEffect">
                                  <p:stCondLst>
                                    <p:cond delay="0"/>
                                  </p:stCondLst>
                                  <p:childTnLst>
                                    <p:animMotion origin="layout" path="M -1.94444E-6 0.25741 L 8.33333E-7 0.42901 " pathEditMode="relative" rAng="0" ptsTypes="AA">
                                      <p:cBhvr>
                                        <p:cTn id="32" dur="2000" fill="hold"/>
                                        <p:tgtEl>
                                          <p:spTgt spid="15"/>
                                        </p:tgtEl>
                                        <p:attrNameLst>
                                          <p:attrName>ppt_x</p:attrName>
                                          <p:attrName>ppt_y</p:attrName>
                                        </p:attrNameLst>
                                      </p:cBhvr>
                                      <p:rCtr x="17" y="8457"/>
                                    </p:animMotion>
                                  </p:childTnLst>
                                </p:cTn>
                              </p:par>
                              <p:par>
                                <p:cTn id="33" presetID="42" presetClass="path" presetSubtype="0" accel="50000" decel="50000" fill="hold" grpId="2" nodeType="withEffect">
                                  <p:stCondLst>
                                    <p:cond delay="0"/>
                                  </p:stCondLst>
                                  <p:childTnLst>
                                    <p:animMotion origin="layout" path="M 0 0.25 L 0 0.43086 " pathEditMode="relative" rAng="0" ptsTypes="AA">
                                      <p:cBhvr>
                                        <p:cTn id="34" dur="2000" fill="hold"/>
                                        <p:tgtEl>
                                          <p:spTgt spid="6"/>
                                        </p:tgtEl>
                                        <p:attrNameLst>
                                          <p:attrName>ppt_x</p:attrName>
                                          <p:attrName>ppt_y</p:attrName>
                                        </p:attrNameLst>
                                      </p:cBhvr>
                                      <p:rCtr x="0" y="9043"/>
                                    </p:animMotion>
                                  </p:child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1" presetClass="exit"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hidden"/>
                                      </p:to>
                                    </p:set>
                                  </p:childTnLst>
                                </p:cTn>
                              </p:par>
                              <p:par>
                                <p:cTn id="40" presetID="42" presetClass="path" presetSubtype="0" accel="50000" decel="50000" fill="hold" grpId="3" nodeType="withEffect">
                                  <p:stCondLst>
                                    <p:cond delay="0"/>
                                  </p:stCondLst>
                                  <p:childTnLst>
                                    <p:animMotion origin="layout" path="M 0 0.43086 L 0 0.53055 " pathEditMode="relative" rAng="0" ptsTypes="AA">
                                      <p:cBhvr>
                                        <p:cTn id="41" dur="2000" fill="hold"/>
                                        <p:tgtEl>
                                          <p:spTgt spid="6"/>
                                        </p:tgtEl>
                                        <p:attrNameLst>
                                          <p:attrName>ppt_x</p:attrName>
                                          <p:attrName>ppt_y</p:attrName>
                                        </p:attrNameLst>
                                      </p:cBhvr>
                                      <p:rCtr x="0" y="4969"/>
                                    </p:animMotion>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childTnLst>
                                </p:cTn>
                              </p:par>
                            </p:childTnLst>
                          </p:cTn>
                        </p:par>
                      </p:childTnLst>
                    </p:cTn>
                  </p:par>
                </p:childTnLst>
              </p:cTn>
              <p:nextCondLst>
                <p:cond evt="onClick" delay="0">
                  <p:tgtEl>
                    <p:spTgt spid="15"/>
                  </p:tgtEl>
                </p:cond>
              </p:nextCondLst>
            </p:seq>
            <p:seq concurrent="1" nextAc="seek">
              <p:cTn id="45" restart="whenNotActive" fill="hold" evtFilter="cancelBubble" nodeType="interactiveSeq">
                <p:stCondLst>
                  <p:cond evt="onClick" delay="0">
                    <p:tgtEl>
                      <p:spTgt spid="16"/>
                    </p:tgtEl>
                  </p:cond>
                </p:stCondLst>
                <p:endSync evt="end" delay="0">
                  <p:rtn val="all"/>
                </p:endSync>
                <p:childTnLst>
                  <p:par>
                    <p:cTn id="46" fill="hold">
                      <p:stCondLst>
                        <p:cond delay="0"/>
                      </p:stCondLst>
                      <p:childTnLst>
                        <p:par>
                          <p:cTn id="47" fill="hold">
                            <p:stCondLst>
                              <p:cond delay="0"/>
                            </p:stCondLst>
                            <p:childTnLst>
                              <p:par>
                                <p:cTn id="48" presetID="42" presetClass="path" presetSubtype="0" accel="50000" decel="50000" fill="hold" grpId="4" nodeType="withEffect">
                                  <p:stCondLst>
                                    <p:cond delay="0"/>
                                  </p:stCondLst>
                                  <p:childTnLst>
                                    <p:animMotion origin="layout" path="M 0 0.53055 L 1.11111E-6 1.48148E-6 " pathEditMode="relative" rAng="0" ptsTypes="AA">
                                      <p:cBhvr>
                                        <p:cTn id="49" dur="500" fill="hold"/>
                                        <p:tgtEl>
                                          <p:spTgt spid="6"/>
                                        </p:tgtEl>
                                        <p:attrNameLst>
                                          <p:attrName>ppt_x</p:attrName>
                                          <p:attrName>ppt_y</p:attrName>
                                        </p:attrNameLst>
                                      </p:cBhvr>
                                      <p:rCtr x="69" y="-26296"/>
                                    </p:animMotion>
                                  </p:childTnLst>
                                </p:cTn>
                              </p:par>
                              <p:par>
                                <p:cTn id="50" presetID="10" presetClass="exit" presetSubtype="0" fill="hold" grpId="1" nodeType="withEffect">
                                  <p:stCondLst>
                                    <p:cond delay="0"/>
                                  </p:stCondLst>
                                  <p:childTnLst>
                                    <p:animEffect transition="out" filter="fade">
                                      <p:cBhvr>
                                        <p:cTn id="51" dur="500"/>
                                        <p:tgtEl>
                                          <p:spTgt spid="16"/>
                                        </p:tgtEl>
                                      </p:cBhvr>
                                    </p:animEffect>
                                    <p:set>
                                      <p:cBhvr>
                                        <p:cTn id="52" dur="1" fill="hold">
                                          <p:stCondLst>
                                            <p:cond delay="499"/>
                                          </p:stCondLst>
                                        </p:cTn>
                                        <p:tgtEl>
                                          <p:spTgt spid="16"/>
                                        </p:tgtEl>
                                        <p:attrNameLst>
                                          <p:attrName>style.visibility</p:attrName>
                                        </p:attrNameLst>
                                      </p:cBhvr>
                                      <p:to>
                                        <p:strVal val="hidden"/>
                                      </p:to>
                                    </p:set>
                                  </p:childTnLst>
                                </p:cTn>
                              </p:par>
                              <p:par>
                                <p:cTn id="53" presetID="42" presetClass="path" presetSubtype="0" accel="50000" decel="50000" fill="hold" grpId="2" nodeType="withEffect">
                                  <p:stCondLst>
                                    <p:cond delay="0"/>
                                  </p:stCondLst>
                                  <p:childTnLst>
                                    <p:animMotion origin="layout" path="M 8.33333E-7 0.46543 L 8.33333E-7 1.97531E-6 " pathEditMode="relative" rAng="0" ptsTypes="AA">
                                      <p:cBhvr>
                                        <p:cTn id="54" dur="500" fill="hold"/>
                                        <p:tgtEl>
                                          <p:spTgt spid="7"/>
                                        </p:tgtEl>
                                        <p:attrNameLst>
                                          <p:attrName>ppt_x</p:attrName>
                                          <p:attrName>ppt_y</p:attrName>
                                        </p:attrNameLst>
                                      </p:cBhvr>
                                      <p:rCtr x="0" y="-23272"/>
                                    </p:animMotion>
                                  </p:childTnLst>
                                </p:cTn>
                              </p:par>
                              <p:par>
                                <p:cTn id="55" presetID="42" presetClass="path" presetSubtype="0" accel="50000" decel="50000" fill="hold" grpId="3" nodeType="withEffect">
                                  <p:stCondLst>
                                    <p:cond delay="0"/>
                                  </p:stCondLst>
                                  <p:childTnLst>
                                    <p:animMotion origin="layout" path="M 8.33333E-7 0.46543 L 8.33333E-7 1.97531E-6 " pathEditMode="relative" rAng="0" ptsTypes="AA">
                                      <p:cBhvr>
                                        <p:cTn id="56" dur="500" fill="hold"/>
                                        <p:tgtEl>
                                          <p:spTgt spid="13"/>
                                        </p:tgtEl>
                                        <p:attrNameLst>
                                          <p:attrName>ppt_x</p:attrName>
                                          <p:attrName>ppt_y</p:attrName>
                                        </p:attrNameLst>
                                      </p:cBhvr>
                                      <p:rCtr x="0" y="-23272"/>
                                    </p:animMotion>
                                  </p:childTnLst>
                                </p:cTn>
                              </p:par>
                              <p:par>
                                <p:cTn id="57" presetID="42" presetClass="path" presetSubtype="0" accel="50000" decel="50000" fill="hold" grpId="4" nodeType="withEffect">
                                  <p:stCondLst>
                                    <p:cond delay="0"/>
                                  </p:stCondLst>
                                  <p:childTnLst>
                                    <p:animMotion origin="layout" path="M 8.33333E-7 0.46543 L 8.33333E-7 1.97531E-6 " pathEditMode="relative" rAng="0" ptsTypes="AA">
                                      <p:cBhvr>
                                        <p:cTn id="58" dur="500" fill="hold"/>
                                        <p:tgtEl>
                                          <p:spTgt spid="14"/>
                                        </p:tgtEl>
                                        <p:attrNameLst>
                                          <p:attrName>ppt_x</p:attrName>
                                          <p:attrName>ppt_y</p:attrName>
                                        </p:attrNameLst>
                                      </p:cBhvr>
                                      <p:rCtr x="0" y="-23272"/>
                                    </p:animMotion>
                                  </p:childTnLst>
                                </p:cTn>
                              </p:par>
                              <p:par>
                                <p:cTn id="59" presetID="42" presetClass="path" presetSubtype="0" accel="50000" decel="50000" fill="hold" grpId="5" nodeType="withEffect">
                                  <p:stCondLst>
                                    <p:cond delay="0"/>
                                  </p:stCondLst>
                                  <p:childTnLst>
                                    <p:animMotion origin="layout" path="M 8.33333E-7 0.46543 L 8.33333E-7 1.97531E-6 " pathEditMode="relative" rAng="0" ptsTypes="AA">
                                      <p:cBhvr>
                                        <p:cTn id="60" dur="500" fill="hold"/>
                                        <p:tgtEl>
                                          <p:spTgt spid="15"/>
                                        </p:tgtEl>
                                        <p:attrNameLst>
                                          <p:attrName>ppt_x</p:attrName>
                                          <p:attrName>ppt_y</p:attrName>
                                        </p:attrNameLst>
                                      </p:cBhvr>
                                      <p:rCtr x="0" y="-23272"/>
                                    </p:animMotion>
                                  </p:childTnLst>
                                </p:cTn>
                              </p:par>
                              <p:par>
                                <p:cTn id="61" presetID="10" presetClass="entr" presetSubtype="0" fill="hold" grpId="1"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childTnLst>
                                </p:cTn>
                              </p:par>
                              <p:par>
                                <p:cTn id="64" presetID="10" presetClass="entr" presetSubtype="0" fill="hold" grpId="2"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par>
                                <p:cTn id="67" presetID="10" presetClass="entr" presetSubtype="0" fill="hold" grpId="3"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childTnLst>
                                </p:cTn>
                              </p:par>
                              <p:par>
                                <p:cTn id="70" presetID="10" presetClass="entr" presetSubtype="0" fill="hold" grpId="4" nodeType="with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500"/>
                                        <p:tgtEl>
                                          <p:spTgt spid="15"/>
                                        </p:tgtEl>
                                      </p:cBhvr>
                                    </p:animEffect>
                                  </p:childTnLst>
                                </p:cTn>
                              </p:par>
                            </p:childTnLst>
                          </p:cTn>
                        </p:par>
                      </p:childTnLst>
                    </p:cTn>
                  </p:par>
                </p:childTnLst>
              </p:cTn>
              <p:nextCondLst>
                <p:cond evt="onClick" delay="0">
                  <p:tgtEl>
                    <p:spTgt spid="16"/>
                  </p:tgtEl>
                </p:cond>
              </p:nextCondLst>
            </p:seq>
          </p:childTnLst>
        </p:cTn>
      </p:par>
    </p:tnLst>
    <p:bldLst>
      <p:bldP spid="6" grpId="0" animBg="1"/>
      <p:bldP spid="6" grpId="1" animBg="1"/>
      <p:bldP spid="6" grpId="2" animBg="1"/>
      <p:bldP spid="6" grpId="3" animBg="1"/>
      <p:bldP spid="6" grpId="4" animBg="1"/>
      <p:bldP spid="15" grpId="0" animBg="1"/>
      <p:bldP spid="15" grpId="1" animBg="1"/>
      <p:bldP spid="15" grpId="2" animBg="1"/>
      <p:bldP spid="15" grpId="3" animBg="1"/>
      <p:bldP spid="15" grpId="4" animBg="1"/>
      <p:bldP spid="15" grpId="5" animBg="1"/>
      <p:bldP spid="14" grpId="0" animBg="1"/>
      <p:bldP spid="14" grpId="1" animBg="1"/>
      <p:bldP spid="14" grpId="2" animBg="1"/>
      <p:bldP spid="14" grpId="3" animBg="1"/>
      <p:bldP spid="14" grpId="4" animBg="1"/>
      <p:bldP spid="13" grpId="0" animBg="1"/>
      <p:bldP spid="13" grpId="1" animBg="1"/>
      <p:bldP spid="13" grpId="2" animBg="1"/>
      <p:bldP spid="13" grpId="3" animBg="1"/>
      <p:bldP spid="7" grpId="0" animBg="1"/>
      <p:bldP spid="7" grpId="1" animBg="1"/>
      <p:bldP spid="7" grpId="2" animBg="1"/>
      <p:bldP spid="16" grpId="0" animBg="1"/>
      <p:bldP spid="1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MOVE THIS OBJECT"/>
          <p:cNvSpPr txBox="1"/>
          <p:nvPr/>
        </p:nvSpPr>
        <p:spPr>
          <a:xfrm>
            <a:off x="3557" y="3375"/>
            <a:ext cx="9144000" cy="1200329"/>
          </a:xfrm>
          <a:prstGeom prst="rect">
            <a:avLst/>
          </a:prstGeom>
          <a:noFill/>
        </p:spPr>
        <p:txBody>
          <a:bodyPr wrap="square" rtlCol="0">
            <a:spAutoFit/>
          </a:bodyPr>
          <a:lstStyle/>
          <a:p>
            <a:pPr algn="ctr"/>
            <a:r>
              <a:rPr lang="en-NZ" sz="3600" spc="300" dirty="0">
                <a:solidFill>
                  <a:schemeClr val="accent4">
                    <a:lumMod val="50000"/>
                  </a:schemeClr>
                </a:solidFill>
                <a:latin typeface="Bookman Old Style"/>
                <a:cs typeface="Bookman Old Style"/>
              </a:rPr>
              <a:t>What happens to people’s souls when they die? </a:t>
            </a:r>
            <a:endParaRPr lang="en-GB" sz="3600" b="1" spc="300" dirty="0">
              <a:solidFill>
                <a:schemeClr val="accent4">
                  <a:lumMod val="50000"/>
                </a:schemeClr>
              </a:solidFill>
              <a:latin typeface="Bookman Old Style"/>
              <a:cs typeface="Bookman Old Style"/>
            </a:endParaRPr>
          </a:p>
        </p:txBody>
      </p:sp>
      <p:sp>
        <p:nvSpPr>
          <p:cNvPr id="2" name="Textbox: Text Lines"/>
          <p:cNvSpPr txBox="1"/>
          <p:nvPr/>
        </p:nvSpPr>
        <p:spPr>
          <a:xfrm>
            <a:off x="162838" y="1394450"/>
            <a:ext cx="8837162" cy="3370153"/>
          </a:xfrm>
          <a:prstGeom prst="rect">
            <a:avLst/>
          </a:prstGeom>
          <a:noFill/>
        </p:spPr>
        <p:txBody>
          <a:bodyPr wrap="square" lIns="90000" rIns="90000" rtlCol="0">
            <a:spAutoFit/>
          </a:bodyPr>
          <a:lstStyle/>
          <a:p>
            <a:pPr>
              <a:spcAft>
                <a:spcPts val="1800"/>
              </a:spcAft>
            </a:pPr>
            <a:r>
              <a:rPr lang="en-NZ" sz="1400" spc="300" dirty="0">
                <a:latin typeface="Aktiv Grotesk"/>
                <a:ea typeface="Segoe UI" pitchFamily="34" charset="0"/>
                <a:cs typeface="Segoe UI" pitchFamily="34" charset="0"/>
              </a:rPr>
              <a:t>We call the people who are waiting to go to heaven the ‘holy souls’. We call them ‘holy’ because they have tried hard to live good lives and the waiting time in purgatory and the prayers of people on earth helps to make up for their sins and be ready to be with God who is waiting for them to come to heaven.</a:t>
            </a:r>
          </a:p>
          <a:p>
            <a:pPr>
              <a:spcAft>
                <a:spcPts val="1800"/>
              </a:spcAft>
            </a:pPr>
            <a:r>
              <a:rPr lang="en-NZ" sz="1400" b="1" spc="300" dirty="0">
                <a:solidFill>
                  <a:srgbClr val="7030A0"/>
                </a:solidFill>
                <a:latin typeface="Aktiv Grotesk"/>
                <a:ea typeface="Segoe UI" pitchFamily="34" charset="0"/>
                <a:cs typeface="Segoe UI" pitchFamily="34" charset="0"/>
              </a:rPr>
              <a:t>What do you think God would say to a person when they come in to heaven?</a:t>
            </a:r>
          </a:p>
          <a:p>
            <a:pPr>
              <a:spcAft>
                <a:spcPts val="1800"/>
              </a:spcAft>
            </a:pPr>
            <a:r>
              <a:rPr lang="en-NZ" sz="1400" spc="300" dirty="0">
                <a:latin typeface="Aktiv Grotesk"/>
                <a:ea typeface="Segoe UI" pitchFamily="34" charset="0"/>
                <a:cs typeface="Segoe UI" pitchFamily="34" charset="0"/>
              </a:rPr>
              <a:t>In purgatory the holy souls prepare to be with God in heaven forever. No one knows where purgatory is or how long people are there. We do know that the holy souls yearn to be with God and wait patiently to go to heaven.</a:t>
            </a:r>
          </a:p>
          <a:p>
            <a:pPr>
              <a:spcAft>
                <a:spcPts val="1800"/>
              </a:spcAft>
            </a:pPr>
            <a:r>
              <a:rPr lang="en-NZ" sz="1400" b="1" spc="300" dirty="0">
                <a:solidFill>
                  <a:srgbClr val="7030A0"/>
                </a:solidFill>
                <a:latin typeface="Aktiv Grotesk"/>
                <a:ea typeface="Segoe UI" pitchFamily="34" charset="0"/>
                <a:cs typeface="Segoe UI" pitchFamily="34" charset="0"/>
              </a:rPr>
              <a:t>What can we do to help the holy souls in purgatory?</a:t>
            </a:r>
            <a:endParaRPr lang="en-GB" sz="1400" b="1" spc="300" dirty="0">
              <a:solidFill>
                <a:srgbClr val="7030A0"/>
              </a:solidFill>
              <a:latin typeface="Aktiv Grotesk"/>
              <a:ea typeface="Segoe UI" pitchFamily="34" charset="0"/>
              <a:cs typeface="Segoe UI" pitchFamily="34" charset="0"/>
            </a:endParaRPr>
          </a:p>
        </p:txBody>
      </p:sp>
      <p:sp>
        <p:nvSpPr>
          <p:cNvPr id="6" name="Slider: Image"/>
          <p:cNvSpPr/>
          <p:nvPr/>
        </p:nvSpPr>
        <p:spPr>
          <a:xfrm>
            <a:off x="2" y="1458009"/>
            <a:ext cx="9144000" cy="4430587"/>
          </a:xfrm>
          <a:prstGeom prst="rect">
            <a:avLst/>
          </a:prstGeom>
          <a:blipFill dpi="0" rotWithShape="1">
            <a:blip r:embed="rId3"/>
            <a:srcRect/>
            <a:stretch>
              <a:fillRect/>
            </a:stretch>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a:p>
            <a:pPr algn="ctr"/>
            <a:endParaRPr lang="en-GB" sz="2800" dirty="0"/>
          </a:p>
        </p:txBody>
      </p:sp>
      <p:sp>
        <p:nvSpPr>
          <p:cNvPr id="15" name="Shape: Sider Down 4"/>
          <p:cNvSpPr/>
          <p:nvPr/>
        </p:nvSpPr>
        <p:spPr>
          <a:xfrm rot="5400000">
            <a:off x="8301618" y="1602306"/>
            <a:ext cx="648072" cy="564533"/>
          </a:xfrm>
          <a:prstGeom prst="homePlate">
            <a:avLst/>
          </a:prstGeom>
          <a:solidFill>
            <a:schemeClr val="bg1">
              <a:alpha val="3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hape: Sider Down 3"/>
          <p:cNvSpPr/>
          <p:nvPr/>
        </p:nvSpPr>
        <p:spPr>
          <a:xfrm rot="5400000">
            <a:off x="8301618" y="1602306"/>
            <a:ext cx="648072" cy="564533"/>
          </a:xfrm>
          <a:prstGeom prst="homePlate">
            <a:avLst/>
          </a:prstGeom>
          <a:solidFill>
            <a:schemeClr val="bg1">
              <a:alpha val="3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hape: Sider Down 2"/>
          <p:cNvSpPr/>
          <p:nvPr/>
        </p:nvSpPr>
        <p:spPr>
          <a:xfrm rot="5400000">
            <a:off x="8301618" y="1602306"/>
            <a:ext cx="648072" cy="564533"/>
          </a:xfrm>
          <a:prstGeom prst="homePlate">
            <a:avLst/>
          </a:prstGeom>
          <a:solidFill>
            <a:schemeClr val="bg1">
              <a:alpha val="3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hape: Sider Down 1"/>
          <p:cNvSpPr/>
          <p:nvPr/>
        </p:nvSpPr>
        <p:spPr>
          <a:xfrm rot="5400000">
            <a:off x="8301618" y="1602306"/>
            <a:ext cx="648072" cy="564533"/>
          </a:xfrm>
          <a:prstGeom prst="homePlate">
            <a:avLst/>
          </a:prstGeom>
          <a:solidFill>
            <a:schemeClr val="bg1">
              <a:alpha val="3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hape: Slider Up"/>
          <p:cNvSpPr/>
          <p:nvPr/>
        </p:nvSpPr>
        <p:spPr>
          <a:xfrm rot="16200000">
            <a:off x="8287274" y="3901982"/>
            <a:ext cx="648072" cy="564533"/>
          </a:xfrm>
          <a:prstGeom prst="homePlate">
            <a:avLst/>
          </a:prstGeom>
          <a:solidFill>
            <a:schemeClr val="bg1">
              <a:alpha val="3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S-4B</a:t>
            </a:r>
          </a:p>
        </p:txBody>
      </p:sp>
      <p:sp>
        <p:nvSpPr>
          <p:cNvPr id="20"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Tool instructions"/>
          <p:cNvSpPr txBox="1"/>
          <p:nvPr/>
        </p:nvSpPr>
        <p:spPr>
          <a:xfrm>
            <a:off x="1879005" y="4736068"/>
            <a:ext cx="4522392" cy="400110"/>
          </a:xfrm>
          <a:prstGeom prst="rect">
            <a:avLst/>
          </a:prstGeom>
          <a:noFill/>
        </p:spPr>
        <p:txBody>
          <a:bodyPr wrap="none" rtlCol="0">
            <a:spAutoFit/>
          </a:bodyPr>
          <a:lstStyle/>
          <a:p>
            <a:pPr algn="ctr"/>
            <a:r>
              <a:rPr lang="en-GB" sz="1000" spc="300" dirty="0">
                <a:solidFill>
                  <a:schemeClr val="bg1">
                    <a:lumMod val="95000"/>
                  </a:schemeClr>
                </a:solidFill>
                <a:latin typeface="Aktiv Grotesk"/>
                <a:ea typeface="Segoe UI" pitchFamily="34" charset="0"/>
                <a:cs typeface="Aktiv Grotesk"/>
              </a:rPr>
              <a:t>Click the down-button to move the blind down</a:t>
            </a:r>
            <a:r>
              <a:rPr lang="en-GB" sz="1000" spc="300" dirty="0" smtClean="0">
                <a:solidFill>
                  <a:schemeClr val="bg1">
                    <a:lumMod val="95000"/>
                  </a:schemeClr>
                </a:solidFill>
                <a:latin typeface="Aktiv Grotesk"/>
                <a:ea typeface="Segoe UI" pitchFamily="34" charset="0"/>
                <a:cs typeface="Aktiv Grotesk"/>
              </a:rPr>
              <a:t>,</a:t>
            </a:r>
          </a:p>
          <a:p>
            <a:pPr algn="ctr"/>
            <a:endParaRPr lang="en-GB" sz="1000" spc="300" dirty="0">
              <a:solidFill>
                <a:schemeClr val="bg1">
                  <a:lumMod val="95000"/>
                </a:schemeClr>
              </a:solidFill>
              <a:latin typeface="Aktiv Grotesk"/>
              <a:ea typeface="Segoe UI" pitchFamily="34" charset="0"/>
              <a:cs typeface="Aktiv Grotesk"/>
            </a:endParaRPr>
          </a:p>
        </p:txBody>
      </p:sp>
      <p:sp>
        <p:nvSpPr>
          <p:cNvPr id="23" name="Textbox: Tool instructions"/>
          <p:cNvSpPr txBox="1"/>
          <p:nvPr/>
        </p:nvSpPr>
        <p:spPr>
          <a:xfrm>
            <a:off x="813007" y="4875768"/>
            <a:ext cx="6654386" cy="246221"/>
          </a:xfrm>
          <a:prstGeom prst="rect">
            <a:avLst/>
          </a:prstGeom>
          <a:noFill/>
        </p:spPr>
        <p:txBody>
          <a:bodyPr wrap="none" rtlCol="0">
            <a:spAutoFit/>
          </a:bodyPr>
          <a:lstStyle/>
          <a:p>
            <a:pPr algn="ctr"/>
            <a:r>
              <a:rPr lang="en-GB" sz="1000" spc="300" dirty="0" smtClean="0">
                <a:solidFill>
                  <a:schemeClr val="bg1">
                    <a:lumMod val="95000"/>
                  </a:schemeClr>
                </a:solidFill>
                <a:latin typeface="Aktiv Grotesk"/>
                <a:ea typeface="Segoe UI" pitchFamily="34" charset="0"/>
                <a:cs typeface="Aktiv Grotesk"/>
              </a:rPr>
              <a:t>Click the up-button (appears at bottom) to move the blind to the top.</a:t>
            </a:r>
            <a:endParaRPr lang="en-GB" sz="1000" spc="300" dirty="0">
              <a:solidFill>
                <a:schemeClr val="bg1">
                  <a:lumMod val="95000"/>
                </a:schemeClr>
              </a:solidFill>
              <a:latin typeface="Aktiv Grotesk"/>
              <a:ea typeface="Segoe UI" pitchFamily="34" charset="0"/>
              <a:cs typeface="Aktiv Grotesk"/>
            </a:endParaRPr>
          </a:p>
        </p:txBody>
      </p:sp>
    </p:spTree>
    <p:extLst>
      <p:ext uri="{BB962C8B-B14F-4D97-AF65-F5344CB8AC3E}">
        <p14:creationId xmlns:p14="http://schemas.microsoft.com/office/powerpoint/2010/main" val="93219202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42" presetClass="path" presetSubtype="0" accel="50000" decel="50000" fill="hold" grpId="1" nodeType="withEffect">
                                  <p:stCondLst>
                                    <p:cond delay="0"/>
                                  </p:stCondLst>
                                  <p:childTnLst>
                                    <p:animMotion origin="layout" path="M 8.33333E-7 1.97531E-6 L 8.33333E-7 0.20494 " pathEditMode="relative" rAng="0" ptsTypes="AA">
                                      <p:cBhvr>
                                        <p:cTn id="8" dur="2000" fill="hold"/>
                                        <p:tgtEl>
                                          <p:spTgt spid="13"/>
                                        </p:tgtEl>
                                        <p:attrNameLst>
                                          <p:attrName>ppt_x</p:attrName>
                                          <p:attrName>ppt_y</p:attrName>
                                        </p:attrNameLst>
                                      </p:cBhvr>
                                      <p:rCtr x="0" y="10247"/>
                                    </p:animMotion>
                                  </p:childTnLst>
                                </p:cTn>
                              </p:par>
                              <p:par>
                                <p:cTn id="9" presetID="42" presetClass="path" presetSubtype="0" accel="50000" decel="50000" fill="hold" grpId="1" nodeType="withEffect">
                                  <p:stCondLst>
                                    <p:cond delay="0"/>
                                  </p:stCondLst>
                                  <p:childTnLst>
                                    <p:animMotion origin="layout" path="M 8.33333E-7 1.97531E-6 L 8.33333E-7 0.20524 " pathEditMode="relative" rAng="0" ptsTypes="AA">
                                      <p:cBhvr>
                                        <p:cTn id="10" dur="2000" fill="hold"/>
                                        <p:tgtEl>
                                          <p:spTgt spid="14"/>
                                        </p:tgtEl>
                                        <p:attrNameLst>
                                          <p:attrName>ppt_x</p:attrName>
                                          <p:attrName>ppt_y</p:attrName>
                                        </p:attrNameLst>
                                      </p:cBhvr>
                                      <p:rCtr x="0" y="10247"/>
                                    </p:animMotion>
                                  </p:childTnLst>
                                </p:cTn>
                              </p:par>
                              <p:par>
                                <p:cTn id="11" presetID="42" presetClass="path" presetSubtype="0" accel="50000" decel="50000" fill="hold" grpId="1" nodeType="withEffect">
                                  <p:stCondLst>
                                    <p:cond delay="0"/>
                                  </p:stCondLst>
                                  <p:childTnLst>
                                    <p:animMotion origin="layout" path="M 8.33333E-7 1.97531E-6 L 8.33333E-7 0.20586 " pathEditMode="relative" rAng="0" ptsTypes="AA">
                                      <p:cBhvr>
                                        <p:cTn id="12" dur="2000" fill="hold"/>
                                        <p:tgtEl>
                                          <p:spTgt spid="15"/>
                                        </p:tgtEl>
                                        <p:attrNameLst>
                                          <p:attrName>ppt_x</p:attrName>
                                          <p:attrName>ppt_y</p:attrName>
                                        </p:attrNameLst>
                                      </p:cBhvr>
                                      <p:rCtr x="0" y="10278"/>
                                    </p:animMotion>
                                  </p:childTnLst>
                                </p:cTn>
                              </p:par>
                              <p:par>
                                <p:cTn id="13" presetID="42" presetClass="path" presetSubtype="0" accel="50000" decel="50000" fill="hold" grpId="0" nodeType="withEffect">
                                  <p:stCondLst>
                                    <p:cond delay="0"/>
                                  </p:stCondLst>
                                  <p:childTnLst>
                                    <p:animMotion origin="layout" path="M 0 1.11111E-6 L 0 0.21234 " pathEditMode="relative" rAng="0" ptsTypes="AA">
                                      <p:cBhvr>
                                        <p:cTn id="14" dur="2000" fill="hold"/>
                                        <p:tgtEl>
                                          <p:spTgt spid="6"/>
                                        </p:tgtEl>
                                        <p:attrNameLst>
                                          <p:attrName>ppt_x</p:attrName>
                                          <p:attrName>ppt_y</p:attrName>
                                        </p:attrNameLst>
                                      </p:cBhvr>
                                      <p:rCtr x="0" y="10617"/>
                                    </p:animMotion>
                                  </p:childTnLst>
                                </p:cTn>
                              </p:par>
                            </p:childTnLst>
                          </p:cTn>
                        </p:par>
                      </p:childTnLst>
                    </p:cTn>
                  </p:par>
                </p:childTnLst>
              </p:cTn>
              <p:nextCondLst>
                <p:cond evt="onClick" delay="0">
                  <p:tgtEl>
                    <p:spTgt spid="7"/>
                  </p:tgtEl>
                </p:cond>
              </p:nextCondLst>
            </p:seq>
            <p:seq concurrent="1" nextAc="seek">
              <p:cTn id="15" restart="whenNotActive" fill="hold" evtFilter="cancelBubble" nodeType="interactiveSeq">
                <p:stCondLst>
                  <p:cond evt="onClick" delay="0">
                    <p:tgtEl>
                      <p:spTgt spid="13"/>
                    </p:tgtEl>
                  </p:cond>
                </p:stCondLst>
                <p:endSync evt="end" delay="0">
                  <p:rtn val="all"/>
                </p:endSync>
                <p:childTnLst>
                  <p:par>
                    <p:cTn id="16" fill="hold">
                      <p:stCondLst>
                        <p:cond delay="0"/>
                      </p:stCondLst>
                      <p:childTnLst>
                        <p:par>
                          <p:cTn id="17" fill="hold">
                            <p:stCondLst>
                              <p:cond delay="0"/>
                            </p:stCondLst>
                            <p:childTnLst>
                              <p:par>
                                <p:cTn id="18" presetID="1" presetClass="exit"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hidden"/>
                                      </p:to>
                                    </p:set>
                                  </p:childTnLst>
                                </p:cTn>
                              </p:par>
                              <p:par>
                                <p:cTn id="20" presetID="42" presetClass="path" presetSubtype="0" accel="50000" decel="50000" fill="hold" grpId="2" nodeType="withEffect">
                                  <p:stCondLst>
                                    <p:cond delay="0"/>
                                  </p:stCondLst>
                                  <p:childTnLst>
                                    <p:animMotion origin="layout" path="M 8.33333E-7 0.20494 L 8.33333E-7 0.35771 " pathEditMode="relative" rAng="0" ptsTypes="AA">
                                      <p:cBhvr>
                                        <p:cTn id="21" dur="2000" fill="hold"/>
                                        <p:tgtEl>
                                          <p:spTgt spid="14"/>
                                        </p:tgtEl>
                                        <p:attrNameLst>
                                          <p:attrName>ppt_x</p:attrName>
                                          <p:attrName>ppt_y</p:attrName>
                                        </p:attrNameLst>
                                      </p:cBhvr>
                                      <p:rCtr x="0" y="7623"/>
                                    </p:animMotion>
                                  </p:childTnLst>
                                </p:cTn>
                              </p:par>
                              <p:par>
                                <p:cTn id="22" presetID="42" presetClass="path" presetSubtype="0" accel="50000" decel="50000" fill="hold" grpId="2" nodeType="withEffect">
                                  <p:stCondLst>
                                    <p:cond delay="0"/>
                                  </p:stCondLst>
                                  <p:childTnLst>
                                    <p:animMotion origin="layout" path="M 8.33333E-7 0.20494 L 8.33333E-7 0.35772 " pathEditMode="relative" rAng="0" ptsTypes="AA">
                                      <p:cBhvr>
                                        <p:cTn id="23" dur="2000" fill="hold"/>
                                        <p:tgtEl>
                                          <p:spTgt spid="15"/>
                                        </p:tgtEl>
                                        <p:attrNameLst>
                                          <p:attrName>ppt_x</p:attrName>
                                          <p:attrName>ppt_y</p:attrName>
                                        </p:attrNameLst>
                                      </p:cBhvr>
                                      <p:rCtr x="0" y="7685"/>
                                    </p:animMotion>
                                  </p:childTnLst>
                                </p:cTn>
                              </p:par>
                              <p:par>
                                <p:cTn id="24" presetID="42" presetClass="path" presetSubtype="0" accel="50000" decel="50000" fill="hold" grpId="1" nodeType="withEffect">
                                  <p:stCondLst>
                                    <p:cond delay="0"/>
                                  </p:stCondLst>
                                  <p:childTnLst>
                                    <p:animMotion origin="layout" path="M 0 0.21234 L 0 0.3537 " pathEditMode="relative" rAng="0" ptsTypes="AA">
                                      <p:cBhvr>
                                        <p:cTn id="25" dur="2000" fill="hold"/>
                                        <p:tgtEl>
                                          <p:spTgt spid="6"/>
                                        </p:tgtEl>
                                        <p:attrNameLst>
                                          <p:attrName>ppt_x</p:attrName>
                                          <p:attrName>ppt_y</p:attrName>
                                        </p:attrNameLst>
                                      </p:cBhvr>
                                      <p:rCtr x="0" y="7068"/>
                                    </p:animMotion>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 presetClass="exit"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hidden"/>
                                      </p:to>
                                    </p:set>
                                  </p:childTnLst>
                                </p:cTn>
                              </p:par>
                              <p:par>
                                <p:cTn id="31" presetID="42" presetClass="path" presetSubtype="0" accel="50000" decel="50000" fill="hold" grpId="3" nodeType="withEffect">
                                  <p:stCondLst>
                                    <p:cond delay="0"/>
                                  </p:stCondLst>
                                  <p:childTnLst>
                                    <p:animMotion origin="layout" path="M 8.33333E-7 0.35771 L 8.33333E-7 0.54352 " pathEditMode="relative" rAng="0" ptsTypes="AA">
                                      <p:cBhvr>
                                        <p:cTn id="32" dur="2000" fill="hold"/>
                                        <p:tgtEl>
                                          <p:spTgt spid="15"/>
                                        </p:tgtEl>
                                        <p:attrNameLst>
                                          <p:attrName>ppt_x</p:attrName>
                                          <p:attrName>ppt_y</p:attrName>
                                        </p:attrNameLst>
                                      </p:cBhvr>
                                      <p:rCtr x="0" y="9290"/>
                                    </p:animMotion>
                                  </p:childTnLst>
                                </p:cTn>
                              </p:par>
                              <p:par>
                                <p:cTn id="33" presetID="42" presetClass="path" presetSubtype="0" accel="50000" decel="50000" fill="hold" grpId="2" nodeType="withEffect">
                                  <p:stCondLst>
                                    <p:cond delay="0"/>
                                  </p:stCondLst>
                                  <p:childTnLst>
                                    <p:animMotion origin="layout" path="M 0 0.3537 L 0 0.55926 " pathEditMode="relative" rAng="0" ptsTypes="AA">
                                      <p:cBhvr>
                                        <p:cTn id="34" dur="2000" fill="hold"/>
                                        <p:tgtEl>
                                          <p:spTgt spid="6"/>
                                        </p:tgtEl>
                                        <p:attrNameLst>
                                          <p:attrName>ppt_x</p:attrName>
                                          <p:attrName>ppt_y</p:attrName>
                                        </p:attrNameLst>
                                      </p:cBhvr>
                                      <p:rCtr x="0" y="10247"/>
                                    </p:animMotion>
                                  </p:child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1" presetClass="exit"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hidden"/>
                                      </p:to>
                                    </p:set>
                                  </p:childTnLst>
                                </p:cTn>
                              </p:par>
                              <p:par>
                                <p:cTn id="40" presetID="42" presetClass="path" presetSubtype="0" accel="50000" decel="50000" fill="hold" grpId="3" nodeType="withEffect">
                                  <p:stCondLst>
                                    <p:cond delay="0"/>
                                  </p:stCondLst>
                                  <p:childTnLst>
                                    <p:animMotion origin="layout" path="M 0 0.55926 L 0.00017 0.65679 " pathEditMode="relative" rAng="0" ptsTypes="AA">
                                      <p:cBhvr>
                                        <p:cTn id="41" dur="2000" fill="hold"/>
                                        <p:tgtEl>
                                          <p:spTgt spid="6"/>
                                        </p:tgtEl>
                                        <p:attrNameLst>
                                          <p:attrName>ppt_x</p:attrName>
                                          <p:attrName>ppt_y</p:attrName>
                                        </p:attrNameLst>
                                      </p:cBhvr>
                                      <p:rCtr x="0" y="4877"/>
                                    </p:animMotion>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childTnLst>
                                </p:cTn>
                              </p:par>
                            </p:childTnLst>
                          </p:cTn>
                        </p:par>
                      </p:childTnLst>
                    </p:cTn>
                  </p:par>
                </p:childTnLst>
              </p:cTn>
              <p:nextCondLst>
                <p:cond evt="onClick" delay="0">
                  <p:tgtEl>
                    <p:spTgt spid="15"/>
                  </p:tgtEl>
                </p:cond>
              </p:nextCondLst>
            </p:seq>
            <p:seq concurrent="1" nextAc="seek">
              <p:cTn id="45" restart="whenNotActive" fill="hold" evtFilter="cancelBubble" nodeType="interactiveSeq">
                <p:stCondLst>
                  <p:cond evt="onClick" delay="0">
                    <p:tgtEl>
                      <p:spTgt spid="16"/>
                    </p:tgtEl>
                  </p:cond>
                </p:stCondLst>
                <p:endSync evt="end" delay="0">
                  <p:rtn val="all"/>
                </p:endSync>
                <p:childTnLst>
                  <p:par>
                    <p:cTn id="46" fill="hold">
                      <p:stCondLst>
                        <p:cond delay="0"/>
                      </p:stCondLst>
                      <p:childTnLst>
                        <p:par>
                          <p:cTn id="47" fill="hold">
                            <p:stCondLst>
                              <p:cond delay="0"/>
                            </p:stCondLst>
                            <p:childTnLst>
                              <p:par>
                                <p:cTn id="48" presetID="42" presetClass="path" presetSubtype="0" accel="50000" decel="50000" fill="hold" grpId="4" nodeType="withEffect">
                                  <p:stCondLst>
                                    <p:cond delay="0"/>
                                  </p:stCondLst>
                                  <p:childTnLst>
                                    <p:animMotion origin="layout" path="M 0.00017 0.65679 L 0 1.11111E-6 " pathEditMode="relative" rAng="0" ptsTypes="AA">
                                      <p:cBhvr>
                                        <p:cTn id="49" dur="500" fill="hold"/>
                                        <p:tgtEl>
                                          <p:spTgt spid="6"/>
                                        </p:tgtEl>
                                        <p:attrNameLst>
                                          <p:attrName>ppt_x</p:attrName>
                                          <p:attrName>ppt_y</p:attrName>
                                        </p:attrNameLst>
                                      </p:cBhvr>
                                      <p:rCtr x="0" y="-32840"/>
                                    </p:animMotion>
                                  </p:childTnLst>
                                </p:cTn>
                              </p:par>
                              <p:par>
                                <p:cTn id="50" presetID="10" presetClass="exit" presetSubtype="0" fill="hold" grpId="1" nodeType="withEffect">
                                  <p:stCondLst>
                                    <p:cond delay="0"/>
                                  </p:stCondLst>
                                  <p:childTnLst>
                                    <p:animEffect transition="out" filter="fade">
                                      <p:cBhvr>
                                        <p:cTn id="51" dur="500"/>
                                        <p:tgtEl>
                                          <p:spTgt spid="16"/>
                                        </p:tgtEl>
                                      </p:cBhvr>
                                    </p:animEffect>
                                    <p:set>
                                      <p:cBhvr>
                                        <p:cTn id="52" dur="1" fill="hold">
                                          <p:stCondLst>
                                            <p:cond delay="499"/>
                                          </p:stCondLst>
                                        </p:cTn>
                                        <p:tgtEl>
                                          <p:spTgt spid="16"/>
                                        </p:tgtEl>
                                        <p:attrNameLst>
                                          <p:attrName>style.visibility</p:attrName>
                                        </p:attrNameLst>
                                      </p:cBhvr>
                                      <p:to>
                                        <p:strVal val="hidden"/>
                                      </p:to>
                                    </p:set>
                                  </p:childTnLst>
                                </p:cTn>
                              </p:par>
                              <p:par>
                                <p:cTn id="53" presetID="42" presetClass="path" presetSubtype="0" accel="50000" decel="50000" fill="hold" grpId="2" nodeType="withEffect">
                                  <p:stCondLst>
                                    <p:cond delay="0"/>
                                  </p:stCondLst>
                                  <p:childTnLst>
                                    <p:animMotion origin="layout" path="M 8.33333E-7 0.46543 L 8.33333E-7 1.97531E-6 " pathEditMode="relative" rAng="0" ptsTypes="AA">
                                      <p:cBhvr>
                                        <p:cTn id="54" dur="500" fill="hold"/>
                                        <p:tgtEl>
                                          <p:spTgt spid="7"/>
                                        </p:tgtEl>
                                        <p:attrNameLst>
                                          <p:attrName>ppt_x</p:attrName>
                                          <p:attrName>ppt_y</p:attrName>
                                        </p:attrNameLst>
                                      </p:cBhvr>
                                      <p:rCtr x="0" y="-23272"/>
                                    </p:animMotion>
                                  </p:childTnLst>
                                </p:cTn>
                              </p:par>
                              <p:par>
                                <p:cTn id="55" presetID="42" presetClass="path" presetSubtype="0" accel="50000" decel="50000" fill="hold" grpId="3" nodeType="withEffect">
                                  <p:stCondLst>
                                    <p:cond delay="0"/>
                                  </p:stCondLst>
                                  <p:childTnLst>
                                    <p:animMotion origin="layout" path="M 8.33333E-7 0.46543 L 8.33333E-7 1.97531E-6 " pathEditMode="relative" rAng="0" ptsTypes="AA">
                                      <p:cBhvr>
                                        <p:cTn id="56" dur="500" fill="hold"/>
                                        <p:tgtEl>
                                          <p:spTgt spid="13"/>
                                        </p:tgtEl>
                                        <p:attrNameLst>
                                          <p:attrName>ppt_x</p:attrName>
                                          <p:attrName>ppt_y</p:attrName>
                                        </p:attrNameLst>
                                      </p:cBhvr>
                                      <p:rCtr x="0" y="-23272"/>
                                    </p:animMotion>
                                  </p:childTnLst>
                                </p:cTn>
                              </p:par>
                              <p:par>
                                <p:cTn id="57" presetID="42" presetClass="path" presetSubtype="0" accel="50000" decel="50000" fill="hold" grpId="4" nodeType="withEffect">
                                  <p:stCondLst>
                                    <p:cond delay="0"/>
                                  </p:stCondLst>
                                  <p:childTnLst>
                                    <p:animMotion origin="layout" path="M 8.33333E-7 0.46543 L 8.33333E-7 1.97531E-6 " pathEditMode="relative" rAng="0" ptsTypes="AA">
                                      <p:cBhvr>
                                        <p:cTn id="58" dur="500" fill="hold"/>
                                        <p:tgtEl>
                                          <p:spTgt spid="14"/>
                                        </p:tgtEl>
                                        <p:attrNameLst>
                                          <p:attrName>ppt_x</p:attrName>
                                          <p:attrName>ppt_y</p:attrName>
                                        </p:attrNameLst>
                                      </p:cBhvr>
                                      <p:rCtr x="0" y="-23272"/>
                                    </p:animMotion>
                                  </p:childTnLst>
                                </p:cTn>
                              </p:par>
                              <p:par>
                                <p:cTn id="59" presetID="42" presetClass="path" presetSubtype="0" accel="50000" decel="50000" fill="hold" grpId="5" nodeType="withEffect">
                                  <p:stCondLst>
                                    <p:cond delay="0"/>
                                  </p:stCondLst>
                                  <p:childTnLst>
                                    <p:animMotion origin="layout" path="M 8.33333E-7 0.46543 L 8.33333E-7 1.97531E-6 " pathEditMode="relative" rAng="0" ptsTypes="AA">
                                      <p:cBhvr>
                                        <p:cTn id="60" dur="500" fill="hold"/>
                                        <p:tgtEl>
                                          <p:spTgt spid="15"/>
                                        </p:tgtEl>
                                        <p:attrNameLst>
                                          <p:attrName>ppt_x</p:attrName>
                                          <p:attrName>ppt_y</p:attrName>
                                        </p:attrNameLst>
                                      </p:cBhvr>
                                      <p:rCtr x="0" y="-23272"/>
                                    </p:animMotion>
                                  </p:childTnLst>
                                </p:cTn>
                              </p:par>
                              <p:par>
                                <p:cTn id="61" presetID="10" presetClass="entr" presetSubtype="0" fill="hold" grpId="1"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childTnLst>
                                </p:cTn>
                              </p:par>
                              <p:par>
                                <p:cTn id="64" presetID="10" presetClass="entr" presetSubtype="0" fill="hold" grpId="2"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par>
                                <p:cTn id="67" presetID="10" presetClass="entr" presetSubtype="0" fill="hold" grpId="3"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childTnLst>
                                </p:cTn>
                              </p:par>
                              <p:par>
                                <p:cTn id="70" presetID="10" presetClass="entr" presetSubtype="0" fill="hold" grpId="4" nodeType="with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500"/>
                                        <p:tgtEl>
                                          <p:spTgt spid="15"/>
                                        </p:tgtEl>
                                      </p:cBhvr>
                                    </p:animEffect>
                                  </p:childTnLst>
                                </p:cTn>
                              </p:par>
                            </p:childTnLst>
                          </p:cTn>
                        </p:par>
                      </p:childTnLst>
                    </p:cTn>
                  </p:par>
                </p:childTnLst>
              </p:cTn>
              <p:nextCondLst>
                <p:cond evt="onClick" delay="0">
                  <p:tgtEl>
                    <p:spTgt spid="16"/>
                  </p:tgtEl>
                </p:cond>
              </p:nextCondLst>
            </p:seq>
          </p:childTnLst>
        </p:cTn>
      </p:par>
    </p:tnLst>
    <p:bldLst>
      <p:bldP spid="6" grpId="0" animBg="1"/>
      <p:bldP spid="6" grpId="1" animBg="1"/>
      <p:bldP spid="6" grpId="2" animBg="1"/>
      <p:bldP spid="6" grpId="3" animBg="1"/>
      <p:bldP spid="6" grpId="4" animBg="1"/>
      <p:bldP spid="15" grpId="0" animBg="1"/>
      <p:bldP spid="15" grpId="1" animBg="1"/>
      <p:bldP spid="15" grpId="2" animBg="1"/>
      <p:bldP spid="15" grpId="3" animBg="1"/>
      <p:bldP spid="15" grpId="4" animBg="1"/>
      <p:bldP spid="15" grpId="5" animBg="1"/>
      <p:bldP spid="14" grpId="0" animBg="1"/>
      <p:bldP spid="14" grpId="1" animBg="1"/>
      <p:bldP spid="14" grpId="2" animBg="1"/>
      <p:bldP spid="14" grpId="3" animBg="1"/>
      <p:bldP spid="14" grpId="4" animBg="1"/>
      <p:bldP spid="13" grpId="0" animBg="1"/>
      <p:bldP spid="13" grpId="1" animBg="1"/>
      <p:bldP spid="13" grpId="2" animBg="1"/>
      <p:bldP spid="13" grpId="3" animBg="1"/>
      <p:bldP spid="7" grpId="0" animBg="1"/>
      <p:bldP spid="7" grpId="1" animBg="1"/>
      <p:bldP spid="7" grpId="2" animBg="1"/>
      <p:bldP spid="16" grpId="0" animBg="1"/>
      <p:bldP spid="1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MOVE THIS OBJECT"/>
          <p:cNvSpPr txBox="1"/>
          <p:nvPr/>
        </p:nvSpPr>
        <p:spPr>
          <a:xfrm>
            <a:off x="3557" y="3375"/>
            <a:ext cx="9144000" cy="1200329"/>
          </a:xfrm>
          <a:prstGeom prst="rect">
            <a:avLst/>
          </a:prstGeom>
          <a:noFill/>
        </p:spPr>
        <p:txBody>
          <a:bodyPr wrap="square" rtlCol="0">
            <a:spAutoFit/>
          </a:bodyPr>
          <a:lstStyle/>
          <a:p>
            <a:pPr algn="ctr"/>
            <a:r>
              <a:rPr lang="en-NZ" sz="3600" spc="300" dirty="0">
                <a:solidFill>
                  <a:schemeClr val="accent4">
                    <a:lumMod val="50000"/>
                  </a:schemeClr>
                </a:solidFill>
                <a:latin typeface="Bookman Old Style"/>
                <a:cs typeface="Bookman Old Style"/>
              </a:rPr>
              <a:t>What happens to people’s souls when they die? </a:t>
            </a:r>
            <a:endParaRPr lang="en-GB" sz="3600" b="1" spc="300" dirty="0">
              <a:solidFill>
                <a:schemeClr val="accent4">
                  <a:lumMod val="50000"/>
                </a:schemeClr>
              </a:solidFill>
              <a:latin typeface="Bookman Old Style"/>
              <a:cs typeface="Bookman Old Style"/>
            </a:endParaRPr>
          </a:p>
        </p:txBody>
      </p:sp>
      <p:sp>
        <p:nvSpPr>
          <p:cNvPr id="2" name="Textbox: Text Lines"/>
          <p:cNvSpPr txBox="1"/>
          <p:nvPr/>
        </p:nvSpPr>
        <p:spPr>
          <a:xfrm>
            <a:off x="162838" y="1682548"/>
            <a:ext cx="8837162" cy="1400383"/>
          </a:xfrm>
          <a:prstGeom prst="rect">
            <a:avLst/>
          </a:prstGeom>
          <a:noFill/>
        </p:spPr>
        <p:txBody>
          <a:bodyPr wrap="square" lIns="90000" rIns="90000" rtlCol="0">
            <a:spAutoFit/>
          </a:bodyPr>
          <a:lstStyle/>
          <a:p>
            <a:pPr>
              <a:spcAft>
                <a:spcPts val="1800"/>
              </a:spcAft>
            </a:pPr>
            <a:r>
              <a:rPr lang="en-NZ" sz="1400" spc="300" dirty="0">
                <a:latin typeface="Aktiv Grotesk"/>
                <a:ea typeface="Segoe UI" pitchFamily="34" charset="0"/>
                <a:cs typeface="Segoe UI" pitchFamily="34" charset="0"/>
              </a:rPr>
              <a:t>What we do know is that because we still love people even when they have died we can pray for them and this helps them to be ready to be with God in heaven. There is a great celebration when each soul enters heaven.</a:t>
            </a:r>
          </a:p>
          <a:p>
            <a:pPr>
              <a:spcAft>
                <a:spcPts val="1800"/>
              </a:spcAft>
            </a:pPr>
            <a:r>
              <a:rPr lang="en-NZ" sz="1400" b="1" spc="300" dirty="0">
                <a:solidFill>
                  <a:srgbClr val="7030A0"/>
                </a:solidFill>
                <a:latin typeface="Aktiv Grotesk"/>
                <a:ea typeface="Segoe UI" pitchFamily="34" charset="0"/>
                <a:cs typeface="Segoe UI" pitchFamily="34" charset="0"/>
              </a:rPr>
              <a:t>Can you name who would be at the All Saints </a:t>
            </a:r>
            <a:r>
              <a:rPr lang="en-NZ" sz="1400" b="1" spc="300" dirty="0" smtClean="0">
                <a:solidFill>
                  <a:srgbClr val="7030A0"/>
                </a:solidFill>
                <a:latin typeface="Aktiv Grotesk"/>
                <a:ea typeface="Segoe UI" pitchFamily="34" charset="0"/>
                <a:cs typeface="Segoe UI" pitchFamily="34" charset="0"/>
              </a:rPr>
              <a:t>Day </a:t>
            </a:r>
            <a:r>
              <a:rPr lang="en-NZ" sz="1400" b="1" spc="300" dirty="0">
                <a:solidFill>
                  <a:srgbClr val="7030A0"/>
                </a:solidFill>
                <a:latin typeface="Aktiv Grotesk"/>
                <a:ea typeface="Segoe UI" pitchFamily="34" charset="0"/>
                <a:cs typeface="Segoe UI" pitchFamily="34" charset="0"/>
              </a:rPr>
              <a:t>celebration</a:t>
            </a:r>
            <a:br>
              <a:rPr lang="en-NZ" sz="1400" b="1" spc="300" dirty="0">
                <a:solidFill>
                  <a:srgbClr val="7030A0"/>
                </a:solidFill>
                <a:latin typeface="Aktiv Grotesk"/>
                <a:ea typeface="Segoe UI" pitchFamily="34" charset="0"/>
                <a:cs typeface="Segoe UI" pitchFamily="34" charset="0"/>
              </a:rPr>
            </a:br>
            <a:r>
              <a:rPr lang="en-NZ" sz="1400" b="1" spc="300" dirty="0">
                <a:solidFill>
                  <a:srgbClr val="7030A0"/>
                </a:solidFill>
                <a:latin typeface="Aktiv Grotesk"/>
                <a:ea typeface="Segoe UI" pitchFamily="34" charset="0"/>
                <a:cs typeface="Segoe UI" pitchFamily="34" charset="0"/>
              </a:rPr>
              <a:t>in heaven?</a:t>
            </a:r>
            <a:endParaRPr lang="en-GB" sz="1400" b="1" spc="300" dirty="0">
              <a:solidFill>
                <a:srgbClr val="7030A0"/>
              </a:solidFill>
              <a:latin typeface="Aktiv Grotesk"/>
              <a:ea typeface="Segoe UI" pitchFamily="34" charset="0"/>
              <a:cs typeface="Segoe UI" pitchFamily="34" charset="0"/>
            </a:endParaRPr>
          </a:p>
        </p:txBody>
      </p:sp>
      <p:sp>
        <p:nvSpPr>
          <p:cNvPr id="6" name="Slider: Image"/>
          <p:cNvSpPr/>
          <p:nvPr/>
        </p:nvSpPr>
        <p:spPr>
          <a:xfrm>
            <a:off x="2" y="1458009"/>
            <a:ext cx="9144000" cy="4430587"/>
          </a:xfrm>
          <a:prstGeom prst="rect">
            <a:avLst/>
          </a:prstGeom>
          <a:blipFill dpi="0" rotWithShape="1">
            <a:blip r:embed="rId3"/>
            <a:srcRect/>
            <a:stretch>
              <a:fillRect/>
            </a:stretch>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a:p>
            <a:pPr algn="ctr"/>
            <a:endParaRPr lang="en-GB" sz="2800" dirty="0"/>
          </a:p>
        </p:txBody>
      </p:sp>
      <p:sp>
        <p:nvSpPr>
          <p:cNvPr id="13" name="Shape: Sider Down 2"/>
          <p:cNvSpPr/>
          <p:nvPr/>
        </p:nvSpPr>
        <p:spPr>
          <a:xfrm rot="5400000">
            <a:off x="8301618" y="1602306"/>
            <a:ext cx="648072" cy="564533"/>
          </a:xfrm>
          <a:prstGeom prst="homePlate">
            <a:avLst/>
          </a:prstGeom>
          <a:solidFill>
            <a:schemeClr val="bg1">
              <a:alpha val="3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hape: Sider Down 1"/>
          <p:cNvSpPr/>
          <p:nvPr/>
        </p:nvSpPr>
        <p:spPr>
          <a:xfrm rot="5400000">
            <a:off x="8301618" y="1602306"/>
            <a:ext cx="648072" cy="564533"/>
          </a:xfrm>
          <a:prstGeom prst="homePlate">
            <a:avLst/>
          </a:prstGeom>
          <a:solidFill>
            <a:schemeClr val="bg1">
              <a:alpha val="3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hape: Slider Up"/>
          <p:cNvSpPr/>
          <p:nvPr/>
        </p:nvSpPr>
        <p:spPr>
          <a:xfrm rot="16200000">
            <a:off x="8287274" y="3901982"/>
            <a:ext cx="648072" cy="564533"/>
          </a:xfrm>
          <a:prstGeom prst="homePlate">
            <a:avLst/>
          </a:prstGeom>
          <a:solidFill>
            <a:schemeClr val="bg1">
              <a:alpha val="3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S-4C</a:t>
            </a:r>
          </a:p>
        </p:txBody>
      </p:sp>
      <p:sp>
        <p:nvSpPr>
          <p:cNvPr id="20"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Tool instructions"/>
          <p:cNvSpPr txBox="1"/>
          <p:nvPr/>
        </p:nvSpPr>
        <p:spPr>
          <a:xfrm>
            <a:off x="1879005" y="4736068"/>
            <a:ext cx="4522392" cy="400110"/>
          </a:xfrm>
          <a:prstGeom prst="rect">
            <a:avLst/>
          </a:prstGeom>
          <a:noFill/>
        </p:spPr>
        <p:txBody>
          <a:bodyPr wrap="none" rtlCol="0">
            <a:spAutoFit/>
          </a:bodyPr>
          <a:lstStyle/>
          <a:p>
            <a:pPr algn="ctr"/>
            <a:r>
              <a:rPr lang="en-GB" sz="1000" spc="300" dirty="0">
                <a:solidFill>
                  <a:schemeClr val="bg1">
                    <a:lumMod val="95000"/>
                  </a:schemeClr>
                </a:solidFill>
                <a:latin typeface="Aktiv Grotesk"/>
                <a:ea typeface="Segoe UI" pitchFamily="34" charset="0"/>
                <a:cs typeface="Aktiv Grotesk"/>
              </a:rPr>
              <a:t>Click the down-button to move the blind down</a:t>
            </a:r>
            <a:r>
              <a:rPr lang="en-GB" sz="1000" spc="300" dirty="0" smtClean="0">
                <a:solidFill>
                  <a:schemeClr val="bg1">
                    <a:lumMod val="95000"/>
                  </a:schemeClr>
                </a:solidFill>
                <a:latin typeface="Aktiv Grotesk"/>
                <a:ea typeface="Segoe UI" pitchFamily="34" charset="0"/>
                <a:cs typeface="Aktiv Grotesk"/>
              </a:rPr>
              <a:t>,</a:t>
            </a:r>
          </a:p>
          <a:p>
            <a:pPr algn="ctr"/>
            <a:endParaRPr lang="en-GB" sz="1000" spc="300" dirty="0">
              <a:solidFill>
                <a:schemeClr val="bg1">
                  <a:lumMod val="95000"/>
                </a:schemeClr>
              </a:solidFill>
              <a:latin typeface="Aktiv Grotesk"/>
              <a:ea typeface="Segoe UI" pitchFamily="34" charset="0"/>
              <a:cs typeface="Aktiv Grotesk"/>
            </a:endParaRPr>
          </a:p>
        </p:txBody>
      </p:sp>
      <p:sp>
        <p:nvSpPr>
          <p:cNvPr id="14" name="Textbox: Tool instructions"/>
          <p:cNvSpPr txBox="1"/>
          <p:nvPr/>
        </p:nvSpPr>
        <p:spPr>
          <a:xfrm>
            <a:off x="813007" y="4875768"/>
            <a:ext cx="6654386" cy="246221"/>
          </a:xfrm>
          <a:prstGeom prst="rect">
            <a:avLst/>
          </a:prstGeom>
          <a:noFill/>
        </p:spPr>
        <p:txBody>
          <a:bodyPr wrap="none" rtlCol="0">
            <a:spAutoFit/>
          </a:bodyPr>
          <a:lstStyle/>
          <a:p>
            <a:pPr algn="ctr"/>
            <a:r>
              <a:rPr lang="en-GB" sz="1000" spc="300" dirty="0" smtClean="0">
                <a:solidFill>
                  <a:schemeClr val="bg1">
                    <a:lumMod val="95000"/>
                  </a:schemeClr>
                </a:solidFill>
                <a:latin typeface="Aktiv Grotesk"/>
                <a:ea typeface="Segoe UI" pitchFamily="34" charset="0"/>
                <a:cs typeface="Aktiv Grotesk"/>
              </a:rPr>
              <a:t>Click the up-button (appears at bottom) to move the blind to the top.</a:t>
            </a:r>
            <a:endParaRPr lang="en-GB" sz="1000" spc="300" dirty="0">
              <a:solidFill>
                <a:schemeClr val="bg1">
                  <a:lumMod val="95000"/>
                </a:schemeClr>
              </a:solidFill>
              <a:latin typeface="Aktiv Grotesk"/>
              <a:ea typeface="Segoe UI" pitchFamily="34" charset="0"/>
              <a:cs typeface="Aktiv Grotesk"/>
            </a:endParaRPr>
          </a:p>
        </p:txBody>
      </p:sp>
    </p:spTree>
    <p:extLst>
      <p:ext uri="{BB962C8B-B14F-4D97-AF65-F5344CB8AC3E}">
        <p14:creationId xmlns:p14="http://schemas.microsoft.com/office/powerpoint/2010/main" val="401522496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42" presetClass="path" presetSubtype="0" accel="50000" decel="50000" fill="hold" grpId="1" nodeType="withEffect">
                                  <p:stCondLst>
                                    <p:cond delay="0"/>
                                  </p:stCondLst>
                                  <p:childTnLst>
                                    <p:animMotion origin="layout" path="M 8.33333E-7 1.97531E-6 L 8.33333E-7 0.20494 " pathEditMode="relative" rAng="0" ptsTypes="AA">
                                      <p:cBhvr>
                                        <p:cTn id="8" dur="2000" fill="hold"/>
                                        <p:tgtEl>
                                          <p:spTgt spid="13"/>
                                        </p:tgtEl>
                                        <p:attrNameLst>
                                          <p:attrName>ppt_x</p:attrName>
                                          <p:attrName>ppt_y</p:attrName>
                                        </p:attrNameLst>
                                      </p:cBhvr>
                                      <p:rCtr x="0" y="10247"/>
                                    </p:animMotion>
                                  </p:childTnLst>
                                </p:cTn>
                              </p:par>
                              <p:par>
                                <p:cTn id="9" presetID="42" presetClass="path" presetSubtype="0" accel="50000" decel="50000" fill="hold" grpId="0" nodeType="withEffect">
                                  <p:stCondLst>
                                    <p:cond delay="0"/>
                                  </p:stCondLst>
                                  <p:childTnLst>
                                    <p:animMotion origin="layout" path="M 0 1.11111E-6 L 0 0.21234 " pathEditMode="relative" rAng="0" ptsTypes="AA">
                                      <p:cBhvr>
                                        <p:cTn id="10" dur="2000" fill="hold"/>
                                        <p:tgtEl>
                                          <p:spTgt spid="6"/>
                                        </p:tgtEl>
                                        <p:attrNameLst>
                                          <p:attrName>ppt_x</p:attrName>
                                          <p:attrName>ppt_y</p:attrName>
                                        </p:attrNameLst>
                                      </p:cBhvr>
                                      <p:rCtr x="0" y="10617"/>
                                    </p:animMotion>
                                  </p:childTnLst>
                                </p:cTn>
                              </p:par>
                            </p:childTnLst>
                          </p:cTn>
                        </p:par>
                      </p:childTnLst>
                    </p:cTn>
                  </p:par>
                </p:childTnLst>
              </p:cTn>
              <p:nextCondLst>
                <p:cond evt="onClick" delay="0">
                  <p:tgtEl>
                    <p:spTgt spid="7"/>
                  </p:tgtEl>
                </p:cond>
              </p:nextCondLst>
            </p:seq>
            <p:seq concurrent="1" nextAc="seek">
              <p:cTn id="11" restart="whenNotActive" fill="hold" evtFilter="cancelBubble" nodeType="interactiveSeq">
                <p:stCondLst>
                  <p:cond evt="onClick" delay="0">
                    <p:tgtEl>
                      <p:spTgt spid="13"/>
                    </p:tgtEl>
                  </p:cond>
                </p:stCondLst>
                <p:endSync evt="end" delay="0">
                  <p:rtn val="all"/>
                </p:endSync>
                <p:childTnLst>
                  <p:par>
                    <p:cTn id="12" fill="hold">
                      <p:stCondLst>
                        <p:cond delay="0"/>
                      </p:stCondLst>
                      <p:childTnLst>
                        <p:par>
                          <p:cTn id="13" fill="hold">
                            <p:stCondLst>
                              <p:cond delay="0"/>
                            </p:stCondLst>
                            <p:childTnLst>
                              <p:par>
                                <p:cTn id="14" presetID="1" presetClass="exit"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hidden"/>
                                      </p:to>
                                    </p:set>
                                  </p:childTnLst>
                                </p:cTn>
                              </p:par>
                              <p:par>
                                <p:cTn id="16" presetID="42" presetClass="path" presetSubtype="0" accel="50000" decel="50000" fill="hold" grpId="1" nodeType="withEffect">
                                  <p:stCondLst>
                                    <p:cond delay="0"/>
                                  </p:stCondLst>
                                  <p:childTnLst>
                                    <p:animMotion origin="layout" path="M 0 0.21234 L 0 0.3537 " pathEditMode="relative" rAng="0" ptsTypes="AA">
                                      <p:cBhvr>
                                        <p:cTn id="17" dur="2000" fill="hold"/>
                                        <p:tgtEl>
                                          <p:spTgt spid="6"/>
                                        </p:tgtEl>
                                        <p:attrNameLst>
                                          <p:attrName>ppt_x</p:attrName>
                                          <p:attrName>ppt_y</p:attrName>
                                        </p:attrNameLst>
                                      </p:cBhvr>
                                      <p:rCtr x="0" y="7068"/>
                                    </p:animMotion>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childTnLst>
                                </p:cTn>
                              </p:par>
                            </p:childTnLst>
                          </p:cTn>
                        </p:par>
                      </p:childTnLst>
                    </p:cTn>
                  </p:par>
                </p:childTnLst>
              </p:cTn>
              <p:nextCondLst>
                <p:cond evt="onClick" delay="0">
                  <p:tgtEl>
                    <p:spTgt spid="13"/>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42" presetClass="path" presetSubtype="0" accel="50000" decel="50000" fill="hold" grpId="4" nodeType="withEffect">
                                  <p:stCondLst>
                                    <p:cond delay="0"/>
                                  </p:stCondLst>
                                  <p:childTnLst>
                                    <p:animMotion origin="layout" path="M 0 0.35371 L 0 1.11111E-6 " pathEditMode="relative" rAng="0" ptsTypes="AA">
                                      <p:cBhvr>
                                        <p:cTn id="25" dur="500" fill="hold"/>
                                        <p:tgtEl>
                                          <p:spTgt spid="6"/>
                                        </p:tgtEl>
                                        <p:attrNameLst>
                                          <p:attrName>ppt_x</p:attrName>
                                          <p:attrName>ppt_y</p:attrName>
                                        </p:attrNameLst>
                                      </p:cBhvr>
                                      <p:rCtr x="0" y="-17654"/>
                                    </p:animMotion>
                                  </p:childTnLst>
                                </p:cTn>
                              </p:par>
                              <p:par>
                                <p:cTn id="26" presetID="10" presetClass="exit" presetSubtype="0" fill="hold" grpId="1" nodeType="withEffect">
                                  <p:stCondLst>
                                    <p:cond delay="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42" presetClass="path" presetSubtype="0" accel="50000" decel="50000" fill="hold" grpId="2" nodeType="withEffect">
                                  <p:stCondLst>
                                    <p:cond delay="0"/>
                                  </p:stCondLst>
                                  <p:childTnLst>
                                    <p:animMotion origin="layout" path="M 8.33333E-7 0.46543 L 8.33333E-7 1.97531E-6 " pathEditMode="relative" rAng="0" ptsTypes="AA">
                                      <p:cBhvr>
                                        <p:cTn id="30" dur="500" fill="hold"/>
                                        <p:tgtEl>
                                          <p:spTgt spid="7"/>
                                        </p:tgtEl>
                                        <p:attrNameLst>
                                          <p:attrName>ppt_x</p:attrName>
                                          <p:attrName>ppt_y</p:attrName>
                                        </p:attrNameLst>
                                      </p:cBhvr>
                                      <p:rCtr x="0" y="-23272"/>
                                    </p:animMotion>
                                  </p:childTnLst>
                                </p:cTn>
                              </p:par>
                              <p:par>
                                <p:cTn id="31" presetID="42" presetClass="path" presetSubtype="0" accel="50000" decel="50000" fill="hold" grpId="3" nodeType="withEffect">
                                  <p:stCondLst>
                                    <p:cond delay="0"/>
                                  </p:stCondLst>
                                  <p:childTnLst>
                                    <p:animMotion origin="layout" path="M 8.33333E-7 0.46543 L 8.33333E-7 1.97531E-6 " pathEditMode="relative" rAng="0" ptsTypes="AA">
                                      <p:cBhvr>
                                        <p:cTn id="32" dur="500" fill="hold"/>
                                        <p:tgtEl>
                                          <p:spTgt spid="13"/>
                                        </p:tgtEl>
                                        <p:attrNameLst>
                                          <p:attrName>ppt_x</p:attrName>
                                          <p:attrName>ppt_y</p:attrName>
                                        </p:attrNameLst>
                                      </p:cBhvr>
                                      <p:rCtr x="0" y="-23272"/>
                                    </p:animMotion>
                                  </p:childTnLst>
                                </p:cTn>
                              </p:par>
                              <p:par>
                                <p:cTn id="33" presetID="10" presetClass="entr" presetSubtype="0" fill="hold" grpId="1"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grpId="2"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nextCondLst>
                <p:cond evt="onClick" delay="0">
                  <p:tgtEl>
                    <p:spTgt spid="16"/>
                  </p:tgtEl>
                </p:cond>
              </p:nextCondLst>
            </p:seq>
          </p:childTnLst>
        </p:cTn>
      </p:par>
    </p:tnLst>
    <p:bldLst>
      <p:bldP spid="6" grpId="0" animBg="1"/>
      <p:bldP spid="6" grpId="1" animBg="1"/>
      <p:bldP spid="6" grpId="4" animBg="1"/>
      <p:bldP spid="13" grpId="0" animBg="1"/>
      <p:bldP spid="13" grpId="1" animBg="1"/>
      <p:bldP spid="13" grpId="2" animBg="1"/>
      <p:bldP spid="13" grpId="3" animBg="1"/>
      <p:bldP spid="7" grpId="0" animBg="1"/>
      <p:bldP spid="7" grpId="1" animBg="1"/>
      <p:bldP spid="7" grpId="2" animBg="1"/>
      <p:bldP spid="16" grpId="0" animBg="1"/>
      <p:bldP spid="1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76968" y="48105"/>
            <a:ext cx="9000000" cy="5040000"/>
          </a:xfrm>
          <a:prstGeom prst="rect">
            <a:avLst/>
          </a:prstGeom>
          <a:blipFill rotWithShape="1">
            <a:blip r:embed="rId3">
              <a:alphaModFix amt="75000"/>
            </a:blip>
            <a:stretch>
              <a:fillRect/>
            </a:stretch>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MOVE THIS OBJECT"/>
          <p:cNvSpPr txBox="1"/>
          <p:nvPr/>
        </p:nvSpPr>
        <p:spPr>
          <a:xfrm>
            <a:off x="0" y="66248"/>
            <a:ext cx="9144000" cy="646331"/>
          </a:xfrm>
          <a:prstGeom prst="rect">
            <a:avLst/>
          </a:prstGeom>
          <a:noFill/>
        </p:spPr>
        <p:txBody>
          <a:bodyPr wrap="square" rtlCol="0">
            <a:spAutoFit/>
          </a:bodyPr>
          <a:lstStyle/>
          <a:p>
            <a:pPr algn="ctr"/>
            <a:r>
              <a:rPr lang="en-NZ" sz="3600" spc="300" dirty="0">
                <a:solidFill>
                  <a:schemeClr val="accent4">
                    <a:lumMod val="50000"/>
                  </a:schemeClr>
                </a:solidFill>
                <a:latin typeface="Bookman Old Style"/>
                <a:cs typeface="Bookman Old Style"/>
              </a:rPr>
              <a:t>All Souls </a:t>
            </a:r>
            <a:r>
              <a:rPr lang="en-NZ" sz="3600" spc="300" dirty="0" smtClean="0">
                <a:solidFill>
                  <a:schemeClr val="accent4">
                    <a:lumMod val="50000"/>
                  </a:schemeClr>
                </a:solidFill>
                <a:latin typeface="Bookman Old Style"/>
                <a:cs typeface="Bookman Old Style"/>
              </a:rPr>
              <a:t>Day </a:t>
            </a:r>
            <a:r>
              <a:rPr lang="en-NZ" sz="3600" spc="300" dirty="0">
                <a:solidFill>
                  <a:schemeClr val="accent4">
                    <a:lumMod val="50000"/>
                  </a:schemeClr>
                </a:solidFill>
                <a:latin typeface="Bookman Old Style"/>
                <a:cs typeface="Bookman Old Style"/>
              </a:rPr>
              <a:t>is a special day </a:t>
            </a:r>
            <a:endParaRPr lang="en-GB" sz="3600" b="1" spc="300" dirty="0">
              <a:solidFill>
                <a:schemeClr val="accent4">
                  <a:lumMod val="50000"/>
                </a:schemeClr>
              </a:solidFill>
              <a:latin typeface="Bookman Old Style"/>
              <a:cs typeface="Bookman Old Style"/>
            </a:endParaRPr>
          </a:p>
        </p:txBody>
      </p:sp>
      <p:sp>
        <p:nvSpPr>
          <p:cNvPr id="21" name="Shape: Word list border"/>
          <p:cNvSpPr/>
          <p:nvPr/>
        </p:nvSpPr>
        <p:spPr>
          <a:xfrm>
            <a:off x="192414" y="3637233"/>
            <a:ext cx="7377064" cy="123334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20" name="TextBox: Fifth word"/>
          <p:cNvSpPr txBox="1"/>
          <p:nvPr/>
        </p:nvSpPr>
        <p:spPr>
          <a:xfrm>
            <a:off x="204087" y="4353225"/>
            <a:ext cx="4969547" cy="211308"/>
          </a:xfrm>
          <a:prstGeom prst="rect">
            <a:avLst/>
          </a:prstGeom>
          <a:noFill/>
        </p:spPr>
        <p:txBody>
          <a:bodyPr wrap="none" rtlCol="0">
            <a:noAutofit/>
          </a:bodyPr>
          <a:lstStyle>
            <a:defPPr>
              <a:defRPr lang="en-US"/>
            </a:defPPr>
          </a:lstStyle>
          <a:p>
            <a:pPr algn="ctr"/>
            <a:r>
              <a:rPr lang="en-NZ" sz="1400" spc="300" dirty="0">
                <a:solidFill>
                  <a:srgbClr val="000000"/>
                </a:solidFill>
                <a:latin typeface="Aktiv Grotesk"/>
                <a:cs typeface="Aktiv Grotesk"/>
              </a:rPr>
              <a:t>God who is full of holiness and goodness. </a:t>
            </a:r>
          </a:p>
        </p:txBody>
      </p:sp>
      <p:sp>
        <p:nvSpPr>
          <p:cNvPr id="19" name="TextBox: Fourth word"/>
          <p:cNvSpPr txBox="1"/>
          <p:nvPr/>
        </p:nvSpPr>
        <p:spPr>
          <a:xfrm>
            <a:off x="1599091" y="4575030"/>
            <a:ext cx="5118188" cy="262119"/>
          </a:xfrm>
          <a:prstGeom prst="rect">
            <a:avLst/>
          </a:prstGeom>
          <a:noFill/>
        </p:spPr>
        <p:txBody>
          <a:bodyPr wrap="none" rtlCol="0">
            <a:noAutofit/>
          </a:bodyPr>
          <a:lstStyle>
            <a:defPPr>
              <a:defRPr lang="en-US"/>
            </a:defPPr>
          </a:lstStyle>
          <a:p>
            <a:pPr algn="ctr"/>
            <a:r>
              <a:rPr lang="en-NZ" sz="1400" spc="300" dirty="0">
                <a:solidFill>
                  <a:srgbClr val="000000"/>
                </a:solidFill>
                <a:latin typeface="Aktiv Grotesk"/>
                <a:cs typeface="Aktiv Grotesk"/>
              </a:rPr>
              <a:t>all people to be part of the joy of heaven after they die.</a:t>
            </a:r>
          </a:p>
        </p:txBody>
      </p:sp>
      <p:sp>
        <p:nvSpPr>
          <p:cNvPr id="29" name="Shape: Word list border"/>
          <p:cNvSpPr/>
          <p:nvPr/>
        </p:nvSpPr>
        <p:spPr>
          <a:xfrm>
            <a:off x="7266224" y="3637233"/>
            <a:ext cx="1733776" cy="9079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18" name="TextBox: Third word"/>
          <p:cNvSpPr txBox="1"/>
          <p:nvPr/>
        </p:nvSpPr>
        <p:spPr>
          <a:xfrm>
            <a:off x="2688861" y="4153089"/>
            <a:ext cx="6313578" cy="233708"/>
          </a:xfrm>
          <a:prstGeom prst="rect">
            <a:avLst/>
          </a:prstGeom>
          <a:noFill/>
        </p:spPr>
        <p:txBody>
          <a:bodyPr wrap="none" rtlCol="0">
            <a:noAutofit/>
          </a:bodyPr>
          <a:lstStyle>
            <a:defPPr>
              <a:defRPr lang="en-US"/>
            </a:defPPr>
          </a:lstStyle>
          <a:p>
            <a:pPr algn="ctr"/>
            <a:r>
              <a:rPr lang="en-NZ" sz="1400" spc="300" dirty="0">
                <a:solidFill>
                  <a:srgbClr val="000000"/>
                </a:solidFill>
                <a:latin typeface="Aktiv Grotesk"/>
                <a:cs typeface="Aktiv Grotesk"/>
              </a:rPr>
              <a:t>of remembrance and prayer for those who have died. </a:t>
            </a:r>
          </a:p>
        </p:txBody>
      </p:sp>
      <p:sp>
        <p:nvSpPr>
          <p:cNvPr id="17" name="TextBox: Second word"/>
          <p:cNvSpPr txBox="1"/>
          <p:nvPr/>
        </p:nvSpPr>
        <p:spPr>
          <a:xfrm>
            <a:off x="1283922" y="3600450"/>
            <a:ext cx="7115791" cy="282823"/>
          </a:xfrm>
          <a:prstGeom prst="rect">
            <a:avLst/>
          </a:prstGeom>
          <a:noFill/>
        </p:spPr>
        <p:txBody>
          <a:bodyPr wrap="none" rtlCol="0">
            <a:noAutofit/>
          </a:bodyPr>
          <a:lstStyle>
            <a:defPPr>
              <a:defRPr lang="en-US"/>
            </a:defPPr>
          </a:lstStyle>
          <a:p>
            <a:pPr algn="ctr"/>
            <a:r>
              <a:rPr lang="en-NZ" sz="1400" spc="300" dirty="0">
                <a:solidFill>
                  <a:srgbClr val="000000"/>
                </a:solidFill>
                <a:latin typeface="Aktiv Grotesk"/>
                <a:cs typeface="Aktiv Grotesk"/>
              </a:rPr>
              <a:t>help the </a:t>
            </a:r>
            <a:r>
              <a:rPr lang="en-NZ" sz="1400" spc="300" dirty="0" smtClean="0">
                <a:solidFill>
                  <a:srgbClr val="000000"/>
                </a:solidFill>
                <a:latin typeface="Aktiv Grotesk"/>
                <a:cs typeface="Aktiv Grotesk"/>
              </a:rPr>
              <a:t>Holy </a:t>
            </a:r>
            <a:r>
              <a:rPr lang="en-NZ" sz="1400" spc="300" dirty="0">
                <a:solidFill>
                  <a:srgbClr val="000000"/>
                </a:solidFill>
                <a:latin typeface="Aktiv Grotesk"/>
                <a:cs typeface="Aktiv Grotesk"/>
              </a:rPr>
              <a:t>S</a:t>
            </a:r>
            <a:r>
              <a:rPr lang="en-NZ" sz="1400" spc="300" dirty="0" smtClean="0">
                <a:solidFill>
                  <a:srgbClr val="000000"/>
                </a:solidFill>
                <a:latin typeface="Aktiv Grotesk"/>
                <a:cs typeface="Aktiv Grotesk"/>
              </a:rPr>
              <a:t>ouls </a:t>
            </a:r>
            <a:r>
              <a:rPr lang="en-NZ" sz="1400" spc="300" dirty="0">
                <a:solidFill>
                  <a:srgbClr val="000000"/>
                </a:solidFill>
                <a:latin typeface="Aktiv Grotesk"/>
                <a:cs typeface="Aktiv Grotesk"/>
              </a:rPr>
              <a:t>in purgatory prepare to enter heaven. </a:t>
            </a:r>
          </a:p>
        </p:txBody>
      </p:sp>
      <p:sp>
        <p:nvSpPr>
          <p:cNvPr id="16" name="TextBox: First word"/>
          <p:cNvSpPr txBox="1"/>
          <p:nvPr/>
        </p:nvSpPr>
        <p:spPr>
          <a:xfrm>
            <a:off x="202909" y="3872776"/>
            <a:ext cx="6672541" cy="280313"/>
          </a:xfrm>
          <a:prstGeom prst="rect">
            <a:avLst/>
          </a:prstGeom>
          <a:noFill/>
        </p:spPr>
        <p:txBody>
          <a:bodyPr wrap="none" rtlCol="0">
            <a:noAutofit/>
          </a:bodyPr>
          <a:lstStyle>
            <a:defPPr>
              <a:defRPr lang="en-US"/>
            </a:defPPr>
          </a:lstStyle>
          <a:p>
            <a:pPr algn="ctr"/>
            <a:r>
              <a:rPr lang="en-NZ" sz="1400" spc="300" dirty="0">
                <a:latin typeface="Aktiv Grotesk"/>
                <a:cs typeface="Aktiv Grotesk"/>
              </a:rPr>
              <a:t>when we remember and pray for all those who have died. </a:t>
            </a:r>
          </a:p>
        </p:txBody>
      </p:sp>
      <p:sp>
        <p:nvSpPr>
          <p:cNvPr id="23" name="Shape: Fifth position"/>
          <p:cNvSpPr/>
          <p:nvPr/>
        </p:nvSpPr>
        <p:spPr>
          <a:xfrm>
            <a:off x="2940799" y="3341393"/>
            <a:ext cx="5203154" cy="196074"/>
          </a:xfrm>
          <a:prstGeom prst="rect">
            <a:avLst/>
          </a:prstGeom>
          <a:solidFill>
            <a:schemeClr val="bg1"/>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500" spc="300" dirty="0">
                <a:solidFill>
                  <a:srgbClr val="000000"/>
                </a:solidFill>
                <a:latin typeface="Aktiv Grotesk"/>
                <a:cs typeface="Aktiv Grotesk"/>
              </a:rPr>
              <a:t>God who is full of holiness and goodness. </a:t>
            </a:r>
          </a:p>
        </p:txBody>
      </p:sp>
      <p:sp>
        <p:nvSpPr>
          <p:cNvPr id="69" name="Shape: Fourth position"/>
          <p:cNvSpPr/>
          <p:nvPr/>
        </p:nvSpPr>
        <p:spPr>
          <a:xfrm>
            <a:off x="1941623" y="2790256"/>
            <a:ext cx="6956414" cy="252000"/>
          </a:xfrm>
          <a:prstGeom prst="rect">
            <a:avLst/>
          </a:prstGeom>
          <a:solidFill>
            <a:schemeClr val="bg1"/>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500" spc="300" dirty="0">
                <a:solidFill>
                  <a:srgbClr val="000000"/>
                </a:solidFill>
                <a:latin typeface="Aktiv Grotesk"/>
                <a:cs typeface="Aktiv Grotesk"/>
              </a:rPr>
              <a:t>all people to be part of the joy of heaven after they die.</a:t>
            </a:r>
          </a:p>
        </p:txBody>
      </p:sp>
      <p:sp>
        <p:nvSpPr>
          <p:cNvPr id="68" name="Shape: Third position"/>
          <p:cNvSpPr/>
          <p:nvPr/>
        </p:nvSpPr>
        <p:spPr>
          <a:xfrm>
            <a:off x="2396712" y="2236261"/>
            <a:ext cx="6500776" cy="252000"/>
          </a:xfrm>
          <a:prstGeom prst="rect">
            <a:avLst/>
          </a:prstGeom>
          <a:solidFill>
            <a:schemeClr val="bg1"/>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500" spc="300" dirty="0">
                <a:solidFill>
                  <a:srgbClr val="000000"/>
                </a:solidFill>
                <a:latin typeface="Aktiv Grotesk"/>
                <a:cs typeface="Aktiv Grotesk"/>
              </a:rPr>
              <a:t>of remembrance and prayer for those who have died. </a:t>
            </a:r>
          </a:p>
        </p:txBody>
      </p:sp>
      <p:sp>
        <p:nvSpPr>
          <p:cNvPr id="70" name="Shape: Second position"/>
          <p:cNvSpPr/>
          <p:nvPr/>
        </p:nvSpPr>
        <p:spPr>
          <a:xfrm>
            <a:off x="1962612" y="1694567"/>
            <a:ext cx="7050322" cy="230832"/>
          </a:xfrm>
          <a:prstGeom prst="rect">
            <a:avLst/>
          </a:prstGeom>
          <a:solidFill>
            <a:schemeClr val="bg1"/>
          </a:solidFill>
          <a:ln w="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NZ" sz="1500" spc="300" dirty="0">
                <a:solidFill>
                  <a:srgbClr val="000000"/>
                </a:solidFill>
                <a:latin typeface="Aktiv Grotesk"/>
                <a:cs typeface="Aktiv Grotesk"/>
              </a:rPr>
              <a:t>help the </a:t>
            </a:r>
            <a:r>
              <a:rPr lang="en-NZ" sz="1500" spc="300" dirty="0" smtClean="0">
                <a:solidFill>
                  <a:srgbClr val="000000"/>
                </a:solidFill>
                <a:latin typeface="Aktiv Grotesk"/>
                <a:cs typeface="Aktiv Grotesk"/>
              </a:rPr>
              <a:t>Holy </a:t>
            </a:r>
            <a:r>
              <a:rPr lang="en-NZ" sz="1500" spc="300" dirty="0">
                <a:solidFill>
                  <a:srgbClr val="000000"/>
                </a:solidFill>
                <a:latin typeface="Aktiv Grotesk"/>
                <a:cs typeface="Aktiv Grotesk"/>
              </a:rPr>
              <a:t>S</a:t>
            </a:r>
            <a:r>
              <a:rPr lang="en-NZ" sz="1500" spc="300" dirty="0" smtClean="0">
                <a:solidFill>
                  <a:srgbClr val="000000"/>
                </a:solidFill>
                <a:latin typeface="Aktiv Grotesk"/>
                <a:cs typeface="Aktiv Grotesk"/>
              </a:rPr>
              <a:t>ouls </a:t>
            </a:r>
            <a:r>
              <a:rPr lang="en-NZ" sz="1500" spc="300" dirty="0">
                <a:solidFill>
                  <a:srgbClr val="000000"/>
                </a:solidFill>
                <a:latin typeface="Aktiv Grotesk"/>
                <a:cs typeface="Aktiv Grotesk"/>
              </a:rPr>
              <a:t>in purgatory prepare to enter heaven. </a:t>
            </a:r>
          </a:p>
        </p:txBody>
      </p:sp>
      <p:sp>
        <p:nvSpPr>
          <p:cNvPr id="71" name="Shape: First position"/>
          <p:cNvSpPr/>
          <p:nvPr/>
        </p:nvSpPr>
        <p:spPr>
          <a:xfrm>
            <a:off x="1941624" y="1169801"/>
            <a:ext cx="7092301" cy="230832"/>
          </a:xfrm>
          <a:prstGeom prst="rect">
            <a:avLst/>
          </a:prstGeom>
          <a:solidFill>
            <a:schemeClr val="bg1"/>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NZ" sz="1500" spc="300" dirty="0">
                <a:solidFill>
                  <a:schemeClr val="tx1"/>
                </a:solidFill>
                <a:latin typeface="Aktiv Grotesk"/>
                <a:cs typeface="Aktiv Grotesk"/>
              </a:rPr>
              <a:t>when we remember and pray for all those who have died. </a:t>
            </a:r>
          </a:p>
        </p:txBody>
      </p:sp>
      <p:sp>
        <p:nvSpPr>
          <p:cNvPr id="12" name="TextBox: Sentence fifth part"/>
          <p:cNvSpPr txBox="1"/>
          <p:nvPr/>
        </p:nvSpPr>
        <p:spPr>
          <a:xfrm>
            <a:off x="2869763" y="3089567"/>
            <a:ext cx="5294720" cy="230832"/>
          </a:xfrm>
          <a:prstGeom prst="rect">
            <a:avLst/>
          </a:prstGeom>
          <a:noFill/>
        </p:spPr>
        <p:txBody>
          <a:bodyPr wrap="square" lIns="0" tIns="0" rIns="0" bIns="0" rtlCol="0">
            <a:spAutoFit/>
          </a:bodyPr>
          <a:lstStyle>
            <a:defPPr>
              <a:defRPr lang="en-US"/>
            </a:defPPr>
          </a:lstStyle>
          <a:p>
            <a:pPr lvl="0" algn="ctr"/>
            <a:r>
              <a:rPr lang="en-NZ" sz="1500" spc="300" dirty="0">
                <a:latin typeface="Aktiv Grotesk"/>
                <a:cs typeface="Aktiv Grotesk"/>
              </a:rPr>
              <a:t>Purgatory helps people become holy like </a:t>
            </a:r>
          </a:p>
        </p:txBody>
      </p:sp>
      <p:sp>
        <p:nvSpPr>
          <p:cNvPr id="10" name="TextBox: Sentence fourth part"/>
          <p:cNvSpPr txBox="1"/>
          <p:nvPr/>
        </p:nvSpPr>
        <p:spPr>
          <a:xfrm>
            <a:off x="3525072" y="2548928"/>
            <a:ext cx="4127733" cy="230832"/>
          </a:xfrm>
          <a:prstGeom prst="rect">
            <a:avLst/>
          </a:prstGeom>
          <a:noFill/>
        </p:spPr>
        <p:txBody>
          <a:bodyPr wrap="none" lIns="0" tIns="0" rIns="0" bIns="0" rtlCol="0">
            <a:spAutoFit/>
          </a:bodyPr>
          <a:lstStyle>
            <a:defPPr>
              <a:defRPr lang="en-US"/>
            </a:defPPr>
          </a:lstStyle>
          <a:p>
            <a:pPr lvl="0"/>
            <a:r>
              <a:rPr lang="en-NZ" sz="1500" spc="300" dirty="0">
                <a:latin typeface="Aktiv Grotesk"/>
                <a:cs typeface="Aktiv Grotesk"/>
              </a:rPr>
              <a:t>Catholics believe that God wants </a:t>
            </a:r>
          </a:p>
        </p:txBody>
      </p:sp>
      <p:sp>
        <p:nvSpPr>
          <p:cNvPr id="9" name="TextBox: Sentence third part"/>
          <p:cNvSpPr txBox="1"/>
          <p:nvPr/>
        </p:nvSpPr>
        <p:spPr>
          <a:xfrm>
            <a:off x="3012658" y="1973667"/>
            <a:ext cx="4769512" cy="230832"/>
          </a:xfrm>
          <a:prstGeom prst="rect">
            <a:avLst/>
          </a:prstGeom>
          <a:noFill/>
        </p:spPr>
        <p:txBody>
          <a:bodyPr wrap="none" lIns="0" tIns="0" rIns="0" bIns="0" rtlCol="0">
            <a:spAutoFit/>
          </a:bodyPr>
          <a:lstStyle>
            <a:defPPr>
              <a:defRPr lang="en-US"/>
            </a:defPPr>
          </a:lstStyle>
          <a:p>
            <a:pPr lvl="0" algn="ctr"/>
            <a:r>
              <a:rPr lang="en-NZ" sz="1500" spc="300" dirty="0">
                <a:latin typeface="Aktiv Grotesk"/>
                <a:cs typeface="Aktiv Grotesk"/>
              </a:rPr>
              <a:t>The feast of All Souls is a special day </a:t>
            </a:r>
          </a:p>
        </p:txBody>
      </p:sp>
      <p:sp>
        <p:nvSpPr>
          <p:cNvPr id="3" name="Textbox: Sentence second part"/>
          <p:cNvSpPr txBox="1"/>
          <p:nvPr/>
        </p:nvSpPr>
        <p:spPr>
          <a:xfrm>
            <a:off x="3247593" y="1442742"/>
            <a:ext cx="4613442" cy="230832"/>
          </a:xfrm>
          <a:prstGeom prst="rect">
            <a:avLst/>
          </a:prstGeom>
          <a:noFill/>
        </p:spPr>
        <p:txBody>
          <a:bodyPr wrap="none" lIns="0" tIns="0" rIns="0" bIns="0" rtlCol="0">
            <a:spAutoFit/>
          </a:bodyPr>
          <a:lstStyle>
            <a:defPPr>
              <a:defRPr lang="en-US"/>
            </a:defPPr>
          </a:lstStyle>
          <a:p>
            <a:pPr lvl="0"/>
            <a:r>
              <a:rPr lang="en-NZ" sz="1500" spc="300" dirty="0">
                <a:latin typeface="Aktiv Grotesk"/>
                <a:cs typeface="Aktiv Grotesk"/>
              </a:rPr>
              <a:t>Prayer is the way the people on earth</a:t>
            </a:r>
          </a:p>
        </p:txBody>
      </p:sp>
      <p:sp>
        <p:nvSpPr>
          <p:cNvPr id="2" name="Textbox: Sentence first part"/>
          <p:cNvSpPr txBox="1"/>
          <p:nvPr/>
        </p:nvSpPr>
        <p:spPr>
          <a:xfrm>
            <a:off x="2330250" y="910281"/>
            <a:ext cx="6506461" cy="230832"/>
          </a:xfrm>
          <a:prstGeom prst="rect">
            <a:avLst/>
          </a:prstGeom>
          <a:noFill/>
        </p:spPr>
        <p:txBody>
          <a:bodyPr wrap="none" lIns="0" tIns="0" rIns="0" bIns="0" rtlCol="0">
            <a:spAutoFit/>
          </a:bodyPr>
          <a:lstStyle/>
          <a:p>
            <a:pPr algn="ctr"/>
            <a:r>
              <a:rPr lang="en-NZ" sz="1500" spc="300" dirty="0">
                <a:latin typeface="Aktiv Grotesk"/>
                <a:cs typeface="Aktiv Grotesk"/>
              </a:rPr>
              <a:t>November 2 is ALL SOULS Day because it is the day </a:t>
            </a:r>
          </a:p>
        </p:txBody>
      </p:sp>
      <p:sp>
        <p:nvSpPr>
          <p:cNvPr id="25"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S-05</a:t>
            </a:r>
          </a:p>
        </p:txBody>
      </p:sp>
      <p:sp>
        <p:nvSpPr>
          <p:cNvPr id="26"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Tool instructions"/>
          <p:cNvSpPr txBox="1"/>
          <p:nvPr/>
        </p:nvSpPr>
        <p:spPr>
          <a:xfrm>
            <a:off x="76968" y="4848242"/>
            <a:ext cx="7573209" cy="246221"/>
          </a:xfrm>
          <a:prstGeom prst="rect">
            <a:avLst/>
          </a:prstGeom>
          <a:noFill/>
        </p:spPr>
        <p:txBody>
          <a:bodyPr wrap="square" rtlCol="0">
            <a:spAutoFit/>
          </a:bodyPr>
          <a:lstStyle/>
          <a:p>
            <a:pPr algn="ctr"/>
            <a:r>
              <a:rPr lang="en-NZ" sz="1000" spc="300" dirty="0">
                <a:latin typeface="Aktiv Grotesk"/>
              </a:rPr>
              <a:t>Select the correct statement from the list to complete the sentence</a:t>
            </a:r>
            <a:endParaRPr lang="en-GB" sz="1000" spc="300" dirty="0">
              <a:latin typeface="Aktiv Grotesk"/>
              <a:ea typeface="Segoe UI" pitchFamily="34" charset="0"/>
              <a:cs typeface="Aktiv Grotesk"/>
            </a:endParaRPr>
          </a:p>
        </p:txBody>
      </p:sp>
      <p:sp>
        <p:nvSpPr>
          <p:cNvPr id="5" name="Rounded Rectangle 4"/>
          <p:cNvSpPr/>
          <p:nvPr/>
        </p:nvSpPr>
        <p:spPr>
          <a:xfrm>
            <a:off x="192414" y="811242"/>
            <a:ext cx="1675743" cy="1325980"/>
          </a:xfrm>
          <a:prstGeom prst="roundRect">
            <a:avLst/>
          </a:prstGeom>
          <a:blipFill rotWithShape="1">
            <a:blip r:embed="rId4"/>
            <a:stretch>
              <a:fillRect/>
            </a:stretch>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Rounded Rectangle 29"/>
          <p:cNvSpPr/>
          <p:nvPr/>
        </p:nvSpPr>
        <p:spPr>
          <a:xfrm>
            <a:off x="192414" y="2194266"/>
            <a:ext cx="1675743" cy="1325980"/>
          </a:xfrm>
          <a:prstGeom prst="roundRect">
            <a:avLst/>
          </a:prstGeom>
          <a:blipFill rotWithShape="1">
            <a:blip r:embed="rId5"/>
            <a:stretch>
              <a:fillRect/>
            </a:stretch>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915945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16"/>
                                        </p:tgtEl>
                                      </p:cBhvr>
                                    </p:animEffect>
                                    <p:anim calcmode="lin" valueType="num">
                                      <p:cBhvr>
                                        <p:cTn id="7" dur="1000"/>
                                        <p:tgtEl>
                                          <p:spTgt spid="16"/>
                                        </p:tgtEl>
                                        <p:attrNameLst>
                                          <p:attrName>ppt_x</p:attrName>
                                        </p:attrNameLst>
                                      </p:cBhvr>
                                      <p:tavLst>
                                        <p:tav tm="0">
                                          <p:val>
                                            <p:strVal val="ppt_x"/>
                                          </p:val>
                                        </p:tav>
                                        <p:tav tm="100000">
                                          <p:val>
                                            <p:strVal val="ppt_x"/>
                                          </p:val>
                                        </p:tav>
                                      </p:tavLst>
                                    </p:anim>
                                    <p:anim calcmode="lin" valueType="num">
                                      <p:cBhvr>
                                        <p:cTn id="8" dur="1000"/>
                                        <p:tgtEl>
                                          <p:spTgt spid="16"/>
                                        </p:tgtEl>
                                        <p:attrNameLst>
                                          <p:attrName>ppt_y</p:attrName>
                                        </p:attrNameLst>
                                      </p:cBhvr>
                                      <p:tavLst>
                                        <p:tav tm="0">
                                          <p:val>
                                            <p:strVal val="ppt_y"/>
                                          </p:val>
                                        </p:tav>
                                        <p:tav tm="100000">
                                          <p:val>
                                            <p:strVal val="ppt_y-.1"/>
                                          </p:val>
                                        </p:tav>
                                      </p:tavLst>
                                    </p:anim>
                                    <p:set>
                                      <p:cBhvr>
                                        <p:cTn id="9" dur="1" fill="hold">
                                          <p:stCondLst>
                                            <p:cond delay="999"/>
                                          </p:stCondLst>
                                        </p:cTn>
                                        <p:tgtEl>
                                          <p:spTgt spid="16"/>
                                        </p:tgtEl>
                                        <p:attrNameLst>
                                          <p:attrName>style.visibility</p:attrName>
                                        </p:attrNameLst>
                                      </p:cBhvr>
                                      <p:to>
                                        <p:strVal val="hidden"/>
                                      </p:to>
                                    </p:set>
                                  </p:childTnLst>
                                </p:cTn>
                              </p:par>
                              <p:par>
                                <p:cTn id="10" presetID="42" presetClass="entr" presetSubtype="0" fill="hold" grpId="0" nodeType="withEffect">
                                  <p:stCondLst>
                                    <p:cond delay="0"/>
                                  </p:stCondLst>
                                  <p:childTnLst>
                                    <p:set>
                                      <p:cBhvr>
                                        <p:cTn id="11" dur="1" fill="hold">
                                          <p:stCondLst>
                                            <p:cond delay="0"/>
                                          </p:stCondLst>
                                        </p:cTn>
                                        <p:tgtEl>
                                          <p:spTgt spid="71">
                                            <p:txEl>
                                              <p:charRg st="4294967295" end="4294967295"/>
                                            </p:txEl>
                                          </p:spTgt>
                                        </p:tgtEl>
                                        <p:attrNameLst>
                                          <p:attrName>style.visibility</p:attrName>
                                        </p:attrNameLst>
                                      </p:cBhvr>
                                      <p:to>
                                        <p:strVal val="visible"/>
                                      </p:to>
                                    </p:set>
                                    <p:animEffect transition="in" filter="fade">
                                      <p:cBhvr>
                                        <p:cTn id="12" dur="1000"/>
                                        <p:tgtEl>
                                          <p:spTgt spid="71">
                                            <p:txEl>
                                              <p:charRg st="4294967295" end="4294967295"/>
                                            </p:txEl>
                                          </p:spTgt>
                                        </p:tgtEl>
                                      </p:cBhvr>
                                    </p:animEffect>
                                    <p:anim calcmode="lin" valueType="num">
                                      <p:cBhvr>
                                        <p:cTn id="13" dur="1000" fill="hold"/>
                                        <p:tgtEl>
                                          <p:spTgt spid="71">
                                            <p:txEl>
                                              <p:charRg st="4294967295" end="4294967295"/>
                                            </p:txEl>
                                          </p:spTgt>
                                        </p:tgtEl>
                                        <p:attrNameLst>
                                          <p:attrName>ppt_x</p:attrName>
                                        </p:attrNameLst>
                                      </p:cBhvr>
                                      <p:tavLst>
                                        <p:tav tm="0">
                                          <p:val>
                                            <p:strVal val="#ppt_x"/>
                                          </p:val>
                                        </p:tav>
                                        <p:tav tm="100000">
                                          <p:val>
                                            <p:strVal val="#ppt_x"/>
                                          </p:val>
                                        </p:tav>
                                      </p:tavLst>
                                    </p:anim>
                                    <p:anim calcmode="lin" valueType="num">
                                      <p:cBhvr>
                                        <p:cTn id="14" dur="1000" fill="hold"/>
                                        <p:tgtEl>
                                          <p:spTgt spid="71">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6"/>
                  </p:tgtEl>
                </p:cond>
              </p:nextCondLst>
            </p:seq>
            <p:seq concurrent="1" nextAc="seek">
              <p:cTn id="15" restart="whenNotActive" fill="hold" evtFilter="cancelBubble" nodeType="interactiveSeq">
                <p:stCondLst>
                  <p:cond evt="onClick" delay="0">
                    <p:tgtEl>
                      <p:spTgt spid="71"/>
                    </p:tgtEl>
                  </p:cond>
                </p:stCondLst>
                <p:endSync evt="end" delay="0">
                  <p:rtn val="all"/>
                </p:endSync>
                <p:childTnLst>
                  <p:par>
                    <p:cTn id="16" fill="hold">
                      <p:stCondLst>
                        <p:cond delay="0"/>
                      </p:stCondLst>
                      <p:childTnLst>
                        <p:par>
                          <p:cTn id="17" fill="hold">
                            <p:stCondLst>
                              <p:cond delay="0"/>
                            </p:stCondLst>
                            <p:childTnLst>
                              <p:par>
                                <p:cTn id="18" presetID="42" presetClass="entr" presetSubtype="0" fill="hold" grpId="1" nodeType="clickEffect">
                                  <p:stCondLst>
                                    <p:cond delay="0"/>
                                  </p:stCondLst>
                                  <p:childTnLst>
                                    <p:set>
                                      <p:cBhvr>
                                        <p:cTn id="19" dur="1" fill="hold">
                                          <p:stCondLst>
                                            <p:cond delay="0"/>
                                          </p:stCondLst>
                                        </p:cTn>
                                        <p:tgtEl>
                                          <p:spTgt spid="71">
                                            <p:txEl>
                                              <p:charRg st="4294967295" end="4294967295"/>
                                            </p:txEl>
                                          </p:spTgt>
                                        </p:tgtEl>
                                        <p:attrNameLst>
                                          <p:attrName>style.visibility</p:attrName>
                                        </p:attrNameLst>
                                      </p:cBhvr>
                                      <p:to>
                                        <p:strVal val="visible"/>
                                      </p:to>
                                    </p:set>
                                    <p:animEffect transition="in" filter="fade">
                                      <p:cBhvr>
                                        <p:cTn id="20" dur="1000"/>
                                        <p:tgtEl>
                                          <p:spTgt spid="71">
                                            <p:txEl>
                                              <p:charRg st="4294967295" end="4294967295"/>
                                            </p:txEl>
                                          </p:spTgt>
                                        </p:tgtEl>
                                      </p:cBhvr>
                                    </p:animEffect>
                                    <p:anim calcmode="lin" valueType="num">
                                      <p:cBhvr>
                                        <p:cTn id="21" dur="1000" fill="hold"/>
                                        <p:tgtEl>
                                          <p:spTgt spid="71">
                                            <p:txEl>
                                              <p:charRg st="4294967295" end="4294967295"/>
                                            </p:txEl>
                                          </p:spTgt>
                                        </p:tgtEl>
                                        <p:attrNameLst>
                                          <p:attrName>ppt_x</p:attrName>
                                        </p:attrNameLst>
                                      </p:cBhvr>
                                      <p:tavLst>
                                        <p:tav tm="0">
                                          <p:val>
                                            <p:strVal val="#ppt_x"/>
                                          </p:val>
                                        </p:tav>
                                        <p:tav tm="100000">
                                          <p:val>
                                            <p:strVal val="#ppt_x"/>
                                          </p:val>
                                        </p:tav>
                                      </p:tavLst>
                                    </p:anim>
                                    <p:anim calcmode="lin" valueType="num">
                                      <p:cBhvr>
                                        <p:cTn id="22" dur="1000" fill="hold"/>
                                        <p:tgtEl>
                                          <p:spTgt spid="71">
                                            <p:txEl>
                                              <p:charRg st="4294967295" end="4294967295"/>
                                            </p:txEl>
                                          </p:spTgt>
                                        </p:tgtEl>
                                        <p:attrNameLst>
                                          <p:attrName>ppt_y</p:attrName>
                                        </p:attrNameLst>
                                      </p:cBhvr>
                                      <p:tavLst>
                                        <p:tav tm="0">
                                          <p:val>
                                            <p:strVal val="#ppt_y+.1"/>
                                          </p:val>
                                        </p:tav>
                                        <p:tav tm="100000">
                                          <p:val>
                                            <p:strVal val="#ppt_y"/>
                                          </p:val>
                                        </p:tav>
                                      </p:tavLst>
                                    </p:anim>
                                  </p:childTnLst>
                                </p:cTn>
                              </p:par>
                              <p:par>
                                <p:cTn id="23" presetID="47" presetClass="exit" presetSubtype="0" fill="hold" grpId="1" nodeType="withEffect">
                                  <p:stCondLst>
                                    <p:cond delay="0"/>
                                  </p:stCondLst>
                                  <p:childTnLst>
                                    <p:animEffect transition="out" filter="fade">
                                      <p:cBhvr>
                                        <p:cTn id="24" dur="1000"/>
                                        <p:tgtEl>
                                          <p:spTgt spid="16"/>
                                        </p:tgtEl>
                                      </p:cBhvr>
                                    </p:animEffect>
                                    <p:anim calcmode="lin" valueType="num">
                                      <p:cBhvr>
                                        <p:cTn id="25" dur="1000"/>
                                        <p:tgtEl>
                                          <p:spTgt spid="16"/>
                                        </p:tgtEl>
                                        <p:attrNameLst>
                                          <p:attrName>ppt_x</p:attrName>
                                        </p:attrNameLst>
                                      </p:cBhvr>
                                      <p:tavLst>
                                        <p:tav tm="0">
                                          <p:val>
                                            <p:strVal val="ppt_x"/>
                                          </p:val>
                                        </p:tav>
                                        <p:tav tm="100000">
                                          <p:val>
                                            <p:strVal val="ppt_x"/>
                                          </p:val>
                                        </p:tav>
                                      </p:tavLst>
                                    </p:anim>
                                    <p:anim calcmode="lin" valueType="num">
                                      <p:cBhvr>
                                        <p:cTn id="26" dur="1000"/>
                                        <p:tgtEl>
                                          <p:spTgt spid="16"/>
                                        </p:tgtEl>
                                        <p:attrNameLst>
                                          <p:attrName>ppt_y</p:attrName>
                                        </p:attrNameLst>
                                      </p:cBhvr>
                                      <p:tavLst>
                                        <p:tav tm="0">
                                          <p:val>
                                            <p:strVal val="ppt_y"/>
                                          </p:val>
                                        </p:tav>
                                        <p:tav tm="100000">
                                          <p:val>
                                            <p:strVal val="ppt_y-.1"/>
                                          </p:val>
                                        </p:tav>
                                      </p:tavLst>
                                    </p:anim>
                                    <p:set>
                                      <p:cBhvr>
                                        <p:cTn id="2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28" restart="whenNotActive" fill="hold" evtFilter="cancelBubble" nodeType="interactiveSeq">
                <p:stCondLst>
                  <p:cond evt="onClick" delay="0">
                    <p:tgtEl>
                      <p:spTgt spid="17"/>
                    </p:tgtEl>
                  </p:cond>
                </p:stCondLst>
                <p:endSync evt="end" delay="0">
                  <p:rtn val="all"/>
                </p:endSync>
                <p:childTnLst>
                  <p:par>
                    <p:cTn id="29" fill="hold">
                      <p:stCondLst>
                        <p:cond delay="0"/>
                      </p:stCondLst>
                      <p:childTnLst>
                        <p:par>
                          <p:cTn id="30" fill="hold">
                            <p:stCondLst>
                              <p:cond delay="0"/>
                            </p:stCondLst>
                            <p:childTnLst>
                              <p:par>
                                <p:cTn id="31" presetID="47" presetClass="exit" presetSubtype="0" fill="hold" grpId="0" nodeType="clickEffect">
                                  <p:stCondLst>
                                    <p:cond delay="0"/>
                                  </p:stCondLst>
                                  <p:childTnLst>
                                    <p:animEffect transition="out" filter="fade">
                                      <p:cBhvr>
                                        <p:cTn id="32" dur="1000"/>
                                        <p:tgtEl>
                                          <p:spTgt spid="17"/>
                                        </p:tgtEl>
                                      </p:cBhvr>
                                    </p:animEffect>
                                    <p:anim calcmode="lin" valueType="num">
                                      <p:cBhvr>
                                        <p:cTn id="33" dur="1000"/>
                                        <p:tgtEl>
                                          <p:spTgt spid="17"/>
                                        </p:tgtEl>
                                        <p:attrNameLst>
                                          <p:attrName>ppt_x</p:attrName>
                                        </p:attrNameLst>
                                      </p:cBhvr>
                                      <p:tavLst>
                                        <p:tav tm="0">
                                          <p:val>
                                            <p:strVal val="ppt_x"/>
                                          </p:val>
                                        </p:tav>
                                        <p:tav tm="100000">
                                          <p:val>
                                            <p:strVal val="ppt_x"/>
                                          </p:val>
                                        </p:tav>
                                      </p:tavLst>
                                    </p:anim>
                                    <p:anim calcmode="lin" valueType="num">
                                      <p:cBhvr>
                                        <p:cTn id="34" dur="1000"/>
                                        <p:tgtEl>
                                          <p:spTgt spid="17"/>
                                        </p:tgtEl>
                                        <p:attrNameLst>
                                          <p:attrName>ppt_y</p:attrName>
                                        </p:attrNameLst>
                                      </p:cBhvr>
                                      <p:tavLst>
                                        <p:tav tm="0">
                                          <p:val>
                                            <p:strVal val="ppt_y"/>
                                          </p:val>
                                        </p:tav>
                                        <p:tav tm="100000">
                                          <p:val>
                                            <p:strVal val="ppt_y-.1"/>
                                          </p:val>
                                        </p:tav>
                                      </p:tavLst>
                                    </p:anim>
                                    <p:set>
                                      <p:cBhvr>
                                        <p:cTn id="35" dur="1" fill="hold">
                                          <p:stCondLst>
                                            <p:cond delay="999"/>
                                          </p:stCondLst>
                                        </p:cTn>
                                        <p:tgtEl>
                                          <p:spTgt spid="17"/>
                                        </p:tgtEl>
                                        <p:attrNameLst>
                                          <p:attrName>style.visibility</p:attrName>
                                        </p:attrNameLst>
                                      </p:cBhvr>
                                      <p:to>
                                        <p:strVal val="hidden"/>
                                      </p:to>
                                    </p:set>
                                  </p:childTnLst>
                                </p:cTn>
                              </p:par>
                              <p:par>
                                <p:cTn id="36" presetID="42" presetClass="entr" presetSubtype="0" fill="hold" grpId="0" nodeType="withEffect">
                                  <p:stCondLst>
                                    <p:cond delay="0"/>
                                  </p:stCondLst>
                                  <p:childTnLst>
                                    <p:set>
                                      <p:cBhvr>
                                        <p:cTn id="37" dur="1" fill="hold">
                                          <p:stCondLst>
                                            <p:cond delay="0"/>
                                          </p:stCondLst>
                                        </p:cTn>
                                        <p:tgtEl>
                                          <p:spTgt spid="70">
                                            <p:txEl>
                                              <p:charRg st="4294967295" end="4294967295"/>
                                            </p:txEl>
                                          </p:spTgt>
                                        </p:tgtEl>
                                        <p:attrNameLst>
                                          <p:attrName>style.visibility</p:attrName>
                                        </p:attrNameLst>
                                      </p:cBhvr>
                                      <p:to>
                                        <p:strVal val="visible"/>
                                      </p:to>
                                    </p:set>
                                    <p:animEffect transition="in" filter="fade">
                                      <p:cBhvr>
                                        <p:cTn id="38" dur="1000"/>
                                        <p:tgtEl>
                                          <p:spTgt spid="70">
                                            <p:txEl>
                                              <p:charRg st="4294967295" end="4294967295"/>
                                            </p:txEl>
                                          </p:spTgt>
                                        </p:tgtEl>
                                      </p:cBhvr>
                                    </p:animEffect>
                                    <p:anim calcmode="lin" valueType="num">
                                      <p:cBhvr>
                                        <p:cTn id="39" dur="1000" fill="hold"/>
                                        <p:tgtEl>
                                          <p:spTgt spid="70">
                                            <p:txEl>
                                              <p:charRg st="4294967295" end="4294967295"/>
                                            </p:txEl>
                                          </p:spTgt>
                                        </p:tgtEl>
                                        <p:attrNameLst>
                                          <p:attrName>ppt_x</p:attrName>
                                        </p:attrNameLst>
                                      </p:cBhvr>
                                      <p:tavLst>
                                        <p:tav tm="0">
                                          <p:val>
                                            <p:strVal val="#ppt_x"/>
                                          </p:val>
                                        </p:tav>
                                        <p:tav tm="100000">
                                          <p:val>
                                            <p:strVal val="#ppt_x"/>
                                          </p:val>
                                        </p:tav>
                                      </p:tavLst>
                                    </p:anim>
                                    <p:anim calcmode="lin" valueType="num">
                                      <p:cBhvr>
                                        <p:cTn id="40" dur="1000" fill="hold"/>
                                        <p:tgtEl>
                                          <p:spTgt spid="70">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7"/>
                  </p:tgtEl>
                </p:cond>
              </p:nextCondLst>
            </p:seq>
            <p:seq concurrent="1" nextAc="seek">
              <p:cTn id="41" restart="whenNotActive" fill="hold" evtFilter="cancelBubble" nodeType="interactiveSeq">
                <p:stCondLst>
                  <p:cond evt="onClick" delay="0">
                    <p:tgtEl>
                      <p:spTgt spid="70"/>
                    </p:tgtEl>
                  </p:cond>
                </p:stCondLst>
                <p:endSync evt="end" delay="0">
                  <p:rtn val="all"/>
                </p:endSync>
                <p:childTnLst>
                  <p:par>
                    <p:cTn id="42" fill="hold">
                      <p:stCondLst>
                        <p:cond delay="0"/>
                      </p:stCondLst>
                      <p:childTnLst>
                        <p:par>
                          <p:cTn id="43" fill="hold">
                            <p:stCondLst>
                              <p:cond delay="0"/>
                            </p:stCondLst>
                            <p:childTnLst>
                              <p:par>
                                <p:cTn id="44" presetID="42" presetClass="entr" presetSubtype="0" fill="hold" grpId="1" nodeType="clickEffect">
                                  <p:stCondLst>
                                    <p:cond delay="0"/>
                                  </p:stCondLst>
                                  <p:childTnLst>
                                    <p:set>
                                      <p:cBhvr>
                                        <p:cTn id="45" dur="1" fill="hold">
                                          <p:stCondLst>
                                            <p:cond delay="0"/>
                                          </p:stCondLst>
                                        </p:cTn>
                                        <p:tgtEl>
                                          <p:spTgt spid="70">
                                            <p:txEl>
                                              <p:charRg st="4294967295" end="4294967295"/>
                                            </p:txEl>
                                          </p:spTgt>
                                        </p:tgtEl>
                                        <p:attrNameLst>
                                          <p:attrName>style.visibility</p:attrName>
                                        </p:attrNameLst>
                                      </p:cBhvr>
                                      <p:to>
                                        <p:strVal val="visible"/>
                                      </p:to>
                                    </p:set>
                                    <p:animEffect transition="in" filter="fade">
                                      <p:cBhvr>
                                        <p:cTn id="46" dur="1000"/>
                                        <p:tgtEl>
                                          <p:spTgt spid="70">
                                            <p:txEl>
                                              <p:charRg st="4294967295" end="4294967295"/>
                                            </p:txEl>
                                          </p:spTgt>
                                        </p:tgtEl>
                                      </p:cBhvr>
                                    </p:animEffect>
                                    <p:anim calcmode="lin" valueType="num">
                                      <p:cBhvr>
                                        <p:cTn id="47" dur="1000" fill="hold"/>
                                        <p:tgtEl>
                                          <p:spTgt spid="70">
                                            <p:txEl>
                                              <p:charRg st="4294967295" end="4294967295"/>
                                            </p:txEl>
                                          </p:spTgt>
                                        </p:tgtEl>
                                        <p:attrNameLst>
                                          <p:attrName>ppt_x</p:attrName>
                                        </p:attrNameLst>
                                      </p:cBhvr>
                                      <p:tavLst>
                                        <p:tav tm="0">
                                          <p:val>
                                            <p:strVal val="#ppt_x"/>
                                          </p:val>
                                        </p:tav>
                                        <p:tav tm="100000">
                                          <p:val>
                                            <p:strVal val="#ppt_x"/>
                                          </p:val>
                                        </p:tav>
                                      </p:tavLst>
                                    </p:anim>
                                    <p:anim calcmode="lin" valueType="num">
                                      <p:cBhvr>
                                        <p:cTn id="48" dur="1000" fill="hold"/>
                                        <p:tgtEl>
                                          <p:spTgt spid="70">
                                            <p:txEl>
                                              <p:charRg st="4294967295" end="4294967295"/>
                                            </p:txEl>
                                          </p:spTgt>
                                        </p:tgtEl>
                                        <p:attrNameLst>
                                          <p:attrName>ppt_y</p:attrName>
                                        </p:attrNameLst>
                                      </p:cBhvr>
                                      <p:tavLst>
                                        <p:tav tm="0">
                                          <p:val>
                                            <p:strVal val="#ppt_y+.1"/>
                                          </p:val>
                                        </p:tav>
                                        <p:tav tm="100000">
                                          <p:val>
                                            <p:strVal val="#ppt_y"/>
                                          </p:val>
                                        </p:tav>
                                      </p:tavLst>
                                    </p:anim>
                                  </p:childTnLst>
                                </p:cTn>
                              </p:par>
                              <p:par>
                                <p:cTn id="49" presetID="47" presetClass="exit" presetSubtype="0" fill="hold" grpId="1" nodeType="withEffect">
                                  <p:stCondLst>
                                    <p:cond delay="0"/>
                                  </p:stCondLst>
                                  <p:childTnLst>
                                    <p:animEffect transition="out" filter="fade">
                                      <p:cBhvr>
                                        <p:cTn id="50" dur="1000"/>
                                        <p:tgtEl>
                                          <p:spTgt spid="17"/>
                                        </p:tgtEl>
                                      </p:cBhvr>
                                    </p:animEffect>
                                    <p:anim calcmode="lin" valueType="num">
                                      <p:cBhvr>
                                        <p:cTn id="51" dur="1000"/>
                                        <p:tgtEl>
                                          <p:spTgt spid="17"/>
                                        </p:tgtEl>
                                        <p:attrNameLst>
                                          <p:attrName>ppt_x</p:attrName>
                                        </p:attrNameLst>
                                      </p:cBhvr>
                                      <p:tavLst>
                                        <p:tav tm="0">
                                          <p:val>
                                            <p:strVal val="ppt_x"/>
                                          </p:val>
                                        </p:tav>
                                        <p:tav tm="100000">
                                          <p:val>
                                            <p:strVal val="ppt_x"/>
                                          </p:val>
                                        </p:tav>
                                      </p:tavLst>
                                    </p:anim>
                                    <p:anim calcmode="lin" valueType="num">
                                      <p:cBhvr>
                                        <p:cTn id="52" dur="1000"/>
                                        <p:tgtEl>
                                          <p:spTgt spid="17"/>
                                        </p:tgtEl>
                                        <p:attrNameLst>
                                          <p:attrName>ppt_y</p:attrName>
                                        </p:attrNameLst>
                                      </p:cBhvr>
                                      <p:tavLst>
                                        <p:tav tm="0">
                                          <p:val>
                                            <p:strVal val="ppt_y"/>
                                          </p:val>
                                        </p:tav>
                                        <p:tav tm="100000">
                                          <p:val>
                                            <p:strVal val="ppt_y-.1"/>
                                          </p:val>
                                        </p:tav>
                                      </p:tavLst>
                                    </p:anim>
                                    <p:set>
                                      <p:cBhvr>
                                        <p:cTn id="53"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54" restart="whenNotActive" fill="hold" evtFilter="cancelBubble" nodeType="interactiveSeq">
                <p:stCondLst>
                  <p:cond evt="onClick" delay="0">
                    <p:tgtEl>
                      <p:spTgt spid="18"/>
                    </p:tgtEl>
                  </p:cond>
                </p:stCondLst>
                <p:endSync evt="end" delay="0">
                  <p:rtn val="all"/>
                </p:endSync>
                <p:childTnLst>
                  <p:par>
                    <p:cTn id="55" fill="hold">
                      <p:stCondLst>
                        <p:cond delay="0"/>
                      </p:stCondLst>
                      <p:childTnLst>
                        <p:par>
                          <p:cTn id="56" fill="hold">
                            <p:stCondLst>
                              <p:cond delay="0"/>
                            </p:stCondLst>
                            <p:childTnLst>
                              <p:par>
                                <p:cTn id="57" presetID="47" presetClass="exit" presetSubtype="0" fill="hold" grpId="0" nodeType="clickEffect">
                                  <p:stCondLst>
                                    <p:cond delay="0"/>
                                  </p:stCondLst>
                                  <p:childTnLst>
                                    <p:animEffect transition="out" filter="fade">
                                      <p:cBhvr>
                                        <p:cTn id="58" dur="1000"/>
                                        <p:tgtEl>
                                          <p:spTgt spid="18"/>
                                        </p:tgtEl>
                                      </p:cBhvr>
                                    </p:animEffect>
                                    <p:anim calcmode="lin" valueType="num">
                                      <p:cBhvr>
                                        <p:cTn id="59" dur="1000"/>
                                        <p:tgtEl>
                                          <p:spTgt spid="18"/>
                                        </p:tgtEl>
                                        <p:attrNameLst>
                                          <p:attrName>ppt_x</p:attrName>
                                        </p:attrNameLst>
                                      </p:cBhvr>
                                      <p:tavLst>
                                        <p:tav tm="0">
                                          <p:val>
                                            <p:strVal val="ppt_x"/>
                                          </p:val>
                                        </p:tav>
                                        <p:tav tm="100000">
                                          <p:val>
                                            <p:strVal val="ppt_x"/>
                                          </p:val>
                                        </p:tav>
                                      </p:tavLst>
                                    </p:anim>
                                    <p:anim calcmode="lin" valueType="num">
                                      <p:cBhvr>
                                        <p:cTn id="60" dur="1000"/>
                                        <p:tgtEl>
                                          <p:spTgt spid="18"/>
                                        </p:tgtEl>
                                        <p:attrNameLst>
                                          <p:attrName>ppt_y</p:attrName>
                                        </p:attrNameLst>
                                      </p:cBhvr>
                                      <p:tavLst>
                                        <p:tav tm="0">
                                          <p:val>
                                            <p:strVal val="ppt_y"/>
                                          </p:val>
                                        </p:tav>
                                        <p:tav tm="100000">
                                          <p:val>
                                            <p:strVal val="ppt_y-.1"/>
                                          </p:val>
                                        </p:tav>
                                      </p:tavLst>
                                    </p:anim>
                                    <p:set>
                                      <p:cBhvr>
                                        <p:cTn id="61" dur="1" fill="hold">
                                          <p:stCondLst>
                                            <p:cond delay="999"/>
                                          </p:stCondLst>
                                        </p:cTn>
                                        <p:tgtEl>
                                          <p:spTgt spid="18"/>
                                        </p:tgtEl>
                                        <p:attrNameLst>
                                          <p:attrName>style.visibility</p:attrName>
                                        </p:attrNameLst>
                                      </p:cBhvr>
                                      <p:to>
                                        <p:strVal val="hidden"/>
                                      </p:to>
                                    </p:set>
                                  </p:childTnLst>
                                </p:cTn>
                              </p:par>
                              <p:par>
                                <p:cTn id="62" presetID="42" presetClass="entr" presetSubtype="0" fill="hold" grpId="0" nodeType="withEffect">
                                  <p:stCondLst>
                                    <p:cond delay="0"/>
                                  </p:stCondLst>
                                  <p:childTnLst>
                                    <p:set>
                                      <p:cBhvr>
                                        <p:cTn id="63" dur="1" fill="hold">
                                          <p:stCondLst>
                                            <p:cond delay="0"/>
                                          </p:stCondLst>
                                        </p:cTn>
                                        <p:tgtEl>
                                          <p:spTgt spid="68">
                                            <p:txEl>
                                              <p:charRg st="4294967295" end="4294967295"/>
                                            </p:txEl>
                                          </p:spTgt>
                                        </p:tgtEl>
                                        <p:attrNameLst>
                                          <p:attrName>style.visibility</p:attrName>
                                        </p:attrNameLst>
                                      </p:cBhvr>
                                      <p:to>
                                        <p:strVal val="visible"/>
                                      </p:to>
                                    </p:set>
                                    <p:animEffect transition="in" filter="fade">
                                      <p:cBhvr>
                                        <p:cTn id="64" dur="1000"/>
                                        <p:tgtEl>
                                          <p:spTgt spid="68">
                                            <p:txEl>
                                              <p:charRg st="4294967295" end="4294967295"/>
                                            </p:txEl>
                                          </p:spTgt>
                                        </p:tgtEl>
                                      </p:cBhvr>
                                    </p:animEffect>
                                    <p:anim calcmode="lin" valueType="num">
                                      <p:cBhvr>
                                        <p:cTn id="65" dur="1000" fill="hold"/>
                                        <p:tgtEl>
                                          <p:spTgt spid="68">
                                            <p:txEl>
                                              <p:charRg st="4294967295" end="4294967295"/>
                                            </p:txEl>
                                          </p:spTgt>
                                        </p:tgtEl>
                                        <p:attrNameLst>
                                          <p:attrName>ppt_x</p:attrName>
                                        </p:attrNameLst>
                                      </p:cBhvr>
                                      <p:tavLst>
                                        <p:tav tm="0">
                                          <p:val>
                                            <p:strVal val="#ppt_x"/>
                                          </p:val>
                                        </p:tav>
                                        <p:tav tm="100000">
                                          <p:val>
                                            <p:strVal val="#ppt_x"/>
                                          </p:val>
                                        </p:tav>
                                      </p:tavLst>
                                    </p:anim>
                                    <p:anim calcmode="lin" valueType="num">
                                      <p:cBhvr>
                                        <p:cTn id="66" dur="1000" fill="hold"/>
                                        <p:tgtEl>
                                          <p:spTgt spid="68">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8"/>
                  </p:tgtEl>
                </p:cond>
              </p:nextCondLst>
            </p:seq>
            <p:seq concurrent="1" nextAc="seek">
              <p:cTn id="67" restart="whenNotActive" fill="hold" evtFilter="cancelBubble" nodeType="interactiveSeq">
                <p:stCondLst>
                  <p:cond evt="onClick" delay="0">
                    <p:tgtEl>
                      <p:spTgt spid="68"/>
                    </p:tgtEl>
                  </p:cond>
                </p:stCondLst>
                <p:endSync evt="end" delay="0">
                  <p:rtn val="all"/>
                </p:endSync>
                <p:childTnLst>
                  <p:par>
                    <p:cTn id="68" fill="hold">
                      <p:stCondLst>
                        <p:cond delay="0"/>
                      </p:stCondLst>
                      <p:childTnLst>
                        <p:par>
                          <p:cTn id="69" fill="hold">
                            <p:stCondLst>
                              <p:cond delay="0"/>
                            </p:stCondLst>
                            <p:childTnLst>
                              <p:par>
                                <p:cTn id="70" presetID="42" presetClass="entr" presetSubtype="0" fill="hold" grpId="1" nodeType="clickEffect">
                                  <p:stCondLst>
                                    <p:cond delay="0"/>
                                  </p:stCondLst>
                                  <p:childTnLst>
                                    <p:set>
                                      <p:cBhvr>
                                        <p:cTn id="71" dur="1" fill="hold">
                                          <p:stCondLst>
                                            <p:cond delay="0"/>
                                          </p:stCondLst>
                                        </p:cTn>
                                        <p:tgtEl>
                                          <p:spTgt spid="68">
                                            <p:txEl>
                                              <p:charRg st="4294967295" end="4294967295"/>
                                            </p:txEl>
                                          </p:spTgt>
                                        </p:tgtEl>
                                        <p:attrNameLst>
                                          <p:attrName>style.visibility</p:attrName>
                                        </p:attrNameLst>
                                      </p:cBhvr>
                                      <p:to>
                                        <p:strVal val="visible"/>
                                      </p:to>
                                    </p:set>
                                    <p:animEffect transition="in" filter="fade">
                                      <p:cBhvr>
                                        <p:cTn id="72" dur="1000"/>
                                        <p:tgtEl>
                                          <p:spTgt spid="68">
                                            <p:txEl>
                                              <p:charRg st="4294967295" end="4294967295"/>
                                            </p:txEl>
                                          </p:spTgt>
                                        </p:tgtEl>
                                      </p:cBhvr>
                                    </p:animEffect>
                                    <p:anim calcmode="lin" valueType="num">
                                      <p:cBhvr>
                                        <p:cTn id="73" dur="1000" fill="hold"/>
                                        <p:tgtEl>
                                          <p:spTgt spid="68">
                                            <p:txEl>
                                              <p:charRg st="4294967295" end="4294967295"/>
                                            </p:txEl>
                                          </p:spTgt>
                                        </p:tgtEl>
                                        <p:attrNameLst>
                                          <p:attrName>ppt_x</p:attrName>
                                        </p:attrNameLst>
                                      </p:cBhvr>
                                      <p:tavLst>
                                        <p:tav tm="0">
                                          <p:val>
                                            <p:strVal val="#ppt_x"/>
                                          </p:val>
                                        </p:tav>
                                        <p:tav tm="100000">
                                          <p:val>
                                            <p:strVal val="#ppt_x"/>
                                          </p:val>
                                        </p:tav>
                                      </p:tavLst>
                                    </p:anim>
                                    <p:anim calcmode="lin" valueType="num">
                                      <p:cBhvr>
                                        <p:cTn id="74" dur="1000" fill="hold"/>
                                        <p:tgtEl>
                                          <p:spTgt spid="68">
                                            <p:txEl>
                                              <p:charRg st="4294967295" end="4294967295"/>
                                            </p:txEl>
                                          </p:spTgt>
                                        </p:tgtEl>
                                        <p:attrNameLst>
                                          <p:attrName>ppt_y</p:attrName>
                                        </p:attrNameLst>
                                      </p:cBhvr>
                                      <p:tavLst>
                                        <p:tav tm="0">
                                          <p:val>
                                            <p:strVal val="#ppt_y+.1"/>
                                          </p:val>
                                        </p:tav>
                                        <p:tav tm="100000">
                                          <p:val>
                                            <p:strVal val="#ppt_y"/>
                                          </p:val>
                                        </p:tav>
                                      </p:tavLst>
                                    </p:anim>
                                  </p:childTnLst>
                                </p:cTn>
                              </p:par>
                              <p:par>
                                <p:cTn id="75" presetID="47" presetClass="exit" presetSubtype="0" fill="hold" grpId="1" nodeType="withEffect">
                                  <p:stCondLst>
                                    <p:cond delay="0"/>
                                  </p:stCondLst>
                                  <p:childTnLst>
                                    <p:animEffect transition="out" filter="fade">
                                      <p:cBhvr>
                                        <p:cTn id="76" dur="1000"/>
                                        <p:tgtEl>
                                          <p:spTgt spid="18"/>
                                        </p:tgtEl>
                                      </p:cBhvr>
                                    </p:animEffect>
                                    <p:anim calcmode="lin" valueType="num">
                                      <p:cBhvr>
                                        <p:cTn id="77" dur="1000"/>
                                        <p:tgtEl>
                                          <p:spTgt spid="18"/>
                                        </p:tgtEl>
                                        <p:attrNameLst>
                                          <p:attrName>ppt_x</p:attrName>
                                        </p:attrNameLst>
                                      </p:cBhvr>
                                      <p:tavLst>
                                        <p:tav tm="0">
                                          <p:val>
                                            <p:strVal val="ppt_x"/>
                                          </p:val>
                                        </p:tav>
                                        <p:tav tm="100000">
                                          <p:val>
                                            <p:strVal val="ppt_x"/>
                                          </p:val>
                                        </p:tav>
                                      </p:tavLst>
                                    </p:anim>
                                    <p:anim calcmode="lin" valueType="num">
                                      <p:cBhvr>
                                        <p:cTn id="78" dur="1000"/>
                                        <p:tgtEl>
                                          <p:spTgt spid="18"/>
                                        </p:tgtEl>
                                        <p:attrNameLst>
                                          <p:attrName>ppt_y</p:attrName>
                                        </p:attrNameLst>
                                      </p:cBhvr>
                                      <p:tavLst>
                                        <p:tav tm="0">
                                          <p:val>
                                            <p:strVal val="ppt_y"/>
                                          </p:val>
                                        </p:tav>
                                        <p:tav tm="100000">
                                          <p:val>
                                            <p:strVal val="ppt_y-.1"/>
                                          </p:val>
                                        </p:tav>
                                      </p:tavLst>
                                    </p:anim>
                                    <p:set>
                                      <p:cBhvr>
                                        <p:cTn id="79"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80" restart="whenNotActive" fill="hold" evtFilter="cancelBubble" nodeType="interactiveSeq">
                <p:stCondLst>
                  <p:cond evt="onClick" delay="0">
                    <p:tgtEl>
                      <p:spTgt spid="19"/>
                    </p:tgtEl>
                  </p:cond>
                </p:stCondLst>
                <p:endSync evt="end" delay="0">
                  <p:rtn val="all"/>
                </p:endSync>
                <p:childTnLst>
                  <p:par>
                    <p:cTn id="81" fill="hold">
                      <p:stCondLst>
                        <p:cond delay="0"/>
                      </p:stCondLst>
                      <p:childTnLst>
                        <p:par>
                          <p:cTn id="82" fill="hold">
                            <p:stCondLst>
                              <p:cond delay="0"/>
                            </p:stCondLst>
                            <p:childTnLst>
                              <p:par>
                                <p:cTn id="83" presetID="47" presetClass="exit" presetSubtype="0" fill="hold" grpId="0" nodeType="clickEffect">
                                  <p:stCondLst>
                                    <p:cond delay="0"/>
                                  </p:stCondLst>
                                  <p:childTnLst>
                                    <p:animEffect transition="out" filter="fade">
                                      <p:cBhvr>
                                        <p:cTn id="84" dur="1000"/>
                                        <p:tgtEl>
                                          <p:spTgt spid="19"/>
                                        </p:tgtEl>
                                      </p:cBhvr>
                                    </p:animEffect>
                                    <p:anim calcmode="lin" valueType="num">
                                      <p:cBhvr>
                                        <p:cTn id="85" dur="1000"/>
                                        <p:tgtEl>
                                          <p:spTgt spid="19"/>
                                        </p:tgtEl>
                                        <p:attrNameLst>
                                          <p:attrName>ppt_x</p:attrName>
                                        </p:attrNameLst>
                                      </p:cBhvr>
                                      <p:tavLst>
                                        <p:tav tm="0">
                                          <p:val>
                                            <p:strVal val="ppt_x"/>
                                          </p:val>
                                        </p:tav>
                                        <p:tav tm="100000">
                                          <p:val>
                                            <p:strVal val="ppt_x"/>
                                          </p:val>
                                        </p:tav>
                                      </p:tavLst>
                                    </p:anim>
                                    <p:anim calcmode="lin" valueType="num">
                                      <p:cBhvr>
                                        <p:cTn id="86" dur="1000"/>
                                        <p:tgtEl>
                                          <p:spTgt spid="19"/>
                                        </p:tgtEl>
                                        <p:attrNameLst>
                                          <p:attrName>ppt_y</p:attrName>
                                        </p:attrNameLst>
                                      </p:cBhvr>
                                      <p:tavLst>
                                        <p:tav tm="0">
                                          <p:val>
                                            <p:strVal val="ppt_y"/>
                                          </p:val>
                                        </p:tav>
                                        <p:tav tm="100000">
                                          <p:val>
                                            <p:strVal val="ppt_y-.1"/>
                                          </p:val>
                                        </p:tav>
                                      </p:tavLst>
                                    </p:anim>
                                    <p:set>
                                      <p:cBhvr>
                                        <p:cTn id="87" dur="1" fill="hold">
                                          <p:stCondLst>
                                            <p:cond delay="999"/>
                                          </p:stCondLst>
                                        </p:cTn>
                                        <p:tgtEl>
                                          <p:spTgt spid="19"/>
                                        </p:tgtEl>
                                        <p:attrNameLst>
                                          <p:attrName>style.visibility</p:attrName>
                                        </p:attrNameLst>
                                      </p:cBhvr>
                                      <p:to>
                                        <p:strVal val="hidden"/>
                                      </p:to>
                                    </p:set>
                                  </p:childTnLst>
                                </p:cTn>
                              </p:par>
                              <p:par>
                                <p:cTn id="88" presetID="42" presetClass="entr" presetSubtype="0" fill="hold" grpId="0" nodeType="withEffect">
                                  <p:stCondLst>
                                    <p:cond delay="0"/>
                                  </p:stCondLst>
                                  <p:childTnLst>
                                    <p:set>
                                      <p:cBhvr>
                                        <p:cTn id="89" dur="1" fill="hold">
                                          <p:stCondLst>
                                            <p:cond delay="0"/>
                                          </p:stCondLst>
                                        </p:cTn>
                                        <p:tgtEl>
                                          <p:spTgt spid="69">
                                            <p:txEl>
                                              <p:charRg st="4294967295" end="4294967295"/>
                                            </p:txEl>
                                          </p:spTgt>
                                        </p:tgtEl>
                                        <p:attrNameLst>
                                          <p:attrName>style.visibility</p:attrName>
                                        </p:attrNameLst>
                                      </p:cBhvr>
                                      <p:to>
                                        <p:strVal val="visible"/>
                                      </p:to>
                                    </p:set>
                                    <p:animEffect transition="in" filter="fade">
                                      <p:cBhvr>
                                        <p:cTn id="90" dur="1000"/>
                                        <p:tgtEl>
                                          <p:spTgt spid="69">
                                            <p:txEl>
                                              <p:charRg st="4294967295" end="4294967295"/>
                                            </p:txEl>
                                          </p:spTgt>
                                        </p:tgtEl>
                                      </p:cBhvr>
                                    </p:animEffect>
                                    <p:anim calcmode="lin" valueType="num">
                                      <p:cBhvr>
                                        <p:cTn id="91" dur="1000" fill="hold"/>
                                        <p:tgtEl>
                                          <p:spTgt spid="69">
                                            <p:txEl>
                                              <p:charRg st="4294967295" end="4294967295"/>
                                            </p:txEl>
                                          </p:spTgt>
                                        </p:tgtEl>
                                        <p:attrNameLst>
                                          <p:attrName>ppt_x</p:attrName>
                                        </p:attrNameLst>
                                      </p:cBhvr>
                                      <p:tavLst>
                                        <p:tav tm="0">
                                          <p:val>
                                            <p:strVal val="#ppt_x"/>
                                          </p:val>
                                        </p:tav>
                                        <p:tav tm="100000">
                                          <p:val>
                                            <p:strVal val="#ppt_x"/>
                                          </p:val>
                                        </p:tav>
                                      </p:tavLst>
                                    </p:anim>
                                    <p:anim calcmode="lin" valueType="num">
                                      <p:cBhvr>
                                        <p:cTn id="92" dur="1000" fill="hold"/>
                                        <p:tgtEl>
                                          <p:spTgt spid="69">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9"/>
                  </p:tgtEl>
                </p:cond>
              </p:nextCondLst>
            </p:seq>
            <p:seq concurrent="1" nextAc="seek">
              <p:cTn id="93" restart="whenNotActive" fill="hold" evtFilter="cancelBubble" nodeType="interactiveSeq">
                <p:stCondLst>
                  <p:cond evt="onClick" delay="0">
                    <p:tgtEl>
                      <p:spTgt spid="69"/>
                    </p:tgtEl>
                  </p:cond>
                </p:stCondLst>
                <p:endSync evt="end" delay="0">
                  <p:rtn val="all"/>
                </p:endSync>
                <p:childTnLst>
                  <p:par>
                    <p:cTn id="94" fill="hold">
                      <p:stCondLst>
                        <p:cond delay="0"/>
                      </p:stCondLst>
                      <p:childTnLst>
                        <p:par>
                          <p:cTn id="95" fill="hold">
                            <p:stCondLst>
                              <p:cond delay="0"/>
                            </p:stCondLst>
                            <p:childTnLst>
                              <p:par>
                                <p:cTn id="96" presetID="42" presetClass="entr" presetSubtype="0" fill="hold" grpId="1" nodeType="clickEffect">
                                  <p:stCondLst>
                                    <p:cond delay="0"/>
                                  </p:stCondLst>
                                  <p:childTnLst>
                                    <p:set>
                                      <p:cBhvr>
                                        <p:cTn id="97" dur="1" fill="hold">
                                          <p:stCondLst>
                                            <p:cond delay="0"/>
                                          </p:stCondLst>
                                        </p:cTn>
                                        <p:tgtEl>
                                          <p:spTgt spid="69">
                                            <p:txEl>
                                              <p:charRg st="4294967295" end="4294967295"/>
                                            </p:txEl>
                                          </p:spTgt>
                                        </p:tgtEl>
                                        <p:attrNameLst>
                                          <p:attrName>style.visibility</p:attrName>
                                        </p:attrNameLst>
                                      </p:cBhvr>
                                      <p:to>
                                        <p:strVal val="visible"/>
                                      </p:to>
                                    </p:set>
                                    <p:animEffect transition="in" filter="fade">
                                      <p:cBhvr>
                                        <p:cTn id="98" dur="1000"/>
                                        <p:tgtEl>
                                          <p:spTgt spid="69">
                                            <p:txEl>
                                              <p:charRg st="4294967295" end="4294967295"/>
                                            </p:txEl>
                                          </p:spTgt>
                                        </p:tgtEl>
                                      </p:cBhvr>
                                    </p:animEffect>
                                    <p:anim calcmode="lin" valueType="num">
                                      <p:cBhvr>
                                        <p:cTn id="99" dur="1000" fill="hold"/>
                                        <p:tgtEl>
                                          <p:spTgt spid="69">
                                            <p:txEl>
                                              <p:charRg st="4294967295" end="4294967295"/>
                                            </p:txEl>
                                          </p:spTgt>
                                        </p:tgtEl>
                                        <p:attrNameLst>
                                          <p:attrName>ppt_x</p:attrName>
                                        </p:attrNameLst>
                                      </p:cBhvr>
                                      <p:tavLst>
                                        <p:tav tm="0">
                                          <p:val>
                                            <p:strVal val="#ppt_x"/>
                                          </p:val>
                                        </p:tav>
                                        <p:tav tm="100000">
                                          <p:val>
                                            <p:strVal val="#ppt_x"/>
                                          </p:val>
                                        </p:tav>
                                      </p:tavLst>
                                    </p:anim>
                                    <p:anim calcmode="lin" valueType="num">
                                      <p:cBhvr>
                                        <p:cTn id="100" dur="1000" fill="hold"/>
                                        <p:tgtEl>
                                          <p:spTgt spid="69">
                                            <p:txEl>
                                              <p:charRg st="4294967295" end="4294967295"/>
                                            </p:txEl>
                                          </p:spTgt>
                                        </p:tgtEl>
                                        <p:attrNameLst>
                                          <p:attrName>ppt_y</p:attrName>
                                        </p:attrNameLst>
                                      </p:cBhvr>
                                      <p:tavLst>
                                        <p:tav tm="0">
                                          <p:val>
                                            <p:strVal val="#ppt_y+.1"/>
                                          </p:val>
                                        </p:tav>
                                        <p:tav tm="100000">
                                          <p:val>
                                            <p:strVal val="#ppt_y"/>
                                          </p:val>
                                        </p:tav>
                                      </p:tavLst>
                                    </p:anim>
                                  </p:childTnLst>
                                </p:cTn>
                              </p:par>
                              <p:par>
                                <p:cTn id="101" presetID="47" presetClass="exit" presetSubtype="0" fill="hold" grpId="1" nodeType="withEffect">
                                  <p:stCondLst>
                                    <p:cond delay="0"/>
                                  </p:stCondLst>
                                  <p:childTnLst>
                                    <p:animEffect transition="out" filter="fade">
                                      <p:cBhvr>
                                        <p:cTn id="102" dur="1000"/>
                                        <p:tgtEl>
                                          <p:spTgt spid="19"/>
                                        </p:tgtEl>
                                      </p:cBhvr>
                                    </p:animEffect>
                                    <p:anim calcmode="lin" valueType="num">
                                      <p:cBhvr>
                                        <p:cTn id="103" dur="1000"/>
                                        <p:tgtEl>
                                          <p:spTgt spid="19"/>
                                        </p:tgtEl>
                                        <p:attrNameLst>
                                          <p:attrName>ppt_x</p:attrName>
                                        </p:attrNameLst>
                                      </p:cBhvr>
                                      <p:tavLst>
                                        <p:tav tm="0">
                                          <p:val>
                                            <p:strVal val="ppt_x"/>
                                          </p:val>
                                        </p:tav>
                                        <p:tav tm="100000">
                                          <p:val>
                                            <p:strVal val="ppt_x"/>
                                          </p:val>
                                        </p:tav>
                                      </p:tavLst>
                                    </p:anim>
                                    <p:anim calcmode="lin" valueType="num">
                                      <p:cBhvr>
                                        <p:cTn id="104" dur="1000"/>
                                        <p:tgtEl>
                                          <p:spTgt spid="19"/>
                                        </p:tgtEl>
                                        <p:attrNameLst>
                                          <p:attrName>ppt_y</p:attrName>
                                        </p:attrNameLst>
                                      </p:cBhvr>
                                      <p:tavLst>
                                        <p:tav tm="0">
                                          <p:val>
                                            <p:strVal val="ppt_y"/>
                                          </p:val>
                                        </p:tav>
                                        <p:tav tm="100000">
                                          <p:val>
                                            <p:strVal val="ppt_y-.1"/>
                                          </p:val>
                                        </p:tav>
                                      </p:tavLst>
                                    </p:anim>
                                    <p:set>
                                      <p:cBhvr>
                                        <p:cTn id="105"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106" restart="whenNotActive" fill="hold" evtFilter="cancelBubble" nodeType="interactiveSeq">
                <p:stCondLst>
                  <p:cond evt="onClick" delay="0">
                    <p:tgtEl>
                      <p:spTgt spid="20"/>
                    </p:tgtEl>
                  </p:cond>
                </p:stCondLst>
                <p:endSync evt="end" delay="0">
                  <p:rtn val="all"/>
                </p:endSync>
                <p:childTnLst>
                  <p:par>
                    <p:cTn id="107" fill="hold">
                      <p:stCondLst>
                        <p:cond delay="0"/>
                      </p:stCondLst>
                      <p:childTnLst>
                        <p:par>
                          <p:cTn id="108" fill="hold">
                            <p:stCondLst>
                              <p:cond delay="0"/>
                            </p:stCondLst>
                            <p:childTnLst>
                              <p:par>
                                <p:cTn id="109" presetID="47" presetClass="exit" presetSubtype="0" fill="hold" grpId="0" nodeType="clickEffect">
                                  <p:stCondLst>
                                    <p:cond delay="0"/>
                                  </p:stCondLst>
                                  <p:childTnLst>
                                    <p:animEffect transition="out" filter="fade">
                                      <p:cBhvr>
                                        <p:cTn id="110" dur="1000"/>
                                        <p:tgtEl>
                                          <p:spTgt spid="20"/>
                                        </p:tgtEl>
                                      </p:cBhvr>
                                    </p:animEffect>
                                    <p:anim calcmode="lin" valueType="num">
                                      <p:cBhvr>
                                        <p:cTn id="111" dur="1000"/>
                                        <p:tgtEl>
                                          <p:spTgt spid="20"/>
                                        </p:tgtEl>
                                        <p:attrNameLst>
                                          <p:attrName>ppt_x</p:attrName>
                                        </p:attrNameLst>
                                      </p:cBhvr>
                                      <p:tavLst>
                                        <p:tav tm="0">
                                          <p:val>
                                            <p:strVal val="ppt_x"/>
                                          </p:val>
                                        </p:tav>
                                        <p:tav tm="100000">
                                          <p:val>
                                            <p:strVal val="ppt_x"/>
                                          </p:val>
                                        </p:tav>
                                      </p:tavLst>
                                    </p:anim>
                                    <p:anim calcmode="lin" valueType="num">
                                      <p:cBhvr>
                                        <p:cTn id="112" dur="1000"/>
                                        <p:tgtEl>
                                          <p:spTgt spid="20"/>
                                        </p:tgtEl>
                                        <p:attrNameLst>
                                          <p:attrName>ppt_y</p:attrName>
                                        </p:attrNameLst>
                                      </p:cBhvr>
                                      <p:tavLst>
                                        <p:tav tm="0">
                                          <p:val>
                                            <p:strVal val="ppt_y"/>
                                          </p:val>
                                        </p:tav>
                                        <p:tav tm="100000">
                                          <p:val>
                                            <p:strVal val="ppt_y-.1"/>
                                          </p:val>
                                        </p:tav>
                                      </p:tavLst>
                                    </p:anim>
                                    <p:set>
                                      <p:cBhvr>
                                        <p:cTn id="113" dur="1" fill="hold">
                                          <p:stCondLst>
                                            <p:cond delay="999"/>
                                          </p:stCondLst>
                                        </p:cTn>
                                        <p:tgtEl>
                                          <p:spTgt spid="20"/>
                                        </p:tgtEl>
                                        <p:attrNameLst>
                                          <p:attrName>style.visibility</p:attrName>
                                        </p:attrNameLst>
                                      </p:cBhvr>
                                      <p:to>
                                        <p:strVal val="hidden"/>
                                      </p:to>
                                    </p:set>
                                  </p:childTnLst>
                                </p:cTn>
                              </p:par>
                              <p:par>
                                <p:cTn id="114" presetID="42" presetClass="entr" presetSubtype="0" fill="hold" grpId="0" nodeType="withEffect">
                                  <p:stCondLst>
                                    <p:cond delay="0"/>
                                  </p:stCondLst>
                                  <p:childTnLst>
                                    <p:set>
                                      <p:cBhvr>
                                        <p:cTn id="115" dur="1" fill="hold">
                                          <p:stCondLst>
                                            <p:cond delay="0"/>
                                          </p:stCondLst>
                                        </p:cTn>
                                        <p:tgtEl>
                                          <p:spTgt spid="23">
                                            <p:txEl>
                                              <p:charRg st="4294967295" end="4294967295"/>
                                            </p:txEl>
                                          </p:spTgt>
                                        </p:tgtEl>
                                        <p:attrNameLst>
                                          <p:attrName>style.visibility</p:attrName>
                                        </p:attrNameLst>
                                      </p:cBhvr>
                                      <p:to>
                                        <p:strVal val="visible"/>
                                      </p:to>
                                    </p:set>
                                    <p:animEffect transition="in" filter="fade">
                                      <p:cBhvr>
                                        <p:cTn id="116" dur="1000"/>
                                        <p:tgtEl>
                                          <p:spTgt spid="23">
                                            <p:txEl>
                                              <p:charRg st="4294967295" end="4294967295"/>
                                            </p:txEl>
                                          </p:spTgt>
                                        </p:tgtEl>
                                      </p:cBhvr>
                                    </p:animEffect>
                                    <p:anim calcmode="lin" valueType="num">
                                      <p:cBhvr>
                                        <p:cTn id="117" dur="1000" fill="hold"/>
                                        <p:tgtEl>
                                          <p:spTgt spid="23">
                                            <p:txEl>
                                              <p:charRg st="4294967295" end="4294967295"/>
                                            </p:txEl>
                                          </p:spTgt>
                                        </p:tgtEl>
                                        <p:attrNameLst>
                                          <p:attrName>ppt_x</p:attrName>
                                        </p:attrNameLst>
                                      </p:cBhvr>
                                      <p:tavLst>
                                        <p:tav tm="0">
                                          <p:val>
                                            <p:strVal val="#ppt_x"/>
                                          </p:val>
                                        </p:tav>
                                        <p:tav tm="100000">
                                          <p:val>
                                            <p:strVal val="#ppt_x"/>
                                          </p:val>
                                        </p:tav>
                                      </p:tavLst>
                                    </p:anim>
                                    <p:anim calcmode="lin" valueType="num">
                                      <p:cBhvr>
                                        <p:cTn id="118" dur="1000" fill="hold"/>
                                        <p:tgtEl>
                                          <p:spTgt spid="23">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0"/>
                  </p:tgtEl>
                </p:cond>
              </p:nextCondLst>
            </p:seq>
            <p:seq concurrent="1" nextAc="seek">
              <p:cTn id="119" restart="whenNotActive" fill="hold" evtFilter="cancelBubble" nodeType="interactiveSeq">
                <p:stCondLst>
                  <p:cond evt="onClick" delay="0">
                    <p:tgtEl>
                      <p:spTgt spid="23"/>
                    </p:tgtEl>
                  </p:cond>
                </p:stCondLst>
                <p:endSync evt="end" delay="0">
                  <p:rtn val="all"/>
                </p:endSync>
                <p:childTnLst>
                  <p:par>
                    <p:cTn id="120" fill="hold">
                      <p:stCondLst>
                        <p:cond delay="0"/>
                      </p:stCondLst>
                      <p:childTnLst>
                        <p:par>
                          <p:cTn id="121" fill="hold">
                            <p:stCondLst>
                              <p:cond delay="0"/>
                            </p:stCondLst>
                            <p:childTnLst>
                              <p:par>
                                <p:cTn id="122" presetID="42" presetClass="entr" presetSubtype="0" fill="hold" grpId="1" nodeType="clickEffect">
                                  <p:stCondLst>
                                    <p:cond delay="0"/>
                                  </p:stCondLst>
                                  <p:childTnLst>
                                    <p:set>
                                      <p:cBhvr>
                                        <p:cTn id="123" dur="1" fill="hold">
                                          <p:stCondLst>
                                            <p:cond delay="0"/>
                                          </p:stCondLst>
                                        </p:cTn>
                                        <p:tgtEl>
                                          <p:spTgt spid="23">
                                            <p:txEl>
                                              <p:charRg st="4294967295" end="4294967295"/>
                                            </p:txEl>
                                          </p:spTgt>
                                        </p:tgtEl>
                                        <p:attrNameLst>
                                          <p:attrName>style.visibility</p:attrName>
                                        </p:attrNameLst>
                                      </p:cBhvr>
                                      <p:to>
                                        <p:strVal val="visible"/>
                                      </p:to>
                                    </p:set>
                                    <p:animEffect transition="in" filter="fade">
                                      <p:cBhvr>
                                        <p:cTn id="124" dur="1000"/>
                                        <p:tgtEl>
                                          <p:spTgt spid="23">
                                            <p:txEl>
                                              <p:charRg st="4294967295" end="4294967295"/>
                                            </p:txEl>
                                          </p:spTgt>
                                        </p:tgtEl>
                                      </p:cBhvr>
                                    </p:animEffect>
                                    <p:anim calcmode="lin" valueType="num">
                                      <p:cBhvr>
                                        <p:cTn id="125" dur="1000" fill="hold"/>
                                        <p:tgtEl>
                                          <p:spTgt spid="23">
                                            <p:txEl>
                                              <p:charRg st="4294967295" end="4294967295"/>
                                            </p:txEl>
                                          </p:spTgt>
                                        </p:tgtEl>
                                        <p:attrNameLst>
                                          <p:attrName>ppt_x</p:attrName>
                                        </p:attrNameLst>
                                      </p:cBhvr>
                                      <p:tavLst>
                                        <p:tav tm="0">
                                          <p:val>
                                            <p:strVal val="#ppt_x"/>
                                          </p:val>
                                        </p:tav>
                                        <p:tav tm="100000">
                                          <p:val>
                                            <p:strVal val="#ppt_x"/>
                                          </p:val>
                                        </p:tav>
                                      </p:tavLst>
                                    </p:anim>
                                    <p:anim calcmode="lin" valueType="num">
                                      <p:cBhvr>
                                        <p:cTn id="126" dur="1000" fill="hold"/>
                                        <p:tgtEl>
                                          <p:spTgt spid="23">
                                            <p:txEl>
                                              <p:charRg st="4294967295" end="4294967295"/>
                                            </p:txEl>
                                          </p:spTgt>
                                        </p:tgtEl>
                                        <p:attrNameLst>
                                          <p:attrName>ppt_y</p:attrName>
                                        </p:attrNameLst>
                                      </p:cBhvr>
                                      <p:tavLst>
                                        <p:tav tm="0">
                                          <p:val>
                                            <p:strVal val="#ppt_y+.1"/>
                                          </p:val>
                                        </p:tav>
                                        <p:tav tm="100000">
                                          <p:val>
                                            <p:strVal val="#ppt_y"/>
                                          </p:val>
                                        </p:tav>
                                      </p:tavLst>
                                    </p:anim>
                                  </p:childTnLst>
                                </p:cTn>
                              </p:par>
                              <p:par>
                                <p:cTn id="127" presetID="47" presetClass="exit" presetSubtype="0" fill="hold" grpId="1" nodeType="withEffect">
                                  <p:stCondLst>
                                    <p:cond delay="0"/>
                                  </p:stCondLst>
                                  <p:childTnLst>
                                    <p:animEffect transition="out" filter="fade">
                                      <p:cBhvr>
                                        <p:cTn id="128" dur="1000"/>
                                        <p:tgtEl>
                                          <p:spTgt spid="20"/>
                                        </p:tgtEl>
                                      </p:cBhvr>
                                    </p:animEffect>
                                    <p:anim calcmode="lin" valueType="num">
                                      <p:cBhvr>
                                        <p:cTn id="129" dur="1000"/>
                                        <p:tgtEl>
                                          <p:spTgt spid="20"/>
                                        </p:tgtEl>
                                        <p:attrNameLst>
                                          <p:attrName>ppt_x</p:attrName>
                                        </p:attrNameLst>
                                      </p:cBhvr>
                                      <p:tavLst>
                                        <p:tav tm="0">
                                          <p:val>
                                            <p:strVal val="ppt_x"/>
                                          </p:val>
                                        </p:tav>
                                        <p:tav tm="100000">
                                          <p:val>
                                            <p:strVal val="ppt_x"/>
                                          </p:val>
                                        </p:tav>
                                      </p:tavLst>
                                    </p:anim>
                                    <p:anim calcmode="lin" valueType="num">
                                      <p:cBhvr>
                                        <p:cTn id="130" dur="1000"/>
                                        <p:tgtEl>
                                          <p:spTgt spid="20"/>
                                        </p:tgtEl>
                                        <p:attrNameLst>
                                          <p:attrName>ppt_y</p:attrName>
                                        </p:attrNameLst>
                                      </p:cBhvr>
                                      <p:tavLst>
                                        <p:tav tm="0">
                                          <p:val>
                                            <p:strVal val="ppt_y"/>
                                          </p:val>
                                        </p:tav>
                                        <p:tav tm="100000">
                                          <p:val>
                                            <p:strVal val="ppt_y-.1"/>
                                          </p:val>
                                        </p:tav>
                                      </p:tavLst>
                                    </p:anim>
                                    <p:set>
                                      <p:cBhvr>
                                        <p:cTn id="131"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32" restart="whenNotActive" fill="hold" evtFilter="cancelBubble" nodeType="interactiveSeq">
                <p:stCondLst>
                  <p:cond evt="onClick" delay="0">
                    <p:tgtEl>
                      <p:spTgt spid="26"/>
                    </p:tgtEl>
                  </p:cond>
                </p:stCondLst>
                <p:endSync evt="end" delay="0">
                  <p:rtn val="all"/>
                </p:endSync>
                <p:childTnLst>
                  <p:par>
                    <p:cTn id="133" fill="hold">
                      <p:stCondLst>
                        <p:cond delay="0"/>
                      </p:stCondLst>
                      <p:childTnLst>
                        <p:par>
                          <p:cTn id="134" fill="hold">
                            <p:stCondLst>
                              <p:cond delay="0"/>
                            </p:stCondLst>
                            <p:childTnLst>
                              <p:par>
                                <p:cTn id="135" presetID="1" presetClass="entr" presetSubtype="0" fill="hold" grpId="2" nodeType="clickEffect">
                                  <p:stCondLst>
                                    <p:cond delay="0"/>
                                  </p:stCondLst>
                                  <p:childTnLst>
                                    <p:set>
                                      <p:cBhvr>
                                        <p:cTn id="136" dur="1" fill="hold">
                                          <p:stCondLst>
                                            <p:cond delay="0"/>
                                          </p:stCondLst>
                                        </p:cTn>
                                        <p:tgtEl>
                                          <p:spTgt spid="17"/>
                                        </p:tgtEl>
                                        <p:attrNameLst>
                                          <p:attrName>style.visibility</p:attrName>
                                        </p:attrNameLst>
                                      </p:cBhvr>
                                      <p:to>
                                        <p:strVal val="visible"/>
                                      </p:to>
                                    </p:set>
                                  </p:childTnLst>
                                </p:cTn>
                              </p:par>
                              <p:par>
                                <p:cTn id="137" presetID="1" presetClass="entr" presetSubtype="0" fill="hold" grpId="2" nodeType="withEffect">
                                  <p:stCondLst>
                                    <p:cond delay="0"/>
                                  </p:stCondLst>
                                  <p:childTnLst>
                                    <p:set>
                                      <p:cBhvr>
                                        <p:cTn id="138" dur="1" fill="hold">
                                          <p:stCondLst>
                                            <p:cond delay="0"/>
                                          </p:stCondLst>
                                        </p:cTn>
                                        <p:tgtEl>
                                          <p:spTgt spid="16"/>
                                        </p:tgtEl>
                                        <p:attrNameLst>
                                          <p:attrName>style.visibility</p:attrName>
                                        </p:attrNameLst>
                                      </p:cBhvr>
                                      <p:to>
                                        <p:strVal val="visible"/>
                                      </p:to>
                                    </p:set>
                                  </p:childTnLst>
                                </p:cTn>
                              </p:par>
                              <p:par>
                                <p:cTn id="139" presetID="1" presetClass="entr" presetSubtype="0" fill="hold" grpId="2" nodeType="withEffect">
                                  <p:stCondLst>
                                    <p:cond delay="0"/>
                                  </p:stCondLst>
                                  <p:childTnLst>
                                    <p:set>
                                      <p:cBhvr>
                                        <p:cTn id="140" dur="1" fill="hold">
                                          <p:stCondLst>
                                            <p:cond delay="0"/>
                                          </p:stCondLst>
                                        </p:cTn>
                                        <p:tgtEl>
                                          <p:spTgt spid="18"/>
                                        </p:tgtEl>
                                        <p:attrNameLst>
                                          <p:attrName>style.visibility</p:attrName>
                                        </p:attrNameLst>
                                      </p:cBhvr>
                                      <p:to>
                                        <p:strVal val="visible"/>
                                      </p:to>
                                    </p:set>
                                  </p:childTnLst>
                                </p:cTn>
                              </p:par>
                              <p:par>
                                <p:cTn id="141" presetID="1" presetClass="entr" presetSubtype="0" fill="hold" grpId="2" nodeType="withEffect">
                                  <p:stCondLst>
                                    <p:cond delay="0"/>
                                  </p:stCondLst>
                                  <p:childTnLst>
                                    <p:set>
                                      <p:cBhvr>
                                        <p:cTn id="142" dur="1" fill="hold">
                                          <p:stCondLst>
                                            <p:cond delay="0"/>
                                          </p:stCondLst>
                                        </p:cTn>
                                        <p:tgtEl>
                                          <p:spTgt spid="19"/>
                                        </p:tgtEl>
                                        <p:attrNameLst>
                                          <p:attrName>style.visibility</p:attrName>
                                        </p:attrNameLst>
                                      </p:cBhvr>
                                      <p:to>
                                        <p:strVal val="visible"/>
                                      </p:to>
                                    </p:set>
                                  </p:childTnLst>
                                </p:cTn>
                              </p:par>
                              <p:par>
                                <p:cTn id="143" presetID="1" presetClass="entr" presetSubtype="0" fill="hold" grpId="2" nodeType="withEffect">
                                  <p:stCondLst>
                                    <p:cond delay="0"/>
                                  </p:stCondLst>
                                  <p:childTnLst>
                                    <p:set>
                                      <p:cBhvr>
                                        <p:cTn id="144" dur="1" fill="hold">
                                          <p:stCondLst>
                                            <p:cond delay="0"/>
                                          </p:stCondLst>
                                        </p:cTn>
                                        <p:tgtEl>
                                          <p:spTgt spid="20"/>
                                        </p:tgtEl>
                                        <p:attrNameLst>
                                          <p:attrName>style.visibility</p:attrName>
                                        </p:attrNameLst>
                                      </p:cBhvr>
                                      <p:to>
                                        <p:strVal val="visible"/>
                                      </p:to>
                                    </p:set>
                                  </p:childTnLst>
                                </p:cTn>
                              </p:par>
                              <p:par>
                                <p:cTn id="145" presetID="1" presetClass="exit" presetSubtype="0" fill="hold" grpId="2" nodeType="withEffect">
                                  <p:stCondLst>
                                    <p:cond delay="0"/>
                                  </p:stCondLst>
                                  <p:childTnLst>
                                    <p:set>
                                      <p:cBhvr>
                                        <p:cTn id="146" dur="1" fill="hold">
                                          <p:stCondLst>
                                            <p:cond delay="0"/>
                                          </p:stCondLst>
                                        </p:cTn>
                                        <p:tgtEl>
                                          <p:spTgt spid="70">
                                            <p:txEl>
                                              <p:charRg st="4294967295" end="4294967295"/>
                                            </p:txEl>
                                          </p:spTgt>
                                        </p:tgtEl>
                                        <p:attrNameLst>
                                          <p:attrName>style.visibility</p:attrName>
                                        </p:attrNameLst>
                                      </p:cBhvr>
                                      <p:to>
                                        <p:strVal val="hidden"/>
                                      </p:to>
                                    </p:set>
                                  </p:childTnLst>
                                </p:cTn>
                              </p:par>
                              <p:par>
                                <p:cTn id="147" presetID="1" presetClass="exit" presetSubtype="0" fill="hold" grpId="2" nodeType="withEffect">
                                  <p:stCondLst>
                                    <p:cond delay="0"/>
                                  </p:stCondLst>
                                  <p:childTnLst>
                                    <p:set>
                                      <p:cBhvr>
                                        <p:cTn id="148" dur="1" fill="hold">
                                          <p:stCondLst>
                                            <p:cond delay="0"/>
                                          </p:stCondLst>
                                        </p:cTn>
                                        <p:tgtEl>
                                          <p:spTgt spid="71">
                                            <p:txEl>
                                              <p:charRg st="4294967295" end="4294967295"/>
                                            </p:txEl>
                                          </p:spTgt>
                                        </p:tgtEl>
                                        <p:attrNameLst>
                                          <p:attrName>style.visibility</p:attrName>
                                        </p:attrNameLst>
                                      </p:cBhvr>
                                      <p:to>
                                        <p:strVal val="hidden"/>
                                      </p:to>
                                    </p:set>
                                  </p:childTnLst>
                                </p:cTn>
                              </p:par>
                              <p:par>
                                <p:cTn id="149" presetID="1" presetClass="exit" presetSubtype="0" fill="hold" grpId="2" nodeType="withEffect">
                                  <p:stCondLst>
                                    <p:cond delay="0"/>
                                  </p:stCondLst>
                                  <p:childTnLst>
                                    <p:set>
                                      <p:cBhvr>
                                        <p:cTn id="150" dur="1" fill="hold">
                                          <p:stCondLst>
                                            <p:cond delay="0"/>
                                          </p:stCondLst>
                                        </p:cTn>
                                        <p:tgtEl>
                                          <p:spTgt spid="68">
                                            <p:txEl>
                                              <p:charRg st="4294967295" end="4294967295"/>
                                            </p:txEl>
                                          </p:spTgt>
                                        </p:tgtEl>
                                        <p:attrNameLst>
                                          <p:attrName>style.visibility</p:attrName>
                                        </p:attrNameLst>
                                      </p:cBhvr>
                                      <p:to>
                                        <p:strVal val="hidden"/>
                                      </p:to>
                                    </p:set>
                                  </p:childTnLst>
                                </p:cTn>
                              </p:par>
                              <p:par>
                                <p:cTn id="151" presetID="1" presetClass="exit" presetSubtype="0" fill="hold" grpId="2" nodeType="withEffect">
                                  <p:stCondLst>
                                    <p:cond delay="0"/>
                                  </p:stCondLst>
                                  <p:childTnLst>
                                    <p:set>
                                      <p:cBhvr>
                                        <p:cTn id="152" dur="1" fill="hold">
                                          <p:stCondLst>
                                            <p:cond delay="0"/>
                                          </p:stCondLst>
                                        </p:cTn>
                                        <p:tgtEl>
                                          <p:spTgt spid="69">
                                            <p:txEl>
                                              <p:charRg st="4294967295" end="4294967295"/>
                                            </p:txEl>
                                          </p:spTgt>
                                        </p:tgtEl>
                                        <p:attrNameLst>
                                          <p:attrName>style.visibility</p:attrName>
                                        </p:attrNameLst>
                                      </p:cBhvr>
                                      <p:to>
                                        <p:strVal val="hidden"/>
                                      </p:to>
                                    </p:set>
                                  </p:childTnLst>
                                </p:cTn>
                              </p:par>
                              <p:par>
                                <p:cTn id="153" presetID="1" presetClass="exit" presetSubtype="0" fill="hold" grpId="2" nodeType="withEffect">
                                  <p:stCondLst>
                                    <p:cond delay="0"/>
                                  </p:stCondLst>
                                  <p:childTnLst>
                                    <p:set>
                                      <p:cBhvr>
                                        <p:cTn id="154" dur="1" fill="hold">
                                          <p:stCondLst>
                                            <p:cond delay="0"/>
                                          </p:stCondLst>
                                        </p:cTn>
                                        <p:tgtEl>
                                          <p:spTgt spid="23">
                                            <p:txEl>
                                              <p:charRg st="4294967295" end="4294967295"/>
                                            </p:txEl>
                                          </p:spTgt>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55" restart="whenNotActive" fill="hold" evtFilter="cancelBubble" nodeType="interactiveSeq">
                <p:stCondLst>
                  <p:cond evt="onClick" delay="0">
                    <p:tgtEl>
                      <p:spTgt spid="27"/>
                    </p:tgtEl>
                  </p:cond>
                </p:stCondLst>
                <p:endSync evt="end" delay="0">
                  <p:rtn val="all"/>
                </p:endSync>
                <p:childTnLst>
                  <p:par>
                    <p:cTn id="156" fill="hold">
                      <p:stCondLst>
                        <p:cond delay="0"/>
                      </p:stCondLst>
                      <p:childTnLst>
                        <p:par>
                          <p:cTn id="157" fill="hold">
                            <p:stCondLst>
                              <p:cond delay="0"/>
                            </p:stCondLst>
                            <p:childTnLst>
                              <p:par>
                                <p:cTn id="158" presetID="1" presetClass="entr" presetSubtype="0" fill="hold" grpId="3" nodeType="clickEffect">
                                  <p:stCondLst>
                                    <p:cond delay="0"/>
                                  </p:stCondLst>
                                  <p:childTnLst>
                                    <p:set>
                                      <p:cBhvr>
                                        <p:cTn id="159" dur="1" fill="hold">
                                          <p:stCondLst>
                                            <p:cond delay="0"/>
                                          </p:stCondLst>
                                        </p:cTn>
                                        <p:tgtEl>
                                          <p:spTgt spid="17"/>
                                        </p:tgtEl>
                                        <p:attrNameLst>
                                          <p:attrName>style.visibility</p:attrName>
                                        </p:attrNameLst>
                                      </p:cBhvr>
                                      <p:to>
                                        <p:strVal val="visible"/>
                                      </p:to>
                                    </p:set>
                                  </p:childTnLst>
                                </p:cTn>
                              </p:par>
                              <p:par>
                                <p:cTn id="160" presetID="1" presetClass="entr" presetSubtype="0" fill="hold" grpId="3" nodeType="withEffect">
                                  <p:stCondLst>
                                    <p:cond delay="0"/>
                                  </p:stCondLst>
                                  <p:childTnLst>
                                    <p:set>
                                      <p:cBhvr>
                                        <p:cTn id="161" dur="1" fill="hold">
                                          <p:stCondLst>
                                            <p:cond delay="0"/>
                                          </p:stCondLst>
                                        </p:cTn>
                                        <p:tgtEl>
                                          <p:spTgt spid="16"/>
                                        </p:tgtEl>
                                        <p:attrNameLst>
                                          <p:attrName>style.visibility</p:attrName>
                                        </p:attrNameLst>
                                      </p:cBhvr>
                                      <p:to>
                                        <p:strVal val="visible"/>
                                      </p:to>
                                    </p:set>
                                  </p:childTnLst>
                                </p:cTn>
                              </p:par>
                              <p:par>
                                <p:cTn id="162" presetID="1" presetClass="entr" presetSubtype="0" fill="hold" grpId="3" nodeType="withEffect">
                                  <p:stCondLst>
                                    <p:cond delay="0"/>
                                  </p:stCondLst>
                                  <p:childTnLst>
                                    <p:set>
                                      <p:cBhvr>
                                        <p:cTn id="163" dur="1" fill="hold">
                                          <p:stCondLst>
                                            <p:cond delay="0"/>
                                          </p:stCondLst>
                                        </p:cTn>
                                        <p:tgtEl>
                                          <p:spTgt spid="18"/>
                                        </p:tgtEl>
                                        <p:attrNameLst>
                                          <p:attrName>style.visibility</p:attrName>
                                        </p:attrNameLst>
                                      </p:cBhvr>
                                      <p:to>
                                        <p:strVal val="visible"/>
                                      </p:to>
                                    </p:set>
                                  </p:childTnLst>
                                </p:cTn>
                              </p:par>
                              <p:par>
                                <p:cTn id="164" presetID="1" presetClass="entr" presetSubtype="0" fill="hold" grpId="3" nodeType="withEffect">
                                  <p:stCondLst>
                                    <p:cond delay="0"/>
                                  </p:stCondLst>
                                  <p:childTnLst>
                                    <p:set>
                                      <p:cBhvr>
                                        <p:cTn id="165" dur="1" fill="hold">
                                          <p:stCondLst>
                                            <p:cond delay="0"/>
                                          </p:stCondLst>
                                        </p:cTn>
                                        <p:tgtEl>
                                          <p:spTgt spid="19"/>
                                        </p:tgtEl>
                                        <p:attrNameLst>
                                          <p:attrName>style.visibility</p:attrName>
                                        </p:attrNameLst>
                                      </p:cBhvr>
                                      <p:to>
                                        <p:strVal val="visible"/>
                                      </p:to>
                                    </p:set>
                                  </p:childTnLst>
                                </p:cTn>
                              </p:par>
                              <p:par>
                                <p:cTn id="166" presetID="1" presetClass="entr" presetSubtype="0" fill="hold" grpId="3" nodeType="withEffect">
                                  <p:stCondLst>
                                    <p:cond delay="0"/>
                                  </p:stCondLst>
                                  <p:childTnLst>
                                    <p:set>
                                      <p:cBhvr>
                                        <p:cTn id="167" dur="1" fill="hold">
                                          <p:stCondLst>
                                            <p:cond delay="0"/>
                                          </p:stCondLst>
                                        </p:cTn>
                                        <p:tgtEl>
                                          <p:spTgt spid="20"/>
                                        </p:tgtEl>
                                        <p:attrNameLst>
                                          <p:attrName>style.visibility</p:attrName>
                                        </p:attrNameLst>
                                      </p:cBhvr>
                                      <p:to>
                                        <p:strVal val="visible"/>
                                      </p:to>
                                    </p:set>
                                  </p:childTnLst>
                                </p:cTn>
                              </p:par>
                              <p:par>
                                <p:cTn id="168" presetID="1" presetClass="exit" presetSubtype="0" fill="hold" grpId="3" nodeType="withEffect">
                                  <p:stCondLst>
                                    <p:cond delay="0"/>
                                  </p:stCondLst>
                                  <p:childTnLst>
                                    <p:set>
                                      <p:cBhvr>
                                        <p:cTn id="169" dur="1" fill="hold">
                                          <p:stCondLst>
                                            <p:cond delay="0"/>
                                          </p:stCondLst>
                                        </p:cTn>
                                        <p:tgtEl>
                                          <p:spTgt spid="70">
                                            <p:txEl>
                                              <p:charRg st="4294967295" end="4294967295"/>
                                            </p:txEl>
                                          </p:spTgt>
                                        </p:tgtEl>
                                        <p:attrNameLst>
                                          <p:attrName>style.visibility</p:attrName>
                                        </p:attrNameLst>
                                      </p:cBhvr>
                                      <p:to>
                                        <p:strVal val="hidden"/>
                                      </p:to>
                                    </p:set>
                                  </p:childTnLst>
                                </p:cTn>
                              </p:par>
                              <p:par>
                                <p:cTn id="170" presetID="1" presetClass="exit" presetSubtype="0" fill="hold" grpId="3" nodeType="withEffect">
                                  <p:stCondLst>
                                    <p:cond delay="0"/>
                                  </p:stCondLst>
                                  <p:childTnLst>
                                    <p:set>
                                      <p:cBhvr>
                                        <p:cTn id="171" dur="1" fill="hold">
                                          <p:stCondLst>
                                            <p:cond delay="0"/>
                                          </p:stCondLst>
                                        </p:cTn>
                                        <p:tgtEl>
                                          <p:spTgt spid="71">
                                            <p:txEl>
                                              <p:charRg st="4294967295" end="4294967295"/>
                                            </p:txEl>
                                          </p:spTgt>
                                        </p:tgtEl>
                                        <p:attrNameLst>
                                          <p:attrName>style.visibility</p:attrName>
                                        </p:attrNameLst>
                                      </p:cBhvr>
                                      <p:to>
                                        <p:strVal val="hidden"/>
                                      </p:to>
                                    </p:set>
                                  </p:childTnLst>
                                </p:cTn>
                              </p:par>
                              <p:par>
                                <p:cTn id="172" presetID="1" presetClass="exit" presetSubtype="0" fill="hold" grpId="3" nodeType="withEffect">
                                  <p:stCondLst>
                                    <p:cond delay="0"/>
                                  </p:stCondLst>
                                  <p:childTnLst>
                                    <p:set>
                                      <p:cBhvr>
                                        <p:cTn id="173" dur="1" fill="hold">
                                          <p:stCondLst>
                                            <p:cond delay="0"/>
                                          </p:stCondLst>
                                        </p:cTn>
                                        <p:tgtEl>
                                          <p:spTgt spid="68">
                                            <p:txEl>
                                              <p:charRg st="4294967295" end="4294967295"/>
                                            </p:txEl>
                                          </p:spTgt>
                                        </p:tgtEl>
                                        <p:attrNameLst>
                                          <p:attrName>style.visibility</p:attrName>
                                        </p:attrNameLst>
                                      </p:cBhvr>
                                      <p:to>
                                        <p:strVal val="hidden"/>
                                      </p:to>
                                    </p:set>
                                  </p:childTnLst>
                                </p:cTn>
                              </p:par>
                              <p:par>
                                <p:cTn id="174" presetID="1" presetClass="exit" presetSubtype="0" fill="hold" grpId="3" nodeType="withEffect">
                                  <p:stCondLst>
                                    <p:cond delay="0"/>
                                  </p:stCondLst>
                                  <p:childTnLst>
                                    <p:set>
                                      <p:cBhvr>
                                        <p:cTn id="175" dur="1" fill="hold">
                                          <p:stCondLst>
                                            <p:cond delay="0"/>
                                          </p:stCondLst>
                                        </p:cTn>
                                        <p:tgtEl>
                                          <p:spTgt spid="69">
                                            <p:txEl>
                                              <p:charRg st="4294967295" end="4294967295"/>
                                            </p:txEl>
                                          </p:spTgt>
                                        </p:tgtEl>
                                        <p:attrNameLst>
                                          <p:attrName>style.visibility</p:attrName>
                                        </p:attrNameLst>
                                      </p:cBhvr>
                                      <p:to>
                                        <p:strVal val="hidden"/>
                                      </p:to>
                                    </p:set>
                                  </p:childTnLst>
                                </p:cTn>
                              </p:par>
                              <p:par>
                                <p:cTn id="176" presetID="1" presetClass="exit" presetSubtype="0" fill="hold" grpId="3" nodeType="withEffect">
                                  <p:stCondLst>
                                    <p:cond delay="0"/>
                                  </p:stCondLst>
                                  <p:childTnLst>
                                    <p:set>
                                      <p:cBhvr>
                                        <p:cTn id="177" dur="1" fill="hold">
                                          <p:stCondLst>
                                            <p:cond delay="0"/>
                                          </p:stCondLst>
                                        </p:cTn>
                                        <p:tgtEl>
                                          <p:spTgt spid="23">
                                            <p:txEl>
                                              <p:charRg st="4294967295" end="4294967295"/>
                                            </p:txEl>
                                          </p:spTgt>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0" grpId="0"/>
      <p:bldP spid="20" grpId="1"/>
      <p:bldP spid="20" grpId="2"/>
      <p:bldP spid="20" grpId="3"/>
      <p:bldP spid="19" grpId="0"/>
      <p:bldP spid="19" grpId="1"/>
      <p:bldP spid="19" grpId="2"/>
      <p:bldP spid="19" grpId="3"/>
      <p:bldP spid="18" grpId="0"/>
      <p:bldP spid="18" grpId="1"/>
      <p:bldP spid="18" grpId="2"/>
      <p:bldP spid="18" grpId="3"/>
      <p:bldP spid="17" grpId="0"/>
      <p:bldP spid="17" grpId="1"/>
      <p:bldP spid="17" grpId="2"/>
      <p:bldP spid="17" grpId="3"/>
      <p:bldP spid="16" grpId="0"/>
      <p:bldP spid="16" grpId="1"/>
      <p:bldP spid="16" grpId="2"/>
      <p:bldP spid="16" grpId="3"/>
      <p:bldP spid="23" grpId="0" autoUpdateAnimBg="0"/>
      <p:bldP spid="23" grpId="1" autoUpdateAnimBg="0"/>
      <p:bldP spid="23" grpId="2" autoUpdateAnimBg="0"/>
      <p:bldP spid="23" grpId="3" autoUpdateAnimBg="0"/>
      <p:bldP spid="69" grpId="0" autoUpdateAnimBg="0"/>
      <p:bldP spid="69" grpId="1" autoUpdateAnimBg="0"/>
      <p:bldP spid="69" grpId="2" autoUpdateAnimBg="0"/>
      <p:bldP spid="69" grpId="3" autoUpdateAnimBg="0"/>
      <p:bldP spid="68" grpId="0" autoUpdateAnimBg="0"/>
      <p:bldP spid="68" grpId="1" autoUpdateAnimBg="0"/>
      <p:bldP spid="68" grpId="2" autoUpdateAnimBg="0"/>
      <p:bldP spid="68" grpId="3" autoUpdateAnimBg="0"/>
      <p:bldP spid="70" grpId="0" autoUpdateAnimBg="0"/>
      <p:bldP spid="70" grpId="1" autoUpdateAnimBg="0"/>
      <p:bldP spid="70" grpId="2" autoUpdateAnimBg="0"/>
      <p:bldP spid="70" grpId="3" autoUpdateAnimBg="0"/>
      <p:bldP spid="71" grpId="0" autoUpdateAnimBg="0"/>
      <p:bldP spid="71" grpId="1" autoUpdateAnimBg="0"/>
      <p:bldP spid="71" grpId="2" autoUpdateAnimBg="0"/>
      <p:bldP spid="71" grpId="3"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ll Souls (2.3&amp;4.R01.S06) Eternal Res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2266950"/>
            <a:ext cx="609600" cy="609600"/>
          </a:xfrm>
          <a:prstGeom prst="rect">
            <a:avLst/>
          </a:prstGeom>
        </p:spPr>
      </p:pic>
      <p:sp>
        <p:nvSpPr>
          <p:cNvPr id="22" name="Rectangle 21"/>
          <p:cNvSpPr/>
          <p:nvPr/>
        </p:nvSpPr>
        <p:spPr>
          <a:xfrm>
            <a:off x="76968" y="48105"/>
            <a:ext cx="9000000" cy="5040000"/>
          </a:xfrm>
          <a:prstGeom prst="rect">
            <a:avLst/>
          </a:prstGeom>
          <a:blipFill rotWithShape="1">
            <a:blip r:embed="rId6">
              <a:alphaModFix amt="75000"/>
            </a:blip>
            <a:stretch>
              <a:fillRect/>
            </a:stretch>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REMOVE THIS OBJECT"/>
          <p:cNvSpPr txBox="1"/>
          <p:nvPr/>
        </p:nvSpPr>
        <p:spPr>
          <a:xfrm>
            <a:off x="3557" y="3376"/>
            <a:ext cx="9144000" cy="1200329"/>
          </a:xfrm>
          <a:prstGeom prst="rect">
            <a:avLst/>
          </a:prstGeom>
          <a:noFill/>
        </p:spPr>
        <p:txBody>
          <a:bodyPr wrap="square" rtlCol="0">
            <a:spAutoFit/>
          </a:bodyPr>
          <a:lstStyle/>
          <a:p>
            <a:pPr algn="ctr"/>
            <a:r>
              <a:rPr lang="en-NZ" sz="3600" spc="300" dirty="0">
                <a:solidFill>
                  <a:schemeClr val="accent4">
                    <a:lumMod val="50000"/>
                  </a:schemeClr>
                </a:solidFill>
                <a:latin typeface="Bookman Old Style"/>
                <a:cs typeface="Bookman Old Style"/>
              </a:rPr>
              <a:t>Ways we can pray for </a:t>
            </a:r>
            <a:endParaRPr lang="en-NZ" sz="3600" spc="300" dirty="0" smtClean="0">
              <a:solidFill>
                <a:schemeClr val="accent4">
                  <a:lumMod val="50000"/>
                </a:schemeClr>
              </a:solidFill>
              <a:latin typeface="Bookman Old Style"/>
              <a:cs typeface="Bookman Old Style"/>
            </a:endParaRPr>
          </a:p>
          <a:p>
            <a:pPr algn="ctr"/>
            <a:r>
              <a:rPr lang="en-NZ" sz="3600" spc="300" dirty="0" smtClean="0">
                <a:solidFill>
                  <a:schemeClr val="accent4">
                    <a:lumMod val="50000"/>
                  </a:schemeClr>
                </a:solidFill>
                <a:latin typeface="Bookman Old Style"/>
                <a:cs typeface="Bookman Old Style"/>
              </a:rPr>
              <a:t>the Holy </a:t>
            </a:r>
            <a:r>
              <a:rPr lang="en-NZ" sz="3600" spc="300" dirty="0">
                <a:solidFill>
                  <a:schemeClr val="accent4">
                    <a:lumMod val="50000"/>
                  </a:schemeClr>
                </a:solidFill>
                <a:latin typeface="Bookman Old Style"/>
                <a:cs typeface="Bookman Old Style"/>
              </a:rPr>
              <a:t>Souls </a:t>
            </a:r>
            <a:endParaRPr lang="en-GB" sz="3600" b="1" spc="300" dirty="0">
              <a:solidFill>
                <a:schemeClr val="accent4">
                  <a:lumMod val="50000"/>
                </a:schemeClr>
              </a:solidFill>
              <a:latin typeface="Bookman Old Style"/>
              <a:cs typeface="Bookman Old Style"/>
            </a:endParaRPr>
          </a:p>
        </p:txBody>
      </p:sp>
      <p:sp>
        <p:nvSpPr>
          <p:cNvPr id="24" name="Textbox: Line 4"/>
          <p:cNvSpPr txBox="1"/>
          <p:nvPr/>
        </p:nvSpPr>
        <p:spPr>
          <a:xfrm>
            <a:off x="4791586" y="3661843"/>
            <a:ext cx="4285383" cy="954107"/>
          </a:xfrm>
          <a:prstGeom prst="rect">
            <a:avLst/>
          </a:prstGeom>
          <a:noFill/>
        </p:spPr>
        <p:txBody>
          <a:bodyPr wrap="square" rtlCol="0">
            <a:spAutoFit/>
          </a:bodyPr>
          <a:lstStyle/>
          <a:p>
            <a:pPr algn="ctr"/>
            <a:r>
              <a:rPr lang="en-NZ" sz="1400" spc="300" dirty="0">
                <a:latin typeface="Aktiv Grotesk"/>
                <a:cs typeface="Aktiv Grotesk"/>
              </a:rPr>
              <a:t>Sometimes we can go to </a:t>
            </a:r>
            <a:r>
              <a:rPr lang="en-NZ" sz="1400" spc="300" dirty="0" smtClean="0">
                <a:latin typeface="Aktiv Grotesk"/>
                <a:cs typeface="Aktiv Grotesk"/>
              </a:rPr>
              <a:t>Mass </a:t>
            </a:r>
            <a:r>
              <a:rPr lang="en-NZ" sz="1400" spc="300" dirty="0">
                <a:latin typeface="Aktiv Grotesk"/>
                <a:cs typeface="Aktiv Grotesk"/>
              </a:rPr>
              <a:t>at the cemetery where many holy souls are buried and pray they will be in heaven with God today. </a:t>
            </a:r>
          </a:p>
        </p:txBody>
      </p:sp>
      <p:sp>
        <p:nvSpPr>
          <p:cNvPr id="23" name="Textbox: Line 3"/>
          <p:cNvSpPr txBox="1"/>
          <p:nvPr/>
        </p:nvSpPr>
        <p:spPr>
          <a:xfrm>
            <a:off x="4791586" y="2673126"/>
            <a:ext cx="4285383" cy="954107"/>
          </a:xfrm>
          <a:prstGeom prst="rect">
            <a:avLst/>
          </a:prstGeom>
          <a:noFill/>
        </p:spPr>
        <p:txBody>
          <a:bodyPr wrap="square" rtlCol="0">
            <a:spAutoFit/>
          </a:bodyPr>
          <a:lstStyle/>
          <a:p>
            <a:pPr algn="ctr"/>
            <a:r>
              <a:rPr lang="en-NZ" sz="1400" spc="300" dirty="0">
                <a:latin typeface="Aktiv Grotesk"/>
                <a:cs typeface="Aktiv Grotesk"/>
              </a:rPr>
              <a:t>We can go to </a:t>
            </a:r>
            <a:r>
              <a:rPr lang="en-NZ" sz="1400" spc="300" dirty="0" smtClean="0">
                <a:latin typeface="Aktiv Grotesk"/>
                <a:cs typeface="Aktiv Grotesk"/>
              </a:rPr>
              <a:t>Mass </a:t>
            </a:r>
            <a:r>
              <a:rPr lang="en-NZ" sz="1400" spc="300" dirty="0">
                <a:latin typeface="Aktiv Grotesk"/>
                <a:cs typeface="Aktiv Grotesk"/>
              </a:rPr>
              <a:t>with our families and pray that the souls of our family members are in heaven with God.</a:t>
            </a:r>
          </a:p>
        </p:txBody>
      </p:sp>
      <p:sp>
        <p:nvSpPr>
          <p:cNvPr id="14" name="Textbox: Line 2"/>
          <p:cNvSpPr txBox="1"/>
          <p:nvPr/>
        </p:nvSpPr>
        <p:spPr>
          <a:xfrm>
            <a:off x="4791586" y="1896937"/>
            <a:ext cx="4285383" cy="738664"/>
          </a:xfrm>
          <a:prstGeom prst="rect">
            <a:avLst/>
          </a:prstGeom>
          <a:noFill/>
        </p:spPr>
        <p:txBody>
          <a:bodyPr wrap="square" rtlCol="0">
            <a:spAutoFit/>
          </a:bodyPr>
          <a:lstStyle/>
          <a:p>
            <a:pPr algn="ctr"/>
            <a:r>
              <a:rPr lang="en-NZ" sz="1400" spc="300" dirty="0">
                <a:latin typeface="Aktiv Grotesk"/>
                <a:cs typeface="Aktiv Grotesk"/>
              </a:rPr>
              <a:t>We can pray with our family for the souls of members of our family who have died.</a:t>
            </a:r>
          </a:p>
        </p:txBody>
      </p:sp>
      <p:sp>
        <p:nvSpPr>
          <p:cNvPr id="13" name="Textbox: Line 1"/>
          <p:cNvSpPr txBox="1"/>
          <p:nvPr/>
        </p:nvSpPr>
        <p:spPr>
          <a:xfrm>
            <a:off x="4791586" y="1179266"/>
            <a:ext cx="4285383" cy="738664"/>
          </a:xfrm>
          <a:prstGeom prst="rect">
            <a:avLst/>
          </a:prstGeom>
          <a:noFill/>
        </p:spPr>
        <p:txBody>
          <a:bodyPr wrap="square" rtlCol="0">
            <a:spAutoFit/>
          </a:bodyPr>
          <a:lstStyle/>
          <a:p>
            <a:pPr algn="ctr"/>
            <a:r>
              <a:rPr lang="en-NZ" sz="1400" spc="300" dirty="0">
                <a:latin typeface="Aktiv Grotesk"/>
                <a:cs typeface="Aktiv Grotesk"/>
              </a:rPr>
              <a:t>We can have a liturgy at the cemetery for all those who have died in our community.</a:t>
            </a:r>
          </a:p>
        </p:txBody>
      </p:sp>
      <p:sp>
        <p:nvSpPr>
          <p:cNvPr id="19" name="Shape: Image"/>
          <p:cNvSpPr/>
          <p:nvPr/>
        </p:nvSpPr>
        <p:spPr>
          <a:xfrm>
            <a:off x="288034" y="1275606"/>
            <a:ext cx="4427982" cy="3267605"/>
          </a:xfrm>
          <a:prstGeom prst="rect">
            <a:avLst/>
          </a:prstGeom>
          <a:blipFill dpi="0" rotWithShape="1">
            <a:blip r:embed="rId7" cstate="print"/>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hape; Puzzle 5"/>
          <p:cNvSpPr/>
          <p:nvPr/>
        </p:nvSpPr>
        <p:spPr>
          <a:xfrm>
            <a:off x="1317238" y="1279103"/>
            <a:ext cx="2340000" cy="3272400"/>
          </a:xfrm>
          <a:prstGeom prst="hexagon">
            <a:avLst/>
          </a:prstGeom>
          <a:blipFill rotWithShape="1">
            <a:blip r:embed="rId8"/>
            <a:srcRect/>
            <a:stretch>
              <a:fillRect l="769" t="-575" r="-54615" b="-575"/>
            </a:stretch>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b="1" dirty="0"/>
          </a:p>
        </p:txBody>
      </p:sp>
      <p:sp>
        <p:nvSpPr>
          <p:cNvPr id="36" name="Shape; Cover 5"/>
          <p:cNvSpPr/>
          <p:nvPr/>
        </p:nvSpPr>
        <p:spPr>
          <a:xfrm>
            <a:off x="1317238" y="1274502"/>
            <a:ext cx="2340000" cy="3279600"/>
          </a:xfrm>
          <a:prstGeom prst="hexagon">
            <a:avLst/>
          </a:prstGeom>
          <a:solidFill>
            <a:srgbClr val="C992F6"/>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t>5</a:t>
            </a:r>
          </a:p>
        </p:txBody>
      </p:sp>
      <p:sp>
        <p:nvSpPr>
          <p:cNvPr id="26" name="Shape: Puzzle 4"/>
          <p:cNvSpPr/>
          <p:nvPr/>
        </p:nvSpPr>
        <p:spPr>
          <a:xfrm flipV="1">
            <a:off x="288034" y="2919667"/>
            <a:ext cx="1673525" cy="1633803"/>
          </a:xfrm>
          <a:custGeom>
            <a:avLst/>
            <a:gdLst>
              <a:gd name="connsiteX0" fmla="*/ 0 w 1673525"/>
              <a:gd name="connsiteY0" fmla="*/ 0 h 1621766"/>
              <a:gd name="connsiteX1" fmla="*/ 1673525 w 1673525"/>
              <a:gd name="connsiteY1" fmla="*/ 0 h 1621766"/>
              <a:gd name="connsiteX2" fmla="*/ 1052423 w 1673525"/>
              <a:gd name="connsiteY2" fmla="*/ 1621766 h 1621766"/>
              <a:gd name="connsiteX3" fmla="*/ 8627 w 1673525"/>
              <a:gd name="connsiteY3" fmla="*/ 1621766 h 1621766"/>
              <a:gd name="connsiteX4" fmla="*/ 0 w 1673525"/>
              <a:gd name="connsiteY4" fmla="*/ 0 h 1621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525" h="1621766">
                <a:moveTo>
                  <a:pt x="0" y="0"/>
                </a:moveTo>
                <a:lnTo>
                  <a:pt x="1673525" y="0"/>
                </a:lnTo>
                <a:lnTo>
                  <a:pt x="1052423" y="1621766"/>
                </a:lnTo>
                <a:lnTo>
                  <a:pt x="8627" y="1621766"/>
                </a:lnTo>
                <a:cubicBezTo>
                  <a:pt x="5751" y="1081177"/>
                  <a:pt x="2876" y="540589"/>
                  <a:pt x="0" y="0"/>
                </a:cubicBezTo>
                <a:close/>
              </a:path>
            </a:pathLst>
          </a:custGeom>
          <a:blipFill rotWithShape="0">
            <a:blip r:embed="rId9"/>
            <a:stretch>
              <a:fillRect/>
            </a:stretch>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scene3d>
              <a:camera prst="orthographicFront">
                <a:rot lat="0" lon="0" rev="10800000"/>
              </a:camera>
              <a:lightRig rig="threePt" dir="t"/>
            </a:scene3d>
          </a:bodyPr>
          <a:lstStyle/>
          <a:p>
            <a:pPr algn="r"/>
            <a:endParaRPr lang="en-GB" b="1" dirty="0"/>
          </a:p>
        </p:txBody>
      </p:sp>
      <p:sp>
        <p:nvSpPr>
          <p:cNvPr id="34" name="Shape: Cover 4"/>
          <p:cNvSpPr/>
          <p:nvPr/>
        </p:nvSpPr>
        <p:spPr>
          <a:xfrm flipV="1">
            <a:off x="288034" y="2919667"/>
            <a:ext cx="1673525" cy="1633803"/>
          </a:xfrm>
          <a:custGeom>
            <a:avLst/>
            <a:gdLst>
              <a:gd name="connsiteX0" fmla="*/ 0 w 1673525"/>
              <a:gd name="connsiteY0" fmla="*/ 0 h 1621766"/>
              <a:gd name="connsiteX1" fmla="*/ 1673525 w 1673525"/>
              <a:gd name="connsiteY1" fmla="*/ 0 h 1621766"/>
              <a:gd name="connsiteX2" fmla="*/ 1052423 w 1673525"/>
              <a:gd name="connsiteY2" fmla="*/ 1621766 h 1621766"/>
              <a:gd name="connsiteX3" fmla="*/ 8627 w 1673525"/>
              <a:gd name="connsiteY3" fmla="*/ 1621766 h 1621766"/>
              <a:gd name="connsiteX4" fmla="*/ 0 w 1673525"/>
              <a:gd name="connsiteY4" fmla="*/ 0 h 1621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525" h="1621766">
                <a:moveTo>
                  <a:pt x="0" y="0"/>
                </a:moveTo>
                <a:lnTo>
                  <a:pt x="1673525" y="0"/>
                </a:lnTo>
                <a:lnTo>
                  <a:pt x="1052423" y="1621766"/>
                </a:lnTo>
                <a:lnTo>
                  <a:pt x="8627" y="1621766"/>
                </a:lnTo>
                <a:cubicBezTo>
                  <a:pt x="5751" y="1081177"/>
                  <a:pt x="2876" y="540589"/>
                  <a:pt x="0" y="0"/>
                </a:cubicBezTo>
                <a:close/>
              </a:path>
            </a:pathLst>
          </a:custGeom>
          <a:solidFill>
            <a:srgbClr val="C992F6"/>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scene3d>
              <a:camera prst="orthographicFront">
                <a:rot lat="0" lon="0" rev="10800000"/>
              </a:camera>
              <a:lightRig rig="threePt" dir="t"/>
            </a:scene3d>
          </a:bodyPr>
          <a:lstStyle/>
          <a:p>
            <a:pPr algn="r"/>
            <a:r>
              <a:rPr lang="en-GB" b="1"/>
              <a:t>4</a:t>
            </a:r>
          </a:p>
        </p:txBody>
      </p:sp>
      <p:sp>
        <p:nvSpPr>
          <p:cNvPr id="27" name="Shape: Puzzle 3"/>
          <p:cNvSpPr/>
          <p:nvPr/>
        </p:nvSpPr>
        <p:spPr>
          <a:xfrm flipH="1" flipV="1">
            <a:off x="3047022" y="2919667"/>
            <a:ext cx="1673525" cy="1633803"/>
          </a:xfrm>
          <a:custGeom>
            <a:avLst/>
            <a:gdLst>
              <a:gd name="connsiteX0" fmla="*/ 0 w 1673525"/>
              <a:gd name="connsiteY0" fmla="*/ 0 h 1621766"/>
              <a:gd name="connsiteX1" fmla="*/ 1673525 w 1673525"/>
              <a:gd name="connsiteY1" fmla="*/ 0 h 1621766"/>
              <a:gd name="connsiteX2" fmla="*/ 1052423 w 1673525"/>
              <a:gd name="connsiteY2" fmla="*/ 1621766 h 1621766"/>
              <a:gd name="connsiteX3" fmla="*/ 8627 w 1673525"/>
              <a:gd name="connsiteY3" fmla="*/ 1621766 h 1621766"/>
              <a:gd name="connsiteX4" fmla="*/ 0 w 1673525"/>
              <a:gd name="connsiteY4" fmla="*/ 0 h 1621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525" h="1621766">
                <a:moveTo>
                  <a:pt x="0" y="0"/>
                </a:moveTo>
                <a:lnTo>
                  <a:pt x="1673525" y="0"/>
                </a:lnTo>
                <a:lnTo>
                  <a:pt x="1052423" y="1621766"/>
                </a:lnTo>
                <a:lnTo>
                  <a:pt x="8627" y="1621766"/>
                </a:lnTo>
                <a:cubicBezTo>
                  <a:pt x="5751" y="1081177"/>
                  <a:pt x="2876" y="540589"/>
                  <a:pt x="0" y="0"/>
                </a:cubicBezTo>
                <a:close/>
              </a:path>
            </a:pathLst>
          </a:custGeom>
          <a:blipFill rotWithShape="0">
            <a:blip r:embed="rId10"/>
            <a:stretch>
              <a:fillRect/>
            </a:stretch>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scene3d>
              <a:camera prst="orthographicFront">
                <a:rot lat="0" lon="0" rev="10800000"/>
              </a:camera>
              <a:lightRig rig="threePt" dir="t"/>
            </a:scene3d>
          </a:bodyPr>
          <a:lstStyle/>
          <a:p>
            <a:endParaRPr lang="en-GB" b="1" dirty="0"/>
          </a:p>
        </p:txBody>
      </p:sp>
      <p:sp>
        <p:nvSpPr>
          <p:cNvPr id="35" name="Shape: Cover 3"/>
          <p:cNvSpPr/>
          <p:nvPr/>
        </p:nvSpPr>
        <p:spPr>
          <a:xfrm flipH="1" flipV="1">
            <a:off x="3047022" y="2919667"/>
            <a:ext cx="1673525" cy="1633803"/>
          </a:xfrm>
          <a:custGeom>
            <a:avLst/>
            <a:gdLst>
              <a:gd name="connsiteX0" fmla="*/ 0 w 1673525"/>
              <a:gd name="connsiteY0" fmla="*/ 0 h 1621766"/>
              <a:gd name="connsiteX1" fmla="*/ 1673525 w 1673525"/>
              <a:gd name="connsiteY1" fmla="*/ 0 h 1621766"/>
              <a:gd name="connsiteX2" fmla="*/ 1052423 w 1673525"/>
              <a:gd name="connsiteY2" fmla="*/ 1621766 h 1621766"/>
              <a:gd name="connsiteX3" fmla="*/ 8627 w 1673525"/>
              <a:gd name="connsiteY3" fmla="*/ 1621766 h 1621766"/>
              <a:gd name="connsiteX4" fmla="*/ 0 w 1673525"/>
              <a:gd name="connsiteY4" fmla="*/ 0 h 1621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525" h="1621766">
                <a:moveTo>
                  <a:pt x="0" y="0"/>
                </a:moveTo>
                <a:lnTo>
                  <a:pt x="1673525" y="0"/>
                </a:lnTo>
                <a:lnTo>
                  <a:pt x="1052423" y="1621766"/>
                </a:lnTo>
                <a:lnTo>
                  <a:pt x="8627" y="1621766"/>
                </a:lnTo>
                <a:cubicBezTo>
                  <a:pt x="5751" y="1081177"/>
                  <a:pt x="2876" y="540589"/>
                  <a:pt x="0" y="0"/>
                </a:cubicBezTo>
                <a:close/>
              </a:path>
            </a:pathLst>
          </a:custGeom>
          <a:solidFill>
            <a:srgbClr val="C992F6"/>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scene3d>
              <a:camera prst="orthographicFront">
                <a:rot lat="0" lon="0" rev="10800000"/>
              </a:camera>
              <a:lightRig rig="threePt" dir="t"/>
            </a:scene3d>
          </a:bodyPr>
          <a:lstStyle/>
          <a:p>
            <a:r>
              <a:rPr lang="en-GB" b="1"/>
              <a:t>3</a:t>
            </a:r>
          </a:p>
        </p:txBody>
      </p:sp>
      <p:sp>
        <p:nvSpPr>
          <p:cNvPr id="28" name="Shape: Puzzle 2"/>
          <p:cNvSpPr/>
          <p:nvPr/>
        </p:nvSpPr>
        <p:spPr>
          <a:xfrm flipH="1">
            <a:off x="3042490" y="1280183"/>
            <a:ext cx="1673525" cy="1633803"/>
          </a:xfrm>
          <a:custGeom>
            <a:avLst/>
            <a:gdLst>
              <a:gd name="connsiteX0" fmla="*/ 0 w 1673525"/>
              <a:gd name="connsiteY0" fmla="*/ 0 h 1621766"/>
              <a:gd name="connsiteX1" fmla="*/ 1673525 w 1673525"/>
              <a:gd name="connsiteY1" fmla="*/ 0 h 1621766"/>
              <a:gd name="connsiteX2" fmla="*/ 1052423 w 1673525"/>
              <a:gd name="connsiteY2" fmla="*/ 1621766 h 1621766"/>
              <a:gd name="connsiteX3" fmla="*/ 8627 w 1673525"/>
              <a:gd name="connsiteY3" fmla="*/ 1621766 h 1621766"/>
              <a:gd name="connsiteX4" fmla="*/ 0 w 1673525"/>
              <a:gd name="connsiteY4" fmla="*/ 0 h 1621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525" h="1621766">
                <a:moveTo>
                  <a:pt x="0" y="0"/>
                </a:moveTo>
                <a:lnTo>
                  <a:pt x="1673525" y="0"/>
                </a:lnTo>
                <a:lnTo>
                  <a:pt x="1052423" y="1621766"/>
                </a:lnTo>
                <a:lnTo>
                  <a:pt x="8627" y="1621766"/>
                </a:lnTo>
                <a:cubicBezTo>
                  <a:pt x="5751" y="1081177"/>
                  <a:pt x="2876" y="540589"/>
                  <a:pt x="0" y="0"/>
                </a:cubicBezTo>
                <a:close/>
              </a:path>
            </a:pathLst>
          </a:custGeom>
          <a:blipFill rotWithShape="1">
            <a:blip r:embed="rId11"/>
            <a:stretch>
              <a:fillRect/>
            </a:stretch>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en-GB" b="1" dirty="0"/>
          </a:p>
        </p:txBody>
      </p:sp>
      <p:sp>
        <p:nvSpPr>
          <p:cNvPr id="33" name="Shape: Cover 2"/>
          <p:cNvSpPr/>
          <p:nvPr/>
        </p:nvSpPr>
        <p:spPr>
          <a:xfrm flipH="1">
            <a:off x="3042490" y="1280183"/>
            <a:ext cx="1673525" cy="1633803"/>
          </a:xfrm>
          <a:custGeom>
            <a:avLst/>
            <a:gdLst>
              <a:gd name="connsiteX0" fmla="*/ 0 w 1673525"/>
              <a:gd name="connsiteY0" fmla="*/ 0 h 1621766"/>
              <a:gd name="connsiteX1" fmla="*/ 1673525 w 1673525"/>
              <a:gd name="connsiteY1" fmla="*/ 0 h 1621766"/>
              <a:gd name="connsiteX2" fmla="*/ 1052423 w 1673525"/>
              <a:gd name="connsiteY2" fmla="*/ 1621766 h 1621766"/>
              <a:gd name="connsiteX3" fmla="*/ 8627 w 1673525"/>
              <a:gd name="connsiteY3" fmla="*/ 1621766 h 1621766"/>
              <a:gd name="connsiteX4" fmla="*/ 0 w 1673525"/>
              <a:gd name="connsiteY4" fmla="*/ 0 h 1621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525" h="1621766">
                <a:moveTo>
                  <a:pt x="0" y="0"/>
                </a:moveTo>
                <a:lnTo>
                  <a:pt x="1673525" y="0"/>
                </a:lnTo>
                <a:lnTo>
                  <a:pt x="1052423" y="1621766"/>
                </a:lnTo>
                <a:lnTo>
                  <a:pt x="8627" y="1621766"/>
                </a:lnTo>
                <a:cubicBezTo>
                  <a:pt x="5751" y="1081177"/>
                  <a:pt x="2876" y="540589"/>
                  <a:pt x="0" y="0"/>
                </a:cubicBezTo>
                <a:close/>
              </a:path>
            </a:pathLst>
          </a:custGeom>
          <a:solidFill>
            <a:srgbClr val="C992F6"/>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GB" b="1" dirty="0"/>
              <a:t>2</a:t>
            </a:r>
          </a:p>
        </p:txBody>
      </p:sp>
      <p:sp>
        <p:nvSpPr>
          <p:cNvPr id="9" name="Shape: Puzzle 1"/>
          <p:cNvSpPr/>
          <p:nvPr/>
        </p:nvSpPr>
        <p:spPr>
          <a:xfrm>
            <a:off x="276045" y="1275605"/>
            <a:ext cx="1673525" cy="1642958"/>
          </a:xfrm>
          <a:custGeom>
            <a:avLst/>
            <a:gdLst>
              <a:gd name="connsiteX0" fmla="*/ 0 w 1673525"/>
              <a:gd name="connsiteY0" fmla="*/ 0 h 1621766"/>
              <a:gd name="connsiteX1" fmla="*/ 1673525 w 1673525"/>
              <a:gd name="connsiteY1" fmla="*/ 0 h 1621766"/>
              <a:gd name="connsiteX2" fmla="*/ 1052423 w 1673525"/>
              <a:gd name="connsiteY2" fmla="*/ 1621766 h 1621766"/>
              <a:gd name="connsiteX3" fmla="*/ 8627 w 1673525"/>
              <a:gd name="connsiteY3" fmla="*/ 1621766 h 1621766"/>
              <a:gd name="connsiteX4" fmla="*/ 0 w 1673525"/>
              <a:gd name="connsiteY4" fmla="*/ 0 h 1621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525" h="1621766">
                <a:moveTo>
                  <a:pt x="0" y="0"/>
                </a:moveTo>
                <a:lnTo>
                  <a:pt x="1673525" y="0"/>
                </a:lnTo>
                <a:lnTo>
                  <a:pt x="1052423" y="1621766"/>
                </a:lnTo>
                <a:lnTo>
                  <a:pt x="8627" y="1621766"/>
                </a:lnTo>
                <a:cubicBezTo>
                  <a:pt x="5751" y="1081177"/>
                  <a:pt x="2876" y="540589"/>
                  <a:pt x="0" y="0"/>
                </a:cubicBezTo>
                <a:close/>
              </a:path>
            </a:pathLst>
          </a:custGeom>
          <a:blipFill rotWithShape="1">
            <a:blip r:embed="rId12"/>
            <a:stretch>
              <a:fillRect/>
            </a:stretch>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b="1" dirty="0"/>
          </a:p>
        </p:txBody>
      </p:sp>
      <p:sp>
        <p:nvSpPr>
          <p:cNvPr id="32" name="Shape: Cover 1"/>
          <p:cNvSpPr/>
          <p:nvPr/>
        </p:nvSpPr>
        <p:spPr>
          <a:xfrm>
            <a:off x="285472" y="1275605"/>
            <a:ext cx="1673525" cy="1642958"/>
          </a:xfrm>
          <a:custGeom>
            <a:avLst/>
            <a:gdLst>
              <a:gd name="connsiteX0" fmla="*/ 0 w 1673525"/>
              <a:gd name="connsiteY0" fmla="*/ 0 h 1621766"/>
              <a:gd name="connsiteX1" fmla="*/ 1673525 w 1673525"/>
              <a:gd name="connsiteY1" fmla="*/ 0 h 1621766"/>
              <a:gd name="connsiteX2" fmla="*/ 1052423 w 1673525"/>
              <a:gd name="connsiteY2" fmla="*/ 1621766 h 1621766"/>
              <a:gd name="connsiteX3" fmla="*/ 8627 w 1673525"/>
              <a:gd name="connsiteY3" fmla="*/ 1621766 h 1621766"/>
              <a:gd name="connsiteX4" fmla="*/ 0 w 1673525"/>
              <a:gd name="connsiteY4" fmla="*/ 0 h 1621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525" h="1621766">
                <a:moveTo>
                  <a:pt x="0" y="0"/>
                </a:moveTo>
                <a:lnTo>
                  <a:pt x="1673525" y="0"/>
                </a:lnTo>
                <a:lnTo>
                  <a:pt x="1052423" y="1621766"/>
                </a:lnTo>
                <a:lnTo>
                  <a:pt x="8627" y="1621766"/>
                </a:lnTo>
                <a:cubicBezTo>
                  <a:pt x="5751" y="1081177"/>
                  <a:pt x="2876" y="540589"/>
                  <a:pt x="0" y="0"/>
                </a:cubicBezTo>
                <a:close/>
              </a:path>
            </a:pathLst>
          </a:custGeom>
          <a:solidFill>
            <a:srgbClr val="C992F6"/>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smtClean="0"/>
              <a:t>1</a:t>
            </a:r>
            <a:endParaRPr lang="en-GB" b="1" dirty="0"/>
          </a:p>
        </p:txBody>
      </p:sp>
      <p:sp>
        <p:nvSpPr>
          <p:cNvPr id="18"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S-06</a:t>
            </a:r>
          </a:p>
        </p:txBody>
      </p:sp>
      <p:sp>
        <p:nvSpPr>
          <p:cNvPr id="20"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Tool instructions"/>
          <p:cNvSpPr txBox="1"/>
          <p:nvPr/>
        </p:nvSpPr>
        <p:spPr>
          <a:xfrm>
            <a:off x="1246184" y="4677075"/>
            <a:ext cx="5343129" cy="246221"/>
          </a:xfrm>
          <a:prstGeom prst="rect">
            <a:avLst/>
          </a:prstGeom>
          <a:noFill/>
        </p:spPr>
        <p:txBody>
          <a:bodyPr wrap="none" rtlCol="0">
            <a:spAutoFit/>
          </a:bodyPr>
          <a:lstStyle/>
          <a:p>
            <a:r>
              <a:rPr lang="en-GB" sz="1000" spc="300" dirty="0">
                <a:latin typeface="Aktiv Grotesk"/>
                <a:ea typeface="Segoe UI" pitchFamily="34" charset="0"/>
                <a:cs typeface="Aktiv Grotesk"/>
              </a:rPr>
              <a:t>Click the panels in sequence to reveal </a:t>
            </a:r>
            <a:r>
              <a:rPr lang="en-GB" sz="1000" spc="300" dirty="0" smtClean="0">
                <a:latin typeface="Aktiv Grotesk"/>
                <a:ea typeface="Segoe UI" pitchFamily="34" charset="0"/>
                <a:cs typeface="Aktiv Grotesk"/>
              </a:rPr>
              <a:t>images and text</a:t>
            </a:r>
            <a:endParaRPr lang="en-GB" sz="1000" spc="300" dirty="0">
              <a:latin typeface="Aktiv Grotesk"/>
              <a:ea typeface="Segoe UI" pitchFamily="34" charset="0"/>
              <a:cs typeface="Aktiv Grotesk"/>
            </a:endParaRPr>
          </a:p>
        </p:txBody>
      </p:sp>
      <p:sp>
        <p:nvSpPr>
          <p:cNvPr id="30" name="Action Button: Worksheet">
            <a:hlinkClick r:id="rId13" action="ppaction://hlinksldjump" highlightClick="1"/>
          </p:cNvPr>
          <p:cNvSpPr/>
          <p:nvPr/>
        </p:nvSpPr>
        <p:spPr>
          <a:xfrm>
            <a:off x="6660000" y="4680000"/>
            <a:ext cx="360000" cy="36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Action Button: Audio">
            <a:hlinkClick r:id="" action="ppaction://noaction" highlightClick="1"/>
          </p:cNvPr>
          <p:cNvSpPr/>
          <p:nvPr/>
        </p:nvSpPr>
        <p:spPr>
          <a:xfrm>
            <a:off x="7092000" y="4680000"/>
            <a:ext cx="360000" cy="360000"/>
          </a:xfrm>
          <a:prstGeom prst="actionButtonSoun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TextBox: Tool instructions stop"/>
          <p:cNvSpPr txBox="1"/>
          <p:nvPr/>
        </p:nvSpPr>
        <p:spPr>
          <a:xfrm>
            <a:off x="1883255" y="4865043"/>
            <a:ext cx="4352474" cy="246221"/>
          </a:xfrm>
          <a:prstGeom prst="rect">
            <a:avLst/>
          </a:prstGeom>
          <a:noFill/>
        </p:spPr>
        <p:txBody>
          <a:bodyPr wrap="none" rtlCol="0">
            <a:spAutoFit/>
          </a:bodyPr>
          <a:lstStyle/>
          <a:p>
            <a:pPr algn="ctr"/>
            <a:r>
              <a:rPr lang="en-GB" sz="1000" spc="300" dirty="0">
                <a:latin typeface="Aktiv Grotesk"/>
                <a:ea typeface="Segoe UI" pitchFamily="34" charset="0"/>
                <a:cs typeface="Aktiv Grotesk"/>
              </a:rPr>
              <a:t>Click the audio button to stop </a:t>
            </a:r>
            <a:r>
              <a:rPr lang="en-GB" sz="1000" spc="300" dirty="0" smtClean="0">
                <a:latin typeface="Aktiv Grotesk"/>
                <a:ea typeface="Segoe UI" pitchFamily="34" charset="0"/>
                <a:cs typeface="Aktiv Grotesk"/>
              </a:rPr>
              <a:t>‘Eternal Rest’</a:t>
            </a:r>
            <a:endParaRPr lang="en-GB" sz="1000" spc="300" dirty="0">
              <a:latin typeface="Aktiv Grotesk"/>
              <a:ea typeface="Segoe UI" pitchFamily="34" charset="0"/>
              <a:cs typeface="Aktiv Grotesk"/>
            </a:endParaRPr>
          </a:p>
        </p:txBody>
      </p:sp>
      <p:sp>
        <p:nvSpPr>
          <p:cNvPr id="40" name="TextBox: Tool instructions start"/>
          <p:cNvSpPr txBox="1"/>
          <p:nvPr/>
        </p:nvSpPr>
        <p:spPr>
          <a:xfrm>
            <a:off x="1886461" y="4865043"/>
            <a:ext cx="4346062" cy="246221"/>
          </a:xfrm>
          <a:prstGeom prst="rect">
            <a:avLst/>
          </a:prstGeom>
          <a:noFill/>
        </p:spPr>
        <p:txBody>
          <a:bodyPr wrap="none" rtlCol="0">
            <a:spAutoFit/>
          </a:bodyPr>
          <a:lstStyle/>
          <a:p>
            <a:pPr algn="ctr"/>
            <a:r>
              <a:rPr lang="en-GB" sz="1000" spc="300" dirty="0">
                <a:latin typeface="Aktiv Grotesk"/>
                <a:ea typeface="Segoe UI" pitchFamily="34" charset="0"/>
                <a:cs typeface="Aktiv Grotesk"/>
              </a:rPr>
              <a:t>Click the audio button to play </a:t>
            </a:r>
            <a:r>
              <a:rPr lang="en-GB" sz="1000" spc="300" dirty="0" smtClean="0">
                <a:latin typeface="Aktiv Grotesk"/>
                <a:ea typeface="Segoe UI" pitchFamily="34" charset="0"/>
                <a:cs typeface="Aktiv Grotesk"/>
              </a:rPr>
              <a:t>‘Eternal Rest’</a:t>
            </a:r>
            <a:endParaRPr lang="en-GB" sz="1000" spc="300" dirty="0">
              <a:latin typeface="Aktiv Grotesk"/>
              <a:ea typeface="Segoe UI" pitchFamily="34" charset="0"/>
              <a:cs typeface="Aktiv Grotesk"/>
            </a:endParaRPr>
          </a:p>
        </p:txBody>
      </p:sp>
    </p:spTree>
    <p:extLst>
      <p:ext uri="{BB962C8B-B14F-4D97-AF65-F5344CB8AC3E}">
        <p14:creationId xmlns:p14="http://schemas.microsoft.com/office/powerpoint/2010/main" val="153282685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2"/>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3" nodeType="withEffect">
                                  <p:stCondLst>
                                    <p:cond delay="0"/>
                                  </p:stCondLst>
                                  <p:childTnLst>
                                    <p:animEffect transition="out" filter="fade">
                                      <p:cBhvr>
                                        <p:cTn id="11" dur="500"/>
                                        <p:tgtEl>
                                          <p:spTgt spid="32"/>
                                        </p:tgtEl>
                                      </p:cBhvr>
                                    </p:animEffect>
                                    <p:set>
                                      <p:cBhvr>
                                        <p:cTn id="12" dur="1" fill="hold">
                                          <p:stCondLst>
                                            <p:cond delay="499"/>
                                          </p:stCondLst>
                                        </p:cTn>
                                        <p:tgtEl>
                                          <p:spTgt spid="32"/>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nextCondLst>
                <p:cond evt="onClick" delay="0">
                  <p:tgtEl>
                    <p:spTgt spid="32"/>
                  </p:tgtEl>
                </p:cond>
              </p:nextCondLst>
            </p:seq>
            <p:seq concurrent="1" nextAc="seek">
              <p:cTn id="16" restart="whenNotActive" fill="hold" evtFilter="cancelBubble" nodeType="interactiveSeq">
                <p:stCondLst>
                  <p:cond evt="onClick" delay="0">
                    <p:tgtEl>
                      <p:spTgt spid="33"/>
                    </p:tgtEl>
                  </p:cond>
                </p:stCondLst>
                <p:endSync evt="end" delay="0">
                  <p:rtn val="all"/>
                </p:endSync>
                <p:childTnLst>
                  <p:par>
                    <p:cTn id="17" fill="hold">
                      <p:stCondLst>
                        <p:cond delay="0"/>
                      </p:stCondLst>
                      <p:childTnLst>
                        <p:par>
                          <p:cTn id="18" fill="hold">
                            <p:stCondLst>
                              <p:cond delay="0"/>
                            </p:stCondLst>
                            <p:childTnLst>
                              <p:par>
                                <p:cTn id="19" presetID="10" presetClass="exit" presetSubtype="0" fill="hold" grpId="3" nodeType="withEffect">
                                  <p:stCondLst>
                                    <p:cond delay="0"/>
                                  </p:stCondLst>
                                  <p:childTnLst>
                                    <p:animEffect transition="out" filter="fade">
                                      <p:cBhvr>
                                        <p:cTn id="20" dur="500"/>
                                        <p:tgtEl>
                                          <p:spTgt spid="33"/>
                                        </p:tgtEl>
                                      </p:cBhvr>
                                    </p:animEffect>
                                    <p:set>
                                      <p:cBhvr>
                                        <p:cTn id="21" dur="1" fill="hold">
                                          <p:stCondLst>
                                            <p:cond delay="499"/>
                                          </p:stCondLst>
                                        </p:cTn>
                                        <p:tgtEl>
                                          <p:spTgt spid="33"/>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nextCondLst>
                <p:cond evt="onClick" delay="0">
                  <p:tgtEl>
                    <p:spTgt spid="33"/>
                  </p:tgtEl>
                </p:cond>
              </p:nextCondLst>
            </p:seq>
            <p:seq concurrent="1" nextAc="seek">
              <p:cTn id="25" restart="whenNotActive" fill="hold" evtFilter="cancelBubble" nodeType="interactiveSeq">
                <p:stCondLst>
                  <p:cond evt="onClick" delay="0">
                    <p:tgtEl>
                      <p:spTgt spid="34"/>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3" nodeType="withEffect">
                                  <p:stCondLst>
                                    <p:cond delay="0"/>
                                  </p:stCondLst>
                                  <p:childTnLst>
                                    <p:animEffect transition="out" filter="fade">
                                      <p:cBhvr>
                                        <p:cTn id="29" dur="500"/>
                                        <p:tgtEl>
                                          <p:spTgt spid="34"/>
                                        </p:tgtEl>
                                      </p:cBhvr>
                                    </p:animEffect>
                                    <p:set>
                                      <p:cBhvr>
                                        <p:cTn id="30" dur="1" fill="hold">
                                          <p:stCondLst>
                                            <p:cond delay="499"/>
                                          </p:stCondLst>
                                        </p:cTn>
                                        <p:tgtEl>
                                          <p:spTgt spid="34"/>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childTnLst>
              </p:cTn>
              <p:nextCondLst>
                <p:cond evt="onClick" delay="0">
                  <p:tgtEl>
                    <p:spTgt spid="34"/>
                  </p:tgtEl>
                </p:cond>
              </p:nextCondLst>
            </p:seq>
            <p:seq concurrent="1" nextAc="seek">
              <p:cTn id="34" restart="whenNotActive" fill="hold" evtFilter="cancelBubble" nodeType="interactiveSeq">
                <p:stCondLst>
                  <p:cond evt="onClick" delay="0">
                    <p:tgtEl>
                      <p:spTgt spid="35"/>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3" nodeType="withEffect">
                                  <p:stCondLst>
                                    <p:cond delay="0"/>
                                  </p:stCondLst>
                                  <p:childTnLst>
                                    <p:animEffect transition="out" filter="fade">
                                      <p:cBhvr>
                                        <p:cTn id="38" dur="500"/>
                                        <p:tgtEl>
                                          <p:spTgt spid="35"/>
                                        </p:tgtEl>
                                      </p:cBhvr>
                                    </p:animEffect>
                                    <p:set>
                                      <p:cBhvr>
                                        <p:cTn id="39" dur="1" fill="hold">
                                          <p:stCondLst>
                                            <p:cond delay="499"/>
                                          </p:stCondLst>
                                        </p:cTn>
                                        <p:tgtEl>
                                          <p:spTgt spid="35"/>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nextCondLst>
                <p:cond evt="onClick" delay="0">
                  <p:tgtEl>
                    <p:spTgt spid="35"/>
                  </p:tgtEl>
                </p:cond>
              </p:nextCondLst>
            </p:seq>
            <p:seq concurrent="1" nextAc="seek">
              <p:cTn id="43" restart="whenNotActive" fill="hold" evtFilter="cancelBubble" nodeType="interactiveSeq">
                <p:stCondLst>
                  <p:cond evt="onClick" delay="0">
                    <p:tgtEl>
                      <p:spTgt spid="36"/>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36"/>
                                        </p:tgtEl>
                                      </p:cBhvr>
                                    </p:animEffect>
                                    <p:set>
                                      <p:cBhvr>
                                        <p:cTn id="48" dur="1" fill="hold">
                                          <p:stCondLst>
                                            <p:cond delay="499"/>
                                          </p:stCondLst>
                                        </p:cTn>
                                        <p:tgtEl>
                                          <p:spTgt spid="36"/>
                                        </p:tgtEl>
                                        <p:attrNameLst>
                                          <p:attrName>style.visibility</p:attrName>
                                        </p:attrNameLst>
                                      </p:cBhvr>
                                      <p:to>
                                        <p:strVal val="hidden"/>
                                      </p:to>
                                    </p:set>
                                  </p:childTnLst>
                                </p:cTn>
                              </p:par>
                              <p:par>
                                <p:cTn id="49" presetID="10" presetClass="exit" presetSubtype="0" fill="hold" grpId="3" nodeType="withEffect">
                                  <p:stCondLst>
                                    <p:cond delay="0"/>
                                  </p:stCondLst>
                                  <p:childTnLst>
                                    <p:animEffect transition="out" filter="fade">
                                      <p:cBhvr>
                                        <p:cTn id="50" dur="500"/>
                                        <p:tgtEl>
                                          <p:spTgt spid="36"/>
                                        </p:tgtEl>
                                      </p:cBhvr>
                                    </p:animEffect>
                                    <p:set>
                                      <p:cBhvr>
                                        <p:cTn id="51"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grpId="2"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grpId="2"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grpId="2"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grpId="2"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2"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xit" presetSubtype="0" fill="hold" grpId="2" nodeType="withEffect">
                                  <p:stCondLst>
                                    <p:cond delay="0"/>
                                  </p:stCondLst>
                                  <p:childTnLst>
                                    <p:set>
                                      <p:cBhvr>
                                        <p:cTn id="66" dur="1" fill="hold">
                                          <p:stCondLst>
                                            <p:cond delay="0"/>
                                          </p:stCondLst>
                                        </p:cTn>
                                        <p:tgtEl>
                                          <p:spTgt spid="13"/>
                                        </p:tgtEl>
                                        <p:attrNameLst>
                                          <p:attrName>style.visibility</p:attrName>
                                        </p:attrNameLst>
                                      </p:cBhvr>
                                      <p:to>
                                        <p:strVal val="hidden"/>
                                      </p:to>
                                    </p:set>
                                  </p:childTnLst>
                                </p:cTn>
                              </p:par>
                              <p:par>
                                <p:cTn id="67" presetID="1" presetClass="exit" presetSubtype="0" fill="hold" grpId="2" nodeType="withEffect">
                                  <p:stCondLst>
                                    <p:cond delay="0"/>
                                  </p:stCondLst>
                                  <p:childTnLst>
                                    <p:set>
                                      <p:cBhvr>
                                        <p:cTn id="68" dur="1" fill="hold">
                                          <p:stCondLst>
                                            <p:cond delay="0"/>
                                          </p:stCondLst>
                                        </p:cTn>
                                        <p:tgtEl>
                                          <p:spTgt spid="14"/>
                                        </p:tgtEl>
                                        <p:attrNameLst>
                                          <p:attrName>style.visibility</p:attrName>
                                        </p:attrNameLst>
                                      </p:cBhvr>
                                      <p:to>
                                        <p:strVal val="hidden"/>
                                      </p:to>
                                    </p:set>
                                  </p:childTnLst>
                                </p:cTn>
                              </p:par>
                              <p:par>
                                <p:cTn id="69" presetID="1" presetClass="exit" presetSubtype="0" fill="hold" grpId="2" nodeType="withEffect">
                                  <p:stCondLst>
                                    <p:cond delay="0"/>
                                  </p:stCondLst>
                                  <p:childTnLst>
                                    <p:set>
                                      <p:cBhvr>
                                        <p:cTn id="70" dur="1" fill="hold">
                                          <p:stCondLst>
                                            <p:cond delay="0"/>
                                          </p:stCondLst>
                                        </p:cTn>
                                        <p:tgtEl>
                                          <p:spTgt spid="23"/>
                                        </p:tgtEl>
                                        <p:attrNameLst>
                                          <p:attrName>style.visibility</p:attrName>
                                        </p:attrNameLst>
                                      </p:cBhvr>
                                      <p:to>
                                        <p:strVal val="hidden"/>
                                      </p:to>
                                    </p:set>
                                  </p:childTnLst>
                                </p:cTn>
                              </p:par>
                              <p:par>
                                <p:cTn id="71" presetID="1" presetClass="exit" presetSubtype="0" fill="hold" grpId="2" nodeType="withEffect">
                                  <p:stCondLst>
                                    <p:cond delay="0"/>
                                  </p:stCondLst>
                                  <p:childTnLst>
                                    <p:set>
                                      <p:cBhvr>
                                        <p:cTn id="72"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73" restart="whenNotActive" fill="hold" evtFilter="cancelBubble" nodeType="interactiveSeq">
                <p:stCondLst>
                  <p:cond evt="onClick" delay="0">
                    <p:tgtEl>
                      <p:spTgt spid="21"/>
                    </p:tgtEl>
                  </p:cond>
                </p:stCondLst>
                <p:endSync evt="end" delay="0">
                  <p:rtn val="all"/>
                </p:endSync>
                <p:childTnLst>
                  <p:par>
                    <p:cTn id="74" fill="hold">
                      <p:stCondLst>
                        <p:cond delay="0"/>
                      </p:stCondLst>
                      <p:childTnLst>
                        <p:par>
                          <p:cTn id="75" fill="hold">
                            <p:stCondLst>
                              <p:cond delay="0"/>
                            </p:stCondLst>
                            <p:childTnLst>
                              <p:par>
                                <p:cTn id="76" presetID="1" presetClass="entr" presetSubtype="0" fill="hold" grpId="1" nodeType="withEffect">
                                  <p:stCondLst>
                                    <p:cond delay="0"/>
                                  </p:stCondLst>
                                  <p:childTnLst>
                                    <p:set>
                                      <p:cBhvr>
                                        <p:cTn id="77" dur="1" fill="hold">
                                          <p:stCondLst>
                                            <p:cond delay="0"/>
                                          </p:stCondLst>
                                        </p:cTn>
                                        <p:tgtEl>
                                          <p:spTgt spid="32"/>
                                        </p:tgtEl>
                                        <p:attrNameLst>
                                          <p:attrName>style.visibility</p:attrName>
                                        </p:attrNameLst>
                                      </p:cBhvr>
                                      <p:to>
                                        <p:strVal val="visible"/>
                                      </p:to>
                                    </p:set>
                                  </p:childTnLst>
                                </p:cTn>
                              </p:par>
                              <p:par>
                                <p:cTn id="78" presetID="1" presetClass="entr" presetSubtype="0" fill="hold" grpId="1" nodeType="withEffect">
                                  <p:stCondLst>
                                    <p:cond delay="0"/>
                                  </p:stCondLst>
                                  <p:childTnLst>
                                    <p:set>
                                      <p:cBhvr>
                                        <p:cTn id="79" dur="1" fill="hold">
                                          <p:stCondLst>
                                            <p:cond delay="0"/>
                                          </p:stCondLst>
                                        </p:cTn>
                                        <p:tgtEl>
                                          <p:spTgt spid="33"/>
                                        </p:tgtEl>
                                        <p:attrNameLst>
                                          <p:attrName>style.visibility</p:attrName>
                                        </p:attrNameLst>
                                      </p:cBhvr>
                                      <p:to>
                                        <p:strVal val="visible"/>
                                      </p:to>
                                    </p:set>
                                  </p:childTnLst>
                                </p:cTn>
                              </p:par>
                              <p:par>
                                <p:cTn id="80" presetID="1" presetClass="entr" presetSubtype="0" fill="hold" grpId="1" nodeType="withEffect">
                                  <p:stCondLst>
                                    <p:cond delay="0"/>
                                  </p:stCondLst>
                                  <p:childTnLst>
                                    <p:set>
                                      <p:cBhvr>
                                        <p:cTn id="81" dur="1" fill="hold">
                                          <p:stCondLst>
                                            <p:cond delay="0"/>
                                          </p:stCondLst>
                                        </p:cTn>
                                        <p:tgtEl>
                                          <p:spTgt spid="34"/>
                                        </p:tgtEl>
                                        <p:attrNameLst>
                                          <p:attrName>style.visibility</p:attrName>
                                        </p:attrNameLst>
                                      </p:cBhvr>
                                      <p:to>
                                        <p:strVal val="visible"/>
                                      </p:to>
                                    </p:set>
                                  </p:childTnLst>
                                </p:cTn>
                              </p:par>
                              <p:par>
                                <p:cTn id="82" presetID="1" presetClass="entr" presetSubtype="0" fill="hold" grpId="1" nodeType="withEffect">
                                  <p:stCondLst>
                                    <p:cond delay="0"/>
                                  </p:stCondLst>
                                  <p:childTnLst>
                                    <p:set>
                                      <p:cBhvr>
                                        <p:cTn id="83" dur="1" fill="hold">
                                          <p:stCondLst>
                                            <p:cond delay="0"/>
                                          </p:stCondLst>
                                        </p:cTn>
                                        <p:tgtEl>
                                          <p:spTgt spid="35"/>
                                        </p:tgtEl>
                                        <p:attrNameLst>
                                          <p:attrName>style.visibility</p:attrName>
                                        </p:attrNameLst>
                                      </p:cBhvr>
                                      <p:to>
                                        <p:strVal val="visible"/>
                                      </p:to>
                                    </p:set>
                                  </p:childTnLst>
                                </p:cTn>
                              </p:par>
                              <p:par>
                                <p:cTn id="84" presetID="1" presetClass="entr" presetSubtype="0" fill="hold" grpId="1" nodeType="withEffect">
                                  <p:stCondLst>
                                    <p:cond delay="0"/>
                                  </p:stCondLst>
                                  <p:childTnLst>
                                    <p:set>
                                      <p:cBhvr>
                                        <p:cTn id="85" dur="1" fill="hold">
                                          <p:stCondLst>
                                            <p:cond delay="0"/>
                                          </p:stCondLst>
                                        </p:cTn>
                                        <p:tgtEl>
                                          <p:spTgt spid="36"/>
                                        </p:tgtEl>
                                        <p:attrNameLst>
                                          <p:attrName>style.visibility</p:attrName>
                                        </p:attrNameLst>
                                      </p:cBhvr>
                                      <p:to>
                                        <p:strVal val="visible"/>
                                      </p:to>
                                    </p:set>
                                  </p:childTnLst>
                                </p:cTn>
                              </p:par>
                              <p:par>
                                <p:cTn id="86" presetID="1" presetClass="exit" presetSubtype="0" fill="hold" grpId="1" nodeType="withEffect">
                                  <p:stCondLst>
                                    <p:cond delay="0"/>
                                  </p:stCondLst>
                                  <p:childTnLst>
                                    <p:set>
                                      <p:cBhvr>
                                        <p:cTn id="87" dur="1" fill="hold">
                                          <p:stCondLst>
                                            <p:cond delay="0"/>
                                          </p:stCondLst>
                                        </p:cTn>
                                        <p:tgtEl>
                                          <p:spTgt spid="13"/>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14"/>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23"/>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94" restart="whenNotActive" fill="hold" evtFilter="cancelBubble" nodeType="interactiveSeq">
                <p:stCondLst>
                  <p:cond evt="onClick" delay="0">
                    <p:tgtEl>
                      <p:spTgt spid="38"/>
                    </p:tgtEl>
                  </p:cond>
                </p:stCondLst>
                <p:endSync evt="end" delay="0">
                  <p:rtn val="all"/>
                </p:endSync>
                <p:childTnLst>
                  <p:par>
                    <p:cTn id="95" fill="hold">
                      <p:stCondLst>
                        <p:cond delay="0"/>
                      </p:stCondLst>
                      <p:childTnLst>
                        <p:par>
                          <p:cTn id="96" fill="hold">
                            <p:stCondLst>
                              <p:cond delay="0"/>
                            </p:stCondLst>
                            <p:childTnLst>
                              <p:par>
                                <p:cTn id="97" presetID="10" presetClass="entr" presetSubtype="0" fill="hold" grpId="0" nodeType="with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par>
                                <p:cTn id="100" presetID="10" presetClass="exit" presetSubtype="0" fill="hold" grpId="1" nodeType="withEffect">
                                  <p:stCondLst>
                                    <p:cond delay="0"/>
                                  </p:stCondLst>
                                  <p:childTnLst>
                                    <p:animEffect transition="out" filter="fade">
                                      <p:cBhvr>
                                        <p:cTn id="101" dur="500"/>
                                        <p:tgtEl>
                                          <p:spTgt spid="40"/>
                                        </p:tgtEl>
                                      </p:cBhvr>
                                    </p:animEffect>
                                    <p:set>
                                      <p:cBhvr>
                                        <p:cTn id="102" dur="1" fill="hold">
                                          <p:stCondLst>
                                            <p:cond delay="499"/>
                                          </p:stCondLst>
                                        </p:cTn>
                                        <p:tgtEl>
                                          <p:spTgt spid="40"/>
                                        </p:tgtEl>
                                        <p:attrNameLst>
                                          <p:attrName>style.visibility</p:attrName>
                                        </p:attrNameLst>
                                      </p:cBhvr>
                                      <p:to>
                                        <p:strVal val="hidden"/>
                                      </p:to>
                                    </p:set>
                                  </p:childTnLst>
                                </p:cTn>
                              </p:par>
                              <p:par>
                                <p:cTn id="103" presetID="1" presetClass="mediacall" presetSubtype="0" fill="hold" nodeType="withEffect">
                                  <p:stCondLst>
                                    <p:cond delay="0"/>
                                  </p:stCondLst>
                                  <p:childTnLst>
                                    <p:cmd type="call" cmd="playFrom(0.0)">
                                      <p:cBhvr>
                                        <p:cTn id="104" dur="105813" fill="hold"/>
                                        <p:tgtEl>
                                          <p:spTgt spid="3"/>
                                        </p:tgtEl>
                                      </p:cBhvr>
                                    </p:cmd>
                                  </p:childTnLst>
                                </p:cTn>
                              </p:par>
                              <p:par>
                                <p:cTn id="105" presetID="1" presetClass="emph" presetSubtype="2" fill="hold" nodeType="withEffect">
                                  <p:stCondLst>
                                    <p:cond delay="0"/>
                                  </p:stCondLst>
                                  <p:childTnLst>
                                    <p:animClr clrSpc="rgb" dir="cw">
                                      <p:cBhvr>
                                        <p:cTn id="106" dur="1000" fill="hold"/>
                                        <p:tgtEl>
                                          <p:spTgt spid="38"/>
                                        </p:tgtEl>
                                        <p:attrNameLst>
                                          <p:attrName>fillcolor</p:attrName>
                                        </p:attrNameLst>
                                      </p:cBhvr>
                                      <p:to>
                                        <a:schemeClr val="accent2"/>
                                      </p:to>
                                    </p:animClr>
                                    <p:set>
                                      <p:cBhvr>
                                        <p:cTn id="107" dur="1000" fill="hold"/>
                                        <p:tgtEl>
                                          <p:spTgt spid="38"/>
                                        </p:tgtEl>
                                        <p:attrNameLst>
                                          <p:attrName>fill.type</p:attrName>
                                        </p:attrNameLst>
                                      </p:cBhvr>
                                      <p:to>
                                        <p:strVal val="solid"/>
                                      </p:to>
                                    </p:set>
                                    <p:set>
                                      <p:cBhvr>
                                        <p:cTn id="108" dur="1000" fill="hold"/>
                                        <p:tgtEl>
                                          <p:spTgt spid="38"/>
                                        </p:tgtEl>
                                        <p:attrNameLst>
                                          <p:attrName>fill.on</p:attrName>
                                        </p:attrNameLst>
                                      </p:cBhvr>
                                      <p:to>
                                        <p:strVal val="true"/>
                                      </p:to>
                                    </p:set>
                                  </p:childTnLst>
                                </p:cTn>
                              </p:par>
                            </p:childTnLst>
                          </p:cTn>
                        </p:par>
                      </p:childTnLst>
                    </p:cTn>
                  </p:par>
                  <p:par>
                    <p:cTn id="109" fill="hold">
                      <p:stCondLst>
                        <p:cond delay="indefinite"/>
                      </p:stCondLst>
                      <p:childTnLst>
                        <p:par>
                          <p:cTn id="110" fill="hold">
                            <p:stCondLst>
                              <p:cond delay="0"/>
                            </p:stCondLst>
                            <p:childTnLst>
                              <p:par>
                                <p:cTn id="111" presetID="3" presetClass="mediacall" presetSubtype="0" fill="hold" nodeType="clickEffect">
                                  <p:stCondLst>
                                    <p:cond delay="0"/>
                                  </p:stCondLst>
                                  <p:childTnLst>
                                    <p:cmd type="call" cmd="stop">
                                      <p:cBhvr>
                                        <p:cTn id="112" dur="1" fill="hold"/>
                                        <p:tgtEl>
                                          <p:spTgt spid="3"/>
                                        </p:tgtEl>
                                      </p:cBhvr>
                                    </p:cmd>
                                  </p:childTnLst>
                                </p:cTn>
                              </p:par>
                              <p:par>
                                <p:cTn id="113" presetID="10" presetClass="exit" presetSubtype="0" fill="hold" grpId="1" nodeType="withEffect">
                                  <p:stCondLst>
                                    <p:cond delay="0"/>
                                  </p:stCondLst>
                                  <p:childTnLst>
                                    <p:animEffect transition="out" filter="fade">
                                      <p:cBhvr>
                                        <p:cTn id="114" dur="500"/>
                                        <p:tgtEl>
                                          <p:spTgt spid="39"/>
                                        </p:tgtEl>
                                      </p:cBhvr>
                                    </p:animEffect>
                                    <p:set>
                                      <p:cBhvr>
                                        <p:cTn id="115" dur="1" fill="hold">
                                          <p:stCondLst>
                                            <p:cond delay="499"/>
                                          </p:stCondLst>
                                        </p:cTn>
                                        <p:tgtEl>
                                          <p:spTgt spid="39"/>
                                        </p:tgtEl>
                                        <p:attrNameLst>
                                          <p:attrName>style.visibility</p:attrName>
                                        </p:attrNameLst>
                                      </p:cBhvr>
                                      <p:to>
                                        <p:strVal val="hidden"/>
                                      </p:to>
                                    </p:set>
                                  </p:childTnLst>
                                </p:cTn>
                              </p:par>
                              <p:par>
                                <p:cTn id="116" presetID="10" presetClass="entr" presetSubtype="0" fill="hold" grpId="2" nodeType="withEffect">
                                  <p:stCondLst>
                                    <p:cond delay="0"/>
                                  </p:stCondLst>
                                  <p:childTnLst>
                                    <p:set>
                                      <p:cBhvr>
                                        <p:cTn id="117" dur="1" fill="hold">
                                          <p:stCondLst>
                                            <p:cond delay="0"/>
                                          </p:stCondLst>
                                        </p:cTn>
                                        <p:tgtEl>
                                          <p:spTgt spid="40"/>
                                        </p:tgtEl>
                                        <p:attrNameLst>
                                          <p:attrName>style.visibility</p:attrName>
                                        </p:attrNameLst>
                                      </p:cBhvr>
                                      <p:to>
                                        <p:strVal val="visible"/>
                                      </p:to>
                                    </p:set>
                                    <p:animEffect transition="in" filter="fade">
                                      <p:cBhvr>
                                        <p:cTn id="118" dur="500"/>
                                        <p:tgtEl>
                                          <p:spTgt spid="40"/>
                                        </p:tgtEl>
                                      </p:cBhvr>
                                    </p:animEffect>
                                  </p:childTnLst>
                                </p:cTn>
                              </p:par>
                              <p:par>
                                <p:cTn id="119" presetID="1" presetClass="emph" presetSubtype="2" fill="hold" nodeType="withEffect">
                                  <p:stCondLst>
                                    <p:cond delay="0"/>
                                  </p:stCondLst>
                                  <p:childTnLst>
                                    <p:animClr clrSpc="rgb" dir="cw">
                                      <p:cBhvr>
                                        <p:cTn id="120" dur="2000" fill="hold"/>
                                        <p:tgtEl>
                                          <p:spTgt spid="38"/>
                                        </p:tgtEl>
                                        <p:attrNameLst>
                                          <p:attrName>fillcolor</p:attrName>
                                        </p:attrNameLst>
                                      </p:cBhvr>
                                      <p:to>
                                        <a:schemeClr val="bg1"/>
                                      </p:to>
                                    </p:animClr>
                                    <p:set>
                                      <p:cBhvr>
                                        <p:cTn id="121" dur="2000" fill="hold"/>
                                        <p:tgtEl>
                                          <p:spTgt spid="38"/>
                                        </p:tgtEl>
                                        <p:attrNameLst>
                                          <p:attrName>fill.type</p:attrName>
                                        </p:attrNameLst>
                                      </p:cBhvr>
                                      <p:to>
                                        <p:strVal val="solid"/>
                                      </p:to>
                                    </p:set>
                                    <p:set>
                                      <p:cBhvr>
                                        <p:cTn id="122" dur="2000" fill="hold"/>
                                        <p:tgtEl>
                                          <p:spTgt spid="38"/>
                                        </p:tgtEl>
                                        <p:attrNameLst>
                                          <p:attrName>fill.on</p:attrName>
                                        </p:attrNameLst>
                                      </p:cBhvr>
                                      <p:to>
                                        <p:strVal val="true"/>
                                      </p:to>
                                    </p:set>
                                  </p:childTnLst>
                                </p:cTn>
                              </p:par>
                            </p:childTnLst>
                          </p:cTn>
                        </p:par>
                      </p:childTnLst>
                    </p:cTn>
                  </p:par>
                </p:childTnLst>
              </p:cTn>
              <p:nextCondLst>
                <p:cond evt="onClick" delay="0">
                  <p:tgtEl>
                    <p:spTgt spid="38"/>
                  </p:tgtEl>
                </p:cond>
              </p:nextCondLst>
            </p:seq>
            <p:audio>
              <p:cMediaNode vol="80000">
                <p:cTn id="123" fill="hold" display="0">
                  <p:stCondLst>
                    <p:cond delay="indefinite"/>
                  </p:stCondLst>
                  <p:endCondLst>
                    <p:cond evt="onStopAudio" delay="0">
                      <p:tgtEl>
                        <p:sldTgt/>
                      </p:tgtEl>
                    </p:cond>
                  </p:endCondLst>
                </p:cTn>
                <p:tgtEl>
                  <p:spTgt spid="3"/>
                </p:tgtEl>
              </p:cMediaNode>
            </p:audio>
          </p:childTnLst>
        </p:cTn>
      </p:par>
    </p:tnLst>
    <p:bldLst>
      <p:bldP spid="24" grpId="0"/>
      <p:bldP spid="24" grpId="1"/>
      <p:bldP spid="24" grpId="2"/>
      <p:bldP spid="23" grpId="0"/>
      <p:bldP spid="23" grpId="1"/>
      <p:bldP spid="23" grpId="2"/>
      <p:bldP spid="14" grpId="0"/>
      <p:bldP spid="14" grpId="1"/>
      <p:bldP spid="14" grpId="2"/>
      <p:bldP spid="13" grpId="0"/>
      <p:bldP spid="13" grpId="1"/>
      <p:bldP spid="13" grpId="2"/>
      <p:bldP spid="36" grpId="0" animBg="1"/>
      <p:bldP spid="36" grpId="1" animBg="1"/>
      <p:bldP spid="36" grpId="2" animBg="1"/>
      <p:bldP spid="36" grpId="3" animBg="1"/>
      <p:bldP spid="34" grpId="1" animBg="1"/>
      <p:bldP spid="34" grpId="2" animBg="1"/>
      <p:bldP spid="34" grpId="3" animBg="1"/>
      <p:bldP spid="35" grpId="1" animBg="1"/>
      <p:bldP spid="35" grpId="2" animBg="1"/>
      <p:bldP spid="35" grpId="3" animBg="1"/>
      <p:bldP spid="33" grpId="1" animBg="1"/>
      <p:bldP spid="33" grpId="2" animBg="1"/>
      <p:bldP spid="33" grpId="3" animBg="1"/>
      <p:bldP spid="32" grpId="1" animBg="1"/>
      <p:bldP spid="32" grpId="2" animBg="1"/>
      <p:bldP spid="32" grpId="3" animBg="1"/>
      <p:bldP spid="39" grpId="0"/>
      <p:bldP spid="39" grpId="1"/>
      <p:bldP spid="40" grpId="0"/>
      <p:bldP spid="40" grpId="1"/>
      <p:bldP spid="40"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76968" y="48105"/>
            <a:ext cx="9000000" cy="5040000"/>
          </a:xfrm>
          <a:prstGeom prst="rect">
            <a:avLst/>
          </a:prstGeom>
          <a:blipFill rotWithShape="1">
            <a:blip r:embed="rId3">
              <a:alphaModFix amt="75000"/>
            </a:blip>
            <a:stretch>
              <a:fillRect/>
            </a:stretch>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REMOVE THIS OBJECT"/>
          <p:cNvSpPr txBox="1"/>
          <p:nvPr/>
        </p:nvSpPr>
        <p:spPr>
          <a:xfrm>
            <a:off x="3557" y="3376"/>
            <a:ext cx="9144000" cy="1077218"/>
          </a:xfrm>
          <a:prstGeom prst="rect">
            <a:avLst/>
          </a:prstGeom>
          <a:noFill/>
        </p:spPr>
        <p:txBody>
          <a:bodyPr wrap="square" rtlCol="0">
            <a:spAutoFit/>
          </a:bodyPr>
          <a:lstStyle/>
          <a:p>
            <a:pPr algn="ctr"/>
            <a:r>
              <a:rPr lang="en-NZ" sz="3200" spc="300" dirty="0">
                <a:solidFill>
                  <a:schemeClr val="accent4">
                    <a:lumMod val="50000"/>
                  </a:schemeClr>
                </a:solidFill>
                <a:latin typeface="Bookman Old Style"/>
                <a:cs typeface="Bookman Old Style"/>
              </a:rPr>
              <a:t>Things to do with your family whānau to celebrate All Souls </a:t>
            </a:r>
            <a:r>
              <a:rPr lang="en-NZ" sz="3200" spc="300" dirty="0" smtClean="0">
                <a:solidFill>
                  <a:schemeClr val="accent4">
                    <a:lumMod val="50000"/>
                  </a:schemeClr>
                </a:solidFill>
                <a:latin typeface="Bookman Old Style"/>
                <a:cs typeface="Bookman Old Style"/>
              </a:rPr>
              <a:t>Day </a:t>
            </a:r>
            <a:endParaRPr lang="en-GB" sz="3200" b="1" spc="300" dirty="0">
              <a:solidFill>
                <a:schemeClr val="accent4">
                  <a:lumMod val="50000"/>
                </a:schemeClr>
              </a:solidFill>
              <a:latin typeface="Bookman Old Style"/>
              <a:cs typeface="Bookman Old Style"/>
            </a:endParaRPr>
          </a:p>
        </p:txBody>
      </p:sp>
      <p:sp>
        <p:nvSpPr>
          <p:cNvPr id="3" name="Shape: Image"/>
          <p:cNvSpPr/>
          <p:nvPr/>
        </p:nvSpPr>
        <p:spPr>
          <a:xfrm>
            <a:off x="3664589" y="1062713"/>
            <a:ext cx="1890000" cy="3744985"/>
          </a:xfrm>
          <a:prstGeom prst="rect">
            <a:avLst/>
          </a:prstGeom>
          <a:blipFill rotWithShape="1">
            <a:blip r:embed="rId4"/>
            <a:srcRect/>
            <a:stretch>
              <a:fillRect l="-22" t="13" r="22" b="13"/>
            </a:stretch>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Shape: Post-it 3" descr="\\DESKTOP\Users\Public\TCI\Sample Lesson 22-10-2015\Junior Classes - Year 1 - Lesson 4\Images\post-it.pn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5596568" y="884265"/>
            <a:ext cx="3403431" cy="2341191"/>
          </a:xfrm>
          <a:prstGeom prst="rect">
            <a:avLst/>
          </a:prstGeom>
          <a:noFill/>
          <a:extLst>
            <a:ext uri="{909E8E84-426E-40dd-AFC4-6F175D3DCCD1}">
              <a14:hiddenFill xmlns="" xmlns:a14="http://schemas.microsoft.com/office/drawing/2010/main">
                <a:solidFill>
                  <a:srgbClr val="FFFFFF"/>
                </a:solidFill>
              </a14:hiddenFill>
            </a:ext>
          </a:extLst>
        </p:spPr>
      </p:pic>
      <p:sp>
        <p:nvSpPr>
          <p:cNvPr id="27" name="Textbox: Line 3"/>
          <p:cNvSpPr txBox="1"/>
          <p:nvPr/>
        </p:nvSpPr>
        <p:spPr>
          <a:xfrm rot="20948926">
            <a:off x="5834105" y="1169264"/>
            <a:ext cx="2697343" cy="1754326"/>
          </a:xfrm>
          <a:prstGeom prst="rect">
            <a:avLst/>
          </a:prstGeom>
          <a:noFill/>
        </p:spPr>
        <p:txBody>
          <a:bodyPr wrap="square" rtlCol="0">
            <a:spAutoFit/>
          </a:bodyPr>
          <a:lstStyle/>
          <a:p>
            <a:pPr algn="ctr"/>
            <a:r>
              <a:rPr lang="en-NZ" sz="1200" spc="300" dirty="0">
                <a:latin typeface="Aktiv Grotesk"/>
                <a:cs typeface="Aktiv Grotesk"/>
              </a:rPr>
              <a:t>The most important thing you could do for them is ask God to take them to heaven forever. All Souls </a:t>
            </a:r>
            <a:r>
              <a:rPr lang="en-NZ" sz="1200" spc="300" dirty="0" smtClean="0">
                <a:latin typeface="Aktiv Grotesk"/>
                <a:cs typeface="Aktiv Grotesk"/>
              </a:rPr>
              <a:t>Day </a:t>
            </a:r>
            <a:r>
              <a:rPr lang="en-NZ" sz="1200" spc="300" dirty="0">
                <a:latin typeface="Aktiv Grotesk"/>
                <a:cs typeface="Aktiv Grotesk"/>
              </a:rPr>
              <a:t>is a special day to do this. There is great happiness in heaven on All Souls </a:t>
            </a:r>
            <a:r>
              <a:rPr lang="en-NZ" sz="1200" spc="300" dirty="0" smtClean="0">
                <a:latin typeface="Aktiv Grotesk"/>
                <a:cs typeface="Aktiv Grotesk"/>
              </a:rPr>
              <a:t>Day</a:t>
            </a:r>
            <a:r>
              <a:rPr lang="en-NZ" sz="1200" spc="300" dirty="0">
                <a:latin typeface="Aktiv Grotesk"/>
                <a:cs typeface="Aktiv Grotesk"/>
              </a:rPr>
              <a:t>.</a:t>
            </a:r>
          </a:p>
        </p:txBody>
      </p:sp>
      <p:pic>
        <p:nvPicPr>
          <p:cNvPr id="8196" name="Shape: Post-it 1" descr="\\DESKTOP\Users\Public\TCI\Sample Lesson 22-10-2015\Junior Classes - Year 1 - Lesson 4\Images\post-it.pn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213930" y="801485"/>
            <a:ext cx="3019759" cy="2397631"/>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Line 1"/>
          <p:cNvSpPr txBox="1"/>
          <p:nvPr/>
        </p:nvSpPr>
        <p:spPr>
          <a:xfrm rot="20948926">
            <a:off x="37906" y="1203687"/>
            <a:ext cx="2248461" cy="1569660"/>
          </a:xfrm>
          <a:prstGeom prst="rect">
            <a:avLst/>
          </a:prstGeom>
          <a:noFill/>
        </p:spPr>
        <p:txBody>
          <a:bodyPr wrap="square" rtlCol="0">
            <a:spAutoFit/>
          </a:bodyPr>
          <a:lstStyle/>
          <a:p>
            <a:pPr algn="ctr"/>
            <a:r>
              <a:rPr lang="en-NZ" sz="1200" spc="300" dirty="0">
                <a:latin typeface="Aktiv Grotesk"/>
                <a:cs typeface="Aktiv Grotesk"/>
              </a:rPr>
              <a:t>The feast of All Souls </a:t>
            </a:r>
            <a:r>
              <a:rPr lang="en-NZ" sz="1200" spc="300" dirty="0" smtClean="0">
                <a:latin typeface="Aktiv Grotesk"/>
                <a:cs typeface="Aktiv Grotesk"/>
              </a:rPr>
              <a:t>Day </a:t>
            </a:r>
            <a:r>
              <a:rPr lang="en-NZ" sz="1200" spc="300" dirty="0">
                <a:latin typeface="Aktiv Grotesk"/>
                <a:cs typeface="Aktiv Grotesk"/>
              </a:rPr>
              <a:t>is a good time to talk with your family about </a:t>
            </a:r>
            <a:r>
              <a:rPr lang="en-NZ" sz="1200" spc="300" dirty="0" smtClean="0">
                <a:latin typeface="Aktiv Grotesk"/>
                <a:cs typeface="Aktiv Grotesk"/>
              </a:rPr>
              <a:t>people </a:t>
            </a:r>
            <a:r>
              <a:rPr lang="en-NZ" sz="1200" spc="300" dirty="0">
                <a:latin typeface="Aktiv Grotesk"/>
                <a:cs typeface="Aktiv Grotesk"/>
              </a:rPr>
              <a:t>who have died who have been important in your lives. </a:t>
            </a:r>
          </a:p>
        </p:txBody>
      </p:sp>
      <p:pic>
        <p:nvPicPr>
          <p:cNvPr id="14" name="Shape: Pin 4" descr="\\DESKTOP\Users\Public\TCI\Sample Lesson 22-10-2015\Junior Classes - Year 1 - Lesson 4\Images\post-it.png"/>
          <p:cNvPicPr>
            <a:picLocks noChangeAspect="1" noChangeArrowheads="1"/>
          </p:cNvPicPr>
          <p:nvPr/>
        </p:nvPicPr>
        <p:blipFill rotWithShape="1">
          <a:blip r:embed="rId7" cstate="print">
            <a:extLst>
              <a:ext uri="{BEBA8EAE-BF5A-486C-A8C5-ECC9F3942E4B}">
                <a14:imgProps xmlns:a14="http://schemas.microsoft.com/office/drawing/2010/main">
                  <a14:imgLayer r:embed="rId6">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3483448"/>
            <a:ext cx="542441" cy="706864"/>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Shape: Pin 3" descr="\\DESKTOP\Users\Public\TCI\Sample Lesson 22-10-2015\Junior Classes - Year 1 - Lesson 4\Images\post-it.png"/>
          <p:cNvPicPr>
            <a:picLocks noChangeAspect="1" noChangeArrowheads="1"/>
          </p:cNvPicPr>
          <p:nvPr/>
        </p:nvPicPr>
        <p:blipFill rotWithShape="1">
          <a:blip r:embed="rId7" cstate="print">
            <a:extLst>
              <a:ext uri="{BEBA8EAE-BF5A-486C-A8C5-ECC9F3942E4B}">
                <a14:imgProps xmlns:a14="http://schemas.microsoft.com/office/drawing/2010/main">
                  <a14:imgLayer r:embed="rId6">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2799001"/>
            <a:ext cx="542441" cy="706864"/>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Shape: Pin 2" descr="\\DESKTOP\Users\Public\TCI\Sample Lesson 22-10-2015\Junior Classes - Year 1 - Lesson 4\Images\post-it.png"/>
          <p:cNvPicPr>
            <a:picLocks noChangeAspect="1" noChangeArrowheads="1"/>
          </p:cNvPicPr>
          <p:nvPr/>
        </p:nvPicPr>
        <p:blipFill rotWithShape="1">
          <a:blip r:embed="rId7" cstate="print">
            <a:extLst>
              <a:ext uri="{BEBA8EAE-BF5A-486C-A8C5-ECC9F3942E4B}">
                <a14:imgProps xmlns:a14="http://schemas.microsoft.com/office/drawing/2010/main">
                  <a14:imgLayer r:embed="rId6">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2104057"/>
            <a:ext cx="542441" cy="706864"/>
          </a:xfrm>
          <a:prstGeom prst="rect">
            <a:avLst/>
          </a:prstGeom>
          <a:noFill/>
          <a:extLst>
            <a:ext uri="{909E8E84-426E-40dd-AFC4-6F175D3DCCD1}">
              <a14:hiddenFill xmlns="" xmlns:a14="http://schemas.microsoft.com/office/drawing/2010/main">
                <a:solidFill>
                  <a:srgbClr val="FFFFFF"/>
                </a:solidFill>
              </a14:hiddenFill>
            </a:ext>
          </a:extLst>
        </p:spPr>
      </p:pic>
      <p:pic>
        <p:nvPicPr>
          <p:cNvPr id="8195" name="Shape: Pin 1" descr="\\DESKTOP\Users\Public\TCI\Sample Lesson 22-10-2015\Junior Classes - Year 1 - Lesson 4\Images\post-it.png"/>
          <p:cNvPicPr>
            <a:picLocks noChangeAspect="1" noChangeArrowheads="1"/>
          </p:cNvPicPr>
          <p:nvPr/>
        </p:nvPicPr>
        <p:blipFill rotWithShape="1">
          <a:blip r:embed="rId7" cstate="print">
            <a:extLst>
              <a:ext uri="{BEBA8EAE-BF5A-486C-A8C5-ECC9F3942E4B}">
                <a14:imgProps xmlns:a14="http://schemas.microsoft.com/office/drawing/2010/main">
                  <a14:imgLayer r:embed="rId6">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1409114"/>
            <a:ext cx="542441" cy="706864"/>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Shape: Post-it 2" descr="\\DESKTOP\Users\Public\TCI\Sample Lesson 22-10-2015\Junior Classes - Year 1 - Lesson 4\Images\post-it.pn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377829" y="2569490"/>
            <a:ext cx="3771583" cy="2459553"/>
          </a:xfrm>
          <a:prstGeom prst="rect">
            <a:avLst/>
          </a:prstGeom>
          <a:noFill/>
          <a:extLst>
            <a:ext uri="{909E8E84-426E-40dd-AFC4-6F175D3DCCD1}">
              <a14:hiddenFill xmlns="" xmlns:a14="http://schemas.microsoft.com/office/drawing/2010/main">
                <a:solidFill>
                  <a:srgbClr val="FFFFFF"/>
                </a:solidFill>
              </a14:hiddenFill>
            </a:ext>
          </a:extLst>
        </p:spPr>
      </p:pic>
      <p:sp>
        <p:nvSpPr>
          <p:cNvPr id="26" name="Textbox: Line 2"/>
          <p:cNvSpPr txBox="1"/>
          <p:nvPr/>
        </p:nvSpPr>
        <p:spPr>
          <a:xfrm rot="20948926">
            <a:off x="593243" y="2959598"/>
            <a:ext cx="3048492" cy="1754326"/>
          </a:xfrm>
          <a:prstGeom prst="rect">
            <a:avLst/>
          </a:prstGeom>
          <a:noFill/>
        </p:spPr>
        <p:txBody>
          <a:bodyPr wrap="square" rtlCol="0">
            <a:spAutoFit/>
          </a:bodyPr>
          <a:lstStyle/>
          <a:p>
            <a:pPr algn="ctr"/>
            <a:r>
              <a:rPr lang="en-NZ" sz="1200" spc="300" dirty="0">
                <a:latin typeface="Aktiv Grotesk"/>
                <a:cs typeface="Aktiv Grotesk"/>
              </a:rPr>
              <a:t>It’s good to share stories and memories about them – what they were like as people and what they liked to do. You could find some photographs of them and make a special memory place to help you keep them close to you.</a:t>
            </a:r>
          </a:p>
        </p:txBody>
      </p:sp>
      <p:pic>
        <p:nvPicPr>
          <p:cNvPr id="23" name="Shape: Post-it 4" descr="\\DESKTOP\Users\Public\TCI\Sample Lesson 22-10-2015\Junior Classes - Year 1 - Lesson 4\Images\post-it.pn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5126777" y="2987927"/>
            <a:ext cx="3836177" cy="2325103"/>
          </a:xfrm>
          <a:prstGeom prst="rect">
            <a:avLst/>
          </a:prstGeom>
          <a:noFill/>
          <a:extLst>
            <a:ext uri="{909E8E84-426E-40dd-AFC4-6F175D3DCCD1}">
              <a14:hiddenFill xmlns="" xmlns:a14="http://schemas.microsoft.com/office/drawing/2010/main">
                <a:solidFill>
                  <a:srgbClr val="FFFFFF"/>
                </a:solidFill>
              </a14:hiddenFill>
            </a:ext>
          </a:extLst>
        </p:spPr>
      </p:pic>
      <p:sp>
        <p:nvSpPr>
          <p:cNvPr id="29" name="Textbox: Line 4"/>
          <p:cNvSpPr txBox="1"/>
          <p:nvPr/>
        </p:nvSpPr>
        <p:spPr>
          <a:xfrm rot="20948926">
            <a:off x="5410974" y="3257968"/>
            <a:ext cx="3011753" cy="1754326"/>
          </a:xfrm>
          <a:prstGeom prst="rect">
            <a:avLst/>
          </a:prstGeom>
          <a:noFill/>
        </p:spPr>
        <p:txBody>
          <a:bodyPr wrap="square" rtlCol="0">
            <a:spAutoFit/>
          </a:bodyPr>
          <a:lstStyle/>
          <a:p>
            <a:pPr algn="ctr"/>
            <a:r>
              <a:rPr lang="en-NZ" sz="1200" spc="300" dirty="0">
                <a:latin typeface="Aktiv Grotesk"/>
                <a:cs typeface="Aktiv Grotesk"/>
              </a:rPr>
              <a:t>Remember November is called the month of the </a:t>
            </a:r>
            <a:r>
              <a:rPr lang="en-NZ" sz="1200" spc="300" dirty="0" smtClean="0">
                <a:latin typeface="Aktiv Grotesk"/>
                <a:cs typeface="Aktiv Grotesk"/>
              </a:rPr>
              <a:t>Holy </a:t>
            </a:r>
            <a:r>
              <a:rPr lang="en-NZ" sz="1200" spc="300" dirty="0">
                <a:latin typeface="Aktiv Grotesk"/>
                <a:cs typeface="Aktiv Grotesk"/>
              </a:rPr>
              <a:t>S</a:t>
            </a:r>
            <a:r>
              <a:rPr lang="en-NZ" sz="1200" spc="300" dirty="0" smtClean="0">
                <a:latin typeface="Aktiv Grotesk"/>
                <a:cs typeface="Aktiv Grotesk"/>
              </a:rPr>
              <a:t>ouls </a:t>
            </a:r>
            <a:r>
              <a:rPr lang="en-NZ" sz="1200" spc="300" dirty="0">
                <a:latin typeface="Aktiv Grotesk"/>
                <a:cs typeface="Aktiv Grotesk"/>
              </a:rPr>
              <a:t>so you can pray for them especially all through this month. You can also pray for people who may have no one to pray for them so they can go to </a:t>
            </a:r>
            <a:r>
              <a:rPr lang="en-NZ" sz="1200" spc="300" dirty="0" smtClean="0">
                <a:latin typeface="Aktiv Grotesk"/>
                <a:cs typeface="Aktiv Grotesk"/>
              </a:rPr>
              <a:t>heaven. </a:t>
            </a:r>
            <a:r>
              <a:rPr lang="en-NZ" sz="1200" spc="300" dirty="0">
                <a:latin typeface="Aktiv Grotesk"/>
                <a:cs typeface="Aktiv Grotesk"/>
              </a:rPr>
              <a:t>too. </a:t>
            </a:r>
            <a:endParaRPr lang="en-GB" sz="1200" spc="300" dirty="0">
              <a:latin typeface="Aktiv Grotesk"/>
              <a:ea typeface="Segoe UI" pitchFamily="34" charset="0"/>
              <a:cs typeface="Aktiv Grotesk"/>
            </a:endParaRPr>
          </a:p>
        </p:txBody>
      </p:sp>
      <p:sp>
        <p:nvSpPr>
          <p:cNvPr id="31"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S-07</a:t>
            </a:r>
          </a:p>
        </p:txBody>
      </p:sp>
      <p:sp>
        <p:nvSpPr>
          <p:cNvPr id="32"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Tool instructions"/>
          <p:cNvSpPr txBox="1"/>
          <p:nvPr/>
        </p:nvSpPr>
        <p:spPr>
          <a:xfrm>
            <a:off x="905277" y="4876396"/>
            <a:ext cx="4905509" cy="246221"/>
          </a:xfrm>
          <a:prstGeom prst="rect">
            <a:avLst/>
          </a:prstGeom>
          <a:noFill/>
        </p:spPr>
        <p:txBody>
          <a:bodyPr wrap="none" rtlCol="0">
            <a:spAutoFit/>
          </a:bodyPr>
          <a:lstStyle/>
          <a:p>
            <a:pPr algn="ctr"/>
            <a:r>
              <a:rPr lang="en-GB" sz="1000" spc="300" dirty="0">
                <a:latin typeface="Aktiv Grotesk"/>
                <a:ea typeface="Segoe UI" pitchFamily="34" charset="0"/>
                <a:cs typeface="Aktiv Grotesk"/>
              </a:rPr>
              <a:t>Click the pins on the right to reveal post-it notes.</a:t>
            </a:r>
          </a:p>
        </p:txBody>
      </p:sp>
    </p:spTree>
    <p:extLst>
      <p:ext uri="{BB962C8B-B14F-4D97-AF65-F5344CB8AC3E}">
        <p14:creationId xmlns:p14="http://schemas.microsoft.com/office/powerpoint/2010/main" val="418902852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195"/>
                    </p:tgtEl>
                  </p:cond>
                </p:stCondLst>
                <p:endSync evt="end" delay="0">
                  <p:rtn val="all"/>
                </p:endSync>
                <p:childTnLst>
                  <p:par>
                    <p:cTn id="3" fill="hold">
                      <p:stCondLst>
                        <p:cond delay="0"/>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1000"/>
                                        <p:tgtEl>
                                          <p:spTgt spid="8196"/>
                                        </p:tgtEl>
                                      </p:cBhvr>
                                    </p:animEffect>
                                    <p:anim calcmode="lin" valueType="num">
                                      <p:cBhvr>
                                        <p:cTn id="8" dur="1000" fill="hold"/>
                                        <p:tgtEl>
                                          <p:spTgt spid="8196"/>
                                        </p:tgtEl>
                                        <p:attrNameLst>
                                          <p:attrName>ppt_x</p:attrName>
                                        </p:attrNameLst>
                                      </p:cBhvr>
                                      <p:tavLst>
                                        <p:tav tm="0">
                                          <p:val>
                                            <p:strVal val="#ppt_x"/>
                                          </p:val>
                                        </p:tav>
                                        <p:tav tm="100000">
                                          <p:val>
                                            <p:strVal val="#ppt_x"/>
                                          </p:val>
                                        </p:tav>
                                      </p:tavLst>
                                    </p:anim>
                                    <p:anim calcmode="lin" valueType="num">
                                      <p:cBhvr>
                                        <p:cTn id="9" dur="900" decel="100000" fill="hold"/>
                                        <p:tgtEl>
                                          <p:spTgt spid="819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19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par>
                          <p:cTn id="15" fill="hold">
                            <p:stCondLst>
                              <p:cond delay="1500"/>
                            </p:stCondLst>
                            <p:childTnLst>
                              <p:par>
                                <p:cTn id="16" presetID="10" presetClass="exit" presetSubtype="0" fill="hold" nodeType="afterEffect">
                                  <p:stCondLst>
                                    <p:cond delay="0"/>
                                  </p:stCondLst>
                                  <p:childTnLst>
                                    <p:animEffect transition="out" filter="fade">
                                      <p:cBhvr>
                                        <p:cTn id="17" dur="500"/>
                                        <p:tgtEl>
                                          <p:spTgt spid="8195"/>
                                        </p:tgtEl>
                                      </p:cBhvr>
                                    </p:animEffect>
                                    <p:set>
                                      <p:cBhvr>
                                        <p:cTn id="18" dur="1" fill="hold">
                                          <p:stCondLst>
                                            <p:cond delay="499"/>
                                          </p:stCondLst>
                                        </p:cTn>
                                        <p:tgtEl>
                                          <p:spTgt spid="8195"/>
                                        </p:tgtEl>
                                        <p:attrNameLst>
                                          <p:attrName>style.visibility</p:attrName>
                                        </p:attrNameLst>
                                      </p:cBhvr>
                                      <p:to>
                                        <p:strVal val="hidden"/>
                                      </p:to>
                                    </p:set>
                                  </p:childTnLst>
                                </p:cTn>
                              </p:par>
                            </p:childTnLst>
                          </p:cTn>
                        </p:par>
                      </p:childTnLst>
                    </p:cTn>
                  </p:par>
                </p:childTnLst>
              </p:cTn>
              <p:nextCondLst>
                <p:cond evt="onClick" delay="0">
                  <p:tgtEl>
                    <p:spTgt spid="8195"/>
                  </p:tgtEl>
                </p:cond>
              </p:nextCondLst>
            </p:seq>
            <p:seq concurrent="1" nextAc="seek">
              <p:cTn id="19" restart="whenNotActive" fill="hold" evtFilter="cancelBubble" nodeType="interactiveSeq">
                <p:stCondLst>
                  <p:cond evt="onClick" delay="0">
                    <p:tgtEl>
                      <p:spTgt spid="12"/>
                    </p:tgtEl>
                  </p:cond>
                </p:stCondLst>
                <p:endSync evt="end" delay="0">
                  <p:rtn val="all"/>
                </p:endSync>
                <p:childTnLst>
                  <p:par>
                    <p:cTn id="20" fill="hold">
                      <p:stCondLst>
                        <p:cond delay="0"/>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900" decel="100000" fill="hold"/>
                                        <p:tgtEl>
                                          <p:spTgt spid="2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up)">
                                      <p:cBhvr>
                                        <p:cTn id="31" dur="500"/>
                                        <p:tgtEl>
                                          <p:spTgt spid="26"/>
                                        </p:tgtEl>
                                      </p:cBhvr>
                                    </p:animEffect>
                                  </p:childTnLst>
                                </p:cTn>
                              </p:par>
                            </p:childTnLst>
                          </p:cTn>
                        </p:par>
                        <p:par>
                          <p:cTn id="32" fill="hold">
                            <p:stCondLst>
                              <p:cond delay="1500"/>
                            </p:stCondLst>
                            <p:childTnLst>
                              <p:par>
                                <p:cTn id="33" presetID="10" presetClass="exit" presetSubtype="0" fill="hold" nodeType="after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37"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900" decel="100000" fill="hold"/>
                                        <p:tgtEl>
                                          <p:spTgt spid="22"/>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5" fill="hold">
                            <p:stCondLst>
                              <p:cond delay="1000"/>
                            </p:stCondLst>
                            <p:childTnLst>
                              <p:par>
                                <p:cTn id="46" presetID="22" presetClass="entr" presetSubtype="1"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up)">
                                      <p:cBhvr>
                                        <p:cTn id="48" dur="500"/>
                                        <p:tgtEl>
                                          <p:spTgt spid="27"/>
                                        </p:tgtEl>
                                      </p:cBhvr>
                                    </p:animEffect>
                                  </p:childTnLst>
                                </p:cTn>
                              </p:par>
                            </p:childTnLst>
                          </p:cTn>
                        </p:par>
                        <p:par>
                          <p:cTn id="49" fill="hold">
                            <p:stCondLst>
                              <p:cond delay="1500"/>
                            </p:stCondLst>
                            <p:childTnLst>
                              <p:par>
                                <p:cTn id="50" presetID="10" presetClass="exit" presetSubtype="0" fill="hold" nodeType="after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3" restart="whenNotActive" fill="hold" evtFilter="cancelBubble" nodeType="interactiveSeq">
                <p:stCondLst>
                  <p:cond evt="onClick" delay="0">
                    <p:tgtEl>
                      <p:spTgt spid="14"/>
                    </p:tgtEl>
                  </p:cond>
                </p:stCondLst>
                <p:endSync evt="end" delay="0">
                  <p:rtn val="all"/>
                </p:endSync>
                <p:childTnLst>
                  <p:par>
                    <p:cTn id="54" fill="hold">
                      <p:stCondLst>
                        <p:cond delay="0"/>
                      </p:stCondLst>
                      <p:childTnLst>
                        <p:par>
                          <p:cTn id="55" fill="hold">
                            <p:stCondLst>
                              <p:cond delay="0"/>
                            </p:stCondLst>
                            <p:childTnLst>
                              <p:par>
                                <p:cTn id="56" presetID="37" presetClass="entr" presetSubtype="0"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1000"/>
                            </p:stCondLst>
                            <p:childTnLst>
                              <p:par>
                                <p:cTn id="63" presetID="22" presetClass="entr" presetSubtype="1"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up)">
                                      <p:cBhvr>
                                        <p:cTn id="65" dur="500"/>
                                        <p:tgtEl>
                                          <p:spTgt spid="29"/>
                                        </p:tgtEl>
                                      </p:cBhvr>
                                    </p:animEffect>
                                  </p:childTnLst>
                                </p:cTn>
                              </p:par>
                            </p:childTnLst>
                          </p:cTn>
                        </p:par>
                        <p:par>
                          <p:cTn id="66" fill="hold">
                            <p:stCondLst>
                              <p:cond delay="1500"/>
                            </p:stCondLst>
                            <p:childTnLst>
                              <p:par>
                                <p:cTn id="67" presetID="10" presetClass="exit" presetSubtype="0" fill="hold" nodeType="afterEffect">
                                  <p:stCondLst>
                                    <p:cond delay="0"/>
                                  </p:stCondLst>
                                  <p:childTnLst>
                                    <p:animEffect transition="out" filter="fade">
                                      <p:cBhvr>
                                        <p:cTn id="68" dur="500"/>
                                        <p:tgtEl>
                                          <p:spTgt spid="14"/>
                                        </p:tgtEl>
                                      </p:cBhvr>
                                    </p:animEffect>
                                    <p:set>
                                      <p:cBhvr>
                                        <p:cTn id="6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70" restart="whenNotActive" fill="hold" evtFilter="cancelBubble" nodeType="interactiveSeq">
                <p:stCondLst>
                  <p:cond evt="onClick" delay="0">
                    <p:tgtEl>
                      <p:spTgt spid="32"/>
                    </p:tgtEl>
                  </p:cond>
                </p:stCondLst>
                <p:endSync evt="end" delay="0">
                  <p:rtn val="all"/>
                </p:endSync>
                <p:childTnLst>
                  <p:par>
                    <p:cTn id="71" fill="hold">
                      <p:stCondLst>
                        <p:cond delay="0"/>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819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4"/>
                                        </p:tgtEl>
                                        <p:attrNameLst>
                                          <p:attrName>style.visibility</p:attrName>
                                        </p:attrNameLst>
                                      </p:cBhvr>
                                      <p:to>
                                        <p:strVal val="visible"/>
                                      </p:to>
                                    </p:set>
                                  </p:childTnLst>
                                </p:cTn>
                              </p:par>
                              <p:par>
                                <p:cTn id="81" presetID="1" presetClass="exit" presetSubtype="0" fill="hold" nodeType="withEffect">
                                  <p:stCondLst>
                                    <p:cond delay="0"/>
                                  </p:stCondLst>
                                  <p:childTnLst>
                                    <p:set>
                                      <p:cBhvr>
                                        <p:cTn id="82" dur="1" fill="hold">
                                          <p:stCondLst>
                                            <p:cond delay="0"/>
                                          </p:stCondLst>
                                        </p:cTn>
                                        <p:tgtEl>
                                          <p:spTgt spid="8196"/>
                                        </p:tgtEl>
                                        <p:attrNameLst>
                                          <p:attrName>style.visibility</p:attrName>
                                        </p:attrNameLst>
                                      </p:cBhvr>
                                      <p:to>
                                        <p:strVal val="hidden"/>
                                      </p:to>
                                    </p:set>
                                  </p:childTnLst>
                                </p:cTn>
                              </p:par>
                              <p:par>
                                <p:cTn id="83" presetID="1" presetClass="exit" presetSubtype="0" fill="hold" grpId="2" nodeType="withEffect">
                                  <p:stCondLst>
                                    <p:cond delay="0"/>
                                  </p:stCondLst>
                                  <p:childTnLst>
                                    <p:set>
                                      <p:cBhvr>
                                        <p:cTn id="84" dur="1" fill="hold">
                                          <p:stCondLst>
                                            <p:cond delay="0"/>
                                          </p:stCondLst>
                                        </p:cTn>
                                        <p:tgtEl>
                                          <p:spTgt spid="6"/>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21"/>
                                        </p:tgtEl>
                                        <p:attrNameLst>
                                          <p:attrName>style.visibility</p:attrName>
                                        </p:attrNameLst>
                                      </p:cBhvr>
                                      <p:to>
                                        <p:strVal val="hidden"/>
                                      </p:to>
                                    </p:set>
                                  </p:childTnLst>
                                </p:cTn>
                              </p:par>
                              <p:par>
                                <p:cTn id="87" presetID="1" presetClass="exit" presetSubtype="0" fill="hold" grpId="2" nodeType="withEffect">
                                  <p:stCondLst>
                                    <p:cond delay="0"/>
                                  </p:stCondLst>
                                  <p:childTnLst>
                                    <p:set>
                                      <p:cBhvr>
                                        <p:cTn id="88" dur="1" fill="hold">
                                          <p:stCondLst>
                                            <p:cond delay="0"/>
                                          </p:stCondLst>
                                        </p:cTn>
                                        <p:tgtEl>
                                          <p:spTgt spid="26"/>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22"/>
                                        </p:tgtEl>
                                        <p:attrNameLst>
                                          <p:attrName>style.visibility</p:attrName>
                                        </p:attrNameLst>
                                      </p:cBhvr>
                                      <p:to>
                                        <p:strVal val="hidden"/>
                                      </p:to>
                                    </p:set>
                                  </p:childTnLst>
                                </p:cTn>
                              </p:par>
                              <p:par>
                                <p:cTn id="91" presetID="1" presetClass="exit" presetSubtype="0" fill="hold" grpId="2" nodeType="withEffect">
                                  <p:stCondLst>
                                    <p:cond delay="0"/>
                                  </p:stCondLst>
                                  <p:childTnLst>
                                    <p:set>
                                      <p:cBhvr>
                                        <p:cTn id="92" dur="1" fill="hold">
                                          <p:stCondLst>
                                            <p:cond delay="0"/>
                                          </p:stCondLst>
                                        </p:cTn>
                                        <p:tgtEl>
                                          <p:spTgt spid="27"/>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23"/>
                                        </p:tgtEl>
                                        <p:attrNameLst>
                                          <p:attrName>style.visibility</p:attrName>
                                        </p:attrNameLst>
                                      </p:cBhvr>
                                      <p:to>
                                        <p:strVal val="hidden"/>
                                      </p:to>
                                    </p:set>
                                  </p:childTnLst>
                                </p:cTn>
                              </p:par>
                              <p:par>
                                <p:cTn id="95" presetID="1" presetClass="exit" presetSubtype="0" fill="hold" grpId="2" nodeType="withEffect">
                                  <p:stCondLst>
                                    <p:cond delay="0"/>
                                  </p:stCondLst>
                                  <p:childTnLst>
                                    <p:set>
                                      <p:cBhvr>
                                        <p:cTn id="96"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97" restart="whenNotActive" fill="hold" evtFilter="cancelBubble" nodeType="interactiveSeq">
                <p:stCondLst>
                  <p:cond evt="onClick" delay="0">
                    <p:tgtEl>
                      <p:spTgt spid="33"/>
                    </p:tgtEl>
                  </p:cond>
                </p:stCondLst>
                <p:endSync evt="end" delay="0">
                  <p:rtn val="all"/>
                </p:endSync>
                <p:childTnLst>
                  <p:par>
                    <p:cTn id="98" fill="hold">
                      <p:stCondLst>
                        <p:cond delay="0"/>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8195"/>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12"/>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13"/>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14"/>
                                        </p:tgtEl>
                                        <p:attrNameLst>
                                          <p:attrName>style.visibility</p:attrName>
                                        </p:attrNameLst>
                                      </p:cBhvr>
                                      <p:to>
                                        <p:strVal val="visible"/>
                                      </p:to>
                                    </p:set>
                                  </p:childTnLst>
                                </p:cTn>
                              </p:par>
                              <p:par>
                                <p:cTn id="108" presetID="1" presetClass="exit" presetSubtype="0" fill="hold" nodeType="withEffect">
                                  <p:stCondLst>
                                    <p:cond delay="0"/>
                                  </p:stCondLst>
                                  <p:childTnLst>
                                    <p:set>
                                      <p:cBhvr>
                                        <p:cTn id="109" dur="1" fill="hold">
                                          <p:stCondLst>
                                            <p:cond delay="0"/>
                                          </p:stCondLst>
                                        </p:cTn>
                                        <p:tgtEl>
                                          <p:spTgt spid="8196"/>
                                        </p:tgtEl>
                                        <p:attrNameLst>
                                          <p:attrName>style.visibility</p:attrName>
                                        </p:attrNameLst>
                                      </p:cBhvr>
                                      <p:to>
                                        <p:strVal val="hidden"/>
                                      </p:to>
                                    </p:set>
                                  </p:childTnLst>
                                </p:cTn>
                              </p:par>
                              <p:par>
                                <p:cTn id="110" presetID="1" presetClass="exit" presetSubtype="0" fill="hold" grpId="1" nodeType="withEffect">
                                  <p:stCondLst>
                                    <p:cond delay="0"/>
                                  </p:stCondLst>
                                  <p:childTnLst>
                                    <p:set>
                                      <p:cBhvr>
                                        <p:cTn id="111" dur="1" fill="hold">
                                          <p:stCondLst>
                                            <p:cond delay="0"/>
                                          </p:stCondLst>
                                        </p:cTn>
                                        <p:tgtEl>
                                          <p:spTgt spid="6"/>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21"/>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26"/>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22"/>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27"/>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23"/>
                                        </p:tgtEl>
                                        <p:attrNameLst>
                                          <p:attrName>style.visibility</p:attrName>
                                        </p:attrNameLst>
                                      </p:cBhvr>
                                      <p:to>
                                        <p:strVal val="hidden"/>
                                      </p:to>
                                    </p:set>
                                  </p:childTnLst>
                                </p:cTn>
                              </p:par>
                              <p:par>
                                <p:cTn id="122" presetID="1" presetClass="exit" presetSubtype="0" fill="hold" grpId="1" nodeType="withEffect">
                                  <p:stCondLst>
                                    <p:cond delay="0"/>
                                  </p:stCondLst>
                                  <p:childTnLst>
                                    <p:set>
                                      <p:cBhvr>
                                        <p:cTn id="123"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27" grpId="0"/>
      <p:bldP spid="27" grpId="1"/>
      <p:bldP spid="27" grpId="2"/>
      <p:bldP spid="6" grpId="0"/>
      <p:bldP spid="6" grpId="1"/>
      <p:bldP spid="6" grpId="2"/>
      <p:bldP spid="26" grpId="0"/>
      <p:bldP spid="26" grpId="1"/>
      <p:bldP spid="26" grpId="2"/>
      <p:bldP spid="29" grpId="0"/>
      <p:bldP spid="29" grpId="1"/>
      <p:bldP spid="29" grpId="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12752</TotalTime>
  <Words>2006</Words>
  <Application>Microsoft Office PowerPoint</Application>
  <PresentationFormat>On-screen Show (16:9)</PresentationFormat>
  <Paragraphs>174</Paragraphs>
  <Slides>13</Slides>
  <Notes>13</Notes>
  <HiddenSlides>1</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Aktiv Grotesk</vt:lpstr>
      <vt:lpstr>Arial</vt:lpstr>
      <vt:lpstr>Bookman Old Style</vt:lpstr>
      <vt:lpstr>Calibri</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Pierre</dc:creator>
  <cp:lastModifiedBy>Pierre Schmits</cp:lastModifiedBy>
  <cp:revision>485</cp:revision>
  <cp:lastPrinted>2016-02-02T20:22:43Z</cp:lastPrinted>
  <dcterms:created xsi:type="dcterms:W3CDTF">2015-10-21T21:04:26Z</dcterms:created>
  <dcterms:modified xsi:type="dcterms:W3CDTF">2017-10-25T23:27:28Z</dcterms:modified>
</cp:coreProperties>
</file>