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8"/>
  </p:notesMasterIdLst>
  <p:handoutMasterIdLst>
    <p:handoutMasterId r:id="rId19"/>
  </p:handoutMasterIdLst>
  <p:sldIdLst>
    <p:sldId id="261" r:id="rId2"/>
    <p:sldId id="338" r:id="rId3"/>
    <p:sldId id="339" r:id="rId4"/>
    <p:sldId id="341" r:id="rId5"/>
    <p:sldId id="354" r:id="rId6"/>
    <p:sldId id="342" r:id="rId7"/>
    <p:sldId id="355" r:id="rId8"/>
    <p:sldId id="347" r:id="rId9"/>
    <p:sldId id="356" r:id="rId10"/>
    <p:sldId id="343" r:id="rId11"/>
    <p:sldId id="344" r:id="rId12"/>
    <p:sldId id="346" r:id="rId13"/>
    <p:sldId id="350" r:id="rId14"/>
    <p:sldId id="351" r:id="rId15"/>
    <p:sldId id="352" r:id="rId16"/>
    <p:sldId id="353" r:id="rId17"/>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AAB14F"/>
    <a:srgbClr val="00206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57" autoAdjust="0"/>
    <p:restoredTop sz="88930" autoAdjust="0"/>
  </p:normalViewPr>
  <p:slideViewPr>
    <p:cSldViewPr snapToGrid="0" snapToObjects="1">
      <p:cViewPr>
        <p:scale>
          <a:sx n="70" d="100"/>
          <a:sy n="70" d="100"/>
        </p:scale>
        <p:origin x="954" y="1086"/>
      </p:cViewPr>
      <p:guideLst>
        <p:guide orient="horz" pos="1620"/>
        <p:guide pos="2880"/>
      </p:guideLst>
    </p:cSldViewPr>
  </p:slideViewPr>
  <p:outlineViewPr>
    <p:cViewPr>
      <p:scale>
        <a:sx n="33" d="100"/>
        <a:sy n="33" d="100"/>
      </p:scale>
      <p:origin x="0" y="3492"/>
    </p:cViewPr>
  </p:outlineViewPr>
  <p:notesTextViewPr>
    <p:cViewPr>
      <p:scale>
        <a:sx n="1" d="1"/>
        <a:sy n="1" d="1"/>
      </p:scale>
      <p:origin x="0" y="0"/>
    </p:cViewPr>
  </p:notesTextViewPr>
  <p:sorterViewPr>
    <p:cViewPr>
      <p:scale>
        <a:sx n="142" d="100"/>
        <a:sy n="142" d="100"/>
      </p:scale>
      <p:origin x="0" y="5226"/>
    </p:cViewPr>
  </p:sorterViewPr>
  <p:notesViewPr>
    <p:cSldViewPr snapToGrid="0" snapToObjects="1">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27/07/2017</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Read the stories about Mary’s life mentioned in Slides 4, 5, 6 during class prayer this week.</a:t>
            </a:r>
          </a:p>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NZ" sz="1200" kern="1200" dirty="0">
                <a:solidFill>
                  <a:schemeClr val="tx1"/>
                </a:solidFill>
                <a:effectLst/>
                <a:latin typeface="+mn-lt"/>
                <a:ea typeface="+mn-ea"/>
                <a:cs typeface="+mn-cs"/>
              </a:rPr>
              <a:t>Explain to children that when people die their souls go to God in heaven but their bodies stay in the earth. But with Mary, God took her body and soul to heaven because he loved her so much. This is why Mary’s Assumption is so special and this has only happened to Mary. </a:t>
            </a:r>
          </a:p>
          <a:p>
            <a:endParaRPr lang="en-GB" b="0" baseline="0"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10</a:t>
            </a:fld>
            <a:endParaRPr lang="en-GB"/>
          </a:p>
        </p:txBody>
      </p:sp>
    </p:spTree>
    <p:extLst>
      <p:ext uri="{BB962C8B-B14F-4D97-AF65-F5344CB8AC3E}">
        <p14:creationId xmlns:p14="http://schemas.microsoft.com/office/powerpoint/2010/main" val="624757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34130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Children find each word in the sentence below on the matrix and highlight it in the sentence </a:t>
            </a:r>
            <a:r>
              <a:rPr lang="en-NZ" sz="1200" b="1" kern="1200" dirty="0">
                <a:solidFill>
                  <a:schemeClr val="tx1"/>
                </a:solidFill>
                <a:effectLst/>
                <a:latin typeface="+mn-lt"/>
                <a:ea typeface="+mn-ea"/>
                <a:cs typeface="+mn-cs"/>
              </a:rPr>
              <a:t>and</a:t>
            </a:r>
            <a:r>
              <a:rPr lang="en-NZ" sz="1200" kern="1200" dirty="0">
                <a:solidFill>
                  <a:schemeClr val="tx1"/>
                </a:solidFill>
                <a:effectLst/>
                <a:latin typeface="+mn-lt"/>
                <a:ea typeface="+mn-ea"/>
                <a:cs typeface="+mn-cs"/>
              </a:rPr>
              <a:t> in the Word Find</a:t>
            </a:r>
          </a:p>
          <a:p>
            <a:r>
              <a:rPr lang="en-NZ" sz="1200" kern="1200" dirty="0">
                <a:solidFill>
                  <a:schemeClr val="tx1"/>
                </a:solidFill>
                <a:effectLst/>
                <a:latin typeface="+mn-lt"/>
                <a:ea typeface="+mn-ea"/>
                <a:cs typeface="+mn-cs"/>
              </a:rPr>
              <a:t>The feast of the Assumption is the national feast day of Aotearoa New Zealand. Mary loves and cares for our people and protects our country and we honour her on her feast day.</a:t>
            </a:r>
          </a:p>
          <a:p>
            <a:endParaRPr lang="en-US" dirty="0"/>
          </a:p>
        </p:txBody>
      </p:sp>
      <p:sp>
        <p:nvSpPr>
          <p:cNvPr id="4" name="Slide Number Placeholder 3"/>
          <p:cNvSpPr>
            <a:spLocks noGrp="1"/>
          </p:cNvSpPr>
          <p:nvPr>
            <p:ph type="sldNum" sz="quarter" idx="10"/>
          </p:nvPr>
        </p:nvSpPr>
        <p:spPr/>
        <p:txBody>
          <a:bodyPr/>
          <a:lstStyle/>
          <a:p>
            <a:fld id="{78A0D677-DEC0-4940-8013-C9F6E12CFB06}" type="slidenum">
              <a:rPr lang="en-US" smtClean="0"/>
              <a:pPr/>
              <a:t>12</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595612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Sing using the MP3 ‘Mary said “Yes”’</a:t>
            </a:r>
          </a:p>
          <a:p>
            <a:endParaRPr lang="en-NZ" sz="1200" kern="1200" dirty="0">
              <a:solidFill>
                <a:schemeClr val="tx1"/>
              </a:solidFill>
              <a:effectLst/>
              <a:latin typeface="+mn-lt"/>
              <a:ea typeface="+mn-ea"/>
              <a:cs typeface="+mn-cs"/>
            </a:endParaRPr>
          </a:p>
          <a:p>
            <a:r>
              <a:rPr lang="en-NZ" sz="1200" b="1" kern="1200" dirty="0">
                <a:solidFill>
                  <a:schemeClr val="tx1"/>
                </a:solidFill>
                <a:effectLst/>
                <a:latin typeface="+mn-lt"/>
                <a:ea typeface="+mn-ea"/>
                <a:cs typeface="+mn-cs"/>
              </a:rPr>
              <a:t>ANSWERS - examples</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I will help 			the poor, people who are sick and lovely, people who are in need</a:t>
            </a:r>
          </a:p>
          <a:p>
            <a:r>
              <a:rPr lang="en-NZ" sz="1200" kern="1200" dirty="0">
                <a:solidFill>
                  <a:schemeClr val="tx1"/>
                </a:solidFill>
                <a:effectLst/>
                <a:latin typeface="+mn-lt"/>
                <a:ea typeface="+mn-ea"/>
                <a:cs typeface="+mn-cs"/>
              </a:rPr>
              <a:t>I will teach 			people about God’s great love for people, how to love one another</a:t>
            </a:r>
          </a:p>
          <a:p>
            <a:r>
              <a:rPr lang="en-NZ" sz="1200" kern="1200" dirty="0">
                <a:solidFill>
                  <a:schemeClr val="tx1"/>
                </a:solidFill>
                <a:effectLst/>
                <a:latin typeface="+mn-lt"/>
                <a:ea typeface="+mn-ea"/>
                <a:cs typeface="+mn-cs"/>
              </a:rPr>
              <a:t>This is my beloved		son/daughter</a:t>
            </a:r>
          </a:p>
          <a:p>
            <a:r>
              <a:rPr lang="en-NZ" sz="1200" kern="1200" dirty="0">
                <a:solidFill>
                  <a:schemeClr val="tx1"/>
                </a:solidFill>
                <a:effectLst/>
                <a:latin typeface="+mn-lt"/>
                <a:ea typeface="+mn-ea"/>
                <a:cs typeface="+mn-cs"/>
              </a:rPr>
              <a:t>Jesus ascended/ Mary was assumed  	into heaven</a:t>
            </a:r>
          </a:p>
          <a:p>
            <a:endParaRPr lang="en-NZ" sz="1200" kern="1200" dirty="0">
              <a:solidFill>
                <a:schemeClr val="tx1"/>
              </a:solidFill>
              <a:effectLst/>
              <a:latin typeface="+mn-lt"/>
              <a:ea typeface="+mn-ea"/>
              <a:cs typeface="+mn-cs"/>
            </a:endParaRPr>
          </a:p>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794680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endParaRPr lang="en-GB" b="1" i="1"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14</a:t>
            </a:fld>
            <a:endParaRPr lang="en-GB"/>
          </a:p>
        </p:txBody>
      </p:sp>
    </p:spTree>
    <p:extLst>
      <p:ext uri="{BB962C8B-B14F-4D97-AF65-F5344CB8AC3E}">
        <p14:creationId xmlns:p14="http://schemas.microsoft.com/office/powerpoint/2010/main" val="2340673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The MP3 is played to help create a reflective atmosphere and bring the children to stillness and silence as the teacher invites them to </a:t>
            </a:r>
            <a:r>
              <a:rPr lang="en-NZ" sz="1200" i="1" kern="1200" dirty="0">
                <a:solidFill>
                  <a:schemeClr val="tx1"/>
                </a:solidFill>
                <a:effectLst/>
                <a:latin typeface="+mn-lt"/>
                <a:ea typeface="+mn-ea"/>
                <a:cs typeface="+mn-cs"/>
              </a:rPr>
              <a:t>think about how they can be kind and loving to people in their family just as Mary was.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486206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16</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905025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endParaRPr lang="en-GB" b="1" i="1"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2</a:t>
            </a:fld>
            <a:endParaRPr lang="en-GB"/>
          </a:p>
        </p:txBody>
      </p:sp>
    </p:spTree>
    <p:extLst>
      <p:ext uri="{BB962C8B-B14F-4D97-AF65-F5344CB8AC3E}">
        <p14:creationId xmlns:p14="http://schemas.microsoft.com/office/powerpoint/2010/main" val="1498956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Adapt Teaching and Learning Experience 2</a:t>
            </a:r>
          </a:p>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107227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Adapt Teaching and Learning Experience 4</a:t>
            </a:r>
          </a:p>
          <a:p>
            <a:r>
              <a:rPr lang="en-NZ" sz="1200" kern="1200" dirty="0">
                <a:solidFill>
                  <a:schemeClr val="tx1"/>
                </a:solidFill>
                <a:effectLst/>
                <a:latin typeface="+mn-lt"/>
                <a:ea typeface="+mn-ea"/>
                <a:cs typeface="+mn-cs"/>
              </a:rPr>
              <a:t>Use the images and text in Slides 4, 5 &amp; 6 to remind children of the special events in Mary’s life.</a:t>
            </a:r>
          </a:p>
          <a:p>
            <a:r>
              <a:rPr lang="en-NZ" sz="1200" kern="1200" dirty="0">
                <a:solidFill>
                  <a:schemeClr val="tx1"/>
                </a:solidFill>
                <a:effectLst/>
                <a:latin typeface="+mn-lt"/>
                <a:ea typeface="+mn-ea"/>
                <a:cs typeface="+mn-cs"/>
              </a:rPr>
              <a:t>Encourage them to say what they know about the stories and the images of these events.</a:t>
            </a:r>
          </a:p>
          <a:p>
            <a:r>
              <a:rPr lang="en-NZ" sz="1200" kern="1200" dirty="0">
                <a:solidFill>
                  <a:schemeClr val="tx1"/>
                </a:solidFill>
                <a:effectLst/>
                <a:latin typeface="+mn-lt"/>
                <a:ea typeface="+mn-ea"/>
                <a:cs typeface="+mn-cs"/>
              </a:rPr>
              <a:t>Read the blue text and answer the questions before clicking the image and revealing the black text. </a:t>
            </a:r>
          </a:p>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455129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Adapt Teaching and Learning Experience 4</a:t>
            </a:r>
          </a:p>
          <a:p>
            <a:r>
              <a:rPr lang="en-NZ" sz="1200" kern="1200" dirty="0">
                <a:solidFill>
                  <a:schemeClr val="tx1"/>
                </a:solidFill>
                <a:effectLst/>
                <a:latin typeface="+mn-lt"/>
                <a:ea typeface="+mn-ea"/>
                <a:cs typeface="+mn-cs"/>
              </a:rPr>
              <a:t>Use the images and text in Slides 4, 5 &amp; 6 to remind children of the special events in Mary’s life.</a:t>
            </a:r>
          </a:p>
          <a:p>
            <a:r>
              <a:rPr lang="en-NZ" sz="1200" kern="1200" dirty="0">
                <a:solidFill>
                  <a:schemeClr val="tx1"/>
                </a:solidFill>
                <a:effectLst/>
                <a:latin typeface="+mn-lt"/>
                <a:ea typeface="+mn-ea"/>
                <a:cs typeface="+mn-cs"/>
              </a:rPr>
              <a:t>Encourage them to say what they know about the stories and the images of these events.</a:t>
            </a:r>
          </a:p>
          <a:p>
            <a:r>
              <a:rPr lang="en-NZ" sz="1200" kern="1200" dirty="0">
                <a:solidFill>
                  <a:schemeClr val="tx1"/>
                </a:solidFill>
                <a:effectLst/>
                <a:latin typeface="+mn-lt"/>
                <a:ea typeface="+mn-ea"/>
                <a:cs typeface="+mn-cs"/>
              </a:rPr>
              <a:t>Read the blue text and answer the questions before clicking the image and revealing the black text. </a:t>
            </a:r>
          </a:p>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86753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Adapt Teaching and Learning Experience 4</a:t>
            </a:r>
          </a:p>
          <a:p>
            <a:r>
              <a:rPr lang="en-NZ" sz="1200" kern="1200" dirty="0">
                <a:solidFill>
                  <a:schemeClr val="tx1"/>
                </a:solidFill>
                <a:effectLst/>
                <a:latin typeface="+mn-lt"/>
                <a:ea typeface="+mn-ea"/>
                <a:cs typeface="+mn-cs"/>
              </a:rPr>
              <a:t>Use the images and text in Slides 4, 5 &amp; 6 to remind children of the special events in Mary’s life.</a:t>
            </a:r>
          </a:p>
          <a:p>
            <a:r>
              <a:rPr lang="en-NZ" sz="1200" kern="1200" dirty="0">
                <a:solidFill>
                  <a:schemeClr val="tx1"/>
                </a:solidFill>
                <a:effectLst/>
                <a:latin typeface="+mn-lt"/>
                <a:ea typeface="+mn-ea"/>
                <a:cs typeface="+mn-cs"/>
              </a:rPr>
              <a:t>Encourage them to say what they know about the stories and the images.</a:t>
            </a:r>
          </a:p>
          <a:p>
            <a:r>
              <a:rPr lang="en-NZ" sz="1200" kern="1200" dirty="0">
                <a:solidFill>
                  <a:schemeClr val="tx1"/>
                </a:solidFill>
                <a:effectLst/>
                <a:latin typeface="+mn-lt"/>
                <a:ea typeface="+mn-ea"/>
                <a:cs typeface="+mn-cs"/>
              </a:rPr>
              <a:t>Read the blue text and answer the questions before clicking the image and revealing the black text. </a:t>
            </a:r>
          </a:p>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128285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Adapt Teaching and Learning Experience 4</a:t>
            </a:r>
          </a:p>
          <a:p>
            <a:r>
              <a:rPr lang="en-NZ" sz="1200" kern="1200" dirty="0">
                <a:solidFill>
                  <a:schemeClr val="tx1"/>
                </a:solidFill>
                <a:effectLst/>
                <a:latin typeface="+mn-lt"/>
                <a:ea typeface="+mn-ea"/>
                <a:cs typeface="+mn-cs"/>
              </a:rPr>
              <a:t>Use the images and text in Slides 4, 5 &amp; 6 to remind children of the special events in Mary’s life.</a:t>
            </a:r>
          </a:p>
          <a:p>
            <a:r>
              <a:rPr lang="en-NZ" sz="1200" kern="1200" dirty="0">
                <a:solidFill>
                  <a:schemeClr val="tx1"/>
                </a:solidFill>
                <a:effectLst/>
                <a:latin typeface="+mn-lt"/>
                <a:ea typeface="+mn-ea"/>
                <a:cs typeface="+mn-cs"/>
              </a:rPr>
              <a:t>Encourage them to say what they know about the stories and the images.</a:t>
            </a:r>
          </a:p>
          <a:p>
            <a:r>
              <a:rPr lang="en-NZ" sz="1200" kern="1200" dirty="0">
                <a:solidFill>
                  <a:schemeClr val="tx1"/>
                </a:solidFill>
                <a:effectLst/>
                <a:latin typeface="+mn-lt"/>
                <a:ea typeface="+mn-ea"/>
                <a:cs typeface="+mn-cs"/>
              </a:rPr>
              <a:t>Read the blue text and answer the questions before clicking the image and revealing the black text. </a:t>
            </a:r>
          </a:p>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751758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Adapt Teaching and Learning Experience 4</a:t>
            </a:r>
          </a:p>
          <a:p>
            <a:r>
              <a:rPr lang="en-NZ" sz="1200" kern="1200" dirty="0">
                <a:solidFill>
                  <a:schemeClr val="tx1"/>
                </a:solidFill>
                <a:effectLst/>
                <a:latin typeface="+mn-lt"/>
                <a:ea typeface="+mn-ea"/>
                <a:cs typeface="+mn-cs"/>
              </a:rPr>
              <a:t>Use the images and text in Slides 4, 5 &amp; 6 to remind children of the special events in Mary’s life.</a:t>
            </a:r>
          </a:p>
          <a:p>
            <a:r>
              <a:rPr lang="en-NZ" sz="1200" kern="1200" dirty="0">
                <a:solidFill>
                  <a:schemeClr val="tx1"/>
                </a:solidFill>
                <a:effectLst/>
                <a:latin typeface="+mn-lt"/>
                <a:ea typeface="+mn-ea"/>
                <a:cs typeface="+mn-cs"/>
              </a:rPr>
              <a:t>Encourage them to say what they know about the stories the images.</a:t>
            </a:r>
          </a:p>
          <a:p>
            <a:r>
              <a:rPr lang="en-NZ" sz="1200" kern="1200" dirty="0">
                <a:solidFill>
                  <a:schemeClr val="tx1"/>
                </a:solidFill>
                <a:effectLst/>
                <a:latin typeface="+mn-lt"/>
                <a:ea typeface="+mn-ea"/>
                <a:cs typeface="+mn-cs"/>
              </a:rPr>
              <a:t>Read the blue text and answer the questions before clicking the image and revealing the black text. </a:t>
            </a:r>
          </a:p>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621193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Adapt Teaching and Learning Experience 4</a:t>
            </a:r>
          </a:p>
          <a:p>
            <a:r>
              <a:rPr lang="en-NZ" sz="1200" kern="1200" dirty="0">
                <a:solidFill>
                  <a:schemeClr val="tx1"/>
                </a:solidFill>
                <a:effectLst/>
                <a:latin typeface="+mn-lt"/>
                <a:ea typeface="+mn-ea"/>
                <a:cs typeface="+mn-cs"/>
              </a:rPr>
              <a:t>Use the images and text in Slides 4, 5 &amp; 6 to remind children of the special events in Mary’s life.</a:t>
            </a:r>
          </a:p>
          <a:p>
            <a:r>
              <a:rPr lang="en-NZ" sz="1200" kern="1200" dirty="0">
                <a:solidFill>
                  <a:schemeClr val="tx1"/>
                </a:solidFill>
                <a:effectLst/>
                <a:latin typeface="+mn-lt"/>
                <a:ea typeface="+mn-ea"/>
                <a:cs typeface="+mn-cs"/>
              </a:rPr>
              <a:t>Encourage them to say what they know about the stories the images.</a:t>
            </a:r>
          </a:p>
          <a:p>
            <a:r>
              <a:rPr lang="en-NZ" sz="1200" kern="1200" dirty="0">
                <a:solidFill>
                  <a:schemeClr val="tx1"/>
                </a:solidFill>
                <a:effectLst/>
                <a:latin typeface="+mn-lt"/>
                <a:ea typeface="+mn-ea"/>
                <a:cs typeface="+mn-cs"/>
              </a:rPr>
              <a:t>Read the blue text and answer the questions before clicking the image and revealing the black text. </a:t>
            </a:r>
          </a:p>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2929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33390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a:lstStyle/>
          <a:p>
            <a:fld id="{8D835AF5-F9AC-4673-A623-693111D213C3}" type="datetimeFigureOut">
              <a:rPr lang="en-GB" smtClean="0"/>
              <a:pPr/>
              <a:t>27/07/2017</a:t>
            </a:fld>
            <a:endParaRPr lang="en-GB"/>
          </a:p>
        </p:txBody>
      </p:sp>
      <p:sp>
        <p:nvSpPr>
          <p:cNvPr id="3" name="Footer Placeholder 2"/>
          <p:cNvSpPr>
            <a:spLocks noGrp="1"/>
          </p:cNvSpPr>
          <p:nvPr>
            <p:ph type="ftr" sz="quarter" idx="11"/>
          </p:nvPr>
        </p:nvSpPr>
        <p:spPr>
          <a:xfrm>
            <a:off x="3124200" y="4767264"/>
            <a:ext cx="2895600" cy="273844"/>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4767264"/>
            <a:ext cx="2133600" cy="273844"/>
          </a:xfrm>
          <a:prstGeom prst="rect">
            <a:avLst/>
          </a:prstGeom>
        </p:spPr>
        <p:txBody>
          <a:bodyPr/>
          <a:lstStyle/>
          <a:p>
            <a:fld id="{BBECE7DE-0CB7-4179-B5BD-932890AE2D38}" type="slidenum">
              <a:rPr lang="en-GB" smtClean="0"/>
              <a:pPr/>
              <a:t>‹#›</a:t>
            </a:fld>
            <a:endParaRPr lang="en-GB"/>
          </a:p>
        </p:txBody>
      </p:sp>
    </p:spTree>
    <p:extLst>
      <p:ext uri="{BB962C8B-B14F-4D97-AF65-F5344CB8AC3E}">
        <p14:creationId xmlns:p14="http://schemas.microsoft.com/office/powerpoint/2010/main" val="1712314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oogle.co.nz/url?sa=i&amp;rct=j&amp;q=&amp;esrc=s&amp;source=images&amp;cd=&amp;cad=rja&amp;uact=8&amp;ved=0ahUKEwiOrY2Fg4XUAhXIZFAKHdjQBr8QjRwIBw&amp;url=http://clipart-library.com/assumption-cliparts.html&amp;psig=AFQjCNH1J9ZUzBkEMiZ_kfs4RPqPNP4saw&amp;ust=1495594312115877"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hyperlink" Target="https://www.churchmilitant.com/news/article/blessed-virgin-mary-to-be-desecrated-in-oklahoma-city"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co.nz/url?sa=i&amp;rct=j&amp;q=&amp;esrc=s&amp;source=images&amp;cd=&amp;cad=rja&amp;uact=8&amp;ved=0ahUKEwjc8YPz2pvUAhVDLpQKHbToCeAQjRwIBw&amp;url=https://treasureboxmy.blogspot.com/2014/09/how-did-jesus-mother-and-lazarus-die.html&amp;psig=AFQjCNGkNfc1wVX91Ij7TAcjk8jTHkArog&amp;ust=1496374314536419"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www.google.co.nz/url?sa=i&amp;rct=j&amp;q=&amp;esrc=s&amp;source=images&amp;cd=&amp;cad=rja&amp;uact=8&amp;ved=0ahUKEwiOrY2Fg4XUAhXIZFAKHdjQBr8QjRwIBw&amp;url=http://clipart-library.com/assumption-cliparts.html&amp;psig=AFQjCNH1J9ZUzBkEMiZ_kfs4RPqPNP4saw&amp;ust=1495594312115877"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xml"/><Relationship Id="rId7" Type="http://schemas.openxmlformats.org/officeDocument/2006/relationships/hyperlink" Target="http://www.tinyurl.com/NCRSfeedback"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5" Type="http://schemas.openxmlformats.org/officeDocument/2006/relationships/image" Target="../media/image25.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hyperlink" Target="http://www.google.co.nz/url?sa=i&amp;rct=j&amp;q=&amp;esrc=s&amp;source=images&amp;cd=&amp;cad=rja&amp;uact=8&amp;ved=0ahUKEwiOrY2Fg4XUAhXIZFAKHdjQBr8QjRwIBw&amp;url=http://clipart-library.com/assumption-cliparts.html&amp;psig=AFQjCNH1J9ZUzBkEMiZ_kfs4RPqPNP4saw&amp;ust=1495594312115877"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www.google.co.nz/url?sa=i&amp;rct=j&amp;q=&amp;esrc=s&amp;source=images&amp;cd=&amp;cad=rja&amp;uact=8&amp;ved=0ahUKEwj5z4OpnufSAhVEqJQKHemLDngQjRwIBw&amp;url=http://catholiccourier.com/faith-family/kids-chronicle/bible-story/jesus-ascends-to-his-father-in-heaven/&amp;psig=AFQjCNG5FNqr2dBNPODLVrGzE9wKON4g_g&amp;ust=1490173306016567" TargetMode="External"/><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5F2C11-8DCD-418C-BC3D-152C23812A60}"/>
              </a:ext>
            </a:extLst>
          </p:cNvPr>
          <p:cNvSpPr/>
          <p:nvPr/>
        </p:nvSpPr>
        <p:spPr>
          <a:xfrm>
            <a:off x="0" y="0"/>
            <a:ext cx="9144000" cy="5143500"/>
          </a:xfrm>
          <a:prstGeom prst="rect">
            <a:avLst/>
          </a:prstGeom>
          <a:gradFill flip="none" rotWithShape="1">
            <a:gsLst>
              <a:gs pos="0">
                <a:schemeClr val="tx2">
                  <a:lumMod val="60000"/>
                  <a:lumOff val="40000"/>
                </a:schemeClr>
              </a:gs>
              <a:gs pos="50000">
                <a:schemeClr val="tx2">
                  <a:lumMod val="40000"/>
                  <a:lumOff val="60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 name="Title"/>
          <p:cNvSpPr txBox="1"/>
          <p:nvPr/>
        </p:nvSpPr>
        <p:spPr>
          <a:xfrm>
            <a:off x="0" y="432818"/>
            <a:ext cx="9144000" cy="769441"/>
          </a:xfrm>
          <a:prstGeom prst="rect">
            <a:avLst/>
          </a:prstGeom>
          <a:noFill/>
        </p:spPr>
        <p:txBody>
          <a:bodyPr wrap="square" rtlCol="0">
            <a:spAutoFit/>
          </a:bodyPr>
          <a:lstStyle/>
          <a:p>
            <a:pPr algn="ctr"/>
            <a:r>
              <a:rPr lang="en-NZ" sz="4400" b="1" dirty="0"/>
              <a:t>Mary, like Jesus, is taken into heaven</a:t>
            </a:r>
            <a:endParaRPr lang="en-GB" sz="7200" b="1" dirty="0">
              <a:solidFill>
                <a:srgbClr val="00B050"/>
              </a:solidFill>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S-01</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Related image">
            <a:hlinkClick r:id="rId3"/>
            <a:extLst>
              <a:ext uri="{FF2B5EF4-FFF2-40B4-BE49-F238E27FC236}">
                <a16:creationId xmlns:a16="http://schemas.microsoft.com/office/drawing/2014/main" id="{DA123A70-E452-4982-9CF1-00E15F3ABD1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022311" y="1535724"/>
            <a:ext cx="5099377" cy="3012830"/>
          </a:xfrm>
          <a:prstGeom prst="rect">
            <a:avLst/>
          </a:prstGeom>
          <a:noFill/>
          <a:ln w="28575">
            <a:solidFill>
              <a:schemeClr val="bg1"/>
            </a:solidFill>
          </a:ln>
        </p:spPr>
      </p:pic>
    </p:spTree>
    <p:extLst>
      <p:ext uri="{BB962C8B-B14F-4D97-AF65-F5344CB8AC3E}">
        <p14:creationId xmlns:p14="http://schemas.microsoft.com/office/powerpoint/2010/main" val="723328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65460F65-D704-462D-8A5C-CF7F2A6F895A}"/>
              </a:ext>
            </a:extLst>
          </p:cNvPr>
          <p:cNvSpPr/>
          <p:nvPr/>
        </p:nvSpPr>
        <p:spPr>
          <a:xfrm>
            <a:off x="0" y="0"/>
            <a:ext cx="9144000" cy="5143500"/>
          </a:xfrm>
          <a:prstGeom prst="rect">
            <a:avLst/>
          </a:prstGeom>
          <a:gradFill flip="none" rotWithShape="1">
            <a:gsLst>
              <a:gs pos="0">
                <a:schemeClr val="tx2">
                  <a:lumMod val="60000"/>
                  <a:lumOff val="40000"/>
                </a:schemeClr>
              </a:gs>
              <a:gs pos="50000">
                <a:schemeClr val="tx2">
                  <a:lumMod val="40000"/>
                  <a:lumOff val="60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7" name="REMOVE THIS OBJECT"/>
          <p:cNvSpPr txBox="1"/>
          <p:nvPr/>
        </p:nvSpPr>
        <p:spPr>
          <a:xfrm>
            <a:off x="3557" y="3375"/>
            <a:ext cx="9144000" cy="1077218"/>
          </a:xfrm>
          <a:prstGeom prst="rect">
            <a:avLst/>
          </a:prstGeom>
          <a:solidFill>
            <a:schemeClr val="bg1">
              <a:alpha val="50000"/>
            </a:schemeClr>
          </a:solidFill>
        </p:spPr>
        <p:txBody>
          <a:bodyPr wrap="square" rtlCol="0">
            <a:spAutoFit/>
          </a:bodyPr>
          <a:lstStyle/>
          <a:p>
            <a:pPr algn="ctr"/>
            <a:r>
              <a:rPr lang="en-NZ" sz="3200" dirty="0"/>
              <a:t>When it was time for Mary’s life to come to an end, God took her body and her soul up to heaven</a:t>
            </a:r>
            <a:endParaRPr lang="en-GB" sz="5400" b="1" dirty="0">
              <a:solidFill>
                <a:srgbClr val="FF0000"/>
              </a:solidFill>
            </a:endParaRPr>
          </a:p>
        </p:txBody>
      </p:sp>
      <p:sp>
        <p:nvSpPr>
          <p:cNvPr id="5" name="Rectangle 4">
            <a:extLst>
              <a:ext uri="{FF2B5EF4-FFF2-40B4-BE49-F238E27FC236}">
                <a16:creationId xmlns:a16="http://schemas.microsoft.com/office/drawing/2014/main" id="{C06791AA-A9FD-4DBF-B22D-F66C523FCFDC}"/>
              </a:ext>
            </a:extLst>
          </p:cNvPr>
          <p:cNvSpPr/>
          <p:nvPr/>
        </p:nvSpPr>
        <p:spPr>
          <a:xfrm>
            <a:off x="576775" y="1080593"/>
            <a:ext cx="7955665" cy="248310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 name="TextBox: Rest of word 5"/>
          <p:cNvSpPr txBox="1"/>
          <p:nvPr/>
        </p:nvSpPr>
        <p:spPr>
          <a:xfrm>
            <a:off x="6669835" y="3112611"/>
            <a:ext cx="573748" cy="401200"/>
          </a:xfrm>
          <a:prstGeom prst="rect">
            <a:avLst/>
          </a:prstGeom>
          <a:noFill/>
        </p:spPr>
        <p:txBody>
          <a:bodyPr wrap="square" lIns="0" rIns="0" bIns="46800" rtlCol="0">
            <a:spAutoFit/>
          </a:bodyPr>
          <a:lstStyle>
            <a:defPPr>
              <a:defRPr lang="en-US"/>
            </a:defPPr>
          </a:lstStyle>
          <a:p>
            <a:r>
              <a:rPr lang="en-NZ" sz="2000" dirty="0" err="1"/>
              <a:t>uch</a:t>
            </a:r>
            <a:endParaRPr lang="en-GB" sz="2000" dirty="0"/>
          </a:p>
        </p:txBody>
      </p:sp>
      <p:sp>
        <p:nvSpPr>
          <p:cNvPr id="3" name="Textbox: First letter 5"/>
          <p:cNvSpPr txBox="1"/>
          <p:nvPr/>
        </p:nvSpPr>
        <p:spPr>
          <a:xfrm>
            <a:off x="737983" y="3112271"/>
            <a:ext cx="7538669" cy="401200"/>
          </a:xfrm>
          <a:prstGeom prst="rect">
            <a:avLst/>
          </a:prstGeom>
          <a:noFill/>
        </p:spPr>
        <p:txBody>
          <a:bodyPr wrap="square" lIns="0" rIns="0" bIns="46800" rtlCol="0">
            <a:spAutoFit/>
          </a:bodyPr>
          <a:lstStyle/>
          <a:p>
            <a:pPr lvl="0"/>
            <a:r>
              <a:rPr lang="en-NZ" sz="2000" dirty="0"/>
              <a:t>5)    Mary is our heavenly mother and she loves us very m___.</a:t>
            </a:r>
          </a:p>
        </p:txBody>
      </p:sp>
      <p:sp>
        <p:nvSpPr>
          <p:cNvPr id="51" name="TextBox: Rest of word 4"/>
          <p:cNvSpPr txBox="1"/>
          <p:nvPr/>
        </p:nvSpPr>
        <p:spPr>
          <a:xfrm>
            <a:off x="5264228" y="2621162"/>
            <a:ext cx="986050" cy="401200"/>
          </a:xfrm>
          <a:prstGeom prst="rect">
            <a:avLst/>
          </a:prstGeom>
          <a:noFill/>
        </p:spPr>
        <p:txBody>
          <a:bodyPr wrap="square" lIns="0" rIns="0" bIns="46800" rtlCol="0">
            <a:spAutoFit/>
          </a:bodyPr>
          <a:lstStyle>
            <a:defPPr>
              <a:defRPr lang="en-US"/>
            </a:defPPr>
          </a:lstStyle>
          <a:p>
            <a:r>
              <a:rPr lang="en-NZ" sz="2000" dirty="0" err="1"/>
              <a:t>eaven</a:t>
            </a:r>
            <a:endParaRPr lang="en-GB" sz="2000" dirty="0"/>
          </a:p>
        </p:txBody>
      </p:sp>
      <p:sp>
        <p:nvSpPr>
          <p:cNvPr id="50" name="Textbox: First letter 4"/>
          <p:cNvSpPr txBox="1"/>
          <p:nvPr/>
        </p:nvSpPr>
        <p:spPr>
          <a:xfrm>
            <a:off x="737983" y="2618750"/>
            <a:ext cx="6353189" cy="401200"/>
          </a:xfrm>
          <a:prstGeom prst="rect">
            <a:avLst/>
          </a:prstGeom>
          <a:noFill/>
        </p:spPr>
        <p:txBody>
          <a:bodyPr wrap="square" lIns="0" rIns="0" bIns="46800" rtlCol="0">
            <a:spAutoFit/>
          </a:bodyPr>
          <a:lstStyle/>
          <a:p>
            <a:pPr lvl="0"/>
            <a:r>
              <a:rPr lang="en-NZ" sz="2000" dirty="0"/>
              <a:t>4)    Now Mary lives with God and Jesus in h_____.</a:t>
            </a:r>
          </a:p>
        </p:txBody>
      </p:sp>
      <p:sp>
        <p:nvSpPr>
          <p:cNvPr id="31" name="TextBox: Rest of word 3"/>
          <p:cNvSpPr txBox="1"/>
          <p:nvPr/>
        </p:nvSpPr>
        <p:spPr>
          <a:xfrm>
            <a:off x="6379101" y="2122818"/>
            <a:ext cx="641870" cy="401200"/>
          </a:xfrm>
          <a:prstGeom prst="rect">
            <a:avLst/>
          </a:prstGeom>
          <a:noFill/>
        </p:spPr>
        <p:txBody>
          <a:bodyPr wrap="square" lIns="0" rIns="0" bIns="46800" rtlCol="0">
            <a:spAutoFit/>
          </a:bodyPr>
          <a:lstStyle>
            <a:defPPr>
              <a:defRPr lang="en-US"/>
            </a:defPPr>
          </a:lstStyle>
          <a:p>
            <a:r>
              <a:rPr lang="en-NZ" sz="2000" dirty="0"/>
              <a:t>od</a:t>
            </a:r>
            <a:endParaRPr lang="en-GB" sz="2000" dirty="0"/>
          </a:p>
        </p:txBody>
      </p:sp>
      <p:sp>
        <p:nvSpPr>
          <p:cNvPr id="30" name="Textbox: First letter 3"/>
          <p:cNvSpPr txBox="1"/>
          <p:nvPr/>
        </p:nvSpPr>
        <p:spPr>
          <a:xfrm flipH="1">
            <a:off x="737983" y="2125230"/>
            <a:ext cx="6841721" cy="401200"/>
          </a:xfrm>
          <a:prstGeom prst="rect">
            <a:avLst/>
          </a:prstGeom>
          <a:noFill/>
        </p:spPr>
        <p:txBody>
          <a:bodyPr wrap="square" lIns="0" rIns="0" bIns="46800" rtlCol="0">
            <a:spAutoFit/>
          </a:bodyPr>
          <a:lstStyle/>
          <a:p>
            <a:r>
              <a:rPr lang="en-NZ" sz="2000" dirty="0"/>
              <a:t>3)    Mary was taken up to heaven because she loved G __.</a:t>
            </a:r>
          </a:p>
        </p:txBody>
      </p:sp>
      <p:sp>
        <p:nvSpPr>
          <p:cNvPr id="29" name="TextBox: Rest of word 2"/>
          <p:cNvSpPr txBox="1"/>
          <p:nvPr/>
        </p:nvSpPr>
        <p:spPr>
          <a:xfrm>
            <a:off x="3362469" y="1631710"/>
            <a:ext cx="1507684" cy="401200"/>
          </a:xfrm>
          <a:prstGeom prst="rect">
            <a:avLst/>
          </a:prstGeom>
          <a:noFill/>
        </p:spPr>
        <p:txBody>
          <a:bodyPr wrap="square" lIns="0" rIns="0" bIns="46800" rtlCol="0">
            <a:spAutoFit/>
          </a:bodyPr>
          <a:lstStyle>
            <a:defPPr>
              <a:defRPr lang="en-US"/>
            </a:defPPr>
          </a:lstStyle>
          <a:p>
            <a:r>
              <a:rPr lang="en-GB" sz="2000" dirty="0" err="1"/>
              <a:t>ssumption</a:t>
            </a:r>
            <a:endParaRPr lang="en-GB" sz="2000" dirty="0"/>
          </a:p>
        </p:txBody>
      </p:sp>
      <p:sp>
        <p:nvSpPr>
          <p:cNvPr id="28" name="Textbox: First letter 2"/>
          <p:cNvSpPr txBox="1"/>
          <p:nvPr/>
        </p:nvSpPr>
        <p:spPr>
          <a:xfrm>
            <a:off x="737983" y="1631710"/>
            <a:ext cx="5136230" cy="401200"/>
          </a:xfrm>
          <a:prstGeom prst="rect">
            <a:avLst/>
          </a:prstGeom>
          <a:noFill/>
        </p:spPr>
        <p:txBody>
          <a:bodyPr wrap="square" lIns="0" rIns="0" bIns="46800" rtlCol="0">
            <a:spAutoFit/>
          </a:bodyPr>
          <a:lstStyle/>
          <a:p>
            <a:r>
              <a:rPr lang="en-NZ" sz="2000" dirty="0"/>
              <a:t>2)    We call this Mary’s A _________.</a:t>
            </a:r>
            <a:endParaRPr lang="en-GB" sz="2000" dirty="0"/>
          </a:p>
        </p:txBody>
      </p:sp>
      <p:sp>
        <p:nvSpPr>
          <p:cNvPr id="27" name="TextBox: Rest of word 1"/>
          <p:cNvSpPr txBox="1"/>
          <p:nvPr/>
        </p:nvSpPr>
        <p:spPr>
          <a:xfrm flipH="1">
            <a:off x="7475777" y="1127556"/>
            <a:ext cx="590469" cy="401200"/>
          </a:xfrm>
          <a:prstGeom prst="rect">
            <a:avLst/>
          </a:prstGeom>
          <a:noFill/>
        </p:spPr>
        <p:txBody>
          <a:bodyPr wrap="square" lIns="0" rIns="0" bIns="46800" rtlCol="0">
            <a:spAutoFit/>
          </a:bodyPr>
          <a:lstStyle>
            <a:defPPr>
              <a:defRPr lang="en-US"/>
            </a:defPPr>
          </a:lstStyle>
          <a:p>
            <a:r>
              <a:rPr lang="en-GB" sz="2000" dirty="0" err="1"/>
              <a:t>oul</a:t>
            </a:r>
            <a:endParaRPr lang="en-GB" sz="2000" dirty="0"/>
          </a:p>
        </p:txBody>
      </p:sp>
      <p:sp>
        <p:nvSpPr>
          <p:cNvPr id="26" name="Textbox: First letter 1"/>
          <p:cNvSpPr txBox="1"/>
          <p:nvPr/>
        </p:nvSpPr>
        <p:spPr>
          <a:xfrm>
            <a:off x="737983" y="1092023"/>
            <a:ext cx="8057558" cy="447367"/>
          </a:xfrm>
          <a:prstGeom prst="rect">
            <a:avLst/>
          </a:prstGeom>
          <a:noFill/>
        </p:spPr>
        <p:txBody>
          <a:bodyPr wrap="square" lIns="0" rIns="0" bIns="46800" rtlCol="0">
            <a:spAutoFit/>
          </a:bodyPr>
          <a:lstStyle/>
          <a:p>
            <a:pPr lvl="0">
              <a:lnSpc>
                <a:spcPct val="115000"/>
              </a:lnSpc>
              <a:spcAft>
                <a:spcPts val="1000"/>
              </a:spcAft>
            </a:pPr>
            <a:r>
              <a:rPr lang="en-NZ" sz="2000" dirty="0">
                <a:ea typeface="Calibri" panose="020F0502020204030204" pitchFamily="34" charset="0"/>
                <a:cs typeface="Times New Roman" panose="02020603050405020304" pitchFamily="18" charset="0"/>
              </a:rPr>
              <a:t>1)    At the end of Mary’s life God took her to heaven - body and s___. </a:t>
            </a:r>
            <a:endParaRPr lang="en-NZ" dirty="0">
              <a:ea typeface="Calibri" panose="020F0502020204030204" pitchFamily="34" charset="0"/>
              <a:cs typeface="Times New Roman" panose="02020603050405020304" pitchFamily="18" charset="0"/>
            </a:endParaRPr>
          </a:p>
        </p:txBody>
      </p:sp>
      <p:sp>
        <p:nvSpPr>
          <p:cNvPr id="3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S-07</a:t>
            </a:r>
          </a:p>
        </p:txBody>
      </p:sp>
      <p:sp>
        <p:nvSpPr>
          <p:cNvPr id="3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3581990" y="4912668"/>
            <a:ext cx="1980029"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on sentence to reveal ending.</a:t>
            </a:r>
          </a:p>
        </p:txBody>
      </p:sp>
      <p:pic>
        <p:nvPicPr>
          <p:cNvPr id="36" name="Picture 35" descr="Image result for images of mary's assumption">
            <a:hlinkClick r:id="rId3"/>
            <a:extLst>
              <a:ext uri="{FF2B5EF4-FFF2-40B4-BE49-F238E27FC236}">
                <a16:creationId xmlns:a16="http://schemas.microsoft.com/office/drawing/2014/main" id="{D060F554-91C8-441B-90EF-45AAB42DCE2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775" y="3674437"/>
            <a:ext cx="2343521" cy="1302526"/>
          </a:xfrm>
          <a:prstGeom prst="rect">
            <a:avLst/>
          </a:prstGeom>
          <a:noFill/>
          <a:ln w="19050">
            <a:solidFill>
              <a:schemeClr val="bg1"/>
            </a:solidFill>
          </a:ln>
        </p:spPr>
      </p:pic>
    </p:spTree>
    <p:extLst>
      <p:ext uri="{BB962C8B-B14F-4D97-AF65-F5344CB8AC3E}">
        <p14:creationId xmlns:p14="http://schemas.microsoft.com/office/powerpoint/2010/main" val="24397760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childTnLst>
                          </p:cTn>
                        </p:par>
                      </p:childTnLst>
                    </p:cTn>
                  </p:par>
                </p:childTnLst>
              </p:cTn>
              <p:nextCondLst>
                <p:cond evt="onClick" delay="0">
                  <p:tgtEl>
                    <p:spTgt spid="26"/>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iterate type="lt">
                                    <p:tmPct val="10000"/>
                                  </p:iterate>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iterate type="lt">
                                    <p:tmPct val="10000"/>
                                  </p:iterate>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iterate type="lt">
                                    <p:tmPct val="10000"/>
                                  </p:iterate>
                                  <p:childTnLst>
                                    <p:set>
                                      <p:cBhvr>
                                        <p:cTn id="24" dur="1" fill="hold">
                                          <p:stCondLst>
                                            <p:cond delay="0"/>
                                          </p:stCondLst>
                                        </p:cTn>
                                        <p:tgtEl>
                                          <p:spTgt spid="51"/>
                                        </p:tgtEl>
                                        <p:attrNameLst>
                                          <p:attrName>style.visibility</p:attrName>
                                        </p:attrNameLst>
                                      </p:cBhvr>
                                      <p:to>
                                        <p:strVal val="visible"/>
                                      </p:to>
                                    </p:set>
                                    <p:animEffect transition="in" filter="fade">
                                      <p:cBhvr>
                                        <p:cTn id="25" dur="1000"/>
                                        <p:tgtEl>
                                          <p:spTgt spid="51"/>
                                        </p:tgtEl>
                                      </p:cBhvr>
                                    </p:animEffect>
                                  </p:childTnLst>
                                </p:cTn>
                              </p:par>
                            </p:childTnLst>
                          </p:cTn>
                        </p:par>
                      </p:childTnLst>
                    </p:cTn>
                  </p:par>
                </p:childTnLst>
              </p:cTn>
              <p:nextCondLst>
                <p:cond evt="onClick" delay="0">
                  <p:tgtEl>
                    <p:spTgt spid="50"/>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iterate type="lt">
                                    <p:tmPct val="10000"/>
                                  </p:iterate>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1" nodeType="withEffect">
                                  <p:stCondLst>
                                    <p:cond delay="0"/>
                                  </p:stCondLst>
                                  <p:iterate type="lt">
                                    <p:tmAbs val="0"/>
                                  </p:iterate>
                                  <p:childTnLst>
                                    <p:set>
                                      <p:cBhvr>
                                        <p:cTn id="36" dur="1" fill="hold">
                                          <p:stCondLst>
                                            <p:cond delay="0"/>
                                          </p:stCondLst>
                                        </p:cTn>
                                        <p:tgtEl>
                                          <p:spTgt spid="4"/>
                                        </p:tgtEl>
                                        <p:attrNameLst>
                                          <p:attrName>style.visibility</p:attrName>
                                        </p:attrNameLst>
                                      </p:cBhvr>
                                      <p:to>
                                        <p:strVal val="hidden"/>
                                      </p:to>
                                    </p:set>
                                  </p:childTnLst>
                                </p:cTn>
                              </p:par>
                              <p:par>
                                <p:cTn id="37" presetID="1" presetClass="exit" presetSubtype="0" fill="hold" grpId="1" nodeType="withEffect">
                                  <p:stCondLst>
                                    <p:cond delay="0"/>
                                  </p:stCondLst>
                                  <p:iterate type="lt">
                                    <p:tmAbs val="0"/>
                                  </p:iterate>
                                  <p:childTnLst>
                                    <p:set>
                                      <p:cBhvr>
                                        <p:cTn id="38" dur="1" fill="hold">
                                          <p:stCondLst>
                                            <p:cond delay="0"/>
                                          </p:stCondLst>
                                        </p:cTn>
                                        <p:tgtEl>
                                          <p:spTgt spid="51"/>
                                        </p:tgtEl>
                                        <p:attrNameLst>
                                          <p:attrName>style.visibility</p:attrName>
                                        </p:attrNameLst>
                                      </p:cBhvr>
                                      <p:to>
                                        <p:strVal val="hidden"/>
                                      </p:to>
                                    </p:set>
                                  </p:childTnLst>
                                </p:cTn>
                              </p:par>
                              <p:par>
                                <p:cTn id="39" presetID="1" presetClass="exit" presetSubtype="0" fill="hold" grpId="1" nodeType="withEffect">
                                  <p:stCondLst>
                                    <p:cond delay="0"/>
                                  </p:stCondLst>
                                  <p:iterate type="lt">
                                    <p:tmAbs val="0"/>
                                  </p:iterate>
                                  <p:childTnLst>
                                    <p:set>
                                      <p:cBhvr>
                                        <p:cTn id="40" dur="1" fill="hold">
                                          <p:stCondLst>
                                            <p:cond delay="0"/>
                                          </p:stCondLst>
                                        </p:cTn>
                                        <p:tgtEl>
                                          <p:spTgt spid="31"/>
                                        </p:tgtEl>
                                        <p:attrNameLst>
                                          <p:attrName>style.visibility</p:attrName>
                                        </p:attrNameLst>
                                      </p:cBhvr>
                                      <p:to>
                                        <p:strVal val="hidden"/>
                                      </p:to>
                                    </p:set>
                                  </p:childTnLst>
                                </p:cTn>
                              </p:par>
                              <p:par>
                                <p:cTn id="41" presetID="1" presetClass="exit" presetSubtype="0" fill="hold" grpId="1" nodeType="withEffect">
                                  <p:stCondLst>
                                    <p:cond delay="0"/>
                                  </p:stCondLst>
                                  <p:iterate type="lt">
                                    <p:tmAbs val="0"/>
                                  </p:iterate>
                                  <p:childTnLst>
                                    <p:set>
                                      <p:cBhvr>
                                        <p:cTn id="42" dur="1" fill="hold">
                                          <p:stCondLst>
                                            <p:cond delay="0"/>
                                          </p:stCondLst>
                                        </p:cTn>
                                        <p:tgtEl>
                                          <p:spTgt spid="29"/>
                                        </p:tgtEl>
                                        <p:attrNameLst>
                                          <p:attrName>style.visibility</p:attrName>
                                        </p:attrNameLst>
                                      </p:cBhvr>
                                      <p:to>
                                        <p:strVal val="hidden"/>
                                      </p:to>
                                    </p:set>
                                  </p:childTnLst>
                                </p:cTn>
                              </p:par>
                              <p:par>
                                <p:cTn id="43" presetID="1" presetClass="exit" presetSubtype="0" fill="hold" grpId="1" nodeType="withEffect">
                                  <p:stCondLst>
                                    <p:cond delay="0"/>
                                  </p:stCondLst>
                                  <p:iterate type="lt">
                                    <p:tmAbs val="0"/>
                                  </p:iterate>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45" restart="whenNotActive" fill="hold" evtFilter="cancelBubble" nodeType="interactiveSeq">
                <p:stCondLst>
                  <p:cond evt="onClick" delay="0">
                    <p:tgtEl>
                      <p:spTgt spid="35"/>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2" nodeType="withEffect">
                                  <p:stCondLst>
                                    <p:cond delay="0"/>
                                  </p:stCondLst>
                                  <p:iterate type="lt">
                                    <p:tmAbs val="0"/>
                                  </p:iterate>
                                  <p:childTnLst>
                                    <p:set>
                                      <p:cBhvr>
                                        <p:cTn id="49" dur="1" fill="hold">
                                          <p:stCondLst>
                                            <p:cond delay="0"/>
                                          </p:stCondLst>
                                        </p:cTn>
                                        <p:tgtEl>
                                          <p:spTgt spid="4"/>
                                        </p:tgtEl>
                                        <p:attrNameLst>
                                          <p:attrName>style.visibility</p:attrName>
                                        </p:attrNameLst>
                                      </p:cBhvr>
                                      <p:to>
                                        <p:strVal val="hidden"/>
                                      </p:to>
                                    </p:set>
                                  </p:childTnLst>
                                </p:cTn>
                              </p:par>
                              <p:par>
                                <p:cTn id="50" presetID="1" presetClass="exit" presetSubtype="0" fill="hold" grpId="2" nodeType="withEffect">
                                  <p:stCondLst>
                                    <p:cond delay="0"/>
                                  </p:stCondLst>
                                  <p:iterate type="lt">
                                    <p:tmAbs val="0"/>
                                  </p:iterate>
                                  <p:childTnLst>
                                    <p:set>
                                      <p:cBhvr>
                                        <p:cTn id="51" dur="1" fill="hold">
                                          <p:stCondLst>
                                            <p:cond delay="0"/>
                                          </p:stCondLst>
                                        </p:cTn>
                                        <p:tgtEl>
                                          <p:spTgt spid="51"/>
                                        </p:tgtEl>
                                        <p:attrNameLst>
                                          <p:attrName>style.visibility</p:attrName>
                                        </p:attrNameLst>
                                      </p:cBhvr>
                                      <p:to>
                                        <p:strVal val="hidden"/>
                                      </p:to>
                                    </p:set>
                                  </p:childTnLst>
                                </p:cTn>
                              </p:par>
                              <p:par>
                                <p:cTn id="52" presetID="1" presetClass="exit" presetSubtype="0" fill="hold" grpId="2" nodeType="withEffect">
                                  <p:stCondLst>
                                    <p:cond delay="0"/>
                                  </p:stCondLst>
                                  <p:iterate type="lt">
                                    <p:tmAbs val="0"/>
                                  </p:iterate>
                                  <p:childTnLst>
                                    <p:set>
                                      <p:cBhvr>
                                        <p:cTn id="53" dur="1" fill="hold">
                                          <p:stCondLst>
                                            <p:cond delay="0"/>
                                          </p:stCondLst>
                                        </p:cTn>
                                        <p:tgtEl>
                                          <p:spTgt spid="31"/>
                                        </p:tgtEl>
                                        <p:attrNameLst>
                                          <p:attrName>style.visibility</p:attrName>
                                        </p:attrNameLst>
                                      </p:cBhvr>
                                      <p:to>
                                        <p:strVal val="hidden"/>
                                      </p:to>
                                    </p:set>
                                  </p:childTnLst>
                                </p:cTn>
                              </p:par>
                              <p:par>
                                <p:cTn id="54" presetID="1" presetClass="exit" presetSubtype="0" fill="hold" grpId="2" nodeType="withEffect">
                                  <p:stCondLst>
                                    <p:cond delay="0"/>
                                  </p:stCondLst>
                                  <p:iterate type="lt">
                                    <p:tmAbs val="0"/>
                                  </p:iterate>
                                  <p:childTnLst>
                                    <p:set>
                                      <p:cBhvr>
                                        <p:cTn id="55" dur="1" fill="hold">
                                          <p:stCondLst>
                                            <p:cond delay="0"/>
                                          </p:stCondLst>
                                        </p:cTn>
                                        <p:tgtEl>
                                          <p:spTgt spid="29"/>
                                        </p:tgtEl>
                                        <p:attrNameLst>
                                          <p:attrName>style.visibility</p:attrName>
                                        </p:attrNameLst>
                                      </p:cBhvr>
                                      <p:to>
                                        <p:strVal val="hidden"/>
                                      </p:to>
                                    </p:set>
                                  </p:childTnLst>
                                </p:cTn>
                              </p:par>
                              <p:par>
                                <p:cTn id="56" presetID="1" presetClass="exit" presetSubtype="0" fill="hold" grpId="2" nodeType="withEffect">
                                  <p:stCondLst>
                                    <p:cond delay="0"/>
                                  </p:stCondLst>
                                  <p:iterate type="lt">
                                    <p:tmAbs val="0"/>
                                  </p:iterate>
                                  <p:childTnLst>
                                    <p:set>
                                      <p:cBhvr>
                                        <p:cTn id="57"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4" grpId="0"/>
      <p:bldP spid="4" grpId="1"/>
      <p:bldP spid="4" grpId="2"/>
      <p:bldP spid="51" grpId="0"/>
      <p:bldP spid="51" grpId="1"/>
      <p:bldP spid="51" grpId="2"/>
      <p:bldP spid="31" grpId="0"/>
      <p:bldP spid="31" grpId="1"/>
      <p:bldP spid="31" grpId="2"/>
      <p:bldP spid="29" grpId="0"/>
      <p:bldP spid="29" grpId="1"/>
      <p:bldP spid="29" grpId="2"/>
      <p:bldP spid="27" grpId="0"/>
      <p:bldP spid="27" grpId="1"/>
      <p:bldP spid="27"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6C755D3-DA45-4563-93D3-F1C7DDF01B59}"/>
              </a:ext>
            </a:extLst>
          </p:cNvPr>
          <p:cNvSpPr/>
          <p:nvPr/>
        </p:nvSpPr>
        <p:spPr>
          <a:xfrm>
            <a:off x="0" y="0"/>
            <a:ext cx="9144000" cy="5143500"/>
          </a:xfrm>
          <a:prstGeom prst="rect">
            <a:avLst/>
          </a:prstGeom>
          <a:gradFill flip="none" rotWithShape="1">
            <a:gsLst>
              <a:gs pos="0">
                <a:schemeClr val="tx2">
                  <a:lumMod val="60000"/>
                  <a:lumOff val="40000"/>
                </a:schemeClr>
              </a:gs>
              <a:gs pos="50000">
                <a:schemeClr val="tx2">
                  <a:lumMod val="40000"/>
                  <a:lumOff val="60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pic>
        <p:nvPicPr>
          <p:cNvPr id="21" name="Picture 20" descr="Image result for when did mary jesus mother died">
            <a:hlinkClick r:id="rId3"/>
            <a:extLst>
              <a:ext uri="{FF2B5EF4-FFF2-40B4-BE49-F238E27FC236}">
                <a16:creationId xmlns:a16="http://schemas.microsoft.com/office/drawing/2014/main" id="{D0DE9BC7-429A-48EC-B474-1A9393B5AED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514692" y="1078679"/>
            <a:ext cx="4236363" cy="2986141"/>
          </a:xfrm>
          <a:prstGeom prst="rect">
            <a:avLst/>
          </a:prstGeom>
          <a:noFill/>
          <a:ln w="19050">
            <a:solidFill>
              <a:schemeClr val="bg1"/>
            </a:solidFill>
          </a:ln>
        </p:spPr>
      </p:pic>
      <p:sp>
        <p:nvSpPr>
          <p:cNvPr id="6" name="REMOVE THIS OBJECT"/>
          <p:cNvSpPr txBox="1"/>
          <p:nvPr/>
        </p:nvSpPr>
        <p:spPr>
          <a:xfrm>
            <a:off x="0" y="-2492"/>
            <a:ext cx="9144000" cy="646331"/>
          </a:xfrm>
          <a:prstGeom prst="rect">
            <a:avLst/>
          </a:prstGeom>
          <a:solidFill>
            <a:schemeClr val="bg1">
              <a:alpha val="50000"/>
            </a:schemeClr>
          </a:solidFill>
        </p:spPr>
        <p:txBody>
          <a:bodyPr wrap="square" rtlCol="0">
            <a:spAutoFit/>
          </a:bodyPr>
          <a:lstStyle/>
          <a:p>
            <a:pPr algn="ctr"/>
            <a:r>
              <a:rPr lang="en-NZ" sz="3600" dirty="0"/>
              <a:t>Mary’s friends were very sad when she died</a:t>
            </a:r>
            <a:endParaRPr lang="en-GB" sz="6000" b="1" dirty="0">
              <a:solidFill>
                <a:srgbClr val="FF0000"/>
              </a:solidFill>
            </a:endParaRPr>
          </a:p>
        </p:txBody>
      </p:sp>
      <p:sp>
        <p:nvSpPr>
          <p:cNvPr id="20" name="Shape: Card 6 (bottom)">
            <a:extLst>
              <a:ext uri="{FF2B5EF4-FFF2-40B4-BE49-F238E27FC236}">
                <a16:creationId xmlns:a16="http://schemas.microsoft.com/office/drawing/2014/main" id="{C7216637-63FE-4C40-A05F-7B8BC9591DBE}"/>
              </a:ext>
            </a:extLst>
          </p:cNvPr>
          <p:cNvSpPr/>
          <p:nvPr/>
        </p:nvSpPr>
        <p:spPr>
          <a:xfrm>
            <a:off x="522013" y="797075"/>
            <a:ext cx="2520280" cy="3168352"/>
          </a:xfrm>
          <a:prstGeom prst="roundRect">
            <a:avLst/>
          </a:prstGeom>
          <a:solidFill>
            <a:schemeClr val="accent5">
              <a:lumMod val="20000"/>
              <a:lumOff val="80000"/>
            </a:schemeClr>
          </a:solidFill>
          <a:ln w="82550" cmpd="thickThi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ysClr val="windowText" lastClr="000000"/>
                </a:solidFill>
              </a:rPr>
              <a:t>We can ask Mary to help us to be loving and kind to the people around us.</a:t>
            </a:r>
          </a:p>
        </p:txBody>
      </p:sp>
      <p:sp>
        <p:nvSpPr>
          <p:cNvPr id="2" name="Shape: Card 6 (bottom)"/>
          <p:cNvSpPr/>
          <p:nvPr/>
        </p:nvSpPr>
        <p:spPr>
          <a:xfrm>
            <a:off x="671624" y="928693"/>
            <a:ext cx="2520280" cy="3168352"/>
          </a:xfrm>
          <a:prstGeom prst="roundRect">
            <a:avLst/>
          </a:prstGeom>
          <a:solidFill>
            <a:schemeClr val="accent5">
              <a:lumMod val="20000"/>
              <a:lumOff val="80000"/>
            </a:schemeClr>
          </a:solidFill>
          <a:ln w="82550" cmpd="thickThi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ysClr val="windowText" lastClr="000000"/>
                </a:solidFill>
              </a:rPr>
              <a:t>We call this Mary’s Assumption. God did this because Mary had loved God and Jesus so much during her life. </a:t>
            </a:r>
          </a:p>
        </p:txBody>
      </p:sp>
      <p:sp>
        <p:nvSpPr>
          <p:cNvPr id="12" name="Shape: Card 5"/>
          <p:cNvSpPr/>
          <p:nvPr/>
        </p:nvSpPr>
        <p:spPr>
          <a:xfrm>
            <a:off x="834415" y="1060311"/>
            <a:ext cx="2520280" cy="3168352"/>
          </a:xfrm>
          <a:prstGeom prst="roundRect">
            <a:avLst/>
          </a:prstGeom>
          <a:solidFill>
            <a:schemeClr val="accent5">
              <a:lumMod val="20000"/>
              <a:lumOff val="80000"/>
            </a:schemeClr>
          </a:solidFill>
          <a:ln w="82550" cmpd="thickThi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ysClr val="windowText" lastClr="000000"/>
                </a:solidFill>
              </a:rPr>
              <a:t>That means God lifted up Mary’s body and soul from her grave and Jesus received her into heaven.</a:t>
            </a:r>
          </a:p>
        </p:txBody>
      </p:sp>
      <p:sp>
        <p:nvSpPr>
          <p:cNvPr id="13" name="Shape: Card 4"/>
          <p:cNvSpPr/>
          <p:nvPr/>
        </p:nvSpPr>
        <p:spPr>
          <a:xfrm>
            <a:off x="997206" y="1181538"/>
            <a:ext cx="2520280" cy="3168352"/>
          </a:xfrm>
          <a:prstGeom prst="roundRect">
            <a:avLst/>
          </a:prstGeom>
          <a:solidFill>
            <a:schemeClr val="accent5">
              <a:lumMod val="20000"/>
              <a:lumOff val="80000"/>
            </a:schemeClr>
          </a:solidFill>
          <a:ln w="82550" cmpd="thickThi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ysClr val="windowText" lastClr="000000"/>
                </a:solidFill>
              </a:rPr>
              <a:t>The story about Mary’s death is not written in the Bible but we know that she was assumed into heaven.</a:t>
            </a:r>
          </a:p>
        </p:txBody>
      </p:sp>
      <p:sp>
        <p:nvSpPr>
          <p:cNvPr id="14" name="Shape: Card 3"/>
          <p:cNvSpPr/>
          <p:nvPr/>
        </p:nvSpPr>
        <p:spPr>
          <a:xfrm>
            <a:off x="1159997" y="1313156"/>
            <a:ext cx="2520280" cy="3168352"/>
          </a:xfrm>
          <a:prstGeom prst="roundRect">
            <a:avLst/>
          </a:prstGeom>
          <a:solidFill>
            <a:schemeClr val="accent5">
              <a:lumMod val="20000"/>
              <a:lumOff val="80000"/>
            </a:schemeClr>
          </a:solidFill>
          <a:ln w="82550" cmpd="thickThi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ysClr val="windowText" lastClr="000000"/>
                </a:solidFill>
              </a:rPr>
              <a:t>She had showed them how God wants people to love and care for each other.</a:t>
            </a:r>
          </a:p>
        </p:txBody>
      </p:sp>
      <p:sp>
        <p:nvSpPr>
          <p:cNvPr id="15" name="Shape: Card 2"/>
          <p:cNvSpPr/>
          <p:nvPr/>
        </p:nvSpPr>
        <p:spPr>
          <a:xfrm>
            <a:off x="1322788" y="1444774"/>
            <a:ext cx="2520280" cy="3168352"/>
          </a:xfrm>
          <a:prstGeom prst="roundRect">
            <a:avLst/>
          </a:prstGeom>
          <a:solidFill>
            <a:schemeClr val="accent5">
              <a:lumMod val="20000"/>
              <a:lumOff val="80000"/>
            </a:schemeClr>
          </a:solidFill>
          <a:ln w="82550" cmpd="thickThi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ysClr val="windowText" lastClr="000000"/>
                </a:solidFill>
              </a:rPr>
              <a:t>They had loved and cared for her on earth and she had been a wise and loving friend to them.</a:t>
            </a:r>
          </a:p>
        </p:txBody>
      </p:sp>
      <p:sp>
        <p:nvSpPr>
          <p:cNvPr id="16" name="Shape: Card 1 (top)"/>
          <p:cNvSpPr/>
          <p:nvPr/>
        </p:nvSpPr>
        <p:spPr>
          <a:xfrm>
            <a:off x="1495970" y="1576392"/>
            <a:ext cx="2520280" cy="3168352"/>
          </a:xfrm>
          <a:prstGeom prst="roundRect">
            <a:avLst/>
          </a:prstGeom>
          <a:solidFill>
            <a:schemeClr val="accent5">
              <a:lumMod val="20000"/>
              <a:lumOff val="80000"/>
            </a:schemeClr>
          </a:solidFill>
          <a:ln w="82550" cmpd="thickThi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dirty="0">
                <a:solidFill>
                  <a:sysClr val="windowText" lastClr="000000"/>
                </a:solidFill>
              </a:rPr>
              <a:t>Mary died peacefully just as if she fell asleep and her friends and the apostles took her body to be buried.</a:t>
            </a:r>
          </a:p>
        </p:txBody>
      </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S-08</a:t>
            </a:r>
          </a:p>
        </p:txBody>
      </p:sp>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819231" y="4912668"/>
            <a:ext cx="1505540" cy="230832"/>
          </a:xfrm>
          <a:prstGeom prst="rect">
            <a:avLst/>
          </a:prstGeom>
          <a:solidFill>
            <a:schemeClr val="bg1">
              <a:alpha val="50000"/>
            </a:schemeClr>
          </a:solidFill>
        </p:spPr>
        <p:txBody>
          <a:bodyPr wrap="none" rtlCol="0">
            <a:spAutoFit/>
          </a:bodyPr>
          <a:lstStyle/>
          <a:p>
            <a:pPr algn="ctr"/>
            <a:r>
              <a:rPr lang="en-GB" sz="900">
                <a:latin typeface="Arial" pitchFamily="34" charset="0"/>
                <a:ea typeface="Segoe UI" pitchFamily="34" charset="0"/>
                <a:cs typeface="Arial" pitchFamily="34" charset="0"/>
              </a:rPr>
              <a:t>Click top card to discard it</a:t>
            </a:r>
          </a:p>
        </p:txBody>
      </p:sp>
    </p:spTree>
    <p:extLst>
      <p:ext uri="{BB962C8B-B14F-4D97-AF65-F5344CB8AC3E}">
        <p14:creationId xmlns:p14="http://schemas.microsoft.com/office/powerpoint/2010/main" val="3990199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1000"/>
                                        <p:tgtEl>
                                          <p:spTgt spid="16"/>
                                        </p:tgtEl>
                                        <p:attrNameLst>
                                          <p:attrName>ppt_x</p:attrName>
                                        </p:attrNameLst>
                                      </p:cBhvr>
                                      <p:tavLst>
                                        <p:tav tm="0">
                                          <p:val>
                                            <p:strVal val="ppt_x"/>
                                          </p:val>
                                        </p:tav>
                                        <p:tav tm="100000">
                                          <p:val>
                                            <p:strVal val="1+ppt_w/2"/>
                                          </p:val>
                                        </p:tav>
                                      </p:tavLst>
                                    </p:anim>
                                    <p:anim calcmode="lin" valueType="num">
                                      <p:cBhvr additive="base">
                                        <p:cTn id="7" dur="1000"/>
                                        <p:tgtEl>
                                          <p:spTgt spid="16"/>
                                        </p:tgtEl>
                                        <p:attrNameLst>
                                          <p:attrName>ppt_y</p:attrName>
                                        </p:attrNameLst>
                                      </p:cBhvr>
                                      <p:tavLst>
                                        <p:tav tm="0">
                                          <p:val>
                                            <p:strVal val="ppt_y"/>
                                          </p:val>
                                        </p:tav>
                                        <p:tav tm="100000">
                                          <p:val>
                                            <p:strVal val="0-ppt_h/2"/>
                                          </p:val>
                                        </p:tav>
                                      </p:tavLst>
                                    </p:anim>
                                    <p:set>
                                      <p:cBhvr>
                                        <p:cTn id="8"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grpId="0" nodeType="clickEffect">
                                  <p:stCondLst>
                                    <p:cond delay="0"/>
                                  </p:stCondLst>
                                  <p:childTnLst>
                                    <p:anim calcmode="lin" valueType="num">
                                      <p:cBhvr additive="base">
                                        <p:cTn id="13" dur="1000"/>
                                        <p:tgtEl>
                                          <p:spTgt spid="15"/>
                                        </p:tgtEl>
                                        <p:attrNameLst>
                                          <p:attrName>ppt_x</p:attrName>
                                        </p:attrNameLst>
                                      </p:cBhvr>
                                      <p:tavLst>
                                        <p:tav tm="0">
                                          <p:val>
                                            <p:strVal val="ppt_x"/>
                                          </p:val>
                                        </p:tav>
                                        <p:tav tm="100000">
                                          <p:val>
                                            <p:strVal val="1+ppt_w/2"/>
                                          </p:val>
                                        </p:tav>
                                      </p:tavLst>
                                    </p:anim>
                                    <p:anim calcmode="lin" valueType="num">
                                      <p:cBhvr additive="base">
                                        <p:cTn id="14" dur="1000"/>
                                        <p:tgtEl>
                                          <p:spTgt spid="15"/>
                                        </p:tgtEl>
                                        <p:attrNameLst>
                                          <p:attrName>ppt_y</p:attrName>
                                        </p:attrNameLst>
                                      </p:cBhvr>
                                      <p:tavLst>
                                        <p:tav tm="0">
                                          <p:val>
                                            <p:strVal val="ppt_y"/>
                                          </p:val>
                                        </p:tav>
                                        <p:tav tm="100000">
                                          <p:val>
                                            <p:strVal val="0-ppt_h/2"/>
                                          </p:val>
                                        </p:tav>
                                      </p:tavLst>
                                    </p:anim>
                                    <p:set>
                                      <p:cBhvr>
                                        <p:cTn id="15"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grpId="0" nodeType="clickEffect">
                                  <p:stCondLst>
                                    <p:cond delay="0"/>
                                  </p:stCondLst>
                                  <p:childTnLst>
                                    <p:anim calcmode="lin" valueType="num">
                                      <p:cBhvr additive="base">
                                        <p:cTn id="20" dur="1000"/>
                                        <p:tgtEl>
                                          <p:spTgt spid="14"/>
                                        </p:tgtEl>
                                        <p:attrNameLst>
                                          <p:attrName>ppt_x</p:attrName>
                                        </p:attrNameLst>
                                      </p:cBhvr>
                                      <p:tavLst>
                                        <p:tav tm="0">
                                          <p:val>
                                            <p:strVal val="ppt_x"/>
                                          </p:val>
                                        </p:tav>
                                        <p:tav tm="100000">
                                          <p:val>
                                            <p:strVal val="1+ppt_w/2"/>
                                          </p:val>
                                        </p:tav>
                                      </p:tavLst>
                                    </p:anim>
                                    <p:anim calcmode="lin" valueType="num">
                                      <p:cBhvr additive="base">
                                        <p:cTn id="21" dur="1000"/>
                                        <p:tgtEl>
                                          <p:spTgt spid="14"/>
                                        </p:tgtEl>
                                        <p:attrNameLst>
                                          <p:attrName>ppt_y</p:attrName>
                                        </p:attrNameLst>
                                      </p:cBhvr>
                                      <p:tavLst>
                                        <p:tav tm="0">
                                          <p:val>
                                            <p:strVal val="ppt_y"/>
                                          </p:val>
                                        </p:tav>
                                        <p:tav tm="100000">
                                          <p:val>
                                            <p:strVal val="0-ppt_h/2"/>
                                          </p:val>
                                        </p:tav>
                                      </p:tavLst>
                                    </p:anim>
                                    <p:set>
                                      <p:cBhvr>
                                        <p:cTn id="22"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grpId="0" nodeType="clickEffect">
                                  <p:stCondLst>
                                    <p:cond delay="0"/>
                                  </p:stCondLst>
                                  <p:childTnLst>
                                    <p:anim calcmode="lin" valueType="num">
                                      <p:cBhvr additive="base">
                                        <p:cTn id="27" dur="1000"/>
                                        <p:tgtEl>
                                          <p:spTgt spid="13"/>
                                        </p:tgtEl>
                                        <p:attrNameLst>
                                          <p:attrName>ppt_x</p:attrName>
                                        </p:attrNameLst>
                                      </p:cBhvr>
                                      <p:tavLst>
                                        <p:tav tm="0">
                                          <p:val>
                                            <p:strVal val="ppt_x"/>
                                          </p:val>
                                        </p:tav>
                                        <p:tav tm="100000">
                                          <p:val>
                                            <p:strVal val="1+ppt_w/2"/>
                                          </p:val>
                                        </p:tav>
                                      </p:tavLst>
                                    </p:anim>
                                    <p:anim calcmode="lin" valueType="num">
                                      <p:cBhvr additive="base">
                                        <p:cTn id="28" dur="1000"/>
                                        <p:tgtEl>
                                          <p:spTgt spid="13"/>
                                        </p:tgtEl>
                                        <p:attrNameLst>
                                          <p:attrName>ppt_y</p:attrName>
                                        </p:attrNameLst>
                                      </p:cBhvr>
                                      <p:tavLst>
                                        <p:tav tm="0">
                                          <p:val>
                                            <p:strVal val="ppt_y"/>
                                          </p:val>
                                        </p:tav>
                                        <p:tav tm="100000">
                                          <p:val>
                                            <p:strVal val="0-ppt_h/2"/>
                                          </p:val>
                                        </p:tav>
                                      </p:tavLst>
                                    </p:anim>
                                    <p:set>
                                      <p:cBhvr>
                                        <p:cTn id="2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2" presetClass="exit" presetSubtype="3" fill="hold" grpId="0" nodeType="clickEffect">
                                  <p:stCondLst>
                                    <p:cond delay="0"/>
                                  </p:stCondLst>
                                  <p:childTnLst>
                                    <p:anim calcmode="lin" valueType="num">
                                      <p:cBhvr additive="base">
                                        <p:cTn id="34" dur="1000"/>
                                        <p:tgtEl>
                                          <p:spTgt spid="12"/>
                                        </p:tgtEl>
                                        <p:attrNameLst>
                                          <p:attrName>ppt_x</p:attrName>
                                        </p:attrNameLst>
                                      </p:cBhvr>
                                      <p:tavLst>
                                        <p:tav tm="0">
                                          <p:val>
                                            <p:strVal val="ppt_x"/>
                                          </p:val>
                                        </p:tav>
                                        <p:tav tm="100000">
                                          <p:val>
                                            <p:strVal val="1+ppt_w/2"/>
                                          </p:val>
                                        </p:tav>
                                      </p:tavLst>
                                    </p:anim>
                                    <p:anim calcmode="lin" valueType="num">
                                      <p:cBhvr additive="base">
                                        <p:cTn id="35" dur="1000"/>
                                        <p:tgtEl>
                                          <p:spTgt spid="12"/>
                                        </p:tgtEl>
                                        <p:attrNameLst>
                                          <p:attrName>ppt_y</p:attrName>
                                        </p:attrNameLst>
                                      </p:cBhvr>
                                      <p:tavLst>
                                        <p:tav tm="0">
                                          <p:val>
                                            <p:strVal val="ppt_y"/>
                                          </p:val>
                                        </p:tav>
                                        <p:tav tm="100000">
                                          <p:val>
                                            <p:strVal val="0-ppt_h/2"/>
                                          </p:val>
                                        </p:tav>
                                      </p:tavLst>
                                    </p:anim>
                                    <p:set>
                                      <p:cBhvr>
                                        <p:cTn id="36"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2" presetClass="exit" presetSubtype="3" fill="hold" grpId="0" nodeType="clickEffect">
                                  <p:stCondLst>
                                    <p:cond delay="0"/>
                                  </p:stCondLst>
                                  <p:childTnLst>
                                    <p:anim calcmode="lin" valueType="num">
                                      <p:cBhvr additive="base">
                                        <p:cTn id="41" dur="1000"/>
                                        <p:tgtEl>
                                          <p:spTgt spid="2"/>
                                        </p:tgtEl>
                                        <p:attrNameLst>
                                          <p:attrName>ppt_x</p:attrName>
                                        </p:attrNameLst>
                                      </p:cBhvr>
                                      <p:tavLst>
                                        <p:tav tm="0">
                                          <p:val>
                                            <p:strVal val="ppt_x"/>
                                          </p:val>
                                        </p:tav>
                                        <p:tav tm="100000">
                                          <p:val>
                                            <p:strVal val="1+ppt_w/2"/>
                                          </p:val>
                                        </p:tav>
                                      </p:tavLst>
                                    </p:anim>
                                    <p:anim calcmode="lin" valueType="num">
                                      <p:cBhvr additive="base">
                                        <p:cTn id="42" dur="1000"/>
                                        <p:tgtEl>
                                          <p:spTgt spid="2"/>
                                        </p:tgtEl>
                                        <p:attrNameLst>
                                          <p:attrName>ppt_y</p:attrName>
                                        </p:attrNameLst>
                                      </p:cBhvr>
                                      <p:tavLst>
                                        <p:tav tm="0">
                                          <p:val>
                                            <p:strVal val="ppt_y"/>
                                          </p:val>
                                        </p:tav>
                                        <p:tav tm="100000">
                                          <p:val>
                                            <p:strVal val="0-ppt_h/2"/>
                                          </p:val>
                                        </p:tav>
                                      </p:tavLst>
                                    </p:anim>
                                    <p:set>
                                      <p:cBhvr>
                                        <p:cTn id="43" dur="1" fill="hold">
                                          <p:stCondLst>
                                            <p:cond delay="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 presetClass="exit" presetSubtype="3" fill="hold" grpId="0" nodeType="clickEffect">
                                  <p:stCondLst>
                                    <p:cond delay="0"/>
                                  </p:stCondLst>
                                  <p:childTnLst>
                                    <p:anim calcmode="lin" valueType="num">
                                      <p:cBhvr additive="base">
                                        <p:cTn id="48" dur="1000"/>
                                        <p:tgtEl>
                                          <p:spTgt spid="20"/>
                                        </p:tgtEl>
                                        <p:attrNameLst>
                                          <p:attrName>ppt_x</p:attrName>
                                        </p:attrNameLst>
                                      </p:cBhvr>
                                      <p:tavLst>
                                        <p:tav tm="0">
                                          <p:val>
                                            <p:strVal val="ppt_x"/>
                                          </p:val>
                                        </p:tav>
                                        <p:tav tm="100000">
                                          <p:val>
                                            <p:strVal val="1+ppt_w/2"/>
                                          </p:val>
                                        </p:tav>
                                      </p:tavLst>
                                    </p:anim>
                                    <p:anim calcmode="lin" valueType="num">
                                      <p:cBhvr additive="base">
                                        <p:cTn id="49" dur="1000"/>
                                        <p:tgtEl>
                                          <p:spTgt spid="20"/>
                                        </p:tgtEl>
                                        <p:attrNameLst>
                                          <p:attrName>ppt_y</p:attrName>
                                        </p:attrNameLst>
                                      </p:cBhvr>
                                      <p:tavLst>
                                        <p:tav tm="0">
                                          <p:val>
                                            <p:strVal val="ppt_y"/>
                                          </p:val>
                                        </p:tav>
                                        <p:tav tm="100000">
                                          <p:val>
                                            <p:strVal val="0-ppt_h/2"/>
                                          </p:val>
                                        </p:tav>
                                      </p:tavLst>
                                    </p:anim>
                                    <p:set>
                                      <p:cBhvr>
                                        <p:cTn id="50"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1" restart="whenNotActive" fill="hold" evtFilter="cancelBubble" nodeType="interactiveSeq">
                <p:stCondLst>
                  <p:cond evt="onClick" delay="0">
                    <p:tgtEl>
                      <p:spTgt spid="18"/>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1" nodeType="click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par>
                                <p:cTn id="56" presetID="1" presetClass="entr" presetSubtype="0" fill="hold" grpId="1" nodeType="with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par>
                                <p:cTn id="58" presetID="1" presetClass="entr" presetSubtype="0" fill="hold" grpId="1" nodeType="with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par>
                                <p:cTn id="60" presetID="1" presetClass="entr" presetSubtype="0" fill="hold" grpId="1" nodeType="withEffect">
                                  <p:stCondLst>
                                    <p:cond delay="0"/>
                                  </p:stCondLst>
                                  <p:childTnLst>
                                    <p:set>
                                      <p:cBhvr>
                                        <p:cTn id="61" dur="1" fill="hold">
                                          <p:stCondLst>
                                            <p:cond delay="0"/>
                                          </p:stCondLst>
                                        </p:cTn>
                                        <p:tgtEl>
                                          <p:spTgt spid="13"/>
                                        </p:tgtEl>
                                        <p:attrNameLst>
                                          <p:attrName>style.visibility</p:attrName>
                                        </p:attrNameLst>
                                      </p:cBhvr>
                                      <p:to>
                                        <p:strVal val="visible"/>
                                      </p:to>
                                    </p:set>
                                  </p:childTnLst>
                                </p:cTn>
                              </p:par>
                              <p:par>
                                <p:cTn id="62" presetID="1" presetClass="entr" presetSubtype="0" fill="hold" grpId="1" nodeType="withEffect">
                                  <p:stCondLst>
                                    <p:cond delay="0"/>
                                  </p:stCondLst>
                                  <p:childTnLst>
                                    <p:set>
                                      <p:cBhvr>
                                        <p:cTn id="63" dur="1" fill="hold">
                                          <p:stCondLst>
                                            <p:cond delay="0"/>
                                          </p:stCondLst>
                                        </p:cTn>
                                        <p:tgtEl>
                                          <p:spTgt spid="12"/>
                                        </p:tgtEl>
                                        <p:attrNameLst>
                                          <p:attrName>style.visibility</p:attrName>
                                        </p:attrNameLst>
                                      </p:cBhvr>
                                      <p:to>
                                        <p:strVal val="visible"/>
                                      </p:to>
                                    </p:set>
                                  </p:childTnLst>
                                </p:cTn>
                              </p:par>
                              <p:par>
                                <p:cTn id="64" presetID="1" presetClass="entr" presetSubtype="0" fill="hold" grpId="1" nodeType="withEffect">
                                  <p:stCondLst>
                                    <p:cond delay="0"/>
                                  </p:stCondLst>
                                  <p:childTnLst>
                                    <p:set>
                                      <p:cBhvr>
                                        <p:cTn id="65" dur="1" fill="hold">
                                          <p:stCondLst>
                                            <p:cond delay="0"/>
                                          </p:stCondLst>
                                        </p:cTn>
                                        <p:tgtEl>
                                          <p:spTgt spid="2"/>
                                        </p:tgtEl>
                                        <p:attrNameLst>
                                          <p:attrName>style.visibility</p:attrName>
                                        </p:attrNameLst>
                                      </p:cBhvr>
                                      <p:to>
                                        <p:strVal val="visible"/>
                                      </p:to>
                                    </p:set>
                                  </p:childTnLst>
                                </p:cTn>
                              </p:par>
                              <p:par>
                                <p:cTn id="66" presetID="1" presetClass="entr" presetSubtype="0" fill="hold" grpId="1" nodeType="withEffect">
                                  <p:stCondLst>
                                    <p:cond delay="0"/>
                                  </p:stCondLst>
                                  <p:childTnLst>
                                    <p:set>
                                      <p:cBhvr>
                                        <p:cTn id="67"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19"/>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grpId="2" nodeType="click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par>
                                <p:cTn id="73" presetID="1" presetClass="entr" presetSubtype="0" fill="hold" grpId="2" nodeType="with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par>
                                <p:cTn id="75" presetID="1" presetClass="entr" presetSubtype="0" fill="hold" grpId="2" nodeType="withEffect">
                                  <p:stCondLst>
                                    <p:cond delay="0"/>
                                  </p:stCondLst>
                                  <p:childTnLst>
                                    <p:set>
                                      <p:cBhvr>
                                        <p:cTn id="76" dur="1" fill="hold">
                                          <p:stCondLst>
                                            <p:cond delay="0"/>
                                          </p:stCondLst>
                                        </p:cTn>
                                        <p:tgtEl>
                                          <p:spTgt spid="14"/>
                                        </p:tgtEl>
                                        <p:attrNameLst>
                                          <p:attrName>style.visibility</p:attrName>
                                        </p:attrNameLst>
                                      </p:cBhvr>
                                      <p:to>
                                        <p:strVal val="visible"/>
                                      </p:to>
                                    </p:set>
                                  </p:childTnLst>
                                </p:cTn>
                              </p:par>
                              <p:par>
                                <p:cTn id="77" presetID="1" presetClass="entr" presetSubtype="0" fill="hold" grpId="2" nodeType="with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1" presetClass="entr" presetSubtype="0" fill="hold" grpId="2" nodeType="withEffect">
                                  <p:stCondLst>
                                    <p:cond delay="0"/>
                                  </p:stCondLst>
                                  <p:childTnLst>
                                    <p:set>
                                      <p:cBhvr>
                                        <p:cTn id="80" dur="1" fill="hold">
                                          <p:stCondLst>
                                            <p:cond delay="0"/>
                                          </p:stCondLst>
                                        </p:cTn>
                                        <p:tgtEl>
                                          <p:spTgt spid="12"/>
                                        </p:tgtEl>
                                        <p:attrNameLst>
                                          <p:attrName>style.visibility</p:attrName>
                                        </p:attrNameLst>
                                      </p:cBhvr>
                                      <p:to>
                                        <p:strVal val="visible"/>
                                      </p:to>
                                    </p:set>
                                  </p:childTnLst>
                                </p:cTn>
                              </p:par>
                              <p:par>
                                <p:cTn id="81" presetID="1" presetClass="entr" presetSubtype="0" fill="hold" grpId="2" nodeType="withEffect">
                                  <p:stCondLst>
                                    <p:cond delay="0"/>
                                  </p:stCondLst>
                                  <p:childTnLst>
                                    <p:set>
                                      <p:cBhvr>
                                        <p:cTn id="82" dur="1" fill="hold">
                                          <p:stCondLst>
                                            <p:cond delay="0"/>
                                          </p:stCondLst>
                                        </p:cTn>
                                        <p:tgtEl>
                                          <p:spTgt spid="2"/>
                                        </p:tgtEl>
                                        <p:attrNameLst>
                                          <p:attrName>style.visibility</p:attrName>
                                        </p:attrNameLst>
                                      </p:cBhvr>
                                      <p:to>
                                        <p:strVal val="visible"/>
                                      </p:to>
                                    </p:set>
                                  </p:childTnLst>
                                </p:cTn>
                              </p:par>
                              <p:par>
                                <p:cTn id="83" presetID="1" presetClass="entr" presetSubtype="0" fill="hold" grpId="2" nodeType="withEffect">
                                  <p:stCondLst>
                                    <p:cond delay="0"/>
                                  </p:stCondLst>
                                  <p:childTnLst>
                                    <p:set>
                                      <p:cBhvr>
                                        <p:cTn id="84"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20" grpId="0" animBg="1"/>
      <p:bldP spid="20" grpId="1" animBg="1"/>
      <p:bldP spid="20" grpId="2" animBg="1"/>
      <p:bldP spid="2" grpId="0" animBg="1"/>
      <p:bldP spid="2" grpId="1" animBg="1"/>
      <p:bldP spid="2"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A5541909-910E-4C58-ABB6-FF97DB9A576F}"/>
              </a:ext>
            </a:extLst>
          </p:cNvPr>
          <p:cNvSpPr/>
          <p:nvPr/>
        </p:nvSpPr>
        <p:spPr>
          <a:xfrm>
            <a:off x="0" y="0"/>
            <a:ext cx="9144000" cy="5143500"/>
          </a:xfrm>
          <a:prstGeom prst="rect">
            <a:avLst/>
          </a:prstGeom>
          <a:gradFill flip="none" rotWithShape="1">
            <a:gsLst>
              <a:gs pos="0">
                <a:schemeClr val="tx2">
                  <a:lumMod val="60000"/>
                  <a:lumOff val="40000"/>
                </a:schemeClr>
              </a:gs>
              <a:gs pos="50000">
                <a:schemeClr val="tx2">
                  <a:lumMod val="40000"/>
                  <a:lumOff val="60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52" name="REMOVE THIS OBJECT"/>
          <p:cNvSpPr txBox="1"/>
          <p:nvPr/>
        </p:nvSpPr>
        <p:spPr>
          <a:xfrm>
            <a:off x="3557" y="26180"/>
            <a:ext cx="9144000" cy="523220"/>
          </a:xfrm>
          <a:prstGeom prst="rect">
            <a:avLst/>
          </a:prstGeom>
          <a:solidFill>
            <a:schemeClr val="bg1">
              <a:alpha val="50000"/>
            </a:schemeClr>
          </a:solidFill>
        </p:spPr>
        <p:txBody>
          <a:bodyPr wrap="square" rtlCol="0">
            <a:spAutoFit/>
          </a:bodyPr>
          <a:lstStyle/>
          <a:p>
            <a:pPr algn="ctr"/>
            <a:r>
              <a:rPr lang="en-NZ" sz="2800" dirty="0"/>
              <a:t>We celebrate the Feast of Mary’s Assumption on August 15</a:t>
            </a:r>
          </a:p>
        </p:txBody>
      </p:sp>
      <p:sp>
        <p:nvSpPr>
          <p:cNvPr id="3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S-09</a:t>
            </a:r>
          </a:p>
        </p:txBody>
      </p:sp>
      <p:sp>
        <p:nvSpPr>
          <p:cNvPr id="4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p:cNvSpPr/>
          <p:nvPr/>
        </p:nvSpPr>
        <p:spPr>
          <a:xfrm>
            <a:off x="6122311" y="2139870"/>
            <a:ext cx="2806989" cy="250227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2"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Tool instructions"/>
          <p:cNvSpPr txBox="1"/>
          <p:nvPr/>
        </p:nvSpPr>
        <p:spPr>
          <a:xfrm>
            <a:off x="2700342" y="4912668"/>
            <a:ext cx="3743333"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the words in the sentence to reveal its position in the Word Find.</a:t>
            </a:r>
          </a:p>
        </p:txBody>
      </p:sp>
      <p:graphicFrame>
        <p:nvGraphicFramePr>
          <p:cNvPr id="4" name="Table 3"/>
          <p:cNvGraphicFramePr>
            <a:graphicFrameLocks noGrp="1"/>
          </p:cNvGraphicFramePr>
          <p:nvPr>
            <p:extLst>
              <p:ext uri="{D42A27DB-BD31-4B8C-83A1-F6EECF244321}">
                <p14:modId xmlns:p14="http://schemas.microsoft.com/office/powerpoint/2010/main" val="3919077027"/>
              </p:ext>
            </p:extLst>
          </p:nvPr>
        </p:nvGraphicFramePr>
        <p:xfrm>
          <a:off x="284357" y="665333"/>
          <a:ext cx="5630060" cy="4140250"/>
        </p:xfrm>
        <a:graphic>
          <a:graphicData uri="http://schemas.openxmlformats.org/drawingml/2006/table">
            <a:tbl>
              <a:tblPr firstRow="1" bandRow="1">
                <a:tableStyleId>{5C22544A-7EE6-4342-B048-85BDC9FD1C3A}</a:tableStyleId>
              </a:tblPr>
              <a:tblGrid>
                <a:gridCol w="563006">
                  <a:extLst>
                    <a:ext uri="{9D8B030D-6E8A-4147-A177-3AD203B41FA5}">
                      <a16:colId xmlns:a16="http://schemas.microsoft.com/office/drawing/2014/main" val="2573029439"/>
                    </a:ext>
                  </a:extLst>
                </a:gridCol>
                <a:gridCol w="563006">
                  <a:extLst>
                    <a:ext uri="{9D8B030D-6E8A-4147-A177-3AD203B41FA5}">
                      <a16:colId xmlns:a16="http://schemas.microsoft.com/office/drawing/2014/main" val="417696073"/>
                    </a:ext>
                  </a:extLst>
                </a:gridCol>
                <a:gridCol w="563006">
                  <a:extLst>
                    <a:ext uri="{9D8B030D-6E8A-4147-A177-3AD203B41FA5}">
                      <a16:colId xmlns:a16="http://schemas.microsoft.com/office/drawing/2014/main" val="3026030393"/>
                    </a:ext>
                  </a:extLst>
                </a:gridCol>
                <a:gridCol w="563006">
                  <a:extLst>
                    <a:ext uri="{9D8B030D-6E8A-4147-A177-3AD203B41FA5}">
                      <a16:colId xmlns:a16="http://schemas.microsoft.com/office/drawing/2014/main" val="2200768758"/>
                    </a:ext>
                  </a:extLst>
                </a:gridCol>
                <a:gridCol w="563006">
                  <a:extLst>
                    <a:ext uri="{9D8B030D-6E8A-4147-A177-3AD203B41FA5}">
                      <a16:colId xmlns:a16="http://schemas.microsoft.com/office/drawing/2014/main" val="300356873"/>
                    </a:ext>
                  </a:extLst>
                </a:gridCol>
                <a:gridCol w="563006">
                  <a:extLst>
                    <a:ext uri="{9D8B030D-6E8A-4147-A177-3AD203B41FA5}">
                      <a16:colId xmlns:a16="http://schemas.microsoft.com/office/drawing/2014/main" val="701638765"/>
                    </a:ext>
                  </a:extLst>
                </a:gridCol>
                <a:gridCol w="563006">
                  <a:extLst>
                    <a:ext uri="{9D8B030D-6E8A-4147-A177-3AD203B41FA5}">
                      <a16:colId xmlns:a16="http://schemas.microsoft.com/office/drawing/2014/main" val="4164222515"/>
                    </a:ext>
                  </a:extLst>
                </a:gridCol>
                <a:gridCol w="563006">
                  <a:extLst>
                    <a:ext uri="{9D8B030D-6E8A-4147-A177-3AD203B41FA5}">
                      <a16:colId xmlns:a16="http://schemas.microsoft.com/office/drawing/2014/main" val="1628890116"/>
                    </a:ext>
                  </a:extLst>
                </a:gridCol>
                <a:gridCol w="563006">
                  <a:extLst>
                    <a:ext uri="{9D8B030D-6E8A-4147-A177-3AD203B41FA5}">
                      <a16:colId xmlns:a16="http://schemas.microsoft.com/office/drawing/2014/main" val="2211287764"/>
                    </a:ext>
                  </a:extLst>
                </a:gridCol>
                <a:gridCol w="563006">
                  <a:extLst>
                    <a:ext uri="{9D8B030D-6E8A-4147-A177-3AD203B41FA5}">
                      <a16:colId xmlns:a16="http://schemas.microsoft.com/office/drawing/2014/main" val="2517015499"/>
                    </a:ext>
                  </a:extLst>
                </a:gridCol>
              </a:tblGrid>
              <a:tr h="414025">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65731784"/>
                  </a:ext>
                </a:extLst>
              </a:tr>
              <a:tr h="414025">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901771"/>
                  </a:ext>
                </a:extLst>
              </a:tr>
              <a:tr h="414025">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51708782"/>
                  </a:ext>
                </a:extLst>
              </a:tr>
              <a:tr h="414025">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61587160"/>
                  </a:ext>
                </a:extLst>
              </a:tr>
              <a:tr h="414025">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7461392"/>
                  </a:ext>
                </a:extLst>
              </a:tr>
              <a:tr h="414025">
                <a:tc>
                  <a:txBody>
                    <a:bodyPr/>
                    <a:lstStyle/>
                    <a:p>
                      <a:pPr algn="ctr"/>
                      <a:r>
                        <a:rPr lang="en-NZ" b="0"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3952958"/>
                  </a:ext>
                </a:extLst>
              </a:tr>
              <a:tr h="414025">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59543330"/>
                  </a:ext>
                </a:extLst>
              </a:tr>
              <a:tr h="414025">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2071712"/>
                  </a:ext>
                </a:extLst>
              </a:tr>
              <a:tr h="414025">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34711827"/>
                  </a:ext>
                </a:extLst>
              </a:tr>
              <a:tr h="414025">
                <a:tc>
                  <a:txBody>
                    <a:bodyPr/>
                    <a:lstStyle/>
                    <a:p>
                      <a:pPr algn="ctr"/>
                      <a:r>
                        <a:rPr lang="en-NZ" b="0"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8436074"/>
                  </a:ext>
                </a:extLst>
              </a:tr>
            </a:tbl>
          </a:graphicData>
        </a:graphic>
      </p:graphicFrame>
      <p:sp>
        <p:nvSpPr>
          <p:cNvPr id="9" name="Rectangle 8"/>
          <p:cNvSpPr/>
          <p:nvPr/>
        </p:nvSpPr>
        <p:spPr>
          <a:xfrm>
            <a:off x="6100769" y="2045749"/>
            <a:ext cx="2899231" cy="2631490"/>
          </a:xfrm>
          <a:prstGeom prst="rect">
            <a:avLst/>
          </a:prstGeom>
        </p:spPr>
        <p:txBody>
          <a:bodyPr wrap="square">
            <a:spAutoFit/>
          </a:bodyPr>
          <a:lstStyle/>
          <a:p>
            <a:pPr>
              <a:lnSpc>
                <a:spcPts val="3300"/>
              </a:lnSpc>
            </a:pPr>
            <a:r>
              <a:rPr lang="en-NZ" sz="2400" dirty="0"/>
              <a:t>We celebrate Mary’s life on earth and her assumption into heaven on August 15 it is a very special day for our country.</a:t>
            </a:r>
          </a:p>
        </p:txBody>
      </p:sp>
      <p:sp>
        <p:nvSpPr>
          <p:cNvPr id="13" name="THE"/>
          <p:cNvSpPr/>
          <p:nvPr/>
        </p:nvSpPr>
        <p:spPr>
          <a:xfrm>
            <a:off x="6041577" y="2162484"/>
            <a:ext cx="563122" cy="308113"/>
          </a:xfrm>
          <a:prstGeom prst="rect">
            <a:avLst/>
          </a:prstGeom>
          <a:solidFill>
            <a:schemeClr val="bg1">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4" name="HOLY"/>
          <p:cNvSpPr/>
          <p:nvPr/>
        </p:nvSpPr>
        <p:spPr>
          <a:xfrm>
            <a:off x="6650225" y="2160911"/>
            <a:ext cx="1213266" cy="314961"/>
          </a:xfrm>
          <a:prstGeom prst="rect">
            <a:avLst/>
          </a:prstGeom>
          <a:solidFill>
            <a:schemeClr val="bg1">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5" name="SPIRIT"/>
          <p:cNvSpPr/>
          <p:nvPr/>
        </p:nvSpPr>
        <p:spPr>
          <a:xfrm>
            <a:off x="7909017" y="2156332"/>
            <a:ext cx="926013" cy="308113"/>
          </a:xfrm>
          <a:prstGeom prst="rect">
            <a:avLst/>
          </a:prstGeom>
          <a:solidFill>
            <a:schemeClr val="bg1">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6" name="HELPS"/>
          <p:cNvSpPr/>
          <p:nvPr/>
        </p:nvSpPr>
        <p:spPr>
          <a:xfrm>
            <a:off x="6041577" y="2584497"/>
            <a:ext cx="512252" cy="319378"/>
          </a:xfrm>
          <a:prstGeom prst="rect">
            <a:avLst/>
          </a:prstGeom>
          <a:solidFill>
            <a:schemeClr val="bg1">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7" name="PEOPLE"/>
          <p:cNvSpPr/>
          <p:nvPr/>
        </p:nvSpPr>
        <p:spPr>
          <a:xfrm>
            <a:off x="6580555" y="2579369"/>
            <a:ext cx="405456" cy="319378"/>
          </a:xfrm>
          <a:prstGeom prst="rect">
            <a:avLst/>
          </a:prstGeom>
          <a:solidFill>
            <a:schemeClr val="bg1">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8" name="TO"/>
          <p:cNvSpPr/>
          <p:nvPr/>
        </p:nvSpPr>
        <p:spPr>
          <a:xfrm>
            <a:off x="7012737" y="2584497"/>
            <a:ext cx="648393" cy="319378"/>
          </a:xfrm>
          <a:prstGeom prst="rect">
            <a:avLst/>
          </a:prstGeom>
          <a:solidFill>
            <a:schemeClr val="bg1">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49" name="FOLLOW"/>
          <p:cNvSpPr/>
          <p:nvPr/>
        </p:nvSpPr>
        <p:spPr>
          <a:xfrm>
            <a:off x="7722622" y="2584497"/>
            <a:ext cx="495934" cy="319378"/>
          </a:xfrm>
          <a:prstGeom prst="rect">
            <a:avLst/>
          </a:prstGeom>
          <a:solidFill>
            <a:schemeClr val="bg1">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50" name="JESUS"/>
          <p:cNvSpPr/>
          <p:nvPr/>
        </p:nvSpPr>
        <p:spPr>
          <a:xfrm>
            <a:off x="8250652" y="2586860"/>
            <a:ext cx="545793" cy="319378"/>
          </a:xfrm>
          <a:prstGeom prst="rect">
            <a:avLst/>
          </a:prstGeom>
          <a:solidFill>
            <a:schemeClr val="bg1">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51" name="BY"/>
          <p:cNvSpPr/>
          <p:nvPr/>
        </p:nvSpPr>
        <p:spPr>
          <a:xfrm>
            <a:off x="6041577" y="3009492"/>
            <a:ext cx="1590561" cy="319378"/>
          </a:xfrm>
          <a:prstGeom prst="rect">
            <a:avLst/>
          </a:prstGeom>
          <a:solidFill>
            <a:schemeClr val="bg1">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55" name="KIND"/>
          <p:cNvSpPr/>
          <p:nvPr/>
        </p:nvSpPr>
        <p:spPr>
          <a:xfrm>
            <a:off x="6032874" y="3398578"/>
            <a:ext cx="1054099" cy="319378"/>
          </a:xfrm>
          <a:prstGeom prst="rect">
            <a:avLst/>
          </a:prstGeom>
          <a:solidFill>
            <a:schemeClr val="bg1">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53" name="BEING"/>
          <p:cNvSpPr/>
          <p:nvPr/>
        </p:nvSpPr>
        <p:spPr>
          <a:xfrm>
            <a:off x="7686035" y="3014193"/>
            <a:ext cx="676561" cy="319378"/>
          </a:xfrm>
          <a:prstGeom prst="rect">
            <a:avLst/>
          </a:prstGeom>
          <a:solidFill>
            <a:schemeClr val="bg1">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57" name="AND"/>
          <p:cNvSpPr/>
          <p:nvPr/>
        </p:nvSpPr>
        <p:spPr>
          <a:xfrm>
            <a:off x="7146166" y="3406417"/>
            <a:ext cx="338610" cy="319378"/>
          </a:xfrm>
          <a:prstGeom prst="rect">
            <a:avLst/>
          </a:prstGeom>
          <a:solidFill>
            <a:schemeClr val="bg1">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5" name="LOVING"/>
          <p:cNvSpPr/>
          <p:nvPr/>
        </p:nvSpPr>
        <p:spPr>
          <a:xfrm>
            <a:off x="7536005" y="3416020"/>
            <a:ext cx="1299025" cy="319378"/>
          </a:xfrm>
          <a:prstGeom prst="rect">
            <a:avLst/>
          </a:prstGeom>
          <a:solidFill>
            <a:schemeClr val="bg1">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6" name="TO 2"/>
          <p:cNvSpPr/>
          <p:nvPr/>
        </p:nvSpPr>
        <p:spPr>
          <a:xfrm>
            <a:off x="5982628" y="3845069"/>
            <a:ext cx="389641" cy="319378"/>
          </a:xfrm>
          <a:prstGeom prst="rect">
            <a:avLst/>
          </a:prstGeom>
          <a:solidFill>
            <a:schemeClr val="bg1">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7" name="OTHERS"/>
          <p:cNvSpPr/>
          <p:nvPr/>
        </p:nvSpPr>
        <p:spPr>
          <a:xfrm>
            <a:off x="6394876" y="3841282"/>
            <a:ext cx="255349" cy="319378"/>
          </a:xfrm>
          <a:prstGeom prst="rect">
            <a:avLst/>
          </a:prstGeom>
          <a:solidFill>
            <a:schemeClr val="bg1">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8" name="ESPECIALLY"/>
          <p:cNvSpPr/>
          <p:nvPr/>
        </p:nvSpPr>
        <p:spPr>
          <a:xfrm>
            <a:off x="6679783" y="3838652"/>
            <a:ext cx="264549" cy="319378"/>
          </a:xfrm>
          <a:prstGeom prst="rect">
            <a:avLst/>
          </a:prstGeom>
          <a:solidFill>
            <a:schemeClr val="bg1">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9" name="WHEN"/>
          <p:cNvSpPr/>
          <p:nvPr/>
        </p:nvSpPr>
        <p:spPr>
          <a:xfrm>
            <a:off x="6966179" y="3831856"/>
            <a:ext cx="518598" cy="319378"/>
          </a:xfrm>
          <a:prstGeom prst="rect">
            <a:avLst/>
          </a:prstGeom>
          <a:solidFill>
            <a:schemeClr val="bg1">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70" name="THEY"/>
          <p:cNvSpPr/>
          <p:nvPr/>
        </p:nvSpPr>
        <p:spPr>
          <a:xfrm>
            <a:off x="7536005" y="3843361"/>
            <a:ext cx="826591" cy="319378"/>
          </a:xfrm>
          <a:prstGeom prst="rect">
            <a:avLst/>
          </a:prstGeom>
          <a:solidFill>
            <a:schemeClr val="bg1">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71" name="ARE"/>
          <p:cNvSpPr/>
          <p:nvPr/>
        </p:nvSpPr>
        <p:spPr>
          <a:xfrm>
            <a:off x="8413824" y="3669836"/>
            <a:ext cx="484447" cy="319378"/>
          </a:xfrm>
          <a:prstGeom prst="rect">
            <a:avLst/>
          </a:prstGeom>
          <a:solidFill>
            <a:schemeClr val="bg1">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72" name="SAD"/>
          <p:cNvSpPr/>
          <p:nvPr/>
        </p:nvSpPr>
        <p:spPr>
          <a:xfrm>
            <a:off x="5976747" y="4259191"/>
            <a:ext cx="567563" cy="319378"/>
          </a:xfrm>
          <a:prstGeom prst="rect">
            <a:avLst/>
          </a:prstGeom>
          <a:solidFill>
            <a:schemeClr val="bg1">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73" name="OR"/>
          <p:cNvSpPr/>
          <p:nvPr/>
        </p:nvSpPr>
        <p:spPr>
          <a:xfrm>
            <a:off x="6580555" y="4246490"/>
            <a:ext cx="506418" cy="319378"/>
          </a:xfrm>
          <a:prstGeom prst="rect">
            <a:avLst/>
          </a:prstGeom>
          <a:solidFill>
            <a:schemeClr val="bg1">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74" name="LONELY"/>
          <p:cNvSpPr/>
          <p:nvPr/>
        </p:nvSpPr>
        <p:spPr>
          <a:xfrm>
            <a:off x="7115052" y="4232080"/>
            <a:ext cx="1135599" cy="319378"/>
          </a:xfrm>
          <a:prstGeom prst="rect">
            <a:avLst/>
          </a:prstGeom>
          <a:solidFill>
            <a:schemeClr val="bg1">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cxnSp>
        <p:nvCxnSpPr>
          <p:cNvPr id="76" name="ar holy"/>
          <p:cNvCxnSpPr>
            <a:cxnSpLocks/>
          </p:cNvCxnSpPr>
          <p:nvPr/>
        </p:nvCxnSpPr>
        <p:spPr>
          <a:xfrm>
            <a:off x="475469" y="4583821"/>
            <a:ext cx="474364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5" name="ar the"/>
          <p:cNvCxnSpPr>
            <a:cxnSpLocks/>
          </p:cNvCxnSpPr>
          <p:nvPr/>
        </p:nvCxnSpPr>
        <p:spPr>
          <a:xfrm>
            <a:off x="3383280" y="3358081"/>
            <a:ext cx="71041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3" name="ar lonely"/>
          <p:cNvCxnSpPr>
            <a:cxnSpLocks/>
          </p:cNvCxnSpPr>
          <p:nvPr/>
        </p:nvCxnSpPr>
        <p:spPr>
          <a:xfrm>
            <a:off x="2122965" y="2517508"/>
            <a:ext cx="3570690" cy="219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7" name="ar spirit"/>
          <p:cNvCxnSpPr>
            <a:cxnSpLocks/>
          </p:cNvCxnSpPr>
          <p:nvPr/>
        </p:nvCxnSpPr>
        <p:spPr>
          <a:xfrm>
            <a:off x="5625637" y="2914367"/>
            <a:ext cx="0" cy="170909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8" name="ar helps"/>
          <p:cNvCxnSpPr>
            <a:cxnSpLocks/>
          </p:cNvCxnSpPr>
          <p:nvPr/>
        </p:nvCxnSpPr>
        <p:spPr>
          <a:xfrm>
            <a:off x="3383280" y="4162367"/>
            <a:ext cx="1835834"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9" name="ar people"/>
          <p:cNvCxnSpPr>
            <a:cxnSpLocks/>
          </p:cNvCxnSpPr>
          <p:nvPr/>
        </p:nvCxnSpPr>
        <p:spPr>
          <a:xfrm>
            <a:off x="2259874" y="4190503"/>
            <a:ext cx="587417"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0" name="ar to"/>
          <p:cNvCxnSpPr>
            <a:cxnSpLocks/>
          </p:cNvCxnSpPr>
          <p:nvPr/>
        </p:nvCxnSpPr>
        <p:spPr>
          <a:xfrm>
            <a:off x="1119445" y="856388"/>
            <a:ext cx="2411546"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1" name="ar follow"/>
          <p:cNvCxnSpPr>
            <a:cxnSpLocks/>
          </p:cNvCxnSpPr>
          <p:nvPr/>
        </p:nvCxnSpPr>
        <p:spPr>
          <a:xfrm>
            <a:off x="3362178" y="2920242"/>
            <a:ext cx="122757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2" name="ar Jesus"/>
          <p:cNvCxnSpPr>
            <a:cxnSpLocks/>
          </p:cNvCxnSpPr>
          <p:nvPr/>
        </p:nvCxnSpPr>
        <p:spPr>
          <a:xfrm flipH="1">
            <a:off x="561703" y="799166"/>
            <a:ext cx="8098" cy="93799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3" name="ar by"/>
          <p:cNvCxnSpPr>
            <a:cxnSpLocks/>
          </p:cNvCxnSpPr>
          <p:nvPr/>
        </p:nvCxnSpPr>
        <p:spPr>
          <a:xfrm>
            <a:off x="492675" y="2097131"/>
            <a:ext cx="520098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4" name="ar being"/>
          <p:cNvCxnSpPr>
            <a:cxnSpLocks/>
          </p:cNvCxnSpPr>
          <p:nvPr/>
        </p:nvCxnSpPr>
        <p:spPr>
          <a:xfrm>
            <a:off x="547769" y="4162367"/>
            <a:ext cx="174605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5" name="ar kind"/>
          <p:cNvCxnSpPr>
            <a:cxnSpLocks/>
          </p:cNvCxnSpPr>
          <p:nvPr/>
        </p:nvCxnSpPr>
        <p:spPr>
          <a:xfrm>
            <a:off x="1026189" y="1246422"/>
            <a:ext cx="2958853" cy="2174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6" name="ar and"/>
          <p:cNvCxnSpPr>
            <a:cxnSpLocks/>
          </p:cNvCxnSpPr>
          <p:nvPr/>
        </p:nvCxnSpPr>
        <p:spPr>
          <a:xfrm>
            <a:off x="4458676" y="3355082"/>
            <a:ext cx="760438" cy="945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4" name="ar loving"/>
          <p:cNvCxnSpPr>
            <a:cxnSpLocks/>
          </p:cNvCxnSpPr>
          <p:nvPr/>
        </p:nvCxnSpPr>
        <p:spPr>
          <a:xfrm>
            <a:off x="561703" y="3768912"/>
            <a:ext cx="394564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5" name="ar to"/>
          <p:cNvCxnSpPr>
            <a:cxnSpLocks/>
          </p:cNvCxnSpPr>
          <p:nvPr/>
        </p:nvCxnSpPr>
        <p:spPr>
          <a:xfrm>
            <a:off x="3919672" y="1623886"/>
            <a:ext cx="12539" cy="59964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6" name="ar others"/>
          <p:cNvCxnSpPr>
            <a:cxnSpLocks/>
          </p:cNvCxnSpPr>
          <p:nvPr/>
        </p:nvCxnSpPr>
        <p:spPr>
          <a:xfrm>
            <a:off x="1119445" y="1607843"/>
            <a:ext cx="7828" cy="53372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7" name="ar especially"/>
          <p:cNvCxnSpPr>
            <a:cxnSpLocks/>
          </p:cNvCxnSpPr>
          <p:nvPr/>
        </p:nvCxnSpPr>
        <p:spPr>
          <a:xfrm>
            <a:off x="422947" y="2505637"/>
            <a:ext cx="29370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8" name="ar when"/>
          <p:cNvCxnSpPr>
            <a:cxnSpLocks/>
          </p:cNvCxnSpPr>
          <p:nvPr/>
        </p:nvCxnSpPr>
        <p:spPr>
          <a:xfrm flipV="1">
            <a:off x="3919672" y="846375"/>
            <a:ext cx="1876829" cy="1001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0" name="ar are"/>
          <p:cNvCxnSpPr>
            <a:cxnSpLocks/>
          </p:cNvCxnSpPr>
          <p:nvPr/>
        </p:nvCxnSpPr>
        <p:spPr>
          <a:xfrm>
            <a:off x="4440850" y="1277841"/>
            <a:ext cx="131174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9" name="ar they"/>
          <p:cNvCxnSpPr>
            <a:cxnSpLocks/>
          </p:cNvCxnSpPr>
          <p:nvPr/>
        </p:nvCxnSpPr>
        <p:spPr>
          <a:xfrm>
            <a:off x="1533293" y="1684150"/>
            <a:ext cx="3543887"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1" name="ar sad"/>
          <p:cNvCxnSpPr>
            <a:cxnSpLocks/>
          </p:cNvCxnSpPr>
          <p:nvPr/>
        </p:nvCxnSpPr>
        <p:spPr>
          <a:xfrm>
            <a:off x="464539" y="2905833"/>
            <a:ext cx="1392396" cy="597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2" name="ar or"/>
          <p:cNvCxnSpPr>
            <a:cxnSpLocks/>
          </p:cNvCxnSpPr>
          <p:nvPr/>
        </p:nvCxnSpPr>
        <p:spPr>
          <a:xfrm>
            <a:off x="464539" y="3348675"/>
            <a:ext cx="1392396" cy="179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62" name="Picture 61" descr="Image result for images of mary's assumption">
            <a:extLst>
              <a:ext uri="{FF2B5EF4-FFF2-40B4-BE49-F238E27FC236}">
                <a16:creationId xmlns:a16="http://schemas.microsoft.com/office/drawing/2014/main" id="{E200A2E8-2334-4742-B509-C330740D599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844494" y="584687"/>
            <a:ext cx="1077688" cy="1474972"/>
          </a:xfrm>
          <a:prstGeom prst="rect">
            <a:avLst/>
          </a:prstGeom>
          <a:solidFill>
            <a:schemeClr val="tx2">
              <a:lumMod val="20000"/>
              <a:lumOff val="80000"/>
            </a:schemeClr>
          </a:solidFill>
          <a:ln>
            <a:noFill/>
          </a:ln>
        </p:spPr>
      </p:pic>
    </p:spTree>
    <p:extLst>
      <p:ext uri="{BB962C8B-B14F-4D97-AF65-F5344CB8AC3E}">
        <p14:creationId xmlns:p14="http://schemas.microsoft.com/office/powerpoint/2010/main" val="900753244"/>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25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1000"/>
                                        <p:tgtEl>
                                          <p:spTgt spid="81"/>
                                        </p:tgtEl>
                                      </p:cBhvr>
                                    </p:animEffect>
                                  </p:childTnLst>
                                </p:cTn>
                              </p:par>
                            </p:childTnLst>
                          </p:cTn>
                        </p:par>
                      </p:childTnLst>
                    </p:cTn>
                  </p:par>
                </p:childTnLst>
              </p:cTn>
              <p:nextCondLst>
                <p:cond evt="onClick" delay="0">
                  <p:tgtEl>
                    <p:spTgt spid="49"/>
                  </p:tgtEl>
                </p:cond>
              </p:nextCondLst>
            </p:seq>
            <p:seq concurrent="1" nextAc="seek">
              <p:cTn id="8" restart="whenNotActive" fill="hold" evtFilter="cancelBubble" nodeType="interactiveSeq">
                <p:stCondLst>
                  <p:cond evt="onClick" delay="0">
                    <p:tgtEl>
                      <p:spTgt spid="45"/>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nodeType="clickEffect">
                                  <p:stCondLst>
                                    <p:cond delay="250"/>
                                  </p:stCondLst>
                                  <p:childTnLst>
                                    <p:set>
                                      <p:cBhvr>
                                        <p:cTn id="12" dur="1" fill="hold">
                                          <p:stCondLst>
                                            <p:cond delay="0"/>
                                          </p:stCondLst>
                                        </p:cTn>
                                        <p:tgtEl>
                                          <p:spTgt spid="77"/>
                                        </p:tgtEl>
                                        <p:attrNameLst>
                                          <p:attrName>style.visibility</p:attrName>
                                        </p:attrNameLst>
                                      </p:cBhvr>
                                      <p:to>
                                        <p:strVal val="visible"/>
                                      </p:to>
                                    </p:set>
                                    <p:animEffect transition="in" filter="wipe(up)">
                                      <p:cBhvr>
                                        <p:cTn id="13" dur="1000"/>
                                        <p:tgtEl>
                                          <p:spTgt spid="77"/>
                                        </p:tgtEl>
                                      </p:cBhvr>
                                    </p:animEffect>
                                  </p:childTnLst>
                                </p:cTn>
                              </p:par>
                            </p:childTnLst>
                          </p:cTn>
                        </p:par>
                      </p:childTnLst>
                    </p:cTn>
                  </p:par>
                </p:childTnLst>
              </p:cTn>
              <p:nextCondLst>
                <p:cond evt="onClick" delay="0">
                  <p:tgtEl>
                    <p:spTgt spid="45"/>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250"/>
                                  </p:stCondLst>
                                  <p:childTnLst>
                                    <p:set>
                                      <p:cBhvr>
                                        <p:cTn id="18" dur="1" fill="hold">
                                          <p:stCondLst>
                                            <p:cond delay="0"/>
                                          </p:stCondLst>
                                        </p:cTn>
                                        <p:tgtEl>
                                          <p:spTgt spid="75"/>
                                        </p:tgtEl>
                                        <p:attrNameLst>
                                          <p:attrName>style.visibility</p:attrName>
                                        </p:attrNameLst>
                                      </p:cBhvr>
                                      <p:to>
                                        <p:strVal val="visible"/>
                                      </p:to>
                                    </p:set>
                                    <p:animEffect transition="in" filter="wipe(left)">
                                      <p:cBhvr>
                                        <p:cTn id="19" dur="1000"/>
                                        <p:tgtEl>
                                          <p:spTgt spid="75"/>
                                        </p:tgtEl>
                                      </p:cBhvr>
                                    </p:animEffec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53"/>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clickEffect">
                                  <p:stCondLst>
                                    <p:cond delay="250"/>
                                  </p:stCondLst>
                                  <p:childTnLst>
                                    <p:set>
                                      <p:cBhvr>
                                        <p:cTn id="24" dur="1" fill="hold">
                                          <p:stCondLst>
                                            <p:cond delay="0"/>
                                          </p:stCondLst>
                                        </p:cTn>
                                        <p:tgtEl>
                                          <p:spTgt spid="84"/>
                                        </p:tgtEl>
                                        <p:attrNameLst>
                                          <p:attrName>style.visibility</p:attrName>
                                        </p:attrNameLst>
                                      </p:cBhvr>
                                      <p:to>
                                        <p:strVal val="visible"/>
                                      </p:to>
                                    </p:set>
                                    <p:animEffect transition="in" filter="wipe(left)">
                                      <p:cBhvr>
                                        <p:cTn id="25" dur="1000"/>
                                        <p:tgtEl>
                                          <p:spTgt spid="84"/>
                                        </p:tgtEl>
                                      </p:cBhvr>
                                    </p:animEffect>
                                  </p:childTnLst>
                                </p:cTn>
                              </p:par>
                            </p:childTnLst>
                          </p:cTn>
                        </p:par>
                      </p:childTnLst>
                    </p:cTn>
                  </p:par>
                </p:childTnLst>
              </p:cTn>
              <p:nextCondLst>
                <p:cond evt="onClick" delay="0">
                  <p:tgtEl>
                    <p:spTgt spid="53"/>
                  </p:tgtEl>
                </p:cond>
              </p:nextCondLst>
            </p:seq>
            <p:seq concurrent="1" nextAc="seek">
              <p:cTn id="26" restart="whenNotActive" fill="hold" evtFilter="cancelBubble" nodeType="interactiveSeq">
                <p:stCondLst>
                  <p:cond evt="onClick" delay="0">
                    <p:tgtEl>
                      <p:spTgt spid="51"/>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nodeType="clickEffect">
                                  <p:stCondLst>
                                    <p:cond delay="250"/>
                                  </p:stCondLst>
                                  <p:childTnLst>
                                    <p:set>
                                      <p:cBhvr>
                                        <p:cTn id="30" dur="1" fill="hold">
                                          <p:stCondLst>
                                            <p:cond delay="0"/>
                                          </p:stCondLst>
                                        </p:cTn>
                                        <p:tgtEl>
                                          <p:spTgt spid="83"/>
                                        </p:tgtEl>
                                        <p:attrNameLst>
                                          <p:attrName>style.visibility</p:attrName>
                                        </p:attrNameLst>
                                      </p:cBhvr>
                                      <p:to>
                                        <p:strVal val="visible"/>
                                      </p:to>
                                    </p:set>
                                    <p:animEffect transition="in" filter="wipe(left)">
                                      <p:cBhvr>
                                        <p:cTn id="31" dur="1000"/>
                                        <p:tgtEl>
                                          <p:spTgt spid="83"/>
                                        </p:tgtEl>
                                      </p:cBhvr>
                                    </p:animEffect>
                                  </p:childTnLst>
                                </p:cTn>
                              </p:par>
                            </p:childTnLst>
                          </p:cTn>
                        </p:par>
                      </p:childTnLst>
                    </p:cTn>
                  </p:par>
                </p:childTnLst>
              </p:cTn>
              <p:nextCondLst>
                <p:cond evt="onClick" delay="0">
                  <p:tgtEl>
                    <p:spTgt spid="51"/>
                  </p:tgtEl>
                </p:cond>
              </p:nextCondLst>
            </p:seq>
            <p:seq concurrent="1" nextAc="seek">
              <p:cTn id="32" restart="whenNotActive" fill="hold" evtFilter="cancelBubble" nodeType="interactiveSeq">
                <p:stCondLst>
                  <p:cond evt="onClick" delay="0">
                    <p:tgtEl>
                      <p:spTgt spid="71"/>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nodeType="clickEffect">
                                  <p:stCondLst>
                                    <p:cond delay="250"/>
                                  </p:stCondLst>
                                  <p:childTnLst>
                                    <p:set>
                                      <p:cBhvr>
                                        <p:cTn id="36" dur="1" fill="hold">
                                          <p:stCondLst>
                                            <p:cond delay="0"/>
                                          </p:stCondLst>
                                        </p:cTn>
                                        <p:tgtEl>
                                          <p:spTgt spid="110"/>
                                        </p:tgtEl>
                                        <p:attrNameLst>
                                          <p:attrName>style.visibility</p:attrName>
                                        </p:attrNameLst>
                                      </p:cBhvr>
                                      <p:to>
                                        <p:strVal val="visible"/>
                                      </p:to>
                                    </p:set>
                                    <p:animEffect transition="in" filter="wipe(left)">
                                      <p:cBhvr>
                                        <p:cTn id="37" dur="1000"/>
                                        <p:tgtEl>
                                          <p:spTgt spid="110"/>
                                        </p:tgtEl>
                                      </p:cBhvr>
                                    </p:animEffect>
                                  </p:childTnLst>
                                </p:cTn>
                              </p:par>
                            </p:childTnLst>
                          </p:cTn>
                        </p:par>
                      </p:childTnLst>
                    </p:cTn>
                  </p:par>
                </p:childTnLst>
              </p:cTn>
              <p:nextCondLst>
                <p:cond evt="onClick" delay="0">
                  <p:tgtEl>
                    <p:spTgt spid="71"/>
                  </p:tgtEl>
                </p:cond>
              </p:nextCondLst>
            </p:seq>
            <p:seq concurrent="1" nextAc="seek">
              <p:cTn id="38" restart="whenNotActive" fill="hold" evtFilter="cancelBubble" nodeType="interactiveSeq">
                <p:stCondLst>
                  <p:cond evt="onClick" delay="0">
                    <p:tgtEl>
                      <p:spTgt spid="55"/>
                    </p:tgtEl>
                  </p:cond>
                </p:stCondLst>
                <p:endSync evt="end" delay="0">
                  <p:rtn val="all"/>
                </p:endSync>
                <p:childTnLst>
                  <p:par>
                    <p:cTn id="39" fill="hold">
                      <p:stCondLst>
                        <p:cond delay="0"/>
                      </p:stCondLst>
                      <p:childTnLst>
                        <p:par>
                          <p:cTn id="40" fill="hold">
                            <p:stCondLst>
                              <p:cond delay="0"/>
                            </p:stCondLst>
                            <p:childTnLst>
                              <p:par>
                                <p:cTn id="41" presetID="22" presetClass="entr" presetSubtype="8" fill="hold" nodeType="clickEffect">
                                  <p:stCondLst>
                                    <p:cond delay="250"/>
                                  </p:stCondLst>
                                  <p:childTnLst>
                                    <p:set>
                                      <p:cBhvr>
                                        <p:cTn id="42" dur="1" fill="hold">
                                          <p:stCondLst>
                                            <p:cond delay="0"/>
                                          </p:stCondLst>
                                        </p:cTn>
                                        <p:tgtEl>
                                          <p:spTgt spid="85"/>
                                        </p:tgtEl>
                                        <p:attrNameLst>
                                          <p:attrName>style.visibility</p:attrName>
                                        </p:attrNameLst>
                                      </p:cBhvr>
                                      <p:to>
                                        <p:strVal val="visible"/>
                                      </p:to>
                                    </p:set>
                                    <p:animEffect transition="in" filter="wipe(left)">
                                      <p:cBhvr>
                                        <p:cTn id="43" dur="1000"/>
                                        <p:tgtEl>
                                          <p:spTgt spid="85"/>
                                        </p:tgtEl>
                                      </p:cBhvr>
                                    </p:animEffect>
                                  </p:childTnLst>
                                </p:cTn>
                              </p:par>
                            </p:childTnLst>
                          </p:cTn>
                        </p:par>
                      </p:childTnLst>
                    </p:cTn>
                  </p:par>
                </p:childTnLst>
              </p:cTn>
              <p:nextCondLst>
                <p:cond evt="onClick" delay="0">
                  <p:tgtEl>
                    <p:spTgt spid="55"/>
                  </p:tgtEl>
                </p:cond>
              </p:nextCondLst>
            </p:seq>
            <p:seq concurrent="1" nextAc="seek">
              <p:cTn id="44" restart="whenNotActive" fill="hold" evtFilter="cancelBubble" nodeType="interactiveSeq">
                <p:stCondLst>
                  <p:cond evt="onClick" delay="0">
                    <p:tgtEl>
                      <p:spTgt spid="50"/>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nodeType="clickEffect">
                                  <p:stCondLst>
                                    <p:cond delay="250"/>
                                  </p:stCondLst>
                                  <p:childTnLst>
                                    <p:set>
                                      <p:cBhvr>
                                        <p:cTn id="48" dur="1" fill="hold">
                                          <p:stCondLst>
                                            <p:cond delay="0"/>
                                          </p:stCondLst>
                                        </p:cTn>
                                        <p:tgtEl>
                                          <p:spTgt spid="82"/>
                                        </p:tgtEl>
                                        <p:attrNameLst>
                                          <p:attrName>style.visibility</p:attrName>
                                        </p:attrNameLst>
                                      </p:cBhvr>
                                      <p:to>
                                        <p:strVal val="visible"/>
                                      </p:to>
                                    </p:set>
                                    <p:animEffect transition="in" filter="wipe(up)">
                                      <p:cBhvr>
                                        <p:cTn id="49" dur="1000"/>
                                        <p:tgtEl>
                                          <p:spTgt spid="82"/>
                                        </p:tgtEl>
                                      </p:cBhvr>
                                    </p:animEffect>
                                  </p:childTnLst>
                                </p:cTn>
                              </p:par>
                            </p:childTnLst>
                          </p:cTn>
                        </p:par>
                      </p:childTnLst>
                    </p:cTn>
                  </p:par>
                </p:childTnLst>
              </p:cTn>
              <p:nextCondLst>
                <p:cond evt="onClick" delay="0">
                  <p:tgtEl>
                    <p:spTgt spid="50"/>
                  </p:tgtEl>
                </p:cond>
              </p:nextCondLst>
            </p:seq>
            <p:seq concurrent="1" nextAc="seek">
              <p:cTn id="50" restart="whenNotActive" fill="hold" evtFilter="cancelBubble" nodeType="interactiveSeq">
                <p:stCondLst>
                  <p:cond evt="onClick" delay="0">
                    <p:tgtEl>
                      <p:spTgt spid="48"/>
                    </p:tgtEl>
                  </p:cond>
                </p:stCondLst>
                <p:endSync evt="end" delay="0">
                  <p:rtn val="all"/>
                </p:endSync>
                <p:childTnLst>
                  <p:par>
                    <p:cTn id="51" fill="hold">
                      <p:stCondLst>
                        <p:cond delay="0"/>
                      </p:stCondLst>
                      <p:childTnLst>
                        <p:par>
                          <p:cTn id="52" fill="hold">
                            <p:stCondLst>
                              <p:cond delay="0"/>
                            </p:stCondLst>
                            <p:childTnLst>
                              <p:par>
                                <p:cTn id="53" presetID="22" presetClass="entr" presetSubtype="1" fill="hold" nodeType="clickEffect">
                                  <p:stCondLst>
                                    <p:cond delay="250"/>
                                  </p:stCondLst>
                                  <p:childTnLst>
                                    <p:set>
                                      <p:cBhvr>
                                        <p:cTn id="54" dur="1" fill="hold">
                                          <p:stCondLst>
                                            <p:cond delay="0"/>
                                          </p:stCondLst>
                                        </p:cTn>
                                        <p:tgtEl>
                                          <p:spTgt spid="105"/>
                                        </p:tgtEl>
                                        <p:attrNameLst>
                                          <p:attrName>style.visibility</p:attrName>
                                        </p:attrNameLst>
                                      </p:cBhvr>
                                      <p:to>
                                        <p:strVal val="visible"/>
                                      </p:to>
                                    </p:set>
                                    <p:animEffect transition="in" filter="wipe(up)">
                                      <p:cBhvr>
                                        <p:cTn id="55" dur="1000"/>
                                        <p:tgtEl>
                                          <p:spTgt spid="10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250"/>
                                  </p:stCondLst>
                                  <p:childTnLst>
                                    <p:set>
                                      <p:cBhvr>
                                        <p:cTn id="59" dur="1" fill="hold">
                                          <p:stCondLst>
                                            <p:cond delay="0"/>
                                          </p:stCondLst>
                                        </p:cTn>
                                        <p:tgtEl>
                                          <p:spTgt spid="80"/>
                                        </p:tgtEl>
                                        <p:attrNameLst>
                                          <p:attrName>style.visibility</p:attrName>
                                        </p:attrNameLst>
                                      </p:cBhvr>
                                      <p:to>
                                        <p:strVal val="visible"/>
                                      </p:to>
                                    </p:set>
                                    <p:animEffect transition="in" filter="wipe(left)">
                                      <p:cBhvr>
                                        <p:cTn id="60" dur="1000"/>
                                        <p:tgtEl>
                                          <p:spTgt spid="80"/>
                                        </p:tgtEl>
                                      </p:cBhvr>
                                    </p:animEffect>
                                  </p:childTnLst>
                                </p:cTn>
                              </p:par>
                            </p:childTnLst>
                          </p:cTn>
                        </p:par>
                      </p:childTnLst>
                    </p:cTn>
                  </p:par>
                </p:childTnLst>
              </p:cTn>
              <p:nextCondLst>
                <p:cond evt="onClick" delay="0">
                  <p:tgtEl>
                    <p:spTgt spid="48"/>
                  </p:tgtEl>
                </p:cond>
              </p:nextCondLst>
            </p:seq>
            <p:seq concurrent="1" nextAc="seek">
              <p:cTn id="61" restart="whenNotActive" fill="hold" evtFilter="cancelBubble" nodeType="interactiveSeq">
                <p:stCondLst>
                  <p:cond evt="onClick" delay="0">
                    <p:tgtEl>
                      <p:spTgt spid="46"/>
                    </p:tgtEl>
                  </p:cond>
                </p:stCondLst>
                <p:endSync evt="end" delay="0">
                  <p:rtn val="all"/>
                </p:endSync>
                <p:childTnLst>
                  <p:par>
                    <p:cTn id="62" fill="hold">
                      <p:stCondLst>
                        <p:cond delay="0"/>
                      </p:stCondLst>
                      <p:childTnLst>
                        <p:par>
                          <p:cTn id="63" fill="hold">
                            <p:stCondLst>
                              <p:cond delay="0"/>
                            </p:stCondLst>
                            <p:childTnLst>
                              <p:par>
                                <p:cTn id="64" presetID="22" presetClass="entr" presetSubtype="8" fill="hold" nodeType="clickEffect">
                                  <p:stCondLst>
                                    <p:cond delay="250"/>
                                  </p:stCondLst>
                                  <p:childTnLst>
                                    <p:set>
                                      <p:cBhvr>
                                        <p:cTn id="65" dur="1" fill="hold">
                                          <p:stCondLst>
                                            <p:cond delay="0"/>
                                          </p:stCondLst>
                                        </p:cTn>
                                        <p:tgtEl>
                                          <p:spTgt spid="78"/>
                                        </p:tgtEl>
                                        <p:attrNameLst>
                                          <p:attrName>style.visibility</p:attrName>
                                        </p:attrNameLst>
                                      </p:cBhvr>
                                      <p:to>
                                        <p:strVal val="visible"/>
                                      </p:to>
                                    </p:set>
                                    <p:animEffect transition="in" filter="wipe(left)">
                                      <p:cBhvr>
                                        <p:cTn id="66" dur="1000"/>
                                        <p:tgtEl>
                                          <p:spTgt spid="78"/>
                                        </p:tgtEl>
                                      </p:cBhvr>
                                    </p:animEffect>
                                  </p:childTnLst>
                                </p:cTn>
                              </p:par>
                            </p:childTnLst>
                          </p:cTn>
                        </p:par>
                      </p:childTnLst>
                    </p:cTn>
                  </p:par>
                </p:childTnLst>
              </p:cTn>
              <p:nextCondLst>
                <p:cond evt="onClick" delay="0">
                  <p:tgtEl>
                    <p:spTgt spid="46"/>
                  </p:tgtEl>
                </p:cond>
              </p:nextCondLst>
            </p:seq>
            <p:seq concurrent="1" nextAc="seek">
              <p:cTn id="67" restart="whenNotActive" fill="hold" evtFilter="cancelBubble" nodeType="interactiveSeq">
                <p:stCondLst>
                  <p:cond evt="onClick" delay="0">
                    <p:tgtEl>
                      <p:spTgt spid="57"/>
                    </p:tgtEl>
                  </p:cond>
                </p:stCondLst>
                <p:endSync evt="end" delay="0">
                  <p:rtn val="all"/>
                </p:endSync>
                <p:childTnLst>
                  <p:par>
                    <p:cTn id="68" fill="hold">
                      <p:stCondLst>
                        <p:cond delay="0"/>
                      </p:stCondLst>
                      <p:childTnLst>
                        <p:par>
                          <p:cTn id="69" fill="hold">
                            <p:stCondLst>
                              <p:cond delay="0"/>
                            </p:stCondLst>
                            <p:childTnLst>
                              <p:par>
                                <p:cTn id="70" presetID="22" presetClass="entr" presetSubtype="8" fill="hold" nodeType="clickEffect">
                                  <p:stCondLst>
                                    <p:cond delay="250"/>
                                  </p:stCondLst>
                                  <p:childTnLst>
                                    <p:set>
                                      <p:cBhvr>
                                        <p:cTn id="71" dur="1" fill="hold">
                                          <p:stCondLst>
                                            <p:cond delay="0"/>
                                          </p:stCondLst>
                                        </p:cTn>
                                        <p:tgtEl>
                                          <p:spTgt spid="86"/>
                                        </p:tgtEl>
                                        <p:attrNameLst>
                                          <p:attrName>style.visibility</p:attrName>
                                        </p:attrNameLst>
                                      </p:cBhvr>
                                      <p:to>
                                        <p:strVal val="visible"/>
                                      </p:to>
                                    </p:set>
                                    <p:animEffect transition="in" filter="wipe(left)">
                                      <p:cBhvr>
                                        <p:cTn id="72" dur="1000"/>
                                        <p:tgtEl>
                                          <p:spTgt spid="86"/>
                                        </p:tgtEl>
                                      </p:cBhvr>
                                    </p:animEffect>
                                  </p:childTnLst>
                                </p:cTn>
                              </p:par>
                            </p:childTnLst>
                          </p:cTn>
                        </p:par>
                      </p:childTnLst>
                    </p:cTn>
                  </p:par>
                </p:childTnLst>
              </p:cTn>
              <p:nextCondLst>
                <p:cond evt="onClick" delay="0">
                  <p:tgtEl>
                    <p:spTgt spid="57"/>
                  </p:tgtEl>
                </p:cond>
              </p:nextCondLst>
            </p:seq>
            <p:seq concurrent="1" nextAc="seek">
              <p:cTn id="73" restart="whenNotActive" fill="hold" evtFilter="cancelBubble" nodeType="interactiveSeq">
                <p:stCondLst>
                  <p:cond evt="onClick" delay="0">
                    <p:tgtEl>
                      <p:spTgt spid="72"/>
                    </p:tgtEl>
                  </p:cond>
                </p:stCondLst>
                <p:endSync evt="end" delay="0">
                  <p:rtn val="all"/>
                </p:endSync>
                <p:childTnLst>
                  <p:par>
                    <p:cTn id="74" fill="hold">
                      <p:stCondLst>
                        <p:cond delay="0"/>
                      </p:stCondLst>
                      <p:childTnLst>
                        <p:par>
                          <p:cTn id="75" fill="hold">
                            <p:stCondLst>
                              <p:cond delay="0"/>
                            </p:stCondLst>
                            <p:childTnLst>
                              <p:par>
                                <p:cTn id="76" presetID="22" presetClass="entr" presetSubtype="8" fill="hold" nodeType="clickEffect">
                                  <p:stCondLst>
                                    <p:cond delay="250"/>
                                  </p:stCondLst>
                                  <p:childTnLst>
                                    <p:set>
                                      <p:cBhvr>
                                        <p:cTn id="77" dur="1" fill="hold">
                                          <p:stCondLst>
                                            <p:cond delay="0"/>
                                          </p:stCondLst>
                                        </p:cTn>
                                        <p:tgtEl>
                                          <p:spTgt spid="111"/>
                                        </p:tgtEl>
                                        <p:attrNameLst>
                                          <p:attrName>style.visibility</p:attrName>
                                        </p:attrNameLst>
                                      </p:cBhvr>
                                      <p:to>
                                        <p:strVal val="visible"/>
                                      </p:to>
                                    </p:set>
                                    <p:animEffect transition="in" filter="wipe(left)">
                                      <p:cBhvr>
                                        <p:cTn id="78" dur="1000"/>
                                        <p:tgtEl>
                                          <p:spTgt spid="111"/>
                                        </p:tgtEl>
                                      </p:cBhvr>
                                    </p:animEffect>
                                  </p:childTnLst>
                                </p:cTn>
                              </p:par>
                            </p:childTnLst>
                          </p:cTn>
                        </p:par>
                      </p:childTnLst>
                    </p:cTn>
                  </p:par>
                </p:childTnLst>
              </p:cTn>
              <p:nextCondLst>
                <p:cond evt="onClick" delay="0">
                  <p:tgtEl>
                    <p:spTgt spid="72"/>
                  </p:tgtEl>
                </p:cond>
              </p:nextCondLst>
            </p:seq>
            <p:seq concurrent="1" nextAc="seek">
              <p:cTn id="79" restart="whenNotActive" fill="hold" evtFilter="cancelBubble" nodeType="interactiveSeq">
                <p:stCondLst>
                  <p:cond evt="onClick" delay="0">
                    <p:tgtEl>
                      <p:spTgt spid="74"/>
                    </p:tgtEl>
                  </p:cond>
                </p:stCondLst>
                <p:endSync evt="end" delay="0">
                  <p:rtn val="all"/>
                </p:endSync>
                <p:childTnLst>
                  <p:par>
                    <p:cTn id="80" fill="hold">
                      <p:stCondLst>
                        <p:cond delay="0"/>
                      </p:stCondLst>
                      <p:childTnLst>
                        <p:par>
                          <p:cTn id="81" fill="hold">
                            <p:stCondLst>
                              <p:cond delay="0"/>
                            </p:stCondLst>
                            <p:childTnLst>
                              <p:par>
                                <p:cTn id="82" presetID="22" presetClass="entr" presetSubtype="8" fill="hold" nodeType="clickEffect">
                                  <p:stCondLst>
                                    <p:cond delay="250"/>
                                  </p:stCondLst>
                                  <p:childTnLst>
                                    <p:set>
                                      <p:cBhvr>
                                        <p:cTn id="83" dur="1" fill="hold">
                                          <p:stCondLst>
                                            <p:cond delay="0"/>
                                          </p:stCondLst>
                                        </p:cTn>
                                        <p:tgtEl>
                                          <p:spTgt spid="113"/>
                                        </p:tgtEl>
                                        <p:attrNameLst>
                                          <p:attrName>style.visibility</p:attrName>
                                        </p:attrNameLst>
                                      </p:cBhvr>
                                      <p:to>
                                        <p:strVal val="visible"/>
                                      </p:to>
                                    </p:set>
                                    <p:animEffect transition="in" filter="wipe(left)">
                                      <p:cBhvr>
                                        <p:cTn id="84" dur="1000"/>
                                        <p:tgtEl>
                                          <p:spTgt spid="113"/>
                                        </p:tgtEl>
                                      </p:cBhvr>
                                    </p:animEffect>
                                  </p:childTnLst>
                                </p:cTn>
                              </p:par>
                            </p:childTnLst>
                          </p:cTn>
                        </p:par>
                      </p:childTnLst>
                    </p:cTn>
                  </p:par>
                </p:childTnLst>
              </p:cTn>
              <p:nextCondLst>
                <p:cond evt="onClick" delay="0">
                  <p:tgtEl>
                    <p:spTgt spid="74"/>
                  </p:tgtEl>
                </p:cond>
              </p:nextCondLst>
            </p:seq>
            <p:seq concurrent="1" nextAc="seek">
              <p:cTn id="85" restart="whenNotActive" fill="hold" evtFilter="cancelBubble" nodeType="interactiveSeq">
                <p:stCondLst>
                  <p:cond evt="onClick" delay="0">
                    <p:tgtEl>
                      <p:spTgt spid="65"/>
                    </p:tgtEl>
                  </p:cond>
                </p:stCondLst>
                <p:endSync evt="end" delay="0">
                  <p:rtn val="all"/>
                </p:endSync>
                <p:childTnLst>
                  <p:par>
                    <p:cTn id="86" fill="hold">
                      <p:stCondLst>
                        <p:cond delay="0"/>
                      </p:stCondLst>
                      <p:childTnLst>
                        <p:par>
                          <p:cTn id="87" fill="hold">
                            <p:stCondLst>
                              <p:cond delay="0"/>
                            </p:stCondLst>
                            <p:childTnLst>
                              <p:par>
                                <p:cTn id="88" presetID="22" presetClass="entr" presetSubtype="8" fill="hold" nodeType="clickEffect">
                                  <p:stCondLst>
                                    <p:cond delay="250"/>
                                  </p:stCondLst>
                                  <p:childTnLst>
                                    <p:set>
                                      <p:cBhvr>
                                        <p:cTn id="89" dur="1" fill="hold">
                                          <p:stCondLst>
                                            <p:cond delay="0"/>
                                          </p:stCondLst>
                                        </p:cTn>
                                        <p:tgtEl>
                                          <p:spTgt spid="104"/>
                                        </p:tgtEl>
                                        <p:attrNameLst>
                                          <p:attrName>style.visibility</p:attrName>
                                        </p:attrNameLst>
                                      </p:cBhvr>
                                      <p:to>
                                        <p:strVal val="visible"/>
                                      </p:to>
                                    </p:set>
                                    <p:animEffect transition="in" filter="wipe(left)">
                                      <p:cBhvr>
                                        <p:cTn id="90" dur="1000"/>
                                        <p:tgtEl>
                                          <p:spTgt spid="104"/>
                                        </p:tgtEl>
                                      </p:cBhvr>
                                    </p:animEffect>
                                  </p:childTnLst>
                                </p:cTn>
                              </p:par>
                            </p:childTnLst>
                          </p:cTn>
                        </p:par>
                      </p:childTnLst>
                    </p:cTn>
                  </p:par>
                </p:childTnLst>
              </p:cTn>
              <p:nextCondLst>
                <p:cond evt="onClick" delay="0">
                  <p:tgtEl>
                    <p:spTgt spid="65"/>
                  </p:tgtEl>
                </p:cond>
              </p:nextCondLst>
            </p:seq>
            <p:seq concurrent="1" nextAc="seek">
              <p:cTn id="91" restart="whenNotActive" fill="hold" evtFilter="cancelBubble" nodeType="interactiveSeq">
                <p:stCondLst>
                  <p:cond evt="onClick" delay="0">
                    <p:tgtEl>
                      <p:spTgt spid="44"/>
                    </p:tgtEl>
                  </p:cond>
                </p:stCondLst>
                <p:endSync evt="end" delay="0">
                  <p:rtn val="all"/>
                </p:endSync>
                <p:childTnLst>
                  <p:par>
                    <p:cTn id="92" fill="hold">
                      <p:stCondLst>
                        <p:cond delay="0"/>
                      </p:stCondLst>
                      <p:childTnLst>
                        <p:par>
                          <p:cTn id="93" fill="hold">
                            <p:stCondLst>
                              <p:cond delay="0"/>
                            </p:stCondLst>
                            <p:childTnLst>
                              <p:par>
                                <p:cTn id="94" presetID="22" presetClass="entr" presetSubtype="8" fill="hold" nodeType="clickEffect">
                                  <p:stCondLst>
                                    <p:cond delay="250"/>
                                  </p:stCondLst>
                                  <p:childTnLst>
                                    <p:set>
                                      <p:cBhvr>
                                        <p:cTn id="95" dur="1" fill="hold">
                                          <p:stCondLst>
                                            <p:cond delay="0"/>
                                          </p:stCondLst>
                                        </p:cTn>
                                        <p:tgtEl>
                                          <p:spTgt spid="76"/>
                                        </p:tgtEl>
                                        <p:attrNameLst>
                                          <p:attrName>style.visibility</p:attrName>
                                        </p:attrNameLst>
                                      </p:cBhvr>
                                      <p:to>
                                        <p:strVal val="visible"/>
                                      </p:to>
                                    </p:set>
                                    <p:animEffect transition="in" filter="wipe(left)">
                                      <p:cBhvr>
                                        <p:cTn id="96" dur="1000"/>
                                        <p:tgtEl>
                                          <p:spTgt spid="76"/>
                                        </p:tgtEl>
                                      </p:cBhvr>
                                    </p:animEffect>
                                  </p:childTnLst>
                                </p:cTn>
                              </p:par>
                            </p:childTnLst>
                          </p:cTn>
                        </p:par>
                      </p:childTnLst>
                    </p:cTn>
                  </p:par>
                </p:childTnLst>
              </p:cTn>
              <p:nextCondLst>
                <p:cond evt="onClick" delay="0">
                  <p:tgtEl>
                    <p:spTgt spid="44"/>
                  </p:tgtEl>
                </p:cond>
              </p:nextCondLst>
            </p:seq>
            <p:seq concurrent="1" nextAc="seek">
              <p:cTn id="97" restart="whenNotActive" fill="hold" evtFilter="cancelBubble" nodeType="interactiveSeq">
                <p:stCondLst>
                  <p:cond evt="onClick" delay="0">
                    <p:tgtEl>
                      <p:spTgt spid="47"/>
                    </p:tgtEl>
                  </p:cond>
                </p:stCondLst>
                <p:endSync evt="end" delay="0">
                  <p:rtn val="all"/>
                </p:endSync>
                <p:childTnLst>
                  <p:par>
                    <p:cTn id="98" fill="hold">
                      <p:stCondLst>
                        <p:cond delay="0"/>
                      </p:stCondLst>
                      <p:childTnLst>
                        <p:par>
                          <p:cTn id="99" fill="hold">
                            <p:stCondLst>
                              <p:cond delay="0"/>
                            </p:stCondLst>
                            <p:childTnLst>
                              <p:par>
                                <p:cTn id="100" presetID="22" presetClass="entr" presetSubtype="8" fill="hold" nodeType="clickEffect">
                                  <p:stCondLst>
                                    <p:cond delay="250"/>
                                  </p:stCondLst>
                                  <p:childTnLst>
                                    <p:set>
                                      <p:cBhvr>
                                        <p:cTn id="101" dur="1" fill="hold">
                                          <p:stCondLst>
                                            <p:cond delay="0"/>
                                          </p:stCondLst>
                                        </p:cTn>
                                        <p:tgtEl>
                                          <p:spTgt spid="79"/>
                                        </p:tgtEl>
                                        <p:attrNameLst>
                                          <p:attrName>style.visibility</p:attrName>
                                        </p:attrNameLst>
                                      </p:cBhvr>
                                      <p:to>
                                        <p:strVal val="visible"/>
                                      </p:to>
                                    </p:set>
                                    <p:animEffect transition="in" filter="wipe(left)">
                                      <p:cBhvr>
                                        <p:cTn id="102" dur="1000"/>
                                        <p:tgtEl>
                                          <p:spTgt spid="79"/>
                                        </p:tgtEl>
                                      </p:cBhvr>
                                    </p:animEffect>
                                  </p:childTnLst>
                                </p:cTn>
                              </p:par>
                            </p:childTnLst>
                          </p:cTn>
                        </p:par>
                      </p:childTnLst>
                    </p:cTn>
                  </p:par>
                </p:childTnLst>
              </p:cTn>
              <p:nextCondLst>
                <p:cond evt="onClick" delay="0">
                  <p:tgtEl>
                    <p:spTgt spid="47"/>
                  </p:tgtEl>
                </p:cond>
              </p:nextCondLst>
            </p:seq>
            <p:seq concurrent="1" nextAc="seek">
              <p:cTn id="103" restart="whenNotActive" fill="hold" evtFilter="cancelBubble" nodeType="interactiveSeq">
                <p:stCondLst>
                  <p:cond evt="onClick" delay="0">
                    <p:tgtEl>
                      <p:spTgt spid="67"/>
                    </p:tgtEl>
                  </p:cond>
                </p:stCondLst>
                <p:endSync evt="end" delay="0">
                  <p:rtn val="all"/>
                </p:endSync>
                <p:childTnLst>
                  <p:par>
                    <p:cTn id="104" fill="hold">
                      <p:stCondLst>
                        <p:cond delay="0"/>
                      </p:stCondLst>
                      <p:childTnLst>
                        <p:par>
                          <p:cTn id="105" fill="hold">
                            <p:stCondLst>
                              <p:cond delay="0"/>
                            </p:stCondLst>
                            <p:childTnLst>
                              <p:par>
                                <p:cTn id="106" presetID="22" presetClass="entr" presetSubtype="1" fill="hold" nodeType="clickEffect">
                                  <p:stCondLst>
                                    <p:cond delay="250"/>
                                  </p:stCondLst>
                                  <p:childTnLst>
                                    <p:set>
                                      <p:cBhvr>
                                        <p:cTn id="107" dur="1" fill="hold">
                                          <p:stCondLst>
                                            <p:cond delay="0"/>
                                          </p:stCondLst>
                                        </p:cTn>
                                        <p:tgtEl>
                                          <p:spTgt spid="106"/>
                                        </p:tgtEl>
                                        <p:attrNameLst>
                                          <p:attrName>style.visibility</p:attrName>
                                        </p:attrNameLst>
                                      </p:cBhvr>
                                      <p:to>
                                        <p:strVal val="visible"/>
                                      </p:to>
                                    </p:set>
                                    <p:animEffect transition="in" filter="wipe(up)">
                                      <p:cBhvr>
                                        <p:cTn id="108" dur="1000"/>
                                        <p:tgtEl>
                                          <p:spTgt spid="106"/>
                                        </p:tgtEl>
                                      </p:cBhvr>
                                    </p:animEffect>
                                  </p:childTnLst>
                                </p:cTn>
                              </p:par>
                            </p:childTnLst>
                          </p:cTn>
                        </p:par>
                      </p:childTnLst>
                    </p:cTn>
                  </p:par>
                </p:childTnLst>
              </p:cTn>
              <p:nextCondLst>
                <p:cond evt="onClick" delay="0">
                  <p:tgtEl>
                    <p:spTgt spid="67"/>
                  </p:tgtEl>
                </p:cond>
              </p:nextCondLst>
            </p:seq>
            <p:seq concurrent="1" nextAc="seek">
              <p:cTn id="109" restart="whenNotActive" fill="hold" evtFilter="cancelBubble" nodeType="interactiveSeq">
                <p:stCondLst>
                  <p:cond evt="onClick" delay="0">
                    <p:tgtEl>
                      <p:spTgt spid="68"/>
                    </p:tgtEl>
                  </p:cond>
                </p:stCondLst>
                <p:endSync evt="end" delay="0">
                  <p:rtn val="all"/>
                </p:endSync>
                <p:childTnLst>
                  <p:par>
                    <p:cTn id="110" fill="hold">
                      <p:stCondLst>
                        <p:cond delay="0"/>
                      </p:stCondLst>
                      <p:childTnLst>
                        <p:par>
                          <p:cTn id="111" fill="hold">
                            <p:stCondLst>
                              <p:cond delay="0"/>
                            </p:stCondLst>
                            <p:childTnLst>
                              <p:par>
                                <p:cTn id="112" presetID="22" presetClass="entr" presetSubtype="1" fill="hold" nodeType="clickEffect">
                                  <p:stCondLst>
                                    <p:cond delay="250"/>
                                  </p:stCondLst>
                                  <p:childTnLst>
                                    <p:set>
                                      <p:cBhvr>
                                        <p:cTn id="113" dur="1" fill="hold">
                                          <p:stCondLst>
                                            <p:cond delay="0"/>
                                          </p:stCondLst>
                                        </p:cTn>
                                        <p:tgtEl>
                                          <p:spTgt spid="107"/>
                                        </p:tgtEl>
                                        <p:attrNameLst>
                                          <p:attrName>style.visibility</p:attrName>
                                        </p:attrNameLst>
                                      </p:cBhvr>
                                      <p:to>
                                        <p:strVal val="visible"/>
                                      </p:to>
                                    </p:set>
                                    <p:animEffect transition="in" filter="wipe(up)">
                                      <p:cBhvr>
                                        <p:cTn id="114" dur="1000"/>
                                        <p:tgtEl>
                                          <p:spTgt spid="107"/>
                                        </p:tgtEl>
                                      </p:cBhvr>
                                    </p:animEffect>
                                  </p:childTnLst>
                                </p:cTn>
                              </p:par>
                            </p:childTnLst>
                          </p:cTn>
                        </p:par>
                      </p:childTnLst>
                    </p:cTn>
                  </p:par>
                </p:childTnLst>
              </p:cTn>
              <p:nextCondLst>
                <p:cond evt="onClick" delay="0">
                  <p:tgtEl>
                    <p:spTgt spid="68"/>
                  </p:tgtEl>
                </p:cond>
              </p:nextCondLst>
            </p:seq>
            <p:seq concurrent="1" nextAc="seek">
              <p:cTn id="115" restart="whenNotActive" fill="hold" evtFilter="cancelBubble" nodeType="interactiveSeq">
                <p:stCondLst>
                  <p:cond evt="onClick" delay="0">
                    <p:tgtEl>
                      <p:spTgt spid="70"/>
                    </p:tgtEl>
                  </p:cond>
                </p:stCondLst>
                <p:endSync evt="end" delay="0">
                  <p:rtn val="all"/>
                </p:endSync>
                <p:childTnLst>
                  <p:par>
                    <p:cTn id="116" fill="hold">
                      <p:stCondLst>
                        <p:cond delay="0"/>
                      </p:stCondLst>
                      <p:childTnLst>
                        <p:par>
                          <p:cTn id="117" fill="hold">
                            <p:stCondLst>
                              <p:cond delay="0"/>
                            </p:stCondLst>
                            <p:childTnLst>
                              <p:par>
                                <p:cTn id="118" presetID="22" presetClass="entr" presetSubtype="8" fill="hold" nodeType="clickEffect">
                                  <p:stCondLst>
                                    <p:cond delay="250"/>
                                  </p:stCondLst>
                                  <p:childTnLst>
                                    <p:set>
                                      <p:cBhvr>
                                        <p:cTn id="119" dur="1" fill="hold">
                                          <p:stCondLst>
                                            <p:cond delay="0"/>
                                          </p:stCondLst>
                                        </p:cTn>
                                        <p:tgtEl>
                                          <p:spTgt spid="109"/>
                                        </p:tgtEl>
                                        <p:attrNameLst>
                                          <p:attrName>style.visibility</p:attrName>
                                        </p:attrNameLst>
                                      </p:cBhvr>
                                      <p:to>
                                        <p:strVal val="visible"/>
                                      </p:to>
                                    </p:set>
                                    <p:animEffect transition="in" filter="wipe(left)">
                                      <p:cBhvr>
                                        <p:cTn id="120" dur="1000"/>
                                        <p:tgtEl>
                                          <p:spTgt spid="109"/>
                                        </p:tgtEl>
                                      </p:cBhvr>
                                    </p:animEffect>
                                  </p:childTnLst>
                                </p:cTn>
                              </p:par>
                            </p:childTnLst>
                          </p:cTn>
                        </p:par>
                      </p:childTnLst>
                    </p:cTn>
                  </p:par>
                </p:childTnLst>
              </p:cTn>
              <p:nextCondLst>
                <p:cond evt="onClick" delay="0">
                  <p:tgtEl>
                    <p:spTgt spid="70"/>
                  </p:tgtEl>
                </p:cond>
              </p:nextCondLst>
            </p:seq>
            <p:seq concurrent="1" nextAc="seek">
              <p:cTn id="121" restart="whenNotActive" fill="hold" evtFilter="cancelBubble" nodeType="interactiveSeq">
                <p:stCondLst>
                  <p:cond evt="onClick" delay="0">
                    <p:tgtEl>
                      <p:spTgt spid="69"/>
                    </p:tgtEl>
                  </p:cond>
                </p:stCondLst>
                <p:endSync evt="end" delay="0">
                  <p:rtn val="all"/>
                </p:endSync>
                <p:childTnLst>
                  <p:par>
                    <p:cTn id="122" fill="hold">
                      <p:stCondLst>
                        <p:cond delay="0"/>
                      </p:stCondLst>
                      <p:childTnLst>
                        <p:par>
                          <p:cTn id="123" fill="hold">
                            <p:stCondLst>
                              <p:cond delay="0"/>
                            </p:stCondLst>
                            <p:childTnLst>
                              <p:par>
                                <p:cTn id="124" presetID="22" presetClass="entr" presetSubtype="8" fill="hold" nodeType="clickEffect">
                                  <p:stCondLst>
                                    <p:cond delay="250"/>
                                  </p:stCondLst>
                                  <p:childTnLst>
                                    <p:set>
                                      <p:cBhvr>
                                        <p:cTn id="125" dur="1" fill="hold">
                                          <p:stCondLst>
                                            <p:cond delay="0"/>
                                          </p:stCondLst>
                                        </p:cTn>
                                        <p:tgtEl>
                                          <p:spTgt spid="108"/>
                                        </p:tgtEl>
                                        <p:attrNameLst>
                                          <p:attrName>style.visibility</p:attrName>
                                        </p:attrNameLst>
                                      </p:cBhvr>
                                      <p:to>
                                        <p:strVal val="visible"/>
                                      </p:to>
                                    </p:set>
                                    <p:animEffect transition="in" filter="wipe(left)">
                                      <p:cBhvr>
                                        <p:cTn id="126" dur="1000"/>
                                        <p:tgtEl>
                                          <p:spTgt spid="108"/>
                                        </p:tgtEl>
                                      </p:cBhvr>
                                    </p:animEffect>
                                  </p:childTnLst>
                                </p:cTn>
                              </p:par>
                            </p:childTnLst>
                          </p:cTn>
                        </p:par>
                      </p:childTnLst>
                    </p:cTn>
                  </p:par>
                </p:childTnLst>
              </p:cTn>
              <p:nextCondLst>
                <p:cond evt="onClick" delay="0">
                  <p:tgtEl>
                    <p:spTgt spid="69"/>
                  </p:tgtEl>
                </p:cond>
              </p:nextCondLst>
            </p:seq>
            <p:seq concurrent="1" nextAc="seek">
              <p:cTn id="127" restart="whenNotActive" fill="hold" evtFilter="cancelBubble" nodeType="interactiveSeq">
                <p:stCondLst>
                  <p:cond evt="onClick" delay="0">
                    <p:tgtEl>
                      <p:spTgt spid="73"/>
                    </p:tgtEl>
                  </p:cond>
                </p:stCondLst>
                <p:endSync evt="end" delay="0">
                  <p:rtn val="all"/>
                </p:endSync>
                <p:childTnLst>
                  <p:par>
                    <p:cTn id="128" fill="hold">
                      <p:stCondLst>
                        <p:cond delay="0"/>
                      </p:stCondLst>
                      <p:childTnLst>
                        <p:par>
                          <p:cTn id="129" fill="hold">
                            <p:stCondLst>
                              <p:cond delay="0"/>
                            </p:stCondLst>
                            <p:childTnLst>
                              <p:par>
                                <p:cTn id="130" presetID="22" presetClass="entr" presetSubtype="8" fill="hold" nodeType="clickEffect">
                                  <p:stCondLst>
                                    <p:cond delay="250"/>
                                  </p:stCondLst>
                                  <p:childTnLst>
                                    <p:set>
                                      <p:cBhvr>
                                        <p:cTn id="131" dur="1" fill="hold">
                                          <p:stCondLst>
                                            <p:cond delay="0"/>
                                          </p:stCondLst>
                                        </p:cTn>
                                        <p:tgtEl>
                                          <p:spTgt spid="112"/>
                                        </p:tgtEl>
                                        <p:attrNameLst>
                                          <p:attrName>style.visibility</p:attrName>
                                        </p:attrNameLst>
                                      </p:cBhvr>
                                      <p:to>
                                        <p:strVal val="visible"/>
                                      </p:to>
                                    </p:set>
                                    <p:animEffect transition="in" filter="wipe(left)">
                                      <p:cBhvr>
                                        <p:cTn id="132" dur="1000"/>
                                        <p:tgtEl>
                                          <p:spTgt spid="112"/>
                                        </p:tgtEl>
                                      </p:cBhvr>
                                    </p:animEffect>
                                  </p:childTnLst>
                                </p:cTn>
                              </p:par>
                            </p:childTnLst>
                          </p:cTn>
                        </p:par>
                      </p:childTnLst>
                    </p:cTn>
                  </p:par>
                </p:childTnLst>
              </p:cTn>
              <p:nextCondLst>
                <p:cond evt="onClick" delay="0">
                  <p:tgtEl>
                    <p:spTgt spid="7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ssumption (2.1.S10) - Mary said Y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58066" y="20425"/>
            <a:ext cx="609600" cy="609600"/>
          </a:xfrm>
          <a:prstGeom prst="rect">
            <a:avLst/>
          </a:prstGeom>
        </p:spPr>
      </p:pic>
      <p:sp>
        <p:nvSpPr>
          <p:cNvPr id="17" name="Rectangle 16">
            <a:extLst>
              <a:ext uri="{FF2B5EF4-FFF2-40B4-BE49-F238E27FC236}">
                <a16:creationId xmlns:a16="http://schemas.microsoft.com/office/drawing/2014/main" id="{79F9DEFB-1805-46C4-BDCD-DC8DE170FFE1}"/>
              </a:ext>
            </a:extLst>
          </p:cNvPr>
          <p:cNvSpPr/>
          <p:nvPr/>
        </p:nvSpPr>
        <p:spPr>
          <a:xfrm>
            <a:off x="0" y="0"/>
            <a:ext cx="9144000" cy="5143500"/>
          </a:xfrm>
          <a:prstGeom prst="rect">
            <a:avLst/>
          </a:prstGeom>
          <a:gradFill flip="none" rotWithShape="1">
            <a:gsLst>
              <a:gs pos="0">
                <a:schemeClr val="tx2">
                  <a:lumMod val="60000"/>
                  <a:lumOff val="40000"/>
                </a:schemeClr>
              </a:gs>
              <a:gs pos="50000">
                <a:schemeClr val="tx2">
                  <a:lumMod val="40000"/>
                  <a:lumOff val="60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 name="REMOVE THIS OBJECT"/>
          <p:cNvSpPr txBox="1"/>
          <p:nvPr/>
        </p:nvSpPr>
        <p:spPr>
          <a:xfrm>
            <a:off x="0" y="-17728"/>
            <a:ext cx="9144000" cy="646331"/>
          </a:xfrm>
          <a:prstGeom prst="rect">
            <a:avLst/>
          </a:prstGeom>
          <a:solidFill>
            <a:schemeClr val="bg1">
              <a:alpha val="50000"/>
            </a:schemeClr>
          </a:solidFill>
        </p:spPr>
        <p:txBody>
          <a:bodyPr wrap="square" rtlCol="0">
            <a:spAutoFit/>
          </a:bodyPr>
          <a:lstStyle/>
          <a:p>
            <a:pPr algn="ctr"/>
            <a:r>
              <a:rPr lang="en-NZ" sz="3600" dirty="0"/>
              <a:t>What ways was Mary like Jesus?</a:t>
            </a:r>
            <a:endParaRPr lang="en-GB" sz="6000" b="1" dirty="0">
              <a:solidFill>
                <a:srgbClr val="FF0000"/>
              </a:solidFill>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S-10</a:t>
            </a: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Related image">
            <a:extLst>
              <a:ext uri="{FF2B5EF4-FFF2-40B4-BE49-F238E27FC236}">
                <a16:creationId xmlns:a16="http://schemas.microsoft.com/office/drawing/2014/main" id="{2A6F420E-25FF-4872-B5FC-9B1F9BF7CFCD}"/>
              </a:ext>
            </a:extLst>
          </p:cNvPr>
          <p:cNvPicPr/>
          <p:nvPr/>
        </p:nvPicPr>
        <p:blipFill rotWithShape="1">
          <a:blip r:embed="rId6" cstate="print">
            <a:extLst>
              <a:ext uri="{28A0092B-C50C-407E-A947-70E740481C1C}">
                <a14:useLocalDpi xmlns:a14="http://schemas.microsoft.com/office/drawing/2010/main" val="0"/>
              </a:ext>
            </a:extLst>
          </a:blip>
          <a:srcRect l="19406" r="17610"/>
          <a:stretch/>
        </p:blipFill>
        <p:spPr bwMode="auto">
          <a:xfrm>
            <a:off x="5797895" y="731204"/>
            <a:ext cx="2014129" cy="1882693"/>
          </a:xfrm>
          <a:prstGeom prst="rect">
            <a:avLst/>
          </a:prstGeom>
          <a:noFill/>
          <a:ln w="28575">
            <a:solidFill>
              <a:schemeClr val="bg1"/>
            </a:solidFill>
          </a:ln>
          <a:extLst>
            <a:ext uri="{53640926-AAD7-44D8-BBD7-CCE9431645EC}">
              <a14:shadowObscured xmlns:a14="http://schemas.microsoft.com/office/drawing/2010/main"/>
            </a:ext>
          </a:extLst>
        </p:spPr>
      </p:pic>
      <p:pic>
        <p:nvPicPr>
          <p:cNvPr id="9" name="Picture 8" descr="Related image">
            <a:extLst>
              <a:ext uri="{FF2B5EF4-FFF2-40B4-BE49-F238E27FC236}">
                <a16:creationId xmlns:a16="http://schemas.microsoft.com/office/drawing/2014/main" id="{80177541-CE3E-4CC8-89DA-91EB1C6302AF}"/>
              </a:ext>
            </a:extLst>
          </p:cNvPr>
          <p:cNvPicPr/>
          <p:nvPr/>
        </p:nvPicPr>
        <p:blipFill rotWithShape="1">
          <a:blip r:embed="rId7">
            <a:extLst>
              <a:ext uri="{28A0092B-C50C-407E-A947-70E740481C1C}">
                <a14:useLocalDpi xmlns:a14="http://schemas.microsoft.com/office/drawing/2010/main" val="0"/>
              </a:ext>
            </a:extLst>
          </a:blip>
          <a:srcRect l="10360" t="28" r="17568" b="-28"/>
          <a:stretch/>
        </p:blipFill>
        <p:spPr bwMode="auto">
          <a:xfrm>
            <a:off x="1289479" y="731204"/>
            <a:ext cx="1950346" cy="1882693"/>
          </a:xfrm>
          <a:prstGeom prst="rect">
            <a:avLst/>
          </a:prstGeom>
          <a:noFill/>
          <a:ln w="28575">
            <a:solidFill>
              <a:schemeClr val="bg1"/>
            </a:solid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570F2BD6-E52D-4E15-8116-AC0DFCE8046C}"/>
              </a:ext>
            </a:extLst>
          </p:cNvPr>
          <p:cNvSpPr/>
          <p:nvPr/>
        </p:nvSpPr>
        <p:spPr>
          <a:xfrm>
            <a:off x="1" y="2689712"/>
            <a:ext cx="4659086" cy="1990288"/>
          </a:xfrm>
          <a:prstGeom prst="rect">
            <a:avLst/>
          </a:prstGeom>
          <a:solidFill>
            <a:schemeClr val="bg1">
              <a:alpha val="50000"/>
            </a:schemeClr>
          </a:solidFill>
        </p:spPr>
        <p:txBody>
          <a:bodyPr wrap="square">
            <a:spAutoFit/>
          </a:bodyPr>
          <a:lstStyle/>
          <a:p>
            <a:pPr>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Mary said “Yes God I will be the mother of Jesus</a:t>
            </a:r>
          </a:p>
          <a:p>
            <a:pPr>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Mary said “I will help …</a:t>
            </a:r>
          </a:p>
          <a:p>
            <a:pPr>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Mary said “I will teach …</a:t>
            </a:r>
          </a:p>
          <a:p>
            <a:pPr>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God said “This is my beloved …</a:t>
            </a:r>
          </a:p>
          <a:p>
            <a:pPr>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Mary was assumed into …</a:t>
            </a:r>
          </a:p>
        </p:txBody>
      </p:sp>
      <p:sp>
        <p:nvSpPr>
          <p:cNvPr id="7" name="Rectangle 6">
            <a:extLst>
              <a:ext uri="{FF2B5EF4-FFF2-40B4-BE49-F238E27FC236}">
                <a16:creationId xmlns:a16="http://schemas.microsoft.com/office/drawing/2014/main" id="{A26E3688-E326-4FDD-9382-72B5729B48D8}"/>
              </a:ext>
            </a:extLst>
          </p:cNvPr>
          <p:cNvSpPr/>
          <p:nvPr/>
        </p:nvSpPr>
        <p:spPr>
          <a:xfrm>
            <a:off x="4918383" y="2689712"/>
            <a:ext cx="4225617" cy="1990288"/>
          </a:xfrm>
          <a:prstGeom prst="rect">
            <a:avLst/>
          </a:prstGeom>
          <a:solidFill>
            <a:schemeClr val="bg1">
              <a:alpha val="50000"/>
            </a:schemeClr>
          </a:solidFill>
        </p:spPr>
        <p:txBody>
          <a:bodyPr wrap="square">
            <a:spAutoFit/>
          </a:bodyPr>
          <a:lstStyle/>
          <a:p>
            <a:pPr>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Jesus said “Yes God I will be born on earth”</a:t>
            </a:r>
          </a:p>
          <a:p>
            <a:pPr>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Jesus said “I will help …</a:t>
            </a:r>
          </a:p>
          <a:p>
            <a:pPr>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Jesus said “I will teach …</a:t>
            </a:r>
          </a:p>
          <a:p>
            <a:pPr>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God said “This is my beloved …</a:t>
            </a:r>
          </a:p>
          <a:p>
            <a:pPr>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Jesus ascended in to ….</a:t>
            </a:r>
          </a:p>
        </p:txBody>
      </p:sp>
      <p:sp>
        <p:nvSpPr>
          <p:cNvPr id="13"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Tool instructions stop"/>
          <p:cNvSpPr txBox="1"/>
          <p:nvPr/>
        </p:nvSpPr>
        <p:spPr>
          <a:xfrm>
            <a:off x="3323052" y="4909873"/>
            <a:ext cx="2486579" cy="230832"/>
          </a:xfrm>
          <a:prstGeom prst="rect">
            <a:avLst/>
          </a:prstGeom>
          <a:solidFill>
            <a:schemeClr val="bg1">
              <a:alpha val="50000"/>
            </a:schemeClr>
          </a:solidFill>
        </p:spPr>
        <p:txBody>
          <a:bodyPr wrap="none" rtlCol="0">
            <a:spAutoFit/>
          </a:bodyPr>
          <a:lstStyle>
            <a:defPPr>
              <a:defRPr lang="en-US"/>
            </a:defPPr>
            <a:lvl1pPr algn="ctr">
              <a:defRPr sz="900">
                <a:latin typeface="Arial" pitchFamily="34" charset="0"/>
                <a:ea typeface="Segoe UI" pitchFamily="34" charset="0"/>
                <a:cs typeface="Arial" pitchFamily="34" charset="0"/>
              </a:defRPr>
            </a:lvl1pPr>
          </a:lstStyle>
          <a:p>
            <a:r>
              <a:rPr lang="en-GB" dirty="0"/>
              <a:t>Click the audio button to stop </a:t>
            </a:r>
            <a:r>
              <a:rPr lang="en-GB" dirty="0" smtClean="0"/>
              <a:t>‘Mary said Yes’</a:t>
            </a:r>
            <a:endParaRPr lang="en-GB" dirty="0"/>
          </a:p>
        </p:txBody>
      </p:sp>
      <p:sp>
        <p:nvSpPr>
          <p:cNvPr id="15" name="TextBox: Tool instructions start"/>
          <p:cNvSpPr txBox="1"/>
          <p:nvPr/>
        </p:nvSpPr>
        <p:spPr>
          <a:xfrm>
            <a:off x="3310229" y="4909873"/>
            <a:ext cx="2505814" cy="230832"/>
          </a:xfrm>
          <a:prstGeom prst="rect">
            <a:avLst/>
          </a:prstGeom>
          <a:solidFill>
            <a:schemeClr val="bg1">
              <a:alpha val="50000"/>
            </a:schemeClr>
          </a:solidFill>
        </p:spPr>
        <p:txBody>
          <a:bodyPr wrap="none" rtlCol="0">
            <a:spAutoFit/>
          </a:bodyPr>
          <a:lstStyle>
            <a:defPPr>
              <a:defRPr lang="en-US"/>
            </a:defPPr>
            <a:lvl1pPr algn="ctr">
              <a:defRPr sz="900">
                <a:latin typeface="Arial" pitchFamily="34" charset="0"/>
                <a:ea typeface="Segoe UI" pitchFamily="34" charset="0"/>
                <a:cs typeface="Arial" pitchFamily="34" charset="0"/>
              </a:defRPr>
            </a:lvl1pPr>
          </a:lstStyle>
          <a:p>
            <a:r>
              <a:rPr lang="en-GB" dirty="0"/>
              <a:t>Click the audio button to play </a:t>
            </a:r>
            <a:r>
              <a:rPr lang="en-GB" dirty="0" smtClean="0"/>
              <a:t>‘Mary said Yes’</a:t>
            </a:r>
            <a:endParaRPr lang="en-GB" dirty="0"/>
          </a:p>
        </p:txBody>
      </p:sp>
    </p:spTree>
    <p:extLst>
      <p:ext uri="{BB962C8B-B14F-4D97-AF65-F5344CB8AC3E}">
        <p14:creationId xmlns:p14="http://schemas.microsoft.com/office/powerpoint/2010/main" val="171371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178163" fill="hold"/>
                                        <p:tgtEl>
                                          <p:spTgt spid="2"/>
                                        </p:tgtEl>
                                      </p:cBhvr>
                                    </p:cmd>
                                  </p:childTnLst>
                                </p:cTn>
                              </p:par>
                              <p:par>
                                <p:cTn id="18" presetID="1" presetClass="emph" presetSubtype="2" fill="hold" nodeType="withEffect">
                                  <p:stCondLst>
                                    <p:cond delay="0"/>
                                  </p:stCondLst>
                                  <p:childTnLst>
                                    <p:animClr clrSpc="rgb" dir="cw">
                                      <p:cBhvr>
                                        <p:cTn id="19" dur="1000" fill="hold"/>
                                        <p:tgtEl>
                                          <p:spTgt spid="13"/>
                                        </p:tgtEl>
                                        <p:attrNameLst>
                                          <p:attrName>fillcolor</p:attrName>
                                        </p:attrNameLst>
                                      </p:cBhvr>
                                      <p:to>
                                        <a:schemeClr val="accent2"/>
                                      </p:to>
                                    </p:animClr>
                                    <p:set>
                                      <p:cBhvr>
                                        <p:cTn id="20" dur="1000" fill="hold"/>
                                        <p:tgtEl>
                                          <p:spTgt spid="13"/>
                                        </p:tgtEl>
                                        <p:attrNameLst>
                                          <p:attrName>fill.type</p:attrName>
                                        </p:attrNameLst>
                                      </p:cBhvr>
                                      <p:to>
                                        <p:strVal val="solid"/>
                                      </p:to>
                                    </p:set>
                                    <p:set>
                                      <p:cBhvr>
                                        <p:cTn id="21" dur="1000" fill="hold"/>
                                        <p:tgtEl>
                                          <p:spTgt spid="13"/>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2"/>
                                        </p:tgtEl>
                                      </p:cBhvr>
                                    </p:cmd>
                                  </p:childTnLst>
                                </p:cTn>
                              </p:par>
                              <p:par>
                                <p:cTn id="26" presetID="10" presetClass="exit" presetSubtype="0" fill="hold" grpId="1"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 presetClass="emph" presetSubtype="2" fill="hold" nodeType="withEffect">
                                  <p:stCondLst>
                                    <p:cond delay="0"/>
                                  </p:stCondLst>
                                  <p:childTnLst>
                                    <p:animClr clrSpc="rgb" dir="cw">
                                      <p:cBhvr>
                                        <p:cTn id="33" dur="2000" fill="hold"/>
                                        <p:tgtEl>
                                          <p:spTgt spid="13"/>
                                        </p:tgtEl>
                                        <p:attrNameLst>
                                          <p:attrName>fillcolor</p:attrName>
                                        </p:attrNameLst>
                                      </p:cBhvr>
                                      <p:to>
                                        <a:schemeClr val="bg1"/>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14" grpId="0" animBg="1"/>
      <p:bldP spid="14" grpId="1" animBg="1"/>
      <p:bldP spid="15" grpId="0" animBg="1"/>
      <p:bldP spid="15" grpId="1" animBg="1"/>
      <p:bldP spid="15"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2610AE8-671F-4186-944E-0FE4335B7A72}"/>
              </a:ext>
            </a:extLst>
          </p:cNvPr>
          <p:cNvSpPr/>
          <p:nvPr/>
        </p:nvSpPr>
        <p:spPr>
          <a:xfrm>
            <a:off x="0" y="0"/>
            <a:ext cx="9144000" cy="5143500"/>
          </a:xfrm>
          <a:prstGeom prst="rect">
            <a:avLst/>
          </a:prstGeom>
          <a:gradFill flip="none" rotWithShape="1">
            <a:gsLst>
              <a:gs pos="0">
                <a:schemeClr val="tx2">
                  <a:lumMod val="60000"/>
                  <a:lumOff val="40000"/>
                </a:schemeClr>
              </a:gs>
              <a:gs pos="50000">
                <a:schemeClr val="tx2">
                  <a:lumMod val="40000"/>
                  <a:lumOff val="60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7" name="REMOVE THIS OBJECT"/>
          <p:cNvSpPr txBox="1"/>
          <p:nvPr/>
        </p:nvSpPr>
        <p:spPr>
          <a:xfrm>
            <a:off x="3557" y="3375"/>
            <a:ext cx="9144000" cy="707886"/>
          </a:xfrm>
          <a:prstGeom prst="rect">
            <a:avLst/>
          </a:prstGeom>
          <a:solidFill>
            <a:schemeClr val="bg1">
              <a:alpha val="50000"/>
            </a:schemeClr>
          </a:solidFill>
        </p:spPr>
        <p:txBody>
          <a:bodyPr wrap="square" rtlCol="0">
            <a:spAutoFit/>
          </a:bodyPr>
          <a:lstStyle/>
          <a:p>
            <a:pPr algn="ctr"/>
            <a:r>
              <a:rPr lang="en-GB" sz="4000" b="1" dirty="0"/>
              <a:t>Check Up</a:t>
            </a:r>
          </a:p>
        </p:txBody>
      </p:sp>
      <p:sp>
        <p:nvSpPr>
          <p:cNvPr id="23" name="Shape: Border 5"/>
          <p:cNvSpPr/>
          <p:nvPr/>
        </p:nvSpPr>
        <p:spPr>
          <a:xfrm>
            <a:off x="874698" y="3603405"/>
            <a:ext cx="7992057" cy="447177"/>
          </a:xfrm>
          <a:prstGeom prst="rect">
            <a:avLst/>
          </a:prstGeom>
          <a:solidFill>
            <a:schemeClr val="bg1">
              <a:alpha val="50000"/>
            </a:schemeClr>
          </a:solidFill>
          <a:ln>
            <a:solidFill>
              <a:schemeClr val="accent1">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Shape: Border 4"/>
          <p:cNvSpPr/>
          <p:nvPr/>
        </p:nvSpPr>
        <p:spPr>
          <a:xfrm>
            <a:off x="874699" y="3052333"/>
            <a:ext cx="7992057" cy="447177"/>
          </a:xfrm>
          <a:prstGeom prst="rect">
            <a:avLst/>
          </a:prstGeom>
          <a:solidFill>
            <a:schemeClr val="bg1">
              <a:alpha val="50000"/>
            </a:schemeClr>
          </a:solidFill>
          <a:ln>
            <a:solidFill>
              <a:schemeClr val="accent1">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Shape: Border 3"/>
          <p:cNvSpPr/>
          <p:nvPr/>
        </p:nvSpPr>
        <p:spPr>
          <a:xfrm>
            <a:off x="874699" y="2501261"/>
            <a:ext cx="7992057" cy="447177"/>
          </a:xfrm>
          <a:prstGeom prst="rect">
            <a:avLst/>
          </a:prstGeom>
          <a:solidFill>
            <a:schemeClr val="bg1">
              <a:alpha val="50000"/>
            </a:schemeClr>
          </a:solidFill>
          <a:ln>
            <a:solidFill>
              <a:schemeClr val="accent1">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Shape: Border 2"/>
          <p:cNvSpPr/>
          <p:nvPr/>
        </p:nvSpPr>
        <p:spPr>
          <a:xfrm>
            <a:off x="867624" y="1950189"/>
            <a:ext cx="7992000" cy="447177"/>
          </a:xfrm>
          <a:prstGeom prst="rect">
            <a:avLst/>
          </a:prstGeom>
          <a:solidFill>
            <a:schemeClr val="bg1">
              <a:alpha val="50000"/>
            </a:schemeClr>
          </a:solidFill>
          <a:ln>
            <a:solidFill>
              <a:schemeClr val="accent1">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Shape: Border 1"/>
          <p:cNvSpPr/>
          <p:nvPr/>
        </p:nvSpPr>
        <p:spPr>
          <a:xfrm>
            <a:off x="867624" y="1399117"/>
            <a:ext cx="7992000" cy="447177"/>
          </a:xfrm>
          <a:prstGeom prst="rect">
            <a:avLst/>
          </a:prstGeom>
          <a:solidFill>
            <a:schemeClr val="bg1">
              <a:alpha val="50000"/>
            </a:schemeClr>
          </a:solidFill>
          <a:ln>
            <a:solidFill>
              <a:schemeClr val="accent1">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Line 5"/>
          <p:cNvSpPr txBox="1"/>
          <p:nvPr/>
        </p:nvSpPr>
        <p:spPr>
          <a:xfrm>
            <a:off x="878256" y="3625313"/>
            <a:ext cx="7467973" cy="400110"/>
          </a:xfrm>
          <a:prstGeom prst="rect">
            <a:avLst/>
          </a:prstGeom>
          <a:noFill/>
        </p:spPr>
        <p:txBody>
          <a:bodyPr wrap="square" rtlCol="0">
            <a:spAutoFit/>
          </a:bodyPr>
          <a:lstStyle/>
          <a:p>
            <a:pPr lvl="0"/>
            <a:r>
              <a:rPr lang="en-NZ" sz="2000" dirty="0"/>
              <a:t>Which activity do you think helped you to learn best in this resource?</a:t>
            </a:r>
          </a:p>
        </p:txBody>
      </p:sp>
      <p:sp>
        <p:nvSpPr>
          <p:cNvPr id="33" name="Textbox: Line 4"/>
          <p:cNvSpPr txBox="1"/>
          <p:nvPr/>
        </p:nvSpPr>
        <p:spPr>
          <a:xfrm>
            <a:off x="878256" y="3074794"/>
            <a:ext cx="7467973" cy="400110"/>
          </a:xfrm>
          <a:prstGeom prst="rect">
            <a:avLst/>
          </a:prstGeom>
          <a:noFill/>
        </p:spPr>
        <p:txBody>
          <a:bodyPr wrap="square" rtlCol="0">
            <a:spAutoFit/>
          </a:bodyPr>
          <a:lstStyle/>
          <a:p>
            <a:pPr lvl="0"/>
            <a:r>
              <a:rPr lang="en-NZ" sz="2000" dirty="0"/>
              <a:t>What does it mean that Mary was assumed into heaven?</a:t>
            </a:r>
          </a:p>
        </p:txBody>
      </p:sp>
      <p:sp>
        <p:nvSpPr>
          <p:cNvPr id="34" name="Textbox: Line 3"/>
          <p:cNvSpPr txBox="1"/>
          <p:nvPr/>
        </p:nvSpPr>
        <p:spPr>
          <a:xfrm>
            <a:off x="886422" y="2524275"/>
            <a:ext cx="7654184" cy="400110"/>
          </a:xfrm>
          <a:prstGeom prst="rect">
            <a:avLst/>
          </a:prstGeom>
          <a:noFill/>
        </p:spPr>
        <p:txBody>
          <a:bodyPr wrap="square" rtlCol="0">
            <a:spAutoFit/>
          </a:bodyPr>
          <a:lstStyle/>
          <a:p>
            <a:pPr lvl="0"/>
            <a:r>
              <a:rPr lang="en-NZ" sz="2000" dirty="0"/>
              <a:t>What happened when Mary died?</a:t>
            </a:r>
          </a:p>
        </p:txBody>
      </p:sp>
      <p:sp>
        <p:nvSpPr>
          <p:cNvPr id="35" name="Textbox: Line 2"/>
          <p:cNvSpPr txBox="1"/>
          <p:nvPr/>
        </p:nvSpPr>
        <p:spPr>
          <a:xfrm>
            <a:off x="878256" y="1973756"/>
            <a:ext cx="7654184" cy="400110"/>
          </a:xfrm>
          <a:prstGeom prst="rect">
            <a:avLst/>
          </a:prstGeom>
          <a:noFill/>
        </p:spPr>
        <p:txBody>
          <a:bodyPr wrap="square" rtlCol="0">
            <a:spAutoFit/>
          </a:bodyPr>
          <a:lstStyle/>
          <a:p>
            <a:pPr lvl="0"/>
            <a:r>
              <a:rPr lang="en-NZ" sz="2000" dirty="0"/>
              <a:t> Talk about 3 special events in Mary’s life.</a:t>
            </a:r>
          </a:p>
        </p:txBody>
      </p:sp>
      <p:sp>
        <p:nvSpPr>
          <p:cNvPr id="36" name="Textbox: Line 1"/>
          <p:cNvSpPr txBox="1"/>
          <p:nvPr/>
        </p:nvSpPr>
        <p:spPr>
          <a:xfrm>
            <a:off x="878256" y="1423237"/>
            <a:ext cx="7992057" cy="369332"/>
          </a:xfrm>
          <a:prstGeom prst="rect">
            <a:avLst/>
          </a:prstGeom>
          <a:noFill/>
        </p:spPr>
        <p:txBody>
          <a:bodyPr wrap="square" rtlCol="0">
            <a:spAutoFit/>
          </a:bodyPr>
          <a:lstStyle>
            <a:defPPr>
              <a:defRPr lang="en-US"/>
            </a:defPPr>
            <a:lvl1pPr lvl="0">
              <a:defRPr sz="2000"/>
            </a:lvl1pPr>
          </a:lstStyle>
          <a:p>
            <a:r>
              <a:rPr lang="en-NZ" dirty="0"/>
              <a:t>Retell the story about Jesus’ Ascension into heaven.</a:t>
            </a:r>
          </a:p>
        </p:txBody>
      </p:sp>
      <p:sp>
        <p:nvSpPr>
          <p:cNvPr id="41" name="Shape: number 4"/>
          <p:cNvSpPr txBox="1"/>
          <p:nvPr/>
        </p:nvSpPr>
        <p:spPr>
          <a:xfrm>
            <a:off x="359827" y="3066307"/>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4)</a:t>
            </a:r>
          </a:p>
        </p:txBody>
      </p:sp>
      <p:sp>
        <p:nvSpPr>
          <p:cNvPr id="42" name="Shape: Number 3"/>
          <p:cNvSpPr txBox="1"/>
          <p:nvPr/>
        </p:nvSpPr>
        <p:spPr>
          <a:xfrm>
            <a:off x="363663" y="2514280"/>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3)</a:t>
            </a:r>
          </a:p>
        </p:txBody>
      </p:sp>
      <p:sp>
        <p:nvSpPr>
          <p:cNvPr id="43" name="Shape: Number 2"/>
          <p:cNvSpPr txBox="1"/>
          <p:nvPr/>
        </p:nvSpPr>
        <p:spPr>
          <a:xfrm>
            <a:off x="359827" y="1962253"/>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2)</a:t>
            </a:r>
          </a:p>
        </p:txBody>
      </p:sp>
      <p:sp>
        <p:nvSpPr>
          <p:cNvPr id="44" name="Shape: Number 1"/>
          <p:cNvSpPr txBox="1"/>
          <p:nvPr/>
        </p:nvSpPr>
        <p:spPr>
          <a:xfrm>
            <a:off x="363663" y="1410226"/>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1)</a:t>
            </a:r>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S-11</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3700607" y="4912668"/>
            <a:ext cx="1742786"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the borders to reveal text</a:t>
            </a:r>
          </a:p>
        </p:txBody>
      </p:sp>
      <p:sp>
        <p:nvSpPr>
          <p:cNvPr id="26" name="Shape: number 4"/>
          <p:cNvSpPr txBox="1"/>
          <p:nvPr/>
        </p:nvSpPr>
        <p:spPr>
          <a:xfrm>
            <a:off x="354172" y="3618334"/>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5)</a:t>
            </a:r>
          </a:p>
        </p:txBody>
      </p:sp>
      <p:sp>
        <p:nvSpPr>
          <p:cNvPr id="31" name="Shape: Border 6"/>
          <p:cNvSpPr/>
          <p:nvPr/>
        </p:nvSpPr>
        <p:spPr>
          <a:xfrm>
            <a:off x="875953" y="4154475"/>
            <a:ext cx="7992057" cy="447177"/>
          </a:xfrm>
          <a:prstGeom prst="rect">
            <a:avLst/>
          </a:prstGeom>
          <a:solidFill>
            <a:schemeClr val="bg1">
              <a:alpha val="50000"/>
            </a:schemeClr>
          </a:solidFill>
          <a:ln>
            <a:solidFill>
              <a:schemeClr val="accent1">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Line 6"/>
          <p:cNvSpPr txBox="1"/>
          <p:nvPr/>
        </p:nvSpPr>
        <p:spPr>
          <a:xfrm>
            <a:off x="867624" y="4175831"/>
            <a:ext cx="7467973" cy="400110"/>
          </a:xfrm>
          <a:prstGeom prst="rect">
            <a:avLst/>
          </a:prstGeom>
          <a:noFill/>
        </p:spPr>
        <p:txBody>
          <a:bodyPr wrap="square" rtlCol="0">
            <a:spAutoFit/>
          </a:bodyPr>
          <a:lstStyle/>
          <a:p>
            <a:pPr lvl="0"/>
            <a:r>
              <a:rPr lang="en-NZ" sz="2000" dirty="0"/>
              <a:t>Questions I would like to ask about the topics in this resource are …</a:t>
            </a:r>
          </a:p>
        </p:txBody>
      </p:sp>
      <p:sp>
        <p:nvSpPr>
          <p:cNvPr id="32" name="Shape: number 4"/>
          <p:cNvSpPr txBox="1"/>
          <p:nvPr/>
        </p:nvSpPr>
        <p:spPr>
          <a:xfrm>
            <a:off x="354172" y="4170360"/>
            <a:ext cx="426720" cy="400110"/>
          </a:xfrm>
          <a:prstGeom prst="rect">
            <a:avLst/>
          </a:prstGeom>
          <a:solidFill>
            <a:schemeClr val="bg1">
              <a:alpha val="50000"/>
            </a:schemeClr>
          </a:solidFill>
        </p:spPr>
        <p:txBody>
          <a:bodyPr wrap="none" rtlCol="0">
            <a:spAutoFit/>
          </a:bodyPr>
          <a:lstStyle/>
          <a:p>
            <a:r>
              <a:rPr lang="en-GB" sz="2000" b="1" dirty="0">
                <a:latin typeface="Segoe UI" pitchFamily="34" charset="0"/>
                <a:ea typeface="Segoe UI" pitchFamily="34" charset="0"/>
                <a:cs typeface="Segoe UI" pitchFamily="34" charset="0"/>
              </a:rPr>
              <a:t>6)</a:t>
            </a:r>
          </a:p>
        </p:txBody>
      </p:sp>
      <p:pic>
        <p:nvPicPr>
          <p:cNvPr id="30" name="Picture 29" descr="Related image">
            <a:hlinkClick r:id="rId3"/>
            <a:extLst>
              <a:ext uri="{FF2B5EF4-FFF2-40B4-BE49-F238E27FC236}">
                <a16:creationId xmlns:a16="http://schemas.microsoft.com/office/drawing/2014/main" id="{94A01F3B-A02E-485C-9F4F-8293B48641A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8460" y="193078"/>
            <a:ext cx="1678295" cy="991575"/>
          </a:xfrm>
          <a:prstGeom prst="rect">
            <a:avLst/>
          </a:prstGeom>
          <a:noFill/>
          <a:ln w="28575">
            <a:solidFill>
              <a:schemeClr val="bg1"/>
            </a:solidFill>
          </a:ln>
        </p:spPr>
      </p:pic>
    </p:spTree>
    <p:extLst>
      <p:ext uri="{BB962C8B-B14F-4D97-AF65-F5344CB8AC3E}">
        <p14:creationId xmlns:p14="http://schemas.microsoft.com/office/powerpoint/2010/main" val="42162460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36"/>
                                        </p:tgtEl>
                                        <p:attrNameLst>
                                          <p:attrName>style.color</p:attrName>
                                        </p:attrNameLst>
                                      </p:cBhvr>
                                      <p:to>
                                        <a:srgbClr val="969696"/>
                                      </p:to>
                                    </p:animClr>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38"/>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35"/>
                                        </p:tgtEl>
                                        <p:attrNameLst>
                                          <p:attrName>style.color</p:attrName>
                                        </p:attrNameLst>
                                      </p:cBhvr>
                                      <p:to>
                                        <a:srgbClr val="969696"/>
                                      </p:to>
                                    </p:animClr>
                                  </p:childTnLst>
                                </p:cTn>
                              </p:par>
                            </p:childTnLst>
                          </p:cTn>
                        </p:par>
                      </p:childTnLst>
                    </p:cTn>
                  </p:par>
                </p:childTnLst>
              </p:cTn>
              <p:nextCondLst>
                <p:cond evt="onClick" delay="0">
                  <p:tgtEl>
                    <p:spTgt spid="38"/>
                  </p:tgtEl>
                </p:cond>
              </p:nextCondLst>
            </p:seq>
            <p:seq concurrent="1" nextAc="seek">
              <p:cTn id="18" restart="whenNotActive" fill="hold" evtFilter="cancelBubble" nodeType="interactiveSeq">
                <p:stCondLst>
                  <p:cond evt="onClick" delay="0">
                    <p:tgtEl>
                      <p:spTgt spid="37"/>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childTnLst>
                                </p:cTn>
                              </p:par>
                              <p:par>
                                <p:cTn id="24" presetID="3" presetClass="emph" presetSubtype="2" fill="hold" grpId="1" nodeType="withEffect">
                                  <p:stCondLst>
                                    <p:cond delay="0"/>
                                  </p:stCondLst>
                                  <p:childTnLst>
                                    <p:animClr clrSpc="rgb" dir="cw">
                                      <p:cBhvr override="childStyle">
                                        <p:cTn id="25" dur="1000" fill="hold"/>
                                        <p:tgtEl>
                                          <p:spTgt spid="34"/>
                                        </p:tgtEl>
                                        <p:attrNameLst>
                                          <p:attrName>style.color</p:attrName>
                                        </p:attrNameLst>
                                      </p:cBhvr>
                                      <p:to>
                                        <a:srgbClr val="969696"/>
                                      </p:to>
                                    </p:animClr>
                                  </p:childTnLst>
                                </p:cTn>
                              </p:par>
                            </p:childTnLst>
                          </p:cTn>
                        </p:par>
                      </p:childTnLst>
                    </p:cTn>
                  </p:par>
                </p:childTnLst>
              </p:cTn>
              <p:nextCondLst>
                <p:cond evt="onClick" delay="0">
                  <p:tgtEl>
                    <p:spTgt spid="37"/>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childTnLst>
                                </p:cTn>
                              </p:par>
                              <p:par>
                                <p:cTn id="32" presetID="3" presetClass="emph" presetSubtype="2" fill="hold" grpId="5" nodeType="withEffect">
                                  <p:stCondLst>
                                    <p:cond delay="0"/>
                                  </p:stCondLst>
                                  <p:childTnLst>
                                    <p:animClr clrSpc="rgb" dir="cw">
                                      <p:cBhvr override="childStyle">
                                        <p:cTn id="33" dur="1000" fill="hold"/>
                                        <p:tgtEl>
                                          <p:spTgt spid="33"/>
                                        </p:tgtEl>
                                        <p:attrNameLst>
                                          <p:attrName>style.color</p:attrName>
                                        </p:attrNameLst>
                                      </p:cBhvr>
                                      <p:to>
                                        <a:srgbClr val="969696"/>
                                      </p:to>
                                    </p:animClr>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31"/>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childTnLst>
                                </p:cTn>
                              </p:par>
                              <p:par>
                                <p:cTn id="40" presetID="3" presetClass="emph" presetSubtype="2" fill="hold" grpId="6" nodeType="withEffect">
                                  <p:stCondLst>
                                    <p:cond delay="0"/>
                                  </p:stCondLst>
                                  <p:childTnLst>
                                    <p:animClr clrSpc="rgb" dir="cw">
                                      <p:cBhvr override="childStyle">
                                        <p:cTn id="41" dur="1000" fill="hold"/>
                                        <p:tgtEl>
                                          <p:spTgt spid="22"/>
                                        </p:tgtEl>
                                        <p:attrNameLst>
                                          <p:attrName>style.color</p:attrName>
                                        </p:attrNameLst>
                                      </p:cBhvr>
                                      <p:to>
                                        <a:srgbClr val="969696"/>
                                      </p:to>
                                    </p:animClr>
                                  </p:childTnLst>
                                </p:cTn>
                              </p:par>
                            </p:childTnLst>
                          </p:cTn>
                        </p:par>
                      </p:childTnLst>
                    </p:cTn>
                  </p:par>
                </p:childTnLst>
              </p:cTn>
              <p:nextCondLst>
                <p:cond evt="onClick" delay="0">
                  <p:tgtEl>
                    <p:spTgt spid="31"/>
                  </p:tgtEl>
                </p:cond>
              </p:nextCondLst>
            </p:seq>
            <p:seq concurrent="1" nextAc="seek">
              <p:cTn id="42" restart="whenNotActive" fill="hold" evtFilter="cancelBubble" nodeType="interactiveSeq">
                <p:stCondLst>
                  <p:cond evt="onClick" delay="0">
                    <p:tgtEl>
                      <p:spTgt spid="20"/>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2" nodeType="clickEffect">
                                  <p:stCondLst>
                                    <p:cond delay="0"/>
                                  </p:stCondLst>
                                  <p:childTnLst>
                                    <p:animClr clrSpc="rgb" dir="cw">
                                      <p:cBhvr override="childStyle">
                                        <p:cTn id="46" dur="500" fill="hold"/>
                                        <p:tgtEl>
                                          <p:spTgt spid="35"/>
                                        </p:tgtEl>
                                        <p:attrNameLst>
                                          <p:attrName>style.color</p:attrName>
                                        </p:attrNameLst>
                                      </p:cBhvr>
                                      <p:to>
                                        <a:schemeClr val="tx1"/>
                                      </p:to>
                                    </p:animClr>
                                  </p:childTnLst>
                                </p:cTn>
                              </p:par>
                              <p:par>
                                <p:cTn id="47" presetID="3" presetClass="emph" presetSubtype="2" fill="hold" grpId="2" nodeType="withEffect">
                                  <p:stCondLst>
                                    <p:cond delay="0"/>
                                  </p:stCondLst>
                                  <p:childTnLst>
                                    <p:animClr clrSpc="rgb" dir="cw">
                                      <p:cBhvr override="childStyle">
                                        <p:cTn id="48" dur="500" fill="hold"/>
                                        <p:tgtEl>
                                          <p:spTgt spid="34"/>
                                        </p:tgtEl>
                                        <p:attrNameLst>
                                          <p:attrName>style.color</p:attrName>
                                        </p:attrNameLst>
                                      </p:cBhvr>
                                      <p:to>
                                        <a:schemeClr val="tx1"/>
                                      </p:to>
                                    </p:animClr>
                                  </p:childTnLst>
                                </p:cTn>
                              </p:par>
                              <p:par>
                                <p:cTn id="49" presetID="3" presetClass="emph" presetSubtype="2" fill="hold" grpId="1" nodeType="withEffect">
                                  <p:stCondLst>
                                    <p:cond delay="0"/>
                                  </p:stCondLst>
                                  <p:childTnLst>
                                    <p:animClr clrSpc="rgb" dir="cw">
                                      <p:cBhvr override="childStyle">
                                        <p:cTn id="50" dur="500" fill="hold"/>
                                        <p:tgtEl>
                                          <p:spTgt spid="33"/>
                                        </p:tgtEl>
                                        <p:attrNameLst>
                                          <p:attrName>style.color</p:attrName>
                                        </p:attrNameLst>
                                      </p:cBhvr>
                                      <p:to>
                                        <a:schemeClr val="tx1"/>
                                      </p:to>
                                    </p:animClr>
                                  </p:childTnLst>
                                </p:cTn>
                              </p:par>
                              <p:par>
                                <p:cTn id="51" presetID="3" presetClass="emph" presetSubtype="2" fill="hold" grpId="1" nodeType="withEffect">
                                  <p:stCondLst>
                                    <p:cond delay="0"/>
                                  </p:stCondLst>
                                  <p:childTnLst>
                                    <p:animClr clrSpc="rgb" dir="cw">
                                      <p:cBhvr override="childStyle">
                                        <p:cTn id="52" dur="500" fill="hold"/>
                                        <p:tgtEl>
                                          <p:spTgt spid="36"/>
                                        </p:tgtEl>
                                        <p:attrNameLst>
                                          <p:attrName>style.color</p:attrName>
                                        </p:attrNameLst>
                                      </p:cBhvr>
                                      <p:to>
                                        <a:schemeClr val="tx1"/>
                                      </p:to>
                                    </p:animClr>
                                  </p:childTnLst>
                                </p:cTn>
                              </p:par>
                              <p:par>
                                <p:cTn id="53" presetID="3" presetClass="emph" presetSubtype="2" fill="hold" grpId="0" nodeType="withEffect">
                                  <p:stCondLst>
                                    <p:cond delay="0"/>
                                  </p:stCondLst>
                                  <p:childTnLst>
                                    <p:animClr clrSpc="rgb" dir="cw">
                                      <p:cBhvr override="childStyle">
                                        <p:cTn id="54" dur="500" fill="hold"/>
                                        <p:tgtEl>
                                          <p:spTgt spid="22"/>
                                        </p:tgtEl>
                                        <p:attrNameLst>
                                          <p:attrName>style.color</p:attrName>
                                        </p:attrNameLst>
                                      </p:cBhvr>
                                      <p:to>
                                        <a:schemeClr val="tx1"/>
                                      </p:to>
                                    </p:animClr>
                                  </p:childTnLst>
                                </p:cTn>
                              </p:par>
                              <p:par>
                                <p:cTn id="55" presetID="1" presetClass="exit" presetSubtype="0" fill="hold" grpId="4" nodeType="withEffect">
                                  <p:stCondLst>
                                    <p:cond delay="0"/>
                                  </p:stCondLst>
                                  <p:childTnLst>
                                    <p:set>
                                      <p:cBhvr>
                                        <p:cTn id="56" dur="1" fill="hold">
                                          <p:stCondLst>
                                            <p:cond delay="0"/>
                                          </p:stCondLst>
                                        </p:cTn>
                                        <p:tgtEl>
                                          <p:spTgt spid="35"/>
                                        </p:tgtEl>
                                        <p:attrNameLst>
                                          <p:attrName>style.visibility</p:attrName>
                                        </p:attrNameLst>
                                      </p:cBhvr>
                                      <p:to>
                                        <p:strVal val="hidden"/>
                                      </p:to>
                                    </p:set>
                                  </p:childTnLst>
                                </p:cTn>
                              </p:par>
                              <p:par>
                                <p:cTn id="57" presetID="1" presetClass="exit" presetSubtype="0" fill="hold" grpId="4" nodeType="withEffect">
                                  <p:stCondLst>
                                    <p:cond delay="0"/>
                                  </p:stCondLst>
                                  <p:childTnLst>
                                    <p:set>
                                      <p:cBhvr>
                                        <p:cTn id="58" dur="1" fill="hold">
                                          <p:stCondLst>
                                            <p:cond delay="0"/>
                                          </p:stCondLst>
                                        </p:cTn>
                                        <p:tgtEl>
                                          <p:spTgt spid="34"/>
                                        </p:tgtEl>
                                        <p:attrNameLst>
                                          <p:attrName>style.visibility</p:attrName>
                                        </p:attrNameLst>
                                      </p:cBhvr>
                                      <p:to>
                                        <p:strVal val="hidden"/>
                                      </p:to>
                                    </p:set>
                                  </p:childTnLst>
                                </p:cTn>
                              </p:par>
                              <p:par>
                                <p:cTn id="59" presetID="1" presetClass="exit" presetSubtype="0" fill="hold" grpId="3" nodeType="withEffect">
                                  <p:stCondLst>
                                    <p:cond delay="0"/>
                                  </p:stCondLst>
                                  <p:childTnLst>
                                    <p:set>
                                      <p:cBhvr>
                                        <p:cTn id="60" dur="1" fill="hold">
                                          <p:stCondLst>
                                            <p:cond delay="0"/>
                                          </p:stCondLst>
                                        </p:cTn>
                                        <p:tgtEl>
                                          <p:spTgt spid="33"/>
                                        </p:tgtEl>
                                        <p:attrNameLst>
                                          <p:attrName>style.visibility</p:attrName>
                                        </p:attrNameLst>
                                      </p:cBhvr>
                                      <p:to>
                                        <p:strVal val="hidden"/>
                                      </p:to>
                                    </p:set>
                                  </p:childTnLst>
                                </p:cTn>
                              </p:par>
                              <p:par>
                                <p:cTn id="61" presetID="1" presetClass="exit" presetSubtype="0" fill="hold" grpId="2" nodeType="withEffect">
                                  <p:stCondLst>
                                    <p:cond delay="0"/>
                                  </p:stCondLst>
                                  <p:childTnLst>
                                    <p:set>
                                      <p:cBhvr>
                                        <p:cTn id="62" dur="1" fill="hold">
                                          <p:stCondLst>
                                            <p:cond delay="0"/>
                                          </p:stCondLst>
                                        </p:cTn>
                                        <p:tgtEl>
                                          <p:spTgt spid="22"/>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1"/>
                    </p:tgtEl>
                  </p:cond>
                </p:stCondLst>
                <p:endSync evt="end" delay="0">
                  <p:rtn val="all"/>
                </p:endSync>
                <p:childTnLst>
                  <p:par>
                    <p:cTn id="66" fill="hold">
                      <p:stCondLst>
                        <p:cond delay="0"/>
                      </p:stCondLst>
                      <p:childTnLst>
                        <p:par>
                          <p:cTn id="67" fill="hold">
                            <p:stCondLst>
                              <p:cond delay="0"/>
                            </p:stCondLst>
                            <p:childTnLst>
                              <p:par>
                                <p:cTn id="68" presetID="3" presetClass="emph" presetSubtype="2" fill="hold" grpId="3" nodeType="clickEffect">
                                  <p:stCondLst>
                                    <p:cond delay="0"/>
                                  </p:stCondLst>
                                  <p:childTnLst>
                                    <p:animClr clrSpc="rgb" dir="cw">
                                      <p:cBhvr override="childStyle">
                                        <p:cTn id="69" dur="500" fill="hold"/>
                                        <p:tgtEl>
                                          <p:spTgt spid="35"/>
                                        </p:tgtEl>
                                        <p:attrNameLst>
                                          <p:attrName>style.color</p:attrName>
                                        </p:attrNameLst>
                                      </p:cBhvr>
                                      <p:to>
                                        <a:schemeClr val="tx1"/>
                                      </p:to>
                                    </p:animClr>
                                  </p:childTnLst>
                                </p:cTn>
                              </p:par>
                              <p:par>
                                <p:cTn id="70" presetID="3" presetClass="emph" presetSubtype="2" fill="hold" grpId="3" nodeType="withEffect">
                                  <p:stCondLst>
                                    <p:cond delay="0"/>
                                  </p:stCondLst>
                                  <p:childTnLst>
                                    <p:animClr clrSpc="rgb" dir="cw">
                                      <p:cBhvr override="childStyle">
                                        <p:cTn id="71" dur="500" fill="hold"/>
                                        <p:tgtEl>
                                          <p:spTgt spid="34"/>
                                        </p:tgtEl>
                                        <p:attrNameLst>
                                          <p:attrName>style.color</p:attrName>
                                        </p:attrNameLst>
                                      </p:cBhvr>
                                      <p:to>
                                        <a:schemeClr val="tx1"/>
                                      </p:to>
                                    </p:animClr>
                                  </p:childTnLst>
                                </p:cTn>
                              </p:par>
                              <p:par>
                                <p:cTn id="72" presetID="3" presetClass="emph" presetSubtype="2" fill="hold" grpId="2" nodeType="withEffect">
                                  <p:stCondLst>
                                    <p:cond delay="0"/>
                                  </p:stCondLst>
                                  <p:childTnLst>
                                    <p:animClr clrSpc="rgb" dir="cw">
                                      <p:cBhvr override="childStyle">
                                        <p:cTn id="73" dur="500" fill="hold"/>
                                        <p:tgtEl>
                                          <p:spTgt spid="33"/>
                                        </p:tgtEl>
                                        <p:attrNameLst>
                                          <p:attrName>style.color</p:attrName>
                                        </p:attrNameLst>
                                      </p:cBhvr>
                                      <p:to>
                                        <a:schemeClr val="tx1"/>
                                      </p:to>
                                    </p:animClr>
                                  </p:childTnLst>
                                </p:cTn>
                              </p:par>
                              <p:par>
                                <p:cTn id="74" presetID="3" presetClass="emph" presetSubtype="2" fill="hold" grpId="2" nodeType="withEffect">
                                  <p:stCondLst>
                                    <p:cond delay="0"/>
                                  </p:stCondLst>
                                  <p:childTnLst>
                                    <p:animClr clrSpc="rgb" dir="cw">
                                      <p:cBhvr override="childStyle">
                                        <p:cTn id="75" dur="500" fill="hold"/>
                                        <p:tgtEl>
                                          <p:spTgt spid="36"/>
                                        </p:tgtEl>
                                        <p:attrNameLst>
                                          <p:attrName>style.color</p:attrName>
                                        </p:attrNameLst>
                                      </p:cBhvr>
                                      <p:to>
                                        <a:schemeClr val="tx1"/>
                                      </p:to>
                                    </p:animClr>
                                  </p:childTnLst>
                                </p:cTn>
                              </p:par>
                              <p:par>
                                <p:cTn id="76" presetID="3" presetClass="emph" presetSubtype="2" fill="hold" grpId="5" nodeType="withEffect">
                                  <p:stCondLst>
                                    <p:cond delay="0"/>
                                  </p:stCondLst>
                                  <p:childTnLst>
                                    <p:animClr clrSpc="rgb" dir="cw">
                                      <p:cBhvr override="childStyle">
                                        <p:cTn id="77" dur="500" fill="hold"/>
                                        <p:tgtEl>
                                          <p:spTgt spid="22"/>
                                        </p:tgtEl>
                                        <p:attrNameLst>
                                          <p:attrName>style.color</p:attrName>
                                        </p:attrNameLst>
                                      </p:cBhvr>
                                      <p:to>
                                        <a:schemeClr val="tx1"/>
                                      </p:to>
                                    </p:animClr>
                                  </p:childTnLst>
                                </p:cTn>
                              </p:par>
                              <p:par>
                                <p:cTn id="78" presetID="1" presetClass="exit" presetSubtype="0" fill="hold" grpId="5" nodeType="withEffect">
                                  <p:stCondLst>
                                    <p:cond delay="0"/>
                                  </p:stCondLst>
                                  <p:childTnLst>
                                    <p:set>
                                      <p:cBhvr>
                                        <p:cTn id="79" dur="1" fill="hold">
                                          <p:stCondLst>
                                            <p:cond delay="0"/>
                                          </p:stCondLst>
                                        </p:cTn>
                                        <p:tgtEl>
                                          <p:spTgt spid="35"/>
                                        </p:tgtEl>
                                        <p:attrNameLst>
                                          <p:attrName>style.visibility</p:attrName>
                                        </p:attrNameLst>
                                      </p:cBhvr>
                                      <p:to>
                                        <p:strVal val="hidden"/>
                                      </p:to>
                                    </p:set>
                                  </p:childTnLst>
                                </p:cTn>
                              </p:par>
                              <p:par>
                                <p:cTn id="80" presetID="1" presetClass="exit" presetSubtype="0" fill="hold" grpId="5" nodeType="withEffect">
                                  <p:stCondLst>
                                    <p:cond delay="0"/>
                                  </p:stCondLst>
                                  <p:childTnLst>
                                    <p:set>
                                      <p:cBhvr>
                                        <p:cTn id="81" dur="1" fill="hold">
                                          <p:stCondLst>
                                            <p:cond delay="0"/>
                                          </p:stCondLst>
                                        </p:cTn>
                                        <p:tgtEl>
                                          <p:spTgt spid="34"/>
                                        </p:tgtEl>
                                        <p:attrNameLst>
                                          <p:attrName>style.visibility</p:attrName>
                                        </p:attrNameLst>
                                      </p:cBhvr>
                                      <p:to>
                                        <p:strVal val="hidden"/>
                                      </p:to>
                                    </p:set>
                                  </p:childTnLst>
                                </p:cTn>
                              </p:par>
                              <p:par>
                                <p:cTn id="82" presetID="1" presetClass="exit" presetSubtype="0" fill="hold" grpId="4" nodeType="withEffect">
                                  <p:stCondLst>
                                    <p:cond delay="0"/>
                                  </p:stCondLst>
                                  <p:childTnLst>
                                    <p:set>
                                      <p:cBhvr>
                                        <p:cTn id="83" dur="1" fill="hold">
                                          <p:stCondLst>
                                            <p:cond delay="0"/>
                                          </p:stCondLst>
                                        </p:cTn>
                                        <p:tgtEl>
                                          <p:spTgt spid="33"/>
                                        </p:tgtEl>
                                        <p:attrNameLst>
                                          <p:attrName>style.visibility</p:attrName>
                                        </p:attrNameLst>
                                      </p:cBhvr>
                                      <p:to>
                                        <p:strVal val="hidden"/>
                                      </p:to>
                                    </p:set>
                                  </p:childTnLst>
                                </p:cTn>
                              </p:par>
                              <p:par>
                                <p:cTn id="84" presetID="1" presetClass="exit" presetSubtype="0" fill="hold" grpId="4" nodeType="withEffect">
                                  <p:stCondLst>
                                    <p:cond delay="0"/>
                                  </p:stCondLst>
                                  <p:childTnLst>
                                    <p:set>
                                      <p:cBhvr>
                                        <p:cTn id="85" dur="1" fill="hold">
                                          <p:stCondLst>
                                            <p:cond delay="0"/>
                                          </p:stCondLst>
                                        </p:cTn>
                                        <p:tgtEl>
                                          <p:spTgt spid="22"/>
                                        </p:tgtEl>
                                        <p:attrNameLst>
                                          <p:attrName>style.visibility</p:attrName>
                                        </p:attrNameLst>
                                      </p:cBhvr>
                                      <p:to>
                                        <p:strVal val="hidden"/>
                                      </p:to>
                                    </p:set>
                                  </p:childTnLst>
                                </p:cTn>
                              </p:par>
                              <p:par>
                                <p:cTn id="86" presetID="1" presetClass="exit" presetSubtype="0" fill="hold" grpId="5" nodeType="withEffect">
                                  <p:stCondLst>
                                    <p:cond delay="0"/>
                                  </p:stCondLst>
                                  <p:childTnLst>
                                    <p:set>
                                      <p:cBhvr>
                                        <p:cTn id="87"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2" grpId="0"/>
      <p:bldP spid="22" grpId="1"/>
      <p:bldP spid="22" grpId="2"/>
      <p:bldP spid="22" grpId="3"/>
      <p:bldP spid="22" grpId="4"/>
      <p:bldP spid="22" grpId="5"/>
      <p:bldP spid="22" grpId="6"/>
      <p:bldP spid="33" grpId="0"/>
      <p:bldP spid="33" grpId="1"/>
      <p:bldP spid="33" grpId="2"/>
      <p:bldP spid="33" grpId="3"/>
      <p:bldP spid="33" grpId="4"/>
      <p:bldP spid="33" grpId="5"/>
      <p:bldP spid="34" grpId="0"/>
      <p:bldP spid="34" grpId="1"/>
      <p:bldP spid="34" grpId="2"/>
      <p:bldP spid="34" grpId="3"/>
      <p:bldP spid="34" grpId="4"/>
      <p:bldP spid="34" grpId="5"/>
      <p:bldP spid="35" grpId="0"/>
      <p:bldP spid="35" grpId="1"/>
      <p:bldP spid="35" grpId="2"/>
      <p:bldP spid="35" grpId="3"/>
      <p:bldP spid="35" grpId="4"/>
      <p:bldP spid="35" grpId="5"/>
      <p:bldP spid="36" grpId="0"/>
      <p:bldP spid="36" grpId="1"/>
      <p:bldP spid="36" grpId="2"/>
      <p:bldP spid="25" grpId="0"/>
      <p:bldP spid="25" grpId="1"/>
      <p:bldP spid="25" grpId="2"/>
      <p:bldP spid="25" grpId="3"/>
      <p:bldP spid="25" grpId="4"/>
      <p:bldP spid="25" grpId="5"/>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6D997F-8394-43E1-A9F0-2F81130D1192}"/>
              </a:ext>
            </a:extLst>
          </p:cNvPr>
          <p:cNvSpPr/>
          <p:nvPr/>
        </p:nvSpPr>
        <p:spPr>
          <a:xfrm>
            <a:off x="0" y="0"/>
            <a:ext cx="9144000" cy="5143500"/>
          </a:xfrm>
          <a:prstGeom prst="rect">
            <a:avLst/>
          </a:prstGeom>
          <a:gradFill flip="none" rotWithShape="1">
            <a:gsLst>
              <a:gs pos="0">
                <a:schemeClr val="tx2">
                  <a:lumMod val="60000"/>
                  <a:lumOff val="40000"/>
                </a:schemeClr>
              </a:gs>
              <a:gs pos="50000">
                <a:schemeClr val="tx2">
                  <a:lumMod val="40000"/>
                  <a:lumOff val="60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6" name="Title"/>
          <p:cNvSpPr txBox="1"/>
          <p:nvPr/>
        </p:nvSpPr>
        <p:spPr>
          <a:xfrm>
            <a:off x="0" y="-17728"/>
            <a:ext cx="9144000" cy="707886"/>
          </a:xfrm>
          <a:prstGeom prst="rect">
            <a:avLst/>
          </a:prstGeom>
          <a:solidFill>
            <a:schemeClr val="bg1">
              <a:alpha val="50000"/>
            </a:schemeClr>
          </a:solidFill>
        </p:spPr>
        <p:txBody>
          <a:bodyPr wrap="square" rtlCol="0">
            <a:spAutoFit/>
          </a:bodyPr>
          <a:lstStyle/>
          <a:p>
            <a:pPr algn="ctr"/>
            <a:r>
              <a:rPr lang="en-GB" sz="4000" b="1" dirty="0"/>
              <a:t>Time for Reflection</a:t>
            </a: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S-12</a:t>
            </a:r>
          </a:p>
        </p:txBody>
      </p:sp>
      <p:sp>
        <p:nvSpPr>
          <p:cNvPr id="14" name="Textbox: Tool instructions" hidden="1"/>
          <p:cNvSpPr txBox="1"/>
          <p:nvPr/>
        </p:nvSpPr>
        <p:spPr>
          <a:xfrm>
            <a:off x="3421688" y="4912668"/>
            <a:ext cx="2300630" cy="230832"/>
          </a:xfrm>
          <a:prstGeom prst="rect">
            <a:avLst/>
          </a:prstGeom>
          <a:solidFill>
            <a:schemeClr val="bg1">
              <a:alpha val="50000"/>
            </a:schemeClr>
          </a:solidFill>
        </p:spPr>
        <p:txBody>
          <a:bodyPr wrap="none" rtlCol="0">
            <a:spAutoFit/>
          </a:bodyPr>
          <a:lstStyle/>
          <a:p>
            <a:pPr algn="ctr"/>
            <a:r>
              <a:rPr lang="en-NZ" sz="900" dirty="0">
                <a:latin typeface="Arial" panose="020B0604020202020204" pitchFamily="34" charset="0"/>
                <a:cs typeface="Arial" panose="020B0604020202020204" pitchFamily="34" charset="0"/>
              </a:rPr>
              <a:t>Click audio button to play reflective music</a:t>
            </a:r>
            <a:endParaRPr lang="en-GB" sz="200" dirty="0">
              <a:latin typeface="Arial" pitchFamily="34" charset="0"/>
              <a:ea typeface="Segoe UI" pitchFamily="34" charset="0"/>
              <a:cs typeface="Arial" pitchFamily="34" charset="0"/>
            </a:endParaRPr>
          </a:p>
        </p:txBody>
      </p:sp>
      <p:pic>
        <p:nvPicPr>
          <p:cNvPr id="10" name="Picture 9" descr="C:\Users\a.kennedy\Pictures\Sacred Heart Thorndon\20161209_090646.jpg">
            <a:extLst>
              <a:ext uri="{FF2B5EF4-FFF2-40B4-BE49-F238E27FC236}">
                <a16:creationId xmlns:a16="http://schemas.microsoft.com/office/drawing/2014/main" id="{FCEF5B13-2BB2-4DC9-9831-E2DA07A067D9}"/>
              </a:ext>
            </a:extLst>
          </p:cNvPr>
          <p:cNvPicPr/>
          <p:nvPr/>
        </p:nvPicPr>
        <p:blipFill rotWithShape="1">
          <a:blip r:embed="rId5" cstate="print">
            <a:extLst>
              <a:ext uri="{28A0092B-C50C-407E-A947-70E740481C1C}">
                <a14:useLocalDpi xmlns:a14="http://schemas.microsoft.com/office/drawing/2010/main" val="0"/>
              </a:ext>
            </a:extLst>
          </a:blip>
          <a:srcRect t="23675" b="16324"/>
          <a:stretch/>
        </p:blipFill>
        <p:spPr bwMode="auto">
          <a:xfrm>
            <a:off x="2663673" y="760568"/>
            <a:ext cx="3816654" cy="4084918"/>
          </a:xfrm>
          <a:prstGeom prst="rect">
            <a:avLst/>
          </a:prstGeom>
          <a:noFill/>
          <a:ln w="28575">
            <a:solidFill>
              <a:schemeClr val="bg1"/>
            </a:solidFill>
          </a:ln>
          <a:extLst>
            <a:ext uri="{53640926-AAD7-44D8-BBD7-CCE9431645EC}">
              <a14:shadowObscured xmlns:a14="http://schemas.microsoft.com/office/drawing/2010/main"/>
            </a:ext>
          </a:extLst>
        </p:spPr>
      </p:pic>
      <p:sp>
        <p:nvSpPr>
          <p:cNvPr id="11" name="Action Button: Back">
            <a:hlinkClick r:id="" action="ppaction://hlinkshowjump?jump=previousslide" highlightClick="1"/>
            <a:extLst>
              <a:ext uri="{FF2B5EF4-FFF2-40B4-BE49-F238E27FC236}">
                <a16:creationId xmlns:a16="http://schemas.microsoft.com/office/drawing/2014/main" id="{C1F6DB9A-C3D2-4942-88F6-D4F15848EDC5}"/>
              </a:ext>
            </a:extLst>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Reflective Music - Assumption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89827" y="142113"/>
            <a:ext cx="609600" cy="609600"/>
          </a:xfrm>
          <a:prstGeom prst="rect">
            <a:avLst/>
          </a:prstGeom>
        </p:spPr>
      </p:pic>
      <p:sp>
        <p:nvSpPr>
          <p:cNvPr id="15"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Tool instructions stop"/>
          <p:cNvSpPr txBox="1"/>
          <p:nvPr/>
        </p:nvSpPr>
        <p:spPr>
          <a:xfrm>
            <a:off x="3398507" y="4909873"/>
            <a:ext cx="2499403" cy="230832"/>
          </a:xfrm>
          <a:prstGeom prst="rect">
            <a:avLst/>
          </a:prstGeom>
          <a:solidFill>
            <a:schemeClr val="bg1">
              <a:alpha val="50000"/>
            </a:schemeClr>
          </a:solidFill>
        </p:spPr>
        <p:txBody>
          <a:bodyPr wrap="none" rtlCol="0">
            <a:spAutoFit/>
          </a:bodyPr>
          <a:lstStyle>
            <a:defPPr>
              <a:defRPr lang="en-US"/>
            </a:defPPr>
            <a:lvl1pPr algn="ctr">
              <a:defRPr sz="900">
                <a:latin typeface="Arial" pitchFamily="34" charset="0"/>
                <a:ea typeface="Segoe UI" pitchFamily="34" charset="0"/>
                <a:cs typeface="Arial" pitchFamily="34" charset="0"/>
              </a:defRPr>
            </a:lvl1pPr>
          </a:lstStyle>
          <a:p>
            <a:r>
              <a:rPr lang="en-GB" dirty="0"/>
              <a:t>Click the audio button to stop reflective music</a:t>
            </a:r>
          </a:p>
        </p:txBody>
      </p:sp>
      <p:sp>
        <p:nvSpPr>
          <p:cNvPr id="17" name="TextBox: Tool instructions start"/>
          <p:cNvSpPr txBox="1"/>
          <p:nvPr/>
        </p:nvSpPr>
        <p:spPr>
          <a:xfrm>
            <a:off x="3398508" y="4909873"/>
            <a:ext cx="2492991" cy="230832"/>
          </a:xfrm>
          <a:prstGeom prst="rect">
            <a:avLst/>
          </a:prstGeom>
          <a:solidFill>
            <a:schemeClr val="bg1">
              <a:alpha val="50000"/>
            </a:schemeClr>
          </a:solidFill>
        </p:spPr>
        <p:txBody>
          <a:bodyPr wrap="none" rtlCol="0">
            <a:spAutoFit/>
          </a:bodyPr>
          <a:lstStyle>
            <a:defPPr>
              <a:defRPr lang="en-US"/>
            </a:defPPr>
            <a:lvl1pPr algn="ctr">
              <a:defRPr sz="900">
                <a:latin typeface="Arial" pitchFamily="34" charset="0"/>
                <a:ea typeface="Segoe UI" pitchFamily="34" charset="0"/>
                <a:cs typeface="Arial" pitchFamily="34" charset="0"/>
              </a:defRPr>
            </a:lvl1pPr>
          </a:lstStyle>
          <a:p>
            <a:r>
              <a:rPr lang="en-GB" dirty="0"/>
              <a:t>Click the audio button to play reflective music</a:t>
            </a:r>
          </a:p>
        </p:txBody>
      </p:sp>
      <p:pic>
        <p:nvPicPr>
          <p:cNvPr id="18" name="Feedback">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spTree>
    <p:extLst>
      <p:ext uri="{BB962C8B-B14F-4D97-AF65-F5344CB8AC3E}">
        <p14:creationId xmlns:p14="http://schemas.microsoft.com/office/powerpoint/2010/main" val="4047287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xit" presetSubtype="0" fill="hold" grpId="1" nodeType="with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301601" fill="hold"/>
                                        <p:tgtEl>
                                          <p:spTgt spid="13"/>
                                        </p:tgtEl>
                                      </p:cBhvr>
                                    </p:cmd>
                                  </p:childTnLst>
                                </p:cTn>
                              </p:par>
                              <p:par>
                                <p:cTn id="18" presetID="1" presetClass="emph" presetSubtype="2" fill="hold" nodeType="withEffect">
                                  <p:stCondLst>
                                    <p:cond delay="0"/>
                                  </p:stCondLst>
                                  <p:childTnLst>
                                    <p:animClr clrSpc="rgb" dir="cw">
                                      <p:cBhvr>
                                        <p:cTn id="19" dur="1000" fill="hold"/>
                                        <p:tgtEl>
                                          <p:spTgt spid="15"/>
                                        </p:tgtEl>
                                        <p:attrNameLst>
                                          <p:attrName>fillcolor</p:attrName>
                                        </p:attrNameLst>
                                      </p:cBhvr>
                                      <p:to>
                                        <a:schemeClr val="accent2"/>
                                      </p:to>
                                    </p:animClr>
                                    <p:set>
                                      <p:cBhvr>
                                        <p:cTn id="20" dur="1000" fill="hold"/>
                                        <p:tgtEl>
                                          <p:spTgt spid="15"/>
                                        </p:tgtEl>
                                        <p:attrNameLst>
                                          <p:attrName>fill.type</p:attrName>
                                        </p:attrNameLst>
                                      </p:cBhvr>
                                      <p:to>
                                        <p:strVal val="solid"/>
                                      </p:to>
                                    </p:set>
                                    <p:set>
                                      <p:cBhvr>
                                        <p:cTn id="21" dur="1000" fill="hold"/>
                                        <p:tgtEl>
                                          <p:spTgt spid="15"/>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13"/>
                                        </p:tgtEl>
                                      </p:cBhvr>
                                    </p:cmd>
                                  </p:childTnLst>
                                </p:cTn>
                              </p:par>
                              <p:par>
                                <p:cTn id="26" presetID="10" presetClass="exit" presetSubtype="0" fill="hold" grpId="1" nodeType="with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 presetClass="emph" presetSubtype="2" fill="hold" nodeType="withEffect">
                                  <p:stCondLst>
                                    <p:cond delay="0"/>
                                  </p:stCondLst>
                                  <p:childTnLst>
                                    <p:animClr clrSpc="rgb" dir="cw">
                                      <p:cBhvr>
                                        <p:cTn id="33" dur="2000" fill="hold"/>
                                        <p:tgtEl>
                                          <p:spTgt spid="15"/>
                                        </p:tgtEl>
                                        <p:attrNameLst>
                                          <p:attrName>fillcolor</p:attrName>
                                        </p:attrNameLst>
                                      </p:cBhvr>
                                      <p:to>
                                        <a:schemeClr val="bg1"/>
                                      </p:to>
                                    </p:animClr>
                                    <p:set>
                                      <p:cBhvr>
                                        <p:cTn id="34" dur="2000" fill="hold"/>
                                        <p:tgtEl>
                                          <p:spTgt spid="15"/>
                                        </p:tgtEl>
                                        <p:attrNameLst>
                                          <p:attrName>fill.type</p:attrName>
                                        </p:attrNameLst>
                                      </p:cBhvr>
                                      <p:to>
                                        <p:strVal val="solid"/>
                                      </p:to>
                                    </p:set>
                                    <p:set>
                                      <p:cBhvr>
                                        <p:cTn id="35"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audio>
              <p:cMediaNode vol="80000">
                <p:cTn id="36" fill="hold" display="0">
                  <p:stCondLst>
                    <p:cond delay="indefinite"/>
                  </p:stCondLst>
                  <p:endCondLst>
                    <p:cond evt="onStopAudio" delay="0">
                      <p:tgtEl>
                        <p:sldTgt/>
                      </p:tgtEl>
                    </p:cond>
                  </p:endCondLst>
                </p:cTn>
                <p:tgtEl>
                  <p:spTgt spid="13"/>
                </p:tgtEl>
              </p:cMediaNode>
            </p:audio>
          </p:childTnLst>
        </p:cTn>
      </p:par>
    </p:tnLst>
    <p:bldLst>
      <p:bldP spid="16" grpId="0" animBg="1"/>
      <p:bldP spid="16" grpId="1" animBg="1"/>
      <p:bldP spid="17" grpId="0" animBg="1"/>
      <p:bldP spid="17" grpId="1" animBg="1"/>
      <p:bldP spid="17" grpId="2"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a:latin typeface="Arial" pitchFamily="34" charset="0"/>
                <a:cs typeface="Arial" pitchFamily="34" charset="0"/>
              </a:rPr>
              <a:t>S-09</a:t>
            </a:r>
          </a:p>
        </p:txBody>
      </p:sp>
      <p:sp>
        <p:nvSpPr>
          <p:cNvPr id="13" name="Action Button: Up">
            <a:hlinkClick r:id="rId3" action="ppaction://hlinksldjump" highlightClick="1"/>
          </p:cNvPr>
          <p:cNvSpPr/>
          <p:nvPr/>
        </p:nvSpPr>
        <p:spPr>
          <a:xfrm rot="16200000">
            <a:off x="8100000" y="4680000"/>
            <a:ext cx="360000" cy="36004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sp>
        <p:nvSpPr>
          <p:cNvPr id="8"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25" name="Textbox: Sentence first part"/>
          <p:cNvSpPr txBox="1"/>
          <p:nvPr/>
        </p:nvSpPr>
        <p:spPr>
          <a:xfrm>
            <a:off x="6012362" y="573226"/>
            <a:ext cx="3080652" cy="307777"/>
          </a:xfrm>
          <a:prstGeom prst="rect">
            <a:avLst/>
          </a:prstGeom>
          <a:noFill/>
        </p:spPr>
        <p:txBody>
          <a:bodyPr wrap="none" lIns="0" tIns="0" rIns="0" bIns="0" rtlCol="0">
            <a:spAutoFit/>
          </a:bodyPr>
          <a:lstStyle/>
          <a:p>
            <a:pPr lvl="0"/>
            <a:r>
              <a:rPr lang="en-NZ" sz="2000" b="1" dirty="0"/>
              <a:t>Name_______   Date_______</a:t>
            </a:r>
          </a:p>
        </p:txBody>
      </p:sp>
      <p:sp>
        <p:nvSpPr>
          <p:cNvPr id="26" name="REMOVE THIS OBJECT">
            <a:extLst>
              <a:ext uri="{FF2B5EF4-FFF2-40B4-BE49-F238E27FC236}">
                <a16:creationId xmlns:a16="http://schemas.microsoft.com/office/drawing/2014/main" id="{8492DD85-8255-4C2F-80B5-18EB25CEAB1C}"/>
              </a:ext>
            </a:extLst>
          </p:cNvPr>
          <p:cNvSpPr txBox="1"/>
          <p:nvPr/>
        </p:nvSpPr>
        <p:spPr>
          <a:xfrm>
            <a:off x="3557" y="26180"/>
            <a:ext cx="9144000" cy="477054"/>
          </a:xfrm>
          <a:prstGeom prst="rect">
            <a:avLst/>
          </a:prstGeom>
          <a:solidFill>
            <a:schemeClr val="bg1">
              <a:alpha val="50000"/>
            </a:schemeClr>
          </a:solidFill>
        </p:spPr>
        <p:txBody>
          <a:bodyPr wrap="square" rtlCol="0">
            <a:spAutoFit/>
          </a:bodyPr>
          <a:lstStyle/>
          <a:p>
            <a:pPr algn="ctr"/>
            <a:r>
              <a:rPr lang="en-NZ" sz="2500" dirty="0"/>
              <a:t>The </a:t>
            </a:r>
            <a:r>
              <a:rPr lang="en-NZ" sz="2500" b="1" dirty="0"/>
              <a:t>Holy Spirit</a:t>
            </a:r>
            <a:r>
              <a:rPr lang="en-NZ" sz="2500" dirty="0"/>
              <a:t> helps people to love and care for others as Jesus did</a:t>
            </a:r>
            <a:endParaRPr lang="en-GB" sz="2500" b="1" dirty="0">
              <a:solidFill>
                <a:srgbClr val="FF0000"/>
              </a:solidFill>
            </a:endParaRPr>
          </a:p>
        </p:txBody>
      </p:sp>
      <p:graphicFrame>
        <p:nvGraphicFramePr>
          <p:cNvPr id="27" name="Table 26">
            <a:extLst>
              <a:ext uri="{FF2B5EF4-FFF2-40B4-BE49-F238E27FC236}">
                <a16:creationId xmlns:a16="http://schemas.microsoft.com/office/drawing/2014/main" id="{EF41AE25-DF01-4F83-8605-71D49219121E}"/>
              </a:ext>
            </a:extLst>
          </p:cNvPr>
          <p:cNvGraphicFramePr>
            <a:graphicFrameLocks noGrp="1"/>
          </p:cNvGraphicFramePr>
          <p:nvPr>
            <p:extLst>
              <p:ext uri="{D42A27DB-BD31-4B8C-83A1-F6EECF244321}">
                <p14:modId xmlns:p14="http://schemas.microsoft.com/office/powerpoint/2010/main" val="173010561"/>
              </p:ext>
            </p:extLst>
          </p:nvPr>
        </p:nvGraphicFramePr>
        <p:xfrm>
          <a:off x="284357" y="665333"/>
          <a:ext cx="5630060" cy="4140250"/>
        </p:xfrm>
        <a:graphic>
          <a:graphicData uri="http://schemas.openxmlformats.org/drawingml/2006/table">
            <a:tbl>
              <a:tblPr firstRow="1" bandRow="1">
                <a:tableStyleId>{5C22544A-7EE6-4342-B048-85BDC9FD1C3A}</a:tableStyleId>
              </a:tblPr>
              <a:tblGrid>
                <a:gridCol w="563006">
                  <a:extLst>
                    <a:ext uri="{9D8B030D-6E8A-4147-A177-3AD203B41FA5}">
                      <a16:colId xmlns:a16="http://schemas.microsoft.com/office/drawing/2014/main" val="2573029439"/>
                    </a:ext>
                  </a:extLst>
                </a:gridCol>
                <a:gridCol w="563006">
                  <a:extLst>
                    <a:ext uri="{9D8B030D-6E8A-4147-A177-3AD203B41FA5}">
                      <a16:colId xmlns:a16="http://schemas.microsoft.com/office/drawing/2014/main" val="417696073"/>
                    </a:ext>
                  </a:extLst>
                </a:gridCol>
                <a:gridCol w="563006">
                  <a:extLst>
                    <a:ext uri="{9D8B030D-6E8A-4147-A177-3AD203B41FA5}">
                      <a16:colId xmlns:a16="http://schemas.microsoft.com/office/drawing/2014/main" val="3026030393"/>
                    </a:ext>
                  </a:extLst>
                </a:gridCol>
                <a:gridCol w="563006">
                  <a:extLst>
                    <a:ext uri="{9D8B030D-6E8A-4147-A177-3AD203B41FA5}">
                      <a16:colId xmlns:a16="http://schemas.microsoft.com/office/drawing/2014/main" val="2200768758"/>
                    </a:ext>
                  </a:extLst>
                </a:gridCol>
                <a:gridCol w="563006">
                  <a:extLst>
                    <a:ext uri="{9D8B030D-6E8A-4147-A177-3AD203B41FA5}">
                      <a16:colId xmlns:a16="http://schemas.microsoft.com/office/drawing/2014/main" val="300356873"/>
                    </a:ext>
                  </a:extLst>
                </a:gridCol>
                <a:gridCol w="563006">
                  <a:extLst>
                    <a:ext uri="{9D8B030D-6E8A-4147-A177-3AD203B41FA5}">
                      <a16:colId xmlns:a16="http://schemas.microsoft.com/office/drawing/2014/main" val="701638765"/>
                    </a:ext>
                  </a:extLst>
                </a:gridCol>
                <a:gridCol w="563006">
                  <a:extLst>
                    <a:ext uri="{9D8B030D-6E8A-4147-A177-3AD203B41FA5}">
                      <a16:colId xmlns:a16="http://schemas.microsoft.com/office/drawing/2014/main" val="4164222515"/>
                    </a:ext>
                  </a:extLst>
                </a:gridCol>
                <a:gridCol w="563006">
                  <a:extLst>
                    <a:ext uri="{9D8B030D-6E8A-4147-A177-3AD203B41FA5}">
                      <a16:colId xmlns:a16="http://schemas.microsoft.com/office/drawing/2014/main" val="1628890116"/>
                    </a:ext>
                  </a:extLst>
                </a:gridCol>
                <a:gridCol w="563006">
                  <a:extLst>
                    <a:ext uri="{9D8B030D-6E8A-4147-A177-3AD203B41FA5}">
                      <a16:colId xmlns:a16="http://schemas.microsoft.com/office/drawing/2014/main" val="2211287764"/>
                    </a:ext>
                  </a:extLst>
                </a:gridCol>
                <a:gridCol w="563006">
                  <a:extLst>
                    <a:ext uri="{9D8B030D-6E8A-4147-A177-3AD203B41FA5}">
                      <a16:colId xmlns:a16="http://schemas.microsoft.com/office/drawing/2014/main" val="2517015499"/>
                    </a:ext>
                  </a:extLst>
                </a:gridCol>
              </a:tblGrid>
              <a:tr h="414025">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65731784"/>
                  </a:ext>
                </a:extLst>
              </a:tr>
              <a:tr h="414025">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901771"/>
                  </a:ext>
                </a:extLst>
              </a:tr>
              <a:tr h="414025">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51708782"/>
                  </a:ext>
                </a:extLst>
              </a:tr>
              <a:tr h="414025">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61587160"/>
                  </a:ext>
                </a:extLst>
              </a:tr>
              <a:tr h="414025">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7461392"/>
                  </a:ext>
                </a:extLst>
              </a:tr>
              <a:tr h="414025">
                <a:tc>
                  <a:txBody>
                    <a:bodyPr/>
                    <a:lstStyle/>
                    <a:p>
                      <a:pPr algn="ctr"/>
                      <a:r>
                        <a:rPr lang="en-NZ" b="0"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3952958"/>
                  </a:ext>
                </a:extLst>
              </a:tr>
              <a:tr h="414025">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59543330"/>
                  </a:ext>
                </a:extLst>
              </a:tr>
              <a:tr h="414025">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2071712"/>
                  </a:ext>
                </a:extLst>
              </a:tr>
              <a:tr h="414025">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34711827"/>
                  </a:ext>
                </a:extLst>
              </a:tr>
              <a:tr h="414025">
                <a:tc>
                  <a:txBody>
                    <a:bodyPr/>
                    <a:lstStyle/>
                    <a:p>
                      <a:pPr algn="ctr"/>
                      <a:r>
                        <a:rPr lang="en-NZ" b="0"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b="0" dirty="0">
                          <a:solidFill>
                            <a:schemeClr val="tx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8436074"/>
                  </a:ext>
                </a:extLst>
              </a:tr>
            </a:tbl>
          </a:graphicData>
        </a:graphic>
      </p:graphicFrame>
      <p:sp>
        <p:nvSpPr>
          <p:cNvPr id="28" name="Rectangle 27">
            <a:extLst>
              <a:ext uri="{FF2B5EF4-FFF2-40B4-BE49-F238E27FC236}">
                <a16:creationId xmlns:a16="http://schemas.microsoft.com/office/drawing/2014/main" id="{C43B6155-DC73-4E99-94FA-63BFC709026F}"/>
              </a:ext>
            </a:extLst>
          </p:cNvPr>
          <p:cNvSpPr/>
          <p:nvPr/>
        </p:nvSpPr>
        <p:spPr>
          <a:xfrm>
            <a:off x="6103073" y="2129650"/>
            <a:ext cx="2899231" cy="2631490"/>
          </a:xfrm>
          <a:prstGeom prst="rect">
            <a:avLst/>
          </a:prstGeom>
        </p:spPr>
        <p:txBody>
          <a:bodyPr wrap="square">
            <a:spAutoFit/>
          </a:bodyPr>
          <a:lstStyle/>
          <a:p>
            <a:pPr>
              <a:lnSpc>
                <a:spcPts val="3300"/>
              </a:lnSpc>
            </a:pPr>
            <a:r>
              <a:rPr lang="en-NZ" sz="2400" dirty="0"/>
              <a:t>We celebrate Mary’s life on earth and her assumption into heaven on August 15 it is a very special day for our country.</a:t>
            </a:r>
          </a:p>
        </p:txBody>
      </p:sp>
      <p:pic>
        <p:nvPicPr>
          <p:cNvPr id="29" name="Picture 28" descr="Image result for images of mary's assumption">
            <a:extLst>
              <a:ext uri="{FF2B5EF4-FFF2-40B4-BE49-F238E27FC236}">
                <a16:creationId xmlns:a16="http://schemas.microsoft.com/office/drawing/2014/main" id="{445CC232-C1E8-41B6-AFA9-ADB612F6191B}"/>
              </a:ext>
            </a:extLst>
          </p:cNvPr>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048919" y="934356"/>
            <a:ext cx="822201" cy="1125302"/>
          </a:xfrm>
          <a:prstGeom prst="rect">
            <a:avLst/>
          </a:prstGeom>
          <a:solidFill>
            <a:schemeClr val="tx2">
              <a:lumMod val="20000"/>
              <a:lumOff val="80000"/>
            </a:schemeClr>
          </a:solidFill>
          <a:ln>
            <a:noFill/>
          </a:ln>
        </p:spPr>
      </p:pic>
    </p:spTree>
    <p:extLst>
      <p:ext uri="{BB962C8B-B14F-4D97-AF65-F5344CB8AC3E}">
        <p14:creationId xmlns:p14="http://schemas.microsoft.com/office/powerpoint/2010/main" val="333029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6F96425-63CF-43D9-A15F-551DCC9C49EA}"/>
              </a:ext>
            </a:extLst>
          </p:cNvPr>
          <p:cNvSpPr/>
          <p:nvPr/>
        </p:nvSpPr>
        <p:spPr>
          <a:xfrm>
            <a:off x="0" y="0"/>
            <a:ext cx="9144000" cy="5143500"/>
          </a:xfrm>
          <a:prstGeom prst="rect">
            <a:avLst/>
          </a:prstGeom>
          <a:gradFill flip="none" rotWithShape="1">
            <a:gsLst>
              <a:gs pos="0">
                <a:schemeClr val="tx2">
                  <a:lumMod val="60000"/>
                  <a:lumOff val="40000"/>
                </a:schemeClr>
              </a:gs>
              <a:gs pos="50000">
                <a:schemeClr val="tx2">
                  <a:lumMod val="40000"/>
                  <a:lumOff val="60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7" name="REMOVE THIS OBJECT"/>
          <p:cNvSpPr txBox="1"/>
          <p:nvPr/>
        </p:nvSpPr>
        <p:spPr>
          <a:xfrm>
            <a:off x="0" y="2045"/>
            <a:ext cx="9143999" cy="646331"/>
          </a:xfrm>
          <a:prstGeom prst="rect">
            <a:avLst/>
          </a:prstGeom>
          <a:solidFill>
            <a:schemeClr val="bg1">
              <a:alpha val="50000"/>
            </a:schemeClr>
          </a:solidFill>
        </p:spPr>
        <p:txBody>
          <a:bodyPr wrap="square" rtlCol="0">
            <a:spAutoFit/>
          </a:bodyPr>
          <a:lstStyle/>
          <a:p>
            <a:pPr algn="ctr"/>
            <a:r>
              <a:rPr lang="en-GB" sz="3600" b="1" dirty="0"/>
              <a:t>Learning Intentions</a:t>
            </a:r>
          </a:p>
        </p:txBody>
      </p:sp>
      <p:sp>
        <p:nvSpPr>
          <p:cNvPr id="38" name="Shape: Border 3"/>
          <p:cNvSpPr/>
          <p:nvPr/>
        </p:nvSpPr>
        <p:spPr>
          <a:xfrm>
            <a:off x="833985" y="3951069"/>
            <a:ext cx="7992057" cy="457200"/>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Shape: Border 2"/>
          <p:cNvSpPr/>
          <p:nvPr/>
        </p:nvSpPr>
        <p:spPr>
          <a:xfrm>
            <a:off x="864401" y="3313775"/>
            <a:ext cx="7975709" cy="458328"/>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Shape: Border 1"/>
          <p:cNvSpPr/>
          <p:nvPr/>
        </p:nvSpPr>
        <p:spPr>
          <a:xfrm>
            <a:off x="864401" y="2324809"/>
            <a:ext cx="7992057" cy="810000"/>
          </a:xfrm>
          <a:prstGeom prst="rect">
            <a:avLst/>
          </a:prstGeom>
          <a:solidFill>
            <a:schemeClr val="bg1">
              <a:alpha val="50000"/>
            </a:schemeClr>
          </a:solidFill>
          <a:ln>
            <a:solidFill>
              <a:srgbClr val="99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Line 3"/>
          <p:cNvSpPr txBox="1"/>
          <p:nvPr/>
        </p:nvSpPr>
        <p:spPr>
          <a:xfrm>
            <a:off x="991013" y="3942781"/>
            <a:ext cx="8010110" cy="461665"/>
          </a:xfrm>
          <a:prstGeom prst="rect">
            <a:avLst/>
          </a:prstGeom>
          <a:noFill/>
        </p:spPr>
        <p:txBody>
          <a:bodyPr wrap="square" rtlCol="0">
            <a:spAutoFit/>
          </a:bodyPr>
          <a:lstStyle>
            <a:defPPr>
              <a:defRPr lang="en-US"/>
            </a:defPPr>
            <a:lvl1pPr lvl="0">
              <a:spcAft>
                <a:spcPts val="1200"/>
              </a:spcAft>
              <a:defRPr sz="2400" b="1"/>
            </a:lvl1pPr>
          </a:lstStyle>
          <a:p>
            <a:r>
              <a:rPr lang="en-NZ" dirty="0"/>
              <a:t>identify ways in which Mary was like Jesus.</a:t>
            </a:r>
          </a:p>
        </p:txBody>
      </p:sp>
      <p:sp>
        <p:nvSpPr>
          <p:cNvPr id="35" name="Textbox: Line 2"/>
          <p:cNvSpPr txBox="1"/>
          <p:nvPr/>
        </p:nvSpPr>
        <p:spPr>
          <a:xfrm>
            <a:off x="988732" y="3324666"/>
            <a:ext cx="7356148" cy="461665"/>
          </a:xfrm>
          <a:prstGeom prst="rect">
            <a:avLst/>
          </a:prstGeom>
          <a:noFill/>
        </p:spPr>
        <p:txBody>
          <a:bodyPr wrap="square" rtlCol="0">
            <a:spAutoFit/>
          </a:bodyPr>
          <a:lstStyle>
            <a:defPPr>
              <a:defRPr lang="en-US"/>
            </a:defPPr>
            <a:lvl1pPr>
              <a:spcAft>
                <a:spcPts val="1200"/>
              </a:spcAft>
              <a:defRPr sz="2400" b="1"/>
            </a:lvl1pPr>
          </a:lstStyle>
          <a:p>
            <a:pPr lvl="0"/>
            <a:r>
              <a:rPr lang="en-NZ" dirty="0"/>
              <a:t>recall that God took Mary body and soul into heaven</a:t>
            </a:r>
          </a:p>
        </p:txBody>
      </p:sp>
      <p:sp>
        <p:nvSpPr>
          <p:cNvPr id="36" name="Textbox: Line 1"/>
          <p:cNvSpPr txBox="1"/>
          <p:nvPr/>
        </p:nvSpPr>
        <p:spPr>
          <a:xfrm>
            <a:off x="988733" y="2337218"/>
            <a:ext cx="8010112" cy="830997"/>
          </a:xfrm>
          <a:prstGeom prst="rect">
            <a:avLst/>
          </a:prstGeom>
          <a:noFill/>
        </p:spPr>
        <p:txBody>
          <a:bodyPr wrap="square" rtlCol="0">
            <a:spAutoFit/>
          </a:bodyPr>
          <a:lstStyle>
            <a:defPPr>
              <a:defRPr lang="en-US"/>
            </a:defPPr>
            <a:lvl1pPr>
              <a:spcAft>
                <a:spcPts val="1200"/>
              </a:spcAft>
              <a:defRPr sz="2400" b="1"/>
            </a:lvl1pPr>
          </a:lstStyle>
          <a:p>
            <a:r>
              <a:rPr lang="en-NZ" dirty="0"/>
              <a:t>recall that Jesus was raised from death and ascended into heaven</a:t>
            </a:r>
          </a:p>
        </p:txBody>
      </p:sp>
      <p:sp>
        <p:nvSpPr>
          <p:cNvPr id="42" name="Shape: Number 3"/>
          <p:cNvSpPr txBox="1"/>
          <p:nvPr/>
        </p:nvSpPr>
        <p:spPr>
          <a:xfrm>
            <a:off x="380737" y="3955874"/>
            <a:ext cx="427684" cy="400110"/>
          </a:xfrm>
          <a:prstGeom prst="rect">
            <a:avLst/>
          </a:prstGeom>
          <a:solidFill>
            <a:schemeClr val="bg1">
              <a:alpha val="50000"/>
            </a:schemeClr>
          </a:solidFill>
        </p:spPr>
        <p:txBody>
          <a:bodyPr wrap="square" rtlCol="0">
            <a:spAutoFit/>
          </a:bodyPr>
          <a:lstStyle/>
          <a:p>
            <a:r>
              <a:rPr lang="en-GB" sz="2000" b="1" dirty="0">
                <a:latin typeface="Segoe UI" pitchFamily="34" charset="0"/>
                <a:ea typeface="Segoe UI" pitchFamily="34" charset="0"/>
                <a:cs typeface="Segoe UI" pitchFamily="34" charset="0"/>
              </a:rPr>
              <a:t>3)</a:t>
            </a:r>
          </a:p>
        </p:txBody>
      </p:sp>
      <p:sp>
        <p:nvSpPr>
          <p:cNvPr id="43" name="Shape: Number 2"/>
          <p:cNvSpPr txBox="1"/>
          <p:nvPr/>
        </p:nvSpPr>
        <p:spPr>
          <a:xfrm>
            <a:off x="394805" y="3149056"/>
            <a:ext cx="427684" cy="400110"/>
          </a:xfrm>
          <a:prstGeom prst="rect">
            <a:avLst/>
          </a:prstGeom>
          <a:solidFill>
            <a:schemeClr val="bg1">
              <a:alpha val="50000"/>
            </a:schemeClr>
          </a:solidFill>
        </p:spPr>
        <p:txBody>
          <a:bodyPr wrap="square" rtlCol="0">
            <a:spAutoFit/>
          </a:bodyPr>
          <a:lstStyle/>
          <a:p>
            <a:r>
              <a:rPr lang="en-GB" sz="2000" b="1">
                <a:latin typeface="Segoe UI" pitchFamily="34" charset="0"/>
                <a:ea typeface="Segoe UI" pitchFamily="34" charset="0"/>
                <a:cs typeface="Segoe UI" pitchFamily="34" charset="0"/>
              </a:rPr>
              <a:t>2)</a:t>
            </a:r>
          </a:p>
        </p:txBody>
      </p:sp>
      <p:sp>
        <p:nvSpPr>
          <p:cNvPr id="44" name="Shape: Number 1"/>
          <p:cNvSpPr txBox="1"/>
          <p:nvPr/>
        </p:nvSpPr>
        <p:spPr>
          <a:xfrm>
            <a:off x="408873" y="2342238"/>
            <a:ext cx="427684" cy="400110"/>
          </a:xfrm>
          <a:prstGeom prst="rect">
            <a:avLst/>
          </a:prstGeom>
          <a:solidFill>
            <a:schemeClr val="bg1">
              <a:alpha val="50000"/>
            </a:schemeClr>
          </a:solidFill>
        </p:spPr>
        <p:txBody>
          <a:bodyPr wrap="square" rtlCol="0">
            <a:spAutoFit/>
          </a:bodyPr>
          <a:lstStyle/>
          <a:p>
            <a:r>
              <a:rPr lang="en-GB" sz="2000" b="1">
                <a:latin typeface="Segoe UI" pitchFamily="34" charset="0"/>
                <a:ea typeface="Segoe UI" pitchFamily="34" charset="0"/>
                <a:cs typeface="Segoe UI" pitchFamily="34" charset="0"/>
              </a:rPr>
              <a:t>1)</a:t>
            </a:r>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S-02</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3700607" y="4912668"/>
            <a:ext cx="1742786" cy="230832"/>
          </a:xfrm>
          <a:prstGeom prst="rect">
            <a:avLst/>
          </a:prstGeom>
          <a:solidFill>
            <a:schemeClr val="bg1">
              <a:alpha val="50000"/>
            </a:schemeClr>
          </a:solidFill>
        </p:spPr>
        <p:txBody>
          <a:bodyPr wrap="none" rtlCol="0">
            <a:spAutoFit/>
          </a:bodyPr>
          <a:lstStyle/>
          <a:p>
            <a:pPr algn="ctr"/>
            <a:r>
              <a:rPr lang="en-GB" sz="900">
                <a:latin typeface="Arial" pitchFamily="34" charset="0"/>
                <a:ea typeface="Segoe UI" pitchFamily="34" charset="0"/>
                <a:cs typeface="Arial" pitchFamily="34" charset="0"/>
              </a:rPr>
              <a:t>Click the borders to reveal text</a:t>
            </a:r>
          </a:p>
        </p:txBody>
      </p:sp>
      <p:sp>
        <p:nvSpPr>
          <p:cNvPr id="2" name="TextBox 1"/>
          <p:cNvSpPr txBox="1"/>
          <p:nvPr/>
        </p:nvSpPr>
        <p:spPr>
          <a:xfrm>
            <a:off x="408873" y="1626703"/>
            <a:ext cx="1951884" cy="379828"/>
          </a:xfrm>
          <a:prstGeom prst="rect">
            <a:avLst/>
          </a:prstGeom>
          <a:solidFill>
            <a:schemeClr val="bg1">
              <a:alpha val="50000"/>
            </a:schemeClr>
          </a:solidFill>
        </p:spPr>
        <p:txBody>
          <a:bodyPr wrap="square" rtlCol="0">
            <a:spAutoFit/>
          </a:bodyPr>
          <a:lstStyle/>
          <a:p>
            <a:r>
              <a:rPr lang="en-NZ" b="1" dirty="0"/>
              <a:t>The children will:</a:t>
            </a:r>
          </a:p>
        </p:txBody>
      </p:sp>
      <p:pic>
        <p:nvPicPr>
          <p:cNvPr id="25" name="Picture 24" descr="Related image">
            <a:hlinkClick r:id="rId3"/>
            <a:extLst>
              <a:ext uri="{FF2B5EF4-FFF2-40B4-BE49-F238E27FC236}">
                <a16:creationId xmlns:a16="http://schemas.microsoft.com/office/drawing/2014/main" id="{59EC4335-1211-49A3-8007-F8E62481570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6469" y="669677"/>
            <a:ext cx="2412994" cy="1425653"/>
          </a:xfrm>
          <a:prstGeom prst="rect">
            <a:avLst/>
          </a:prstGeom>
          <a:noFill/>
          <a:ln w="28575">
            <a:solidFill>
              <a:schemeClr val="bg1"/>
            </a:solidFill>
          </a:ln>
        </p:spPr>
      </p:pic>
    </p:spTree>
    <p:extLst>
      <p:ext uri="{BB962C8B-B14F-4D97-AF65-F5344CB8AC3E}">
        <p14:creationId xmlns:p14="http://schemas.microsoft.com/office/powerpoint/2010/main" val="12635632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36"/>
                                        </p:tgtEl>
                                        <p:attrNameLst>
                                          <p:attrName>style.color</p:attrName>
                                        </p:attrNameLst>
                                      </p:cBhvr>
                                      <p:to>
                                        <a:srgbClr val="969696"/>
                                      </p:to>
                                    </p:animClr>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38"/>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35"/>
                                        </p:tgtEl>
                                        <p:attrNameLst>
                                          <p:attrName>style.color</p:attrName>
                                        </p:attrNameLst>
                                      </p:cBhvr>
                                      <p:to>
                                        <a:srgbClr val="969696"/>
                                      </p:to>
                                    </p:animClr>
                                  </p:childTnLst>
                                </p:cTn>
                              </p:par>
                            </p:childTnLst>
                          </p:cTn>
                        </p:par>
                      </p:childTnLst>
                    </p:cTn>
                  </p:par>
                </p:childTnLst>
              </p:cTn>
              <p:nextCondLst>
                <p:cond evt="onClick" delay="0">
                  <p:tgtEl>
                    <p:spTgt spid="38"/>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2" nodeType="clickEffect">
                                  <p:stCondLst>
                                    <p:cond delay="0"/>
                                  </p:stCondLst>
                                  <p:childTnLst>
                                    <p:animClr clrSpc="rgb" dir="cw">
                                      <p:cBhvr override="childStyle">
                                        <p:cTn id="22" dur="500" fill="hold"/>
                                        <p:tgtEl>
                                          <p:spTgt spid="35"/>
                                        </p:tgtEl>
                                        <p:attrNameLst>
                                          <p:attrName>style.color</p:attrName>
                                        </p:attrNameLst>
                                      </p:cBhvr>
                                      <p:to>
                                        <a:schemeClr val="tx1"/>
                                      </p:to>
                                    </p:animClr>
                                  </p:childTnLst>
                                </p:cTn>
                              </p:par>
                              <p:par>
                                <p:cTn id="23" presetID="3" presetClass="emph" presetSubtype="2" fill="hold" grpId="1" nodeType="withEffect">
                                  <p:stCondLst>
                                    <p:cond delay="0"/>
                                  </p:stCondLst>
                                  <p:childTnLst>
                                    <p:animClr clrSpc="rgb" dir="cw">
                                      <p:cBhvr override="childStyle">
                                        <p:cTn id="24" dur="500" fill="hold"/>
                                        <p:tgtEl>
                                          <p:spTgt spid="34"/>
                                        </p:tgtEl>
                                        <p:attrNameLst>
                                          <p:attrName>style.color</p:attrName>
                                        </p:attrNameLst>
                                      </p:cBhvr>
                                      <p:to>
                                        <a:schemeClr val="tx1"/>
                                      </p:to>
                                    </p:animClr>
                                  </p:childTnLst>
                                </p:cTn>
                              </p:par>
                              <p:par>
                                <p:cTn id="25" presetID="3" presetClass="emph" presetSubtype="2" fill="hold" grpId="1" nodeType="withEffect">
                                  <p:stCondLst>
                                    <p:cond delay="0"/>
                                  </p:stCondLst>
                                  <p:childTnLst>
                                    <p:animClr clrSpc="rgb" dir="cw">
                                      <p:cBhvr override="childStyle">
                                        <p:cTn id="26" dur="500" fill="hold"/>
                                        <p:tgtEl>
                                          <p:spTgt spid="36"/>
                                        </p:tgtEl>
                                        <p:attrNameLst>
                                          <p:attrName>style.color</p:attrName>
                                        </p:attrNameLst>
                                      </p:cBhvr>
                                      <p:to>
                                        <a:schemeClr val="tx1"/>
                                      </p:to>
                                    </p:animClr>
                                  </p:childTnLst>
                                </p:cTn>
                              </p:par>
                              <p:par>
                                <p:cTn id="27" presetID="1" presetClass="exit" presetSubtype="0" fill="hold" grpId="4" nodeType="withEffect">
                                  <p:stCondLst>
                                    <p:cond delay="0"/>
                                  </p:stCondLst>
                                  <p:childTnLst>
                                    <p:set>
                                      <p:cBhvr>
                                        <p:cTn id="28" dur="1" fill="hold">
                                          <p:stCondLst>
                                            <p:cond delay="0"/>
                                          </p:stCondLst>
                                        </p:cTn>
                                        <p:tgtEl>
                                          <p:spTgt spid="35"/>
                                        </p:tgtEl>
                                        <p:attrNameLst>
                                          <p:attrName>style.visibility</p:attrName>
                                        </p:attrNameLst>
                                      </p:cBhvr>
                                      <p:to>
                                        <p:strVal val="hidden"/>
                                      </p:to>
                                    </p:set>
                                  </p:childTnLst>
                                </p:cTn>
                              </p:par>
                              <p:par>
                                <p:cTn id="29" presetID="1" presetClass="exit" presetSubtype="0" fill="hold" grpId="3" nodeType="withEffect">
                                  <p:stCondLst>
                                    <p:cond delay="0"/>
                                  </p:stCondLst>
                                  <p:childTnLst>
                                    <p:set>
                                      <p:cBhvr>
                                        <p:cTn id="30"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3" presetClass="emph" presetSubtype="2" fill="hold" grpId="3" nodeType="clickEffect">
                                  <p:stCondLst>
                                    <p:cond delay="0"/>
                                  </p:stCondLst>
                                  <p:childTnLst>
                                    <p:animClr clrSpc="rgb" dir="cw">
                                      <p:cBhvr override="childStyle">
                                        <p:cTn id="35" dur="500" fill="hold"/>
                                        <p:tgtEl>
                                          <p:spTgt spid="35"/>
                                        </p:tgtEl>
                                        <p:attrNameLst>
                                          <p:attrName>style.color</p:attrName>
                                        </p:attrNameLst>
                                      </p:cBhvr>
                                      <p:to>
                                        <a:schemeClr val="tx1"/>
                                      </p:to>
                                    </p:animClr>
                                  </p:childTnLst>
                                </p:cTn>
                              </p:par>
                              <p:par>
                                <p:cTn id="36" presetID="3" presetClass="emph" presetSubtype="2" fill="hold" grpId="2" nodeType="withEffect">
                                  <p:stCondLst>
                                    <p:cond delay="0"/>
                                  </p:stCondLst>
                                  <p:childTnLst>
                                    <p:animClr clrSpc="rgb" dir="cw">
                                      <p:cBhvr override="childStyle">
                                        <p:cTn id="37" dur="500" fill="hold"/>
                                        <p:tgtEl>
                                          <p:spTgt spid="34"/>
                                        </p:tgtEl>
                                        <p:attrNameLst>
                                          <p:attrName>style.color</p:attrName>
                                        </p:attrNameLst>
                                      </p:cBhvr>
                                      <p:to>
                                        <a:schemeClr val="tx1"/>
                                      </p:to>
                                    </p:animClr>
                                  </p:childTnLst>
                                </p:cTn>
                              </p:par>
                              <p:par>
                                <p:cTn id="38" presetID="3" presetClass="emph" presetSubtype="2" fill="hold" grpId="2" nodeType="withEffect">
                                  <p:stCondLst>
                                    <p:cond delay="0"/>
                                  </p:stCondLst>
                                  <p:childTnLst>
                                    <p:animClr clrSpc="rgb" dir="cw">
                                      <p:cBhvr override="childStyle">
                                        <p:cTn id="39" dur="500" fill="hold"/>
                                        <p:tgtEl>
                                          <p:spTgt spid="36"/>
                                        </p:tgtEl>
                                        <p:attrNameLst>
                                          <p:attrName>style.color</p:attrName>
                                        </p:attrNameLst>
                                      </p:cBhvr>
                                      <p:to>
                                        <a:schemeClr val="tx1"/>
                                      </p:to>
                                    </p:animClr>
                                  </p:childTnLst>
                                </p:cTn>
                              </p:par>
                              <p:par>
                                <p:cTn id="40" presetID="1" presetClass="exit" presetSubtype="0" fill="hold" grpId="5" nodeType="withEffect">
                                  <p:stCondLst>
                                    <p:cond delay="0"/>
                                  </p:stCondLst>
                                  <p:childTnLst>
                                    <p:set>
                                      <p:cBhvr>
                                        <p:cTn id="41" dur="1" fill="hold">
                                          <p:stCondLst>
                                            <p:cond delay="0"/>
                                          </p:stCondLst>
                                        </p:cTn>
                                        <p:tgtEl>
                                          <p:spTgt spid="35"/>
                                        </p:tgtEl>
                                        <p:attrNameLst>
                                          <p:attrName>style.visibility</p:attrName>
                                        </p:attrNameLst>
                                      </p:cBhvr>
                                      <p:to>
                                        <p:strVal val="hidden"/>
                                      </p:to>
                                    </p:set>
                                  </p:childTnLst>
                                </p:cTn>
                              </p:par>
                              <p:par>
                                <p:cTn id="42" presetID="1" presetClass="exit" presetSubtype="0" fill="hold" grpId="4" nodeType="withEffect">
                                  <p:stCondLst>
                                    <p:cond delay="0"/>
                                  </p:stCondLst>
                                  <p:childTnLst>
                                    <p:set>
                                      <p:cBhvr>
                                        <p:cTn id="43"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34" grpId="0"/>
      <p:bldP spid="34" grpId="1"/>
      <p:bldP spid="34" grpId="2"/>
      <p:bldP spid="34" grpId="3"/>
      <p:bldP spid="34" grpId="4"/>
      <p:bldP spid="35" grpId="0"/>
      <p:bldP spid="35" grpId="1"/>
      <p:bldP spid="35" grpId="2"/>
      <p:bldP spid="35" grpId="3"/>
      <p:bldP spid="35" grpId="4"/>
      <p:bldP spid="35" grpId="5"/>
      <p:bldP spid="36" grpId="0"/>
      <p:bldP spid="36" grpId="1"/>
      <p:bldP spid="36"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6341B0EF-597E-4F7E-ABF9-862D7B81C90D}"/>
              </a:ext>
            </a:extLst>
          </p:cNvPr>
          <p:cNvSpPr/>
          <p:nvPr/>
        </p:nvSpPr>
        <p:spPr>
          <a:xfrm>
            <a:off x="0" y="0"/>
            <a:ext cx="9144000" cy="5143500"/>
          </a:xfrm>
          <a:prstGeom prst="rect">
            <a:avLst/>
          </a:prstGeom>
          <a:gradFill flip="none" rotWithShape="1">
            <a:gsLst>
              <a:gs pos="0">
                <a:schemeClr val="tx2">
                  <a:lumMod val="60000"/>
                  <a:lumOff val="40000"/>
                </a:schemeClr>
              </a:gs>
              <a:gs pos="50000">
                <a:schemeClr val="tx2">
                  <a:lumMod val="40000"/>
                  <a:lumOff val="60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5" name="REMOVE THIS OBJECT"/>
          <p:cNvSpPr txBox="1"/>
          <p:nvPr/>
        </p:nvSpPr>
        <p:spPr>
          <a:xfrm>
            <a:off x="3557" y="3375"/>
            <a:ext cx="9140444" cy="1077218"/>
          </a:xfrm>
          <a:prstGeom prst="rect">
            <a:avLst/>
          </a:prstGeom>
          <a:solidFill>
            <a:schemeClr val="bg1">
              <a:alpha val="50000"/>
            </a:schemeClr>
          </a:solidFill>
        </p:spPr>
        <p:txBody>
          <a:bodyPr wrap="square" rtlCol="0">
            <a:spAutoFit/>
          </a:bodyPr>
          <a:lstStyle/>
          <a:p>
            <a:pPr algn="ctr"/>
            <a:r>
              <a:rPr lang="en-NZ" sz="3200" dirty="0"/>
              <a:t>Jesus went back to God his Father in heaven </a:t>
            </a:r>
          </a:p>
          <a:p>
            <a:pPr algn="ctr"/>
            <a:r>
              <a:rPr lang="en-NZ" sz="3200" dirty="0"/>
              <a:t>on Ascension Day</a:t>
            </a:r>
            <a:endParaRPr lang="en-GB" sz="5400" b="1" dirty="0">
              <a:solidFill>
                <a:srgbClr val="FF0000"/>
              </a:solidFill>
            </a:endParaRPr>
          </a:p>
        </p:txBody>
      </p:sp>
      <p:pic>
        <p:nvPicPr>
          <p:cNvPr id="23" name="Shape: Post-it 4" descr="\\DESKTOP\Users\Public\TCI\Sample Lesson 22-10-2015\Junior Classes - Year 1 - Lesson 4\Images\post-it.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238046" y="545904"/>
            <a:ext cx="2393342" cy="229632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0948926">
            <a:off x="6459454" y="885382"/>
            <a:ext cx="1779102" cy="1569660"/>
          </a:xfrm>
          <a:prstGeom prst="rect">
            <a:avLst/>
          </a:prstGeom>
          <a:noFill/>
        </p:spPr>
        <p:txBody>
          <a:bodyPr wrap="square" rtlCol="0">
            <a:spAutoFit/>
          </a:bodyPr>
          <a:lstStyle/>
          <a:p>
            <a:r>
              <a:rPr lang="en-NZ" sz="1600" dirty="0"/>
              <a:t>Jesus was taken up in a cloud by God to heaven and that is why we think heaven is in the clouds in the sky.</a:t>
            </a:r>
          </a:p>
        </p:txBody>
      </p:sp>
      <p:pic>
        <p:nvPicPr>
          <p:cNvPr id="22" name="Shape: Post-it 3" descr="\\DESKTOP\Users\Public\TCI\Sample Lesson 22-10-2015\Junior Classes - Year 1 - Lesson 4\Images\post-it.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271273" y="966102"/>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3501110" y="1350172"/>
            <a:ext cx="1765072" cy="1323439"/>
          </a:xfrm>
          <a:prstGeom prst="rect">
            <a:avLst/>
          </a:prstGeom>
          <a:noFill/>
        </p:spPr>
        <p:txBody>
          <a:bodyPr wrap="square" rtlCol="0">
            <a:spAutoFit/>
          </a:bodyPr>
          <a:lstStyle/>
          <a:p>
            <a:r>
              <a:rPr lang="en-NZ" sz="1600" dirty="0"/>
              <a:t>Jesus was sad to leave his friends but he was very happy to be with God in heaven.</a:t>
            </a:r>
          </a:p>
        </p:txBody>
      </p:sp>
      <p:pic>
        <p:nvPicPr>
          <p:cNvPr id="21" name="Shape: Post-it 2" descr="\\DESKTOP\Users\Public\TCI\Sample Lesson 22-10-2015\Junior Classes - Year 1 - Lesson 4\Images\post-it.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234305" y="2826251"/>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1447791" y="3256929"/>
            <a:ext cx="1765072" cy="1323439"/>
          </a:xfrm>
          <a:prstGeom prst="rect">
            <a:avLst/>
          </a:prstGeom>
          <a:noFill/>
        </p:spPr>
        <p:txBody>
          <a:bodyPr wrap="square" rtlCol="0">
            <a:spAutoFit/>
          </a:bodyPr>
          <a:lstStyle/>
          <a:p>
            <a:r>
              <a:rPr lang="en-NZ" sz="1600" dirty="0"/>
              <a:t>Then Jesus ascended to God his Father in heaven. We call this the Ascension.</a:t>
            </a: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90426" y="790820"/>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1055691">
            <a:off x="353547" y="1131289"/>
            <a:ext cx="1765072" cy="1569660"/>
          </a:xfrm>
          <a:prstGeom prst="rect">
            <a:avLst/>
          </a:prstGeom>
          <a:noFill/>
        </p:spPr>
        <p:txBody>
          <a:bodyPr wrap="square" rtlCol="0">
            <a:spAutoFit/>
          </a:bodyPr>
          <a:lstStyle/>
          <a:p>
            <a:r>
              <a:rPr lang="en-NZ" sz="1600" dirty="0"/>
              <a:t>After Jesus said good bye to his friends he asked them to carry on his work of caring for people. </a:t>
            </a:r>
          </a:p>
        </p:txBody>
      </p:sp>
      <p:pic>
        <p:nvPicPr>
          <p:cNvPr id="14" name="Shape: Pin 4"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4">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4">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4">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4">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S-03</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3248572" y="4912668"/>
            <a:ext cx="2646878" cy="230832"/>
          </a:xfrm>
          <a:prstGeom prst="rect">
            <a:avLst/>
          </a:prstGeom>
          <a:solidFill>
            <a:schemeClr val="bg1">
              <a:alpha val="50000"/>
            </a:schemeClr>
          </a:solidFill>
        </p:spPr>
        <p:txBody>
          <a:bodyPr wrap="none" rtlCol="0">
            <a:spAutoFit/>
          </a:bodyPr>
          <a:lstStyle/>
          <a:p>
            <a:pPr algn="ctr"/>
            <a:r>
              <a:rPr lang="en-GB" sz="900">
                <a:latin typeface="Arial" pitchFamily="34" charset="0"/>
                <a:ea typeface="Segoe UI" pitchFamily="34" charset="0"/>
                <a:cs typeface="Arial" pitchFamily="34" charset="0"/>
              </a:rPr>
              <a:t>Click the pins on the right to reveal post-it notes.</a:t>
            </a:r>
          </a:p>
        </p:txBody>
      </p:sp>
      <p:pic>
        <p:nvPicPr>
          <p:cNvPr id="34" name="Picture 33" descr="Image result for Jesus ascends to his Father in heaven">
            <a:hlinkClick r:id="rId6"/>
            <a:extLst>
              <a:ext uri="{FF2B5EF4-FFF2-40B4-BE49-F238E27FC236}">
                <a16:creationId xmlns:a16="http://schemas.microsoft.com/office/drawing/2014/main" id="{64636582-A9B9-49A4-AE0A-0A8EFCC2960B}"/>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0131" y="3020210"/>
            <a:ext cx="2381869" cy="1839308"/>
          </a:xfrm>
          <a:prstGeom prst="rect">
            <a:avLst/>
          </a:prstGeom>
          <a:noFill/>
          <a:ln w="28575">
            <a:solidFill>
              <a:schemeClr val="bg1"/>
            </a:solidFill>
          </a:ln>
        </p:spPr>
      </p:pic>
    </p:spTree>
    <p:extLst>
      <p:ext uri="{BB962C8B-B14F-4D97-AF65-F5344CB8AC3E}">
        <p14:creationId xmlns:p14="http://schemas.microsoft.com/office/powerpoint/2010/main" val="33135269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up)">
                                      <p:cBhvr>
                                        <p:cTn id="65" dur="500"/>
                                        <p:tgtEl>
                                          <p:spTgt spid="2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32"/>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19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8196"/>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26"/>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2"/>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2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3"/>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7" restart="whenNotActive" fill="hold" evtFilter="cancelBubble" nodeType="interactiveSeq">
                <p:stCondLst>
                  <p:cond evt="onClick" delay="0">
                    <p:tgtEl>
                      <p:spTgt spid="33"/>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195"/>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12"/>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13"/>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4"/>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8196"/>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6"/>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1"/>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26"/>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2"/>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27"/>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3"/>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9" grpId="0"/>
      <p:bldP spid="29" grpId="1"/>
      <p:bldP spid="29" grpId="2"/>
      <p:bldP spid="27" grpId="0"/>
      <p:bldP spid="27" grpId="1"/>
      <p:bldP spid="27" grpId="2"/>
      <p:bldP spid="26" grpId="0"/>
      <p:bldP spid="26" grpId="1"/>
      <p:bldP spid="26" grpId="2"/>
      <p:bldP spid="6" grpId="0"/>
      <p:bldP spid="6" grpId="1"/>
      <p:bldP spid="6"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551FA6F-4D7D-4A21-BE72-60FB436FF0D6}"/>
              </a:ext>
            </a:extLst>
          </p:cNvPr>
          <p:cNvSpPr/>
          <p:nvPr/>
        </p:nvSpPr>
        <p:spPr>
          <a:xfrm>
            <a:off x="0" y="0"/>
            <a:ext cx="9144000" cy="5143500"/>
          </a:xfrm>
          <a:prstGeom prst="rect">
            <a:avLst/>
          </a:prstGeom>
          <a:gradFill flip="none" rotWithShape="1">
            <a:gsLst>
              <a:gs pos="0">
                <a:schemeClr val="tx2">
                  <a:lumMod val="60000"/>
                  <a:lumOff val="40000"/>
                </a:schemeClr>
              </a:gs>
              <a:gs pos="50000">
                <a:schemeClr val="tx2">
                  <a:lumMod val="40000"/>
                  <a:lumOff val="60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5" name="REMOVE THIS OBJECT"/>
          <p:cNvSpPr txBox="1"/>
          <p:nvPr/>
        </p:nvSpPr>
        <p:spPr>
          <a:xfrm>
            <a:off x="3557" y="3375"/>
            <a:ext cx="9144000" cy="954107"/>
          </a:xfrm>
          <a:prstGeom prst="rect">
            <a:avLst/>
          </a:prstGeom>
          <a:noFill/>
        </p:spPr>
        <p:txBody>
          <a:bodyPr wrap="square" rtlCol="0">
            <a:spAutoFit/>
          </a:bodyPr>
          <a:lstStyle/>
          <a:p>
            <a:pPr algn="ctr"/>
            <a:r>
              <a:rPr lang="en-NZ" sz="2800" b="1" dirty="0"/>
              <a:t>Remembering what happened as Mary began </a:t>
            </a:r>
          </a:p>
          <a:p>
            <a:pPr algn="ctr"/>
            <a:r>
              <a:rPr lang="en-NZ" sz="2800" b="1" dirty="0"/>
              <a:t>her life as a young woman</a:t>
            </a:r>
            <a:endParaRPr lang="en-GB" sz="4400" b="1" dirty="0">
              <a:solidFill>
                <a:srgbClr val="FF0000"/>
              </a:solidFill>
            </a:endParaRPr>
          </a:p>
        </p:txBody>
      </p:sp>
      <p:sp>
        <p:nvSpPr>
          <p:cNvPr id="8" name="Textbox: Line 2"/>
          <p:cNvSpPr txBox="1"/>
          <p:nvPr/>
        </p:nvSpPr>
        <p:spPr>
          <a:xfrm>
            <a:off x="2081243" y="3364545"/>
            <a:ext cx="6584015" cy="400110"/>
          </a:xfrm>
          <a:prstGeom prst="rect">
            <a:avLst/>
          </a:prstGeom>
          <a:noFill/>
        </p:spPr>
        <p:txBody>
          <a:bodyPr wrap="square" rtlCol="0">
            <a:spAutoFit/>
          </a:bodyPr>
          <a:lstStyle>
            <a:defPPr>
              <a:defRPr lang="en-US"/>
            </a:defPPr>
            <a:lvl1pPr>
              <a:defRPr b="1"/>
            </a:lvl1pPr>
          </a:lstStyle>
          <a:p>
            <a:r>
              <a:rPr lang="en-NZ" sz="2000" dirty="0"/>
              <a:t>Who are the people in the picture?</a:t>
            </a:r>
          </a:p>
        </p:txBody>
      </p:sp>
      <p:sp>
        <p:nvSpPr>
          <p:cNvPr id="6" name="Textbox: Line 1"/>
          <p:cNvSpPr txBox="1"/>
          <p:nvPr/>
        </p:nvSpPr>
        <p:spPr>
          <a:xfrm>
            <a:off x="2088350" y="1145423"/>
            <a:ext cx="6921436" cy="400110"/>
          </a:xfrm>
          <a:prstGeom prst="rect">
            <a:avLst/>
          </a:prstGeom>
          <a:noFill/>
        </p:spPr>
        <p:txBody>
          <a:bodyPr wrap="square" rtlCol="0">
            <a:spAutoFit/>
          </a:bodyPr>
          <a:lstStyle/>
          <a:p>
            <a:r>
              <a:rPr lang="en-NZ" sz="2000" b="1" dirty="0"/>
              <a:t>What is the angel saying to Mary?</a:t>
            </a:r>
          </a:p>
        </p:txBody>
      </p:sp>
      <p:sp>
        <p:nvSpPr>
          <p:cNvPr id="16" name="Shape: Button 2"/>
          <p:cNvSpPr/>
          <p:nvPr/>
        </p:nvSpPr>
        <p:spPr>
          <a:xfrm>
            <a:off x="551332" y="3364545"/>
            <a:ext cx="1354130" cy="1257566"/>
          </a:xfrm>
          <a:prstGeom prst="rect">
            <a:avLst/>
          </a:prstGeom>
          <a:blipFill dpi="0" rotWithShape="1">
            <a:blip r:embed="rId3" cstate="print">
              <a:extLst>
                <a:ext uri="{28A0092B-C50C-407E-A947-70E740481C1C}">
                  <a14:useLocalDpi xmlns:a14="http://schemas.microsoft.com/office/drawing/2010/main" val="0"/>
                </a:ext>
              </a:extLst>
            </a:blip>
            <a:srcRect/>
            <a:stretch>
              <a:fillRect l="-23000" r="-12000"/>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hape: Button 1"/>
          <p:cNvSpPr/>
          <p:nvPr/>
        </p:nvSpPr>
        <p:spPr>
          <a:xfrm>
            <a:off x="520441" y="1295381"/>
            <a:ext cx="1385021" cy="1549623"/>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S-04A</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556346" y="4912668"/>
            <a:ext cx="2031325"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each image to reveal answers.</a:t>
            </a:r>
          </a:p>
        </p:txBody>
      </p:sp>
      <p:sp>
        <p:nvSpPr>
          <p:cNvPr id="26" name="Textbox: Line 11">
            <a:extLst>
              <a:ext uri="{FF2B5EF4-FFF2-40B4-BE49-F238E27FC236}">
                <a16:creationId xmlns:a16="http://schemas.microsoft.com/office/drawing/2014/main" id="{FC27316B-D0F4-4B1A-BA70-9B699CA1CA63}"/>
              </a:ext>
            </a:extLst>
          </p:cNvPr>
          <p:cNvSpPr txBox="1"/>
          <p:nvPr/>
        </p:nvSpPr>
        <p:spPr>
          <a:xfrm>
            <a:off x="2090563" y="1537074"/>
            <a:ext cx="6914330" cy="1631216"/>
          </a:xfrm>
          <a:prstGeom prst="rect">
            <a:avLst/>
          </a:prstGeom>
          <a:noFill/>
        </p:spPr>
        <p:txBody>
          <a:bodyPr wrap="square" rtlCol="0">
            <a:spAutoFit/>
          </a:bodyPr>
          <a:lstStyle/>
          <a:p>
            <a:r>
              <a:rPr lang="en-NZ" sz="2000" dirty="0"/>
              <a:t>The angel Gabriel came to Mary and asked her to be the mother of God’s son, Jesus.</a:t>
            </a:r>
          </a:p>
          <a:p>
            <a:r>
              <a:rPr lang="en-NZ" sz="2000" dirty="0"/>
              <a:t>What was Mary’s answer?</a:t>
            </a:r>
          </a:p>
          <a:p>
            <a:r>
              <a:rPr lang="en-NZ" sz="2000" dirty="0"/>
              <a:t>Read the story about this in the Bible in the Gospel written by </a:t>
            </a:r>
          </a:p>
          <a:p>
            <a:r>
              <a:rPr lang="en-NZ" sz="2000" dirty="0"/>
              <a:t>Saint Luke 1:26-38.</a:t>
            </a:r>
          </a:p>
        </p:txBody>
      </p:sp>
      <p:sp>
        <p:nvSpPr>
          <p:cNvPr id="27" name="Textbox: Line 21">
            <a:extLst>
              <a:ext uri="{FF2B5EF4-FFF2-40B4-BE49-F238E27FC236}">
                <a16:creationId xmlns:a16="http://schemas.microsoft.com/office/drawing/2014/main" id="{85E9FD58-8D5F-4DC2-8743-604B6A2621DC}"/>
              </a:ext>
            </a:extLst>
          </p:cNvPr>
          <p:cNvSpPr txBox="1"/>
          <p:nvPr/>
        </p:nvSpPr>
        <p:spPr>
          <a:xfrm>
            <a:off x="2083457" y="3775859"/>
            <a:ext cx="6584015" cy="707886"/>
          </a:xfrm>
          <a:prstGeom prst="rect">
            <a:avLst/>
          </a:prstGeom>
          <a:noFill/>
        </p:spPr>
        <p:txBody>
          <a:bodyPr wrap="square" rtlCol="0">
            <a:spAutoFit/>
          </a:bodyPr>
          <a:lstStyle>
            <a:defPPr>
              <a:defRPr lang="en-US"/>
            </a:defPPr>
            <a:lvl1pPr>
              <a:defRPr b="1"/>
            </a:lvl1pPr>
          </a:lstStyle>
          <a:p>
            <a:r>
              <a:rPr lang="en-NZ" sz="2000" b="0" dirty="0"/>
              <a:t>Joseph and Mary were going to get married. </a:t>
            </a:r>
          </a:p>
          <a:p>
            <a:r>
              <a:rPr lang="en-NZ" sz="2000" b="0" dirty="0"/>
              <a:t>Mary was going to have a baby and Joseph looked after her.</a:t>
            </a:r>
          </a:p>
        </p:txBody>
      </p:sp>
    </p:spTree>
    <p:extLst>
      <p:ext uri="{BB962C8B-B14F-4D97-AF65-F5344CB8AC3E}">
        <p14:creationId xmlns:p14="http://schemas.microsoft.com/office/powerpoint/2010/main" val="43196531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par>
                                <p:cTn id="8" presetID="6" presetClass="emph" presetSubtype="0" autoRev="1" fill="hold" grpId="0" nodeType="withEffect">
                                  <p:stCondLst>
                                    <p:cond delay="0"/>
                                  </p:stCondLst>
                                  <p:childTnLst>
                                    <p:animScale>
                                      <p:cBhvr>
                                        <p:cTn id="9" dur="2000" fill="hold"/>
                                        <p:tgtEl>
                                          <p:spTgt spid="2"/>
                                        </p:tgtEl>
                                      </p:cBhvr>
                                      <p:by x="130000" y="130000"/>
                                    </p:animScale>
                                  </p:childTnLst>
                                </p:cTn>
                              </p:par>
                            </p:childTnLst>
                          </p:cTn>
                        </p:par>
                      </p:childTnLst>
                    </p:cTn>
                  </p:par>
                </p:childTnLst>
              </p:cTn>
              <p:nextCondLst>
                <p:cond evt="onClick" delay="0">
                  <p:tgtEl>
                    <p:spTgt spid="2"/>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childTnLst>
                                </p:cTn>
                              </p:par>
                              <p:par>
                                <p:cTn id="16" presetID="6" presetClass="emph" presetSubtype="0" autoRev="1" fill="hold" grpId="0" nodeType="withEffect">
                                  <p:stCondLst>
                                    <p:cond delay="0"/>
                                  </p:stCondLst>
                                  <p:childTnLst>
                                    <p:animScale>
                                      <p:cBhvr>
                                        <p:cTn id="17" dur="2000" fill="hold"/>
                                        <p:tgtEl>
                                          <p:spTgt spid="16"/>
                                        </p:tgtEl>
                                      </p:cBhvr>
                                      <p:by x="130000" y="130000"/>
                                    </p:animScale>
                                  </p:child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19"/>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grpId="2" nodeType="clickEffect">
                                  <p:stCondLst>
                                    <p:cond delay="0"/>
                                  </p:stCondLst>
                                  <p:childTnLst>
                                    <p:set>
                                      <p:cBhvr>
                                        <p:cTn id="29" dur="1" fill="hold">
                                          <p:stCondLst>
                                            <p:cond delay="0"/>
                                          </p:stCondLst>
                                        </p:cTn>
                                        <p:tgtEl>
                                          <p:spTgt spid="26"/>
                                        </p:tgtEl>
                                        <p:attrNameLst>
                                          <p:attrName>style.visibility</p:attrName>
                                        </p:attrNameLst>
                                      </p:cBhvr>
                                      <p:to>
                                        <p:strVal val="hidden"/>
                                      </p:to>
                                    </p:set>
                                  </p:childTnLst>
                                </p:cTn>
                              </p:par>
                              <p:par>
                                <p:cTn id="30" presetID="1" presetClass="exit" presetSubtype="0" fill="hold" grpId="2" nodeType="withEffect">
                                  <p:stCondLst>
                                    <p:cond delay="0"/>
                                  </p:stCondLst>
                                  <p:childTnLst>
                                    <p:set>
                                      <p:cBhvr>
                                        <p:cTn id="31"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6" grpId="0" animBg="1"/>
      <p:bldP spid="2" grpId="0" animBg="1"/>
      <p:bldP spid="26" grpId="0"/>
      <p:bldP spid="26" grpId="1"/>
      <p:bldP spid="26" grpId="2"/>
      <p:bldP spid="27" grpId="0"/>
      <p:bldP spid="27" grpId="1"/>
      <p:bldP spid="27"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551FA6F-4D7D-4A21-BE72-60FB436FF0D6}"/>
              </a:ext>
            </a:extLst>
          </p:cNvPr>
          <p:cNvSpPr/>
          <p:nvPr/>
        </p:nvSpPr>
        <p:spPr>
          <a:xfrm>
            <a:off x="0" y="0"/>
            <a:ext cx="9144000" cy="5143500"/>
          </a:xfrm>
          <a:prstGeom prst="rect">
            <a:avLst/>
          </a:prstGeom>
          <a:gradFill flip="none" rotWithShape="1">
            <a:gsLst>
              <a:gs pos="0">
                <a:schemeClr val="tx2">
                  <a:lumMod val="60000"/>
                  <a:lumOff val="40000"/>
                </a:schemeClr>
              </a:gs>
              <a:gs pos="50000">
                <a:schemeClr val="tx2">
                  <a:lumMod val="40000"/>
                  <a:lumOff val="60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1" name="Textbox: Line 4"/>
          <p:cNvSpPr txBox="1"/>
          <p:nvPr/>
        </p:nvSpPr>
        <p:spPr>
          <a:xfrm>
            <a:off x="2266551" y="2989775"/>
            <a:ext cx="6108633" cy="400110"/>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2000" dirty="0">
                <a:latin typeface="+mn-lt"/>
                <a:ea typeface="+mn-ea"/>
                <a:cs typeface="+mn-cs"/>
              </a:rPr>
              <a:t>Where were Mary and Joseph taking Jesus?</a:t>
            </a:r>
          </a:p>
        </p:txBody>
      </p:sp>
      <p:sp>
        <p:nvSpPr>
          <p:cNvPr id="7" name="Textbox: Line 3"/>
          <p:cNvSpPr txBox="1"/>
          <p:nvPr/>
        </p:nvSpPr>
        <p:spPr>
          <a:xfrm>
            <a:off x="2266552" y="1009320"/>
            <a:ext cx="4307639" cy="400110"/>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2000" dirty="0">
                <a:latin typeface="+mn-lt"/>
                <a:ea typeface="+mn-ea"/>
                <a:cs typeface="+mn-cs"/>
              </a:rPr>
              <a:t>Who was the baby Mary would have?</a:t>
            </a:r>
          </a:p>
        </p:txBody>
      </p:sp>
      <p:sp>
        <p:nvSpPr>
          <p:cNvPr id="20" name="Shape: Button 4"/>
          <p:cNvSpPr/>
          <p:nvPr/>
        </p:nvSpPr>
        <p:spPr>
          <a:xfrm>
            <a:off x="566805" y="3182460"/>
            <a:ext cx="1371760" cy="1329918"/>
          </a:xfrm>
          <a:prstGeom prst="rect">
            <a:avLst/>
          </a:prstGeom>
          <a:blipFill dpi="0" rotWithShape="1">
            <a:blip r:embed="rId3" cstate="print">
              <a:extLst>
                <a:ext uri="{28A0092B-C50C-407E-A947-70E740481C1C}">
                  <a14:useLocalDpi xmlns:a14="http://schemas.microsoft.com/office/drawing/2010/main" val="0"/>
                </a:ext>
              </a:extLst>
            </a:blip>
            <a:srcRect/>
            <a:stretch>
              <a:fillRect l="-46000" r="-42000"/>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hape: Button 3"/>
          <p:cNvSpPr/>
          <p:nvPr/>
        </p:nvSpPr>
        <p:spPr>
          <a:xfrm>
            <a:off x="467930" y="1222844"/>
            <a:ext cx="1470635" cy="1375291"/>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S-04B</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Line 31">
            <a:extLst>
              <a:ext uri="{FF2B5EF4-FFF2-40B4-BE49-F238E27FC236}">
                <a16:creationId xmlns:a16="http://schemas.microsoft.com/office/drawing/2014/main" id="{F3CC99FD-718D-43D3-B6FB-E43D1DEF5DE4}"/>
              </a:ext>
            </a:extLst>
          </p:cNvPr>
          <p:cNvSpPr txBox="1"/>
          <p:nvPr/>
        </p:nvSpPr>
        <p:spPr>
          <a:xfrm>
            <a:off x="2266552" y="1307573"/>
            <a:ext cx="6576193" cy="1631216"/>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2000" b="0" dirty="0">
                <a:latin typeface="+mn-lt"/>
                <a:ea typeface="+mn-ea"/>
                <a:cs typeface="+mn-cs"/>
              </a:rPr>
              <a:t>Mary’s baby was Jesus and we celebrate his birth because he is God’s son.</a:t>
            </a:r>
          </a:p>
          <a:p>
            <a:r>
              <a:rPr lang="en-NZ" sz="2000" b="0" dirty="0">
                <a:latin typeface="+mn-lt"/>
                <a:ea typeface="+mn-ea"/>
                <a:cs typeface="+mn-cs"/>
              </a:rPr>
              <a:t>What do we call the feast that celebrates Jesus’ birthday?</a:t>
            </a:r>
          </a:p>
          <a:p>
            <a:r>
              <a:rPr lang="en-NZ" sz="2000" b="0" dirty="0">
                <a:latin typeface="+mn-lt"/>
                <a:ea typeface="+mn-ea"/>
                <a:cs typeface="+mn-cs"/>
              </a:rPr>
              <a:t>Read the story about this in the Bible in the Gospel written by Saint Luke 2:1-20.</a:t>
            </a:r>
          </a:p>
        </p:txBody>
      </p:sp>
      <p:sp>
        <p:nvSpPr>
          <p:cNvPr id="29" name="Textbox: Line 41">
            <a:extLst>
              <a:ext uri="{FF2B5EF4-FFF2-40B4-BE49-F238E27FC236}">
                <a16:creationId xmlns:a16="http://schemas.microsoft.com/office/drawing/2014/main" id="{F01F608F-9493-4E75-B63E-9B813C03AABB}"/>
              </a:ext>
            </a:extLst>
          </p:cNvPr>
          <p:cNvSpPr txBox="1"/>
          <p:nvPr/>
        </p:nvSpPr>
        <p:spPr>
          <a:xfrm>
            <a:off x="2266552" y="3295756"/>
            <a:ext cx="6605190" cy="1631216"/>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2000" b="0" dirty="0">
                <a:latin typeface="+mn-lt"/>
                <a:ea typeface="+mn-ea"/>
                <a:cs typeface="+mn-cs"/>
              </a:rPr>
              <a:t>Mary and Joseph took Jesus to be presented at the temple for a special ceremony that is like baptism. </a:t>
            </a:r>
          </a:p>
          <a:p>
            <a:r>
              <a:rPr lang="en-NZ" sz="2000" b="0" dirty="0">
                <a:latin typeface="+mn-lt"/>
                <a:ea typeface="+mn-ea"/>
                <a:cs typeface="+mn-cs"/>
              </a:rPr>
              <a:t>Read the story about this in the Bible in the Gospel written by Saint Luke 2:22-40.</a:t>
            </a:r>
          </a:p>
          <a:p>
            <a:r>
              <a:rPr lang="en-NZ" sz="2000" b="0" dirty="0">
                <a:latin typeface="+mn-lt"/>
                <a:ea typeface="+mn-ea"/>
                <a:cs typeface="+mn-cs"/>
              </a:rPr>
              <a:t>Who did Mary and Joseph meet in the temple?</a:t>
            </a:r>
          </a:p>
        </p:txBody>
      </p:sp>
      <p:sp>
        <p:nvSpPr>
          <p:cNvPr id="23" name="Textbox: Tool instructions">
            <a:extLst>
              <a:ext uri="{FF2B5EF4-FFF2-40B4-BE49-F238E27FC236}">
                <a16:creationId xmlns:a16="http://schemas.microsoft.com/office/drawing/2014/main" id="{C4013A8E-5C15-43ED-95BC-C368CA3407F4}"/>
              </a:ext>
            </a:extLst>
          </p:cNvPr>
          <p:cNvSpPr txBox="1"/>
          <p:nvPr/>
        </p:nvSpPr>
        <p:spPr>
          <a:xfrm>
            <a:off x="3556346" y="4912668"/>
            <a:ext cx="2031325"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each image to reveal answers.</a:t>
            </a:r>
          </a:p>
        </p:txBody>
      </p:sp>
      <p:sp>
        <p:nvSpPr>
          <p:cNvPr id="15" name="REMOVE THIS OBJECT">
            <a:extLst>
              <a:ext uri="{FF2B5EF4-FFF2-40B4-BE49-F238E27FC236}">
                <a16:creationId xmlns:a16="http://schemas.microsoft.com/office/drawing/2014/main" id="{FA08FE3B-15E3-4B71-8157-5CEEF18B71DB}"/>
              </a:ext>
            </a:extLst>
          </p:cNvPr>
          <p:cNvSpPr txBox="1"/>
          <p:nvPr/>
        </p:nvSpPr>
        <p:spPr>
          <a:xfrm>
            <a:off x="3557" y="3375"/>
            <a:ext cx="9144000" cy="954107"/>
          </a:xfrm>
          <a:prstGeom prst="rect">
            <a:avLst/>
          </a:prstGeom>
          <a:noFill/>
        </p:spPr>
        <p:txBody>
          <a:bodyPr wrap="square" rtlCol="0">
            <a:spAutoFit/>
          </a:bodyPr>
          <a:lstStyle/>
          <a:p>
            <a:pPr algn="ctr"/>
            <a:r>
              <a:rPr lang="en-NZ" sz="2800" b="1" dirty="0"/>
              <a:t>Remembering what happened as Mary began </a:t>
            </a:r>
          </a:p>
          <a:p>
            <a:pPr algn="ctr"/>
            <a:r>
              <a:rPr lang="en-NZ" sz="2800" b="1" dirty="0"/>
              <a:t>her life as a young woman</a:t>
            </a:r>
            <a:endParaRPr lang="en-GB" sz="4400" b="1" dirty="0">
              <a:solidFill>
                <a:srgbClr val="FF0000"/>
              </a:solidFill>
            </a:endParaRPr>
          </a:p>
        </p:txBody>
      </p:sp>
    </p:spTree>
    <p:extLst>
      <p:ext uri="{BB962C8B-B14F-4D97-AF65-F5344CB8AC3E}">
        <p14:creationId xmlns:p14="http://schemas.microsoft.com/office/powerpoint/2010/main" val="343776579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6" presetClass="emph" presetSubtype="0" autoRev="1" fill="hold" grpId="0" nodeType="withEffect">
                                  <p:stCondLst>
                                    <p:cond delay="0"/>
                                  </p:stCondLst>
                                  <p:childTnLst>
                                    <p:animScale>
                                      <p:cBhvr>
                                        <p:cTn id="6" dur="2000" fill="hold"/>
                                        <p:tgtEl>
                                          <p:spTgt spid="17"/>
                                        </p:tgtEl>
                                      </p:cBhvr>
                                      <p:by x="130000" y="130000"/>
                                    </p:animScale>
                                  </p:childTnLst>
                                </p:cTn>
                              </p:par>
                              <p:par>
                                <p:cTn id="7" presetID="10"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fade">
                                      <p:cBhvr>
                                        <p:cTn id="9" dur="1000"/>
                                        <p:tgtEl>
                                          <p:spTgt spid="28"/>
                                        </p:tgtEl>
                                      </p:cBhvr>
                                    </p:animEffect>
                                  </p:childTnLst>
                                </p:cTn>
                              </p:par>
                            </p:childTnLst>
                          </p:cTn>
                        </p:par>
                      </p:childTnLst>
                    </p:cTn>
                  </p:par>
                </p:childTnLst>
              </p:cTn>
              <p:nextCondLst>
                <p:cond evt="onClick" delay="0">
                  <p:tgtEl>
                    <p:spTgt spid="17"/>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6" presetClass="emph" presetSubtype="0" autoRev="1" fill="hold" grpId="0" nodeType="withEffect">
                                  <p:stCondLst>
                                    <p:cond delay="0"/>
                                  </p:stCondLst>
                                  <p:childTnLst>
                                    <p:animScale>
                                      <p:cBhvr>
                                        <p:cTn id="14" dur="2000" fill="hold"/>
                                        <p:tgtEl>
                                          <p:spTgt spid="20"/>
                                        </p:tgtEl>
                                      </p:cBhvr>
                                      <p:by x="130000" y="130000"/>
                                    </p:animScale>
                                  </p:childTnLst>
                                </p:cTn>
                              </p:par>
                              <p:par>
                                <p:cTn id="15" presetID="10" presetClass="entr" presetSubtype="0" fill="hold" grpId="1"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grpId="2" nodeType="clickEffect">
                                  <p:stCondLst>
                                    <p:cond delay="0"/>
                                  </p:stCondLst>
                                  <p:childTnLst>
                                    <p:set>
                                      <p:cBhvr>
                                        <p:cTn id="29" dur="1" fill="hold">
                                          <p:stCondLst>
                                            <p:cond delay="0"/>
                                          </p:stCondLst>
                                        </p:cTn>
                                        <p:tgtEl>
                                          <p:spTgt spid="28"/>
                                        </p:tgtEl>
                                        <p:attrNameLst>
                                          <p:attrName>style.visibility</p:attrName>
                                        </p:attrNameLst>
                                      </p:cBhvr>
                                      <p:to>
                                        <p:strVal val="hidden"/>
                                      </p:to>
                                    </p:set>
                                  </p:childTnLst>
                                </p:cTn>
                              </p:par>
                              <p:par>
                                <p:cTn id="30" presetID="1" presetClass="exit" presetSubtype="0" fill="hold" grpId="3" nodeType="withEffect">
                                  <p:stCondLst>
                                    <p:cond delay="0"/>
                                  </p:stCondLst>
                                  <p:childTnLst>
                                    <p:set>
                                      <p:cBhvr>
                                        <p:cTn id="3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1" grpId="1"/>
      <p:bldP spid="20" grpId="0" animBg="1"/>
      <p:bldP spid="17" grpId="0" animBg="1"/>
      <p:bldP spid="28" grpId="0"/>
      <p:bldP spid="28" grpId="1"/>
      <p:bldP spid="28" grpId="2"/>
      <p:bldP spid="29" grpId="0"/>
      <p:bldP spid="29" grpId="1"/>
      <p:bldP spid="29" grpId="2"/>
      <p:bldP spid="29" grpId="3"/>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551FA6F-4D7D-4A21-BE72-60FB436FF0D6}"/>
              </a:ext>
            </a:extLst>
          </p:cNvPr>
          <p:cNvSpPr/>
          <p:nvPr/>
        </p:nvSpPr>
        <p:spPr>
          <a:xfrm>
            <a:off x="0" y="0"/>
            <a:ext cx="9144000" cy="5143500"/>
          </a:xfrm>
          <a:prstGeom prst="rect">
            <a:avLst/>
          </a:prstGeom>
          <a:gradFill flip="none" rotWithShape="1">
            <a:gsLst>
              <a:gs pos="0">
                <a:schemeClr val="tx2">
                  <a:lumMod val="60000"/>
                  <a:lumOff val="40000"/>
                </a:schemeClr>
              </a:gs>
              <a:gs pos="50000">
                <a:schemeClr val="tx2">
                  <a:lumMod val="40000"/>
                  <a:lumOff val="60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5" name="REMOVE THIS OBJECT"/>
          <p:cNvSpPr txBox="1"/>
          <p:nvPr/>
        </p:nvSpPr>
        <p:spPr>
          <a:xfrm>
            <a:off x="3557" y="3375"/>
            <a:ext cx="9144000" cy="954107"/>
          </a:xfrm>
          <a:prstGeom prst="rect">
            <a:avLst/>
          </a:prstGeom>
          <a:noFill/>
        </p:spPr>
        <p:txBody>
          <a:bodyPr wrap="square" rtlCol="0">
            <a:spAutoFit/>
          </a:bodyPr>
          <a:lstStyle/>
          <a:p>
            <a:pPr algn="ctr"/>
            <a:r>
              <a:rPr lang="en-NZ" sz="2800" b="1" dirty="0"/>
              <a:t>Learning about what Mary and Joseph’s life was </a:t>
            </a:r>
          </a:p>
          <a:p>
            <a:pPr algn="ctr"/>
            <a:r>
              <a:rPr lang="en-NZ" sz="2800" b="1" dirty="0"/>
              <a:t>like with Jesus as he grew older</a:t>
            </a:r>
            <a:endParaRPr lang="en-GB" sz="4400" b="1" dirty="0">
              <a:solidFill>
                <a:srgbClr val="FF0000"/>
              </a:solidFill>
            </a:endParaRPr>
          </a:p>
        </p:txBody>
      </p:sp>
      <p:sp>
        <p:nvSpPr>
          <p:cNvPr id="8" name="Textbox: Line 2"/>
          <p:cNvSpPr txBox="1"/>
          <p:nvPr/>
        </p:nvSpPr>
        <p:spPr>
          <a:xfrm>
            <a:off x="2114916" y="3437743"/>
            <a:ext cx="4307639" cy="400110"/>
          </a:xfrm>
          <a:prstGeom prst="rect">
            <a:avLst/>
          </a:prstGeom>
          <a:noFill/>
        </p:spPr>
        <p:txBody>
          <a:bodyPr wrap="square" rtlCol="0">
            <a:spAutoFit/>
          </a:bodyPr>
          <a:lstStyle>
            <a:defPPr>
              <a:defRPr lang="en-US"/>
            </a:defPPr>
            <a:lvl1pPr>
              <a:defRPr b="1"/>
            </a:lvl1pPr>
          </a:lstStyle>
          <a:p>
            <a:r>
              <a:rPr lang="en-NZ" sz="2000" dirty="0"/>
              <a:t>What is Mary doing in the picture?</a:t>
            </a:r>
          </a:p>
        </p:txBody>
      </p:sp>
      <p:sp>
        <p:nvSpPr>
          <p:cNvPr id="6" name="Textbox: Line 1"/>
          <p:cNvSpPr txBox="1"/>
          <p:nvPr/>
        </p:nvSpPr>
        <p:spPr>
          <a:xfrm>
            <a:off x="2114916" y="1256695"/>
            <a:ext cx="6525084" cy="400110"/>
          </a:xfrm>
          <a:prstGeom prst="rect">
            <a:avLst/>
          </a:prstGeom>
          <a:noFill/>
        </p:spPr>
        <p:txBody>
          <a:bodyPr wrap="square" rtlCol="0">
            <a:spAutoFit/>
          </a:bodyPr>
          <a:lstStyle/>
          <a:p>
            <a:r>
              <a:rPr lang="en-NZ" sz="2000" b="1" dirty="0"/>
              <a:t>What is Mary doing here?</a:t>
            </a:r>
            <a:endParaRPr lang="en-NZ" sz="2000" dirty="0"/>
          </a:p>
        </p:txBody>
      </p:sp>
      <p:sp>
        <p:nvSpPr>
          <p:cNvPr id="16" name="Shape: Button 2"/>
          <p:cNvSpPr/>
          <p:nvPr/>
        </p:nvSpPr>
        <p:spPr>
          <a:xfrm>
            <a:off x="527138" y="3258039"/>
            <a:ext cx="1229480" cy="140697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hape: Button 1"/>
          <p:cNvSpPr/>
          <p:nvPr/>
        </p:nvSpPr>
        <p:spPr>
          <a:xfrm>
            <a:off x="442718" y="1372909"/>
            <a:ext cx="1398320" cy="1392782"/>
          </a:xfrm>
          <a:prstGeom prst="rect">
            <a:avLst/>
          </a:prstGeom>
          <a:blipFill dpi="0" rotWithShape="1">
            <a:blip r:embed="rId4" cstate="print">
              <a:extLst>
                <a:ext uri="{28A0092B-C50C-407E-A947-70E740481C1C}">
                  <a14:useLocalDpi xmlns:a14="http://schemas.microsoft.com/office/drawing/2010/main" val="0"/>
                </a:ext>
              </a:extLst>
            </a:blip>
            <a:srcRect/>
            <a:stretch>
              <a:fillRect l="-54000" r="-52000"/>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S-05A</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694196" y="4912668"/>
            <a:ext cx="1755610"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each image to reveal text</a:t>
            </a:r>
          </a:p>
        </p:txBody>
      </p:sp>
      <p:sp>
        <p:nvSpPr>
          <p:cNvPr id="24" name="Textbox: Line 1">
            <a:extLst>
              <a:ext uri="{FF2B5EF4-FFF2-40B4-BE49-F238E27FC236}">
                <a16:creationId xmlns:a16="http://schemas.microsoft.com/office/drawing/2014/main" id="{D628EA90-CB48-483D-B839-4204CDA973C2}"/>
              </a:ext>
            </a:extLst>
          </p:cNvPr>
          <p:cNvSpPr txBox="1"/>
          <p:nvPr/>
        </p:nvSpPr>
        <p:spPr>
          <a:xfrm>
            <a:off x="2114916" y="1684702"/>
            <a:ext cx="6525084" cy="1015663"/>
          </a:xfrm>
          <a:prstGeom prst="rect">
            <a:avLst/>
          </a:prstGeom>
          <a:noFill/>
        </p:spPr>
        <p:txBody>
          <a:bodyPr wrap="square" rtlCol="0">
            <a:spAutoFit/>
          </a:bodyPr>
          <a:lstStyle/>
          <a:p>
            <a:r>
              <a:rPr lang="en-NZ" sz="2000" dirty="0"/>
              <a:t>Mary is making clothes for Jesus to wear. </a:t>
            </a:r>
          </a:p>
          <a:p>
            <a:r>
              <a:rPr lang="en-NZ" sz="2000" dirty="0"/>
              <a:t>Mary loved Jesus very much and looked after him.</a:t>
            </a:r>
          </a:p>
          <a:p>
            <a:r>
              <a:rPr lang="en-NZ" sz="2000" dirty="0"/>
              <a:t>What other ways did Mary care for Jesus?</a:t>
            </a:r>
          </a:p>
        </p:txBody>
      </p:sp>
      <p:sp>
        <p:nvSpPr>
          <p:cNvPr id="25" name="Textbox: Line 2">
            <a:extLst>
              <a:ext uri="{FF2B5EF4-FFF2-40B4-BE49-F238E27FC236}">
                <a16:creationId xmlns:a16="http://schemas.microsoft.com/office/drawing/2014/main" id="{0C388A8A-5A4A-414C-BFA8-80CEEC8FD528}"/>
              </a:ext>
            </a:extLst>
          </p:cNvPr>
          <p:cNvSpPr txBox="1"/>
          <p:nvPr/>
        </p:nvSpPr>
        <p:spPr>
          <a:xfrm>
            <a:off x="2114916" y="3867345"/>
            <a:ext cx="6927240" cy="707886"/>
          </a:xfrm>
          <a:prstGeom prst="rect">
            <a:avLst/>
          </a:prstGeom>
          <a:noFill/>
        </p:spPr>
        <p:txBody>
          <a:bodyPr wrap="square" rtlCol="0">
            <a:spAutoFit/>
          </a:bodyPr>
          <a:lstStyle>
            <a:defPPr>
              <a:defRPr lang="en-US"/>
            </a:defPPr>
            <a:lvl1pPr>
              <a:defRPr b="1"/>
            </a:lvl1pPr>
          </a:lstStyle>
          <a:p>
            <a:r>
              <a:rPr lang="en-NZ" sz="2000" b="0" dirty="0"/>
              <a:t>Jesus was a Jewish boy and Mary taught him Jewish prayers.</a:t>
            </a:r>
          </a:p>
          <a:p>
            <a:r>
              <a:rPr lang="en-NZ" sz="2000" b="0" dirty="0"/>
              <a:t>Who taught you prayers when you were little?</a:t>
            </a:r>
          </a:p>
        </p:txBody>
      </p:sp>
    </p:spTree>
    <p:extLst>
      <p:ext uri="{BB962C8B-B14F-4D97-AF65-F5344CB8AC3E}">
        <p14:creationId xmlns:p14="http://schemas.microsoft.com/office/powerpoint/2010/main" val="177355109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6" presetClass="emph" presetSubtype="0" autoRev="1" fill="hold" grpId="0" nodeType="withEffect">
                                  <p:stCondLst>
                                    <p:cond delay="0"/>
                                  </p:stCondLst>
                                  <p:childTnLst>
                                    <p:animScale>
                                      <p:cBhvr>
                                        <p:cTn id="6" dur="2000" fill="hold"/>
                                        <p:tgtEl>
                                          <p:spTgt spid="2"/>
                                        </p:tgtEl>
                                      </p:cBhvr>
                                      <p:by x="130000" y="130000"/>
                                    </p:animScale>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1000"/>
                                        <p:tgtEl>
                                          <p:spTgt spid="24"/>
                                        </p:tgtEl>
                                      </p:cBhvr>
                                    </p:animEffect>
                                  </p:childTnLst>
                                </p:cTn>
                              </p:par>
                            </p:childTnLst>
                          </p:cTn>
                        </p:par>
                      </p:childTnLst>
                    </p:cTn>
                  </p:par>
                </p:childTnLst>
              </p:cTn>
              <p:nextCondLst>
                <p:cond evt="onClick" delay="0">
                  <p:tgtEl>
                    <p:spTgt spid="2"/>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6" presetClass="emph" presetSubtype="0" autoRev="1" fill="hold" grpId="0" nodeType="withEffect">
                                  <p:stCondLst>
                                    <p:cond delay="0"/>
                                  </p:stCondLst>
                                  <p:childTnLst>
                                    <p:animScale>
                                      <p:cBhvr>
                                        <p:cTn id="14" dur="2000" fill="hold"/>
                                        <p:tgtEl>
                                          <p:spTgt spid="16"/>
                                        </p:tgtEl>
                                      </p:cBhvr>
                                      <p:by x="130000" y="130000"/>
                                    </p:animScale>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child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grpId="2" nodeType="clickEffect">
                                  <p:stCondLst>
                                    <p:cond delay="0"/>
                                  </p:stCondLst>
                                  <p:childTnLst>
                                    <p:set>
                                      <p:cBhvr>
                                        <p:cTn id="29" dur="1" fill="hold">
                                          <p:stCondLst>
                                            <p:cond delay="0"/>
                                          </p:stCondLst>
                                        </p:cTn>
                                        <p:tgtEl>
                                          <p:spTgt spid="24"/>
                                        </p:tgtEl>
                                        <p:attrNameLst>
                                          <p:attrName>style.visibility</p:attrName>
                                        </p:attrNameLst>
                                      </p:cBhvr>
                                      <p:to>
                                        <p:strVal val="hidden"/>
                                      </p:to>
                                    </p:set>
                                  </p:childTnLst>
                                </p:cTn>
                              </p:par>
                              <p:par>
                                <p:cTn id="30" presetID="1" presetClass="exit" presetSubtype="0" fill="hold" grpId="2" nodeType="withEffect">
                                  <p:stCondLst>
                                    <p:cond delay="0"/>
                                  </p:stCondLst>
                                  <p:childTnLst>
                                    <p:set>
                                      <p:cBhvr>
                                        <p:cTn id="31"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6" grpId="0" animBg="1"/>
      <p:bldP spid="2" grpId="0" animBg="1"/>
      <p:bldP spid="24" grpId="0"/>
      <p:bldP spid="24" grpId="1"/>
      <p:bldP spid="24" grpId="2"/>
      <p:bldP spid="25" grpId="0"/>
      <p:bldP spid="25" grpId="1"/>
      <p:bldP spid="25"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551FA6F-4D7D-4A21-BE72-60FB436FF0D6}"/>
              </a:ext>
            </a:extLst>
          </p:cNvPr>
          <p:cNvSpPr/>
          <p:nvPr/>
        </p:nvSpPr>
        <p:spPr>
          <a:xfrm>
            <a:off x="0" y="0"/>
            <a:ext cx="9144000" cy="5143500"/>
          </a:xfrm>
          <a:prstGeom prst="rect">
            <a:avLst/>
          </a:prstGeom>
          <a:gradFill flip="none" rotWithShape="1">
            <a:gsLst>
              <a:gs pos="0">
                <a:schemeClr val="tx2">
                  <a:lumMod val="60000"/>
                  <a:lumOff val="40000"/>
                </a:schemeClr>
              </a:gs>
              <a:gs pos="50000">
                <a:schemeClr val="tx2">
                  <a:lumMod val="40000"/>
                  <a:lumOff val="60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1" name="Textbox: Line 4"/>
          <p:cNvSpPr txBox="1"/>
          <p:nvPr/>
        </p:nvSpPr>
        <p:spPr>
          <a:xfrm>
            <a:off x="2083765" y="2750761"/>
            <a:ext cx="6449529" cy="707886"/>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2000" dirty="0">
                <a:latin typeface="+mn-lt"/>
              </a:rPr>
              <a:t>Mary and Joseph taught Jesus many things as he grew up </a:t>
            </a:r>
          </a:p>
          <a:p>
            <a:r>
              <a:rPr lang="en-NZ" sz="2000" dirty="0">
                <a:latin typeface="+mn-lt"/>
              </a:rPr>
              <a:t>– what is happening here?</a:t>
            </a:r>
          </a:p>
        </p:txBody>
      </p:sp>
      <p:sp>
        <p:nvSpPr>
          <p:cNvPr id="7" name="Textbox: Line 3"/>
          <p:cNvSpPr txBox="1"/>
          <p:nvPr/>
        </p:nvSpPr>
        <p:spPr>
          <a:xfrm>
            <a:off x="2083765" y="1313335"/>
            <a:ext cx="6498371" cy="1323439"/>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2000" b="0" dirty="0">
                <a:latin typeface="+mn-lt"/>
              </a:rPr>
              <a:t>Read the story about this in the Bible in Gospel written by Saint Luke 2:41-52</a:t>
            </a:r>
          </a:p>
          <a:p>
            <a:r>
              <a:rPr lang="en-NZ" sz="2000" b="0" dirty="0">
                <a:latin typeface="+mn-lt"/>
              </a:rPr>
              <a:t>Have you ever been lost?</a:t>
            </a:r>
          </a:p>
          <a:p>
            <a:r>
              <a:rPr lang="en-NZ" sz="2000" b="0" dirty="0">
                <a:latin typeface="+mn-lt"/>
              </a:rPr>
              <a:t>– share your story about this.</a:t>
            </a:r>
          </a:p>
        </p:txBody>
      </p:sp>
      <p:sp>
        <p:nvSpPr>
          <p:cNvPr id="20" name="Shape: Button 4"/>
          <p:cNvSpPr/>
          <p:nvPr/>
        </p:nvSpPr>
        <p:spPr>
          <a:xfrm>
            <a:off x="448768" y="2993743"/>
            <a:ext cx="1447157" cy="1329918"/>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hape: Button 3"/>
          <p:cNvSpPr/>
          <p:nvPr/>
        </p:nvSpPr>
        <p:spPr>
          <a:xfrm>
            <a:off x="467931" y="1116139"/>
            <a:ext cx="1408832" cy="1393474"/>
          </a:xfrm>
          <a:prstGeom prst="rect">
            <a:avLst/>
          </a:prstGeom>
          <a:blipFill dpi="0" rotWithShape="1">
            <a:blip r:embed="rId4" cstate="print">
              <a:extLst>
                <a:ext uri="{28A0092B-C50C-407E-A947-70E740481C1C}">
                  <a14:useLocalDpi xmlns:a14="http://schemas.microsoft.com/office/drawing/2010/main" val="0"/>
                </a:ext>
              </a:extLst>
            </a:blip>
            <a:srcRect/>
            <a:stretch>
              <a:fillRect l="-32000" r="-18000"/>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S-05B</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694196" y="4912668"/>
            <a:ext cx="1755610"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each image to reveal text</a:t>
            </a:r>
          </a:p>
        </p:txBody>
      </p:sp>
      <p:sp>
        <p:nvSpPr>
          <p:cNvPr id="23" name="Textbox: Line 3">
            <a:extLst>
              <a:ext uri="{FF2B5EF4-FFF2-40B4-BE49-F238E27FC236}">
                <a16:creationId xmlns:a16="http://schemas.microsoft.com/office/drawing/2014/main" id="{A071FFC1-A114-4299-B3AC-8938D8A06DC3}"/>
              </a:ext>
            </a:extLst>
          </p:cNvPr>
          <p:cNvSpPr txBox="1"/>
          <p:nvPr/>
        </p:nvSpPr>
        <p:spPr>
          <a:xfrm>
            <a:off x="2083765" y="988375"/>
            <a:ext cx="6966106" cy="400110"/>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2000" dirty="0">
                <a:latin typeface="+mn-lt"/>
              </a:rPr>
              <a:t>What is happening that made Mary and Jesus look so worried?</a:t>
            </a:r>
          </a:p>
        </p:txBody>
      </p:sp>
      <p:sp>
        <p:nvSpPr>
          <p:cNvPr id="12" name="Textbox: Line 4">
            <a:extLst>
              <a:ext uri="{FF2B5EF4-FFF2-40B4-BE49-F238E27FC236}">
                <a16:creationId xmlns:a16="http://schemas.microsoft.com/office/drawing/2014/main" id="{EDEFF96C-AEF3-4BC2-918E-EF0F423F174C}"/>
              </a:ext>
            </a:extLst>
          </p:cNvPr>
          <p:cNvSpPr txBox="1"/>
          <p:nvPr/>
        </p:nvSpPr>
        <p:spPr>
          <a:xfrm>
            <a:off x="2081140" y="3385112"/>
            <a:ext cx="7116649" cy="1323439"/>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2000" b="0" dirty="0">
                <a:latin typeface="+mn-lt"/>
              </a:rPr>
              <a:t>What do you call someone who makes things from wood?</a:t>
            </a:r>
          </a:p>
          <a:p>
            <a:r>
              <a:rPr lang="en-NZ" sz="2000" b="0" dirty="0">
                <a:latin typeface="+mn-lt"/>
              </a:rPr>
              <a:t>Mary continued to look after the holy family in their home in Nazareth.</a:t>
            </a:r>
          </a:p>
          <a:p>
            <a:r>
              <a:rPr lang="en-NZ" sz="2000" b="0" dirty="0">
                <a:latin typeface="+mn-lt"/>
              </a:rPr>
              <a:t>Can you say the names of the people who were in the holy family?</a:t>
            </a:r>
          </a:p>
        </p:txBody>
      </p:sp>
      <p:sp>
        <p:nvSpPr>
          <p:cNvPr id="15" name="REMOVE THIS OBJECT">
            <a:extLst>
              <a:ext uri="{FF2B5EF4-FFF2-40B4-BE49-F238E27FC236}">
                <a16:creationId xmlns:a16="http://schemas.microsoft.com/office/drawing/2014/main" id="{52964709-3BE0-4CED-A6E3-3DFEBB1FBD74}"/>
              </a:ext>
            </a:extLst>
          </p:cNvPr>
          <p:cNvSpPr txBox="1"/>
          <p:nvPr/>
        </p:nvSpPr>
        <p:spPr>
          <a:xfrm>
            <a:off x="3557" y="3375"/>
            <a:ext cx="9144000" cy="954107"/>
          </a:xfrm>
          <a:prstGeom prst="rect">
            <a:avLst/>
          </a:prstGeom>
          <a:noFill/>
        </p:spPr>
        <p:txBody>
          <a:bodyPr wrap="square" rtlCol="0">
            <a:spAutoFit/>
          </a:bodyPr>
          <a:lstStyle/>
          <a:p>
            <a:pPr algn="ctr"/>
            <a:r>
              <a:rPr lang="en-NZ" sz="2800" b="1" dirty="0"/>
              <a:t>Learning about what Mary and Joseph’s life was </a:t>
            </a:r>
          </a:p>
          <a:p>
            <a:pPr algn="ctr"/>
            <a:r>
              <a:rPr lang="en-NZ" sz="2800" b="1" dirty="0"/>
              <a:t>like with Jesus as he grew older</a:t>
            </a:r>
            <a:endParaRPr lang="en-GB" sz="4400" b="1" dirty="0">
              <a:solidFill>
                <a:srgbClr val="FF0000"/>
              </a:solidFill>
            </a:endParaRPr>
          </a:p>
        </p:txBody>
      </p:sp>
    </p:spTree>
    <p:extLst>
      <p:ext uri="{BB962C8B-B14F-4D97-AF65-F5344CB8AC3E}">
        <p14:creationId xmlns:p14="http://schemas.microsoft.com/office/powerpoint/2010/main" val="29651073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6" presetClass="emph" presetSubtype="0" autoRev="1" fill="hold" grpId="0" nodeType="withEffect">
                                  <p:stCondLst>
                                    <p:cond delay="0"/>
                                  </p:stCondLst>
                                  <p:childTnLst>
                                    <p:animScale>
                                      <p:cBhvr>
                                        <p:cTn id="6" dur="2000" fill="hold"/>
                                        <p:tgtEl>
                                          <p:spTgt spid="17"/>
                                        </p:tgtEl>
                                      </p:cBhvr>
                                      <p:by x="130000" y="130000"/>
                                    </p:animScale>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childTnLst>
                                </p:cTn>
                              </p:par>
                            </p:childTnLst>
                          </p:cTn>
                        </p:par>
                      </p:childTnLst>
                    </p:cTn>
                  </p:par>
                </p:childTnLst>
              </p:cTn>
              <p:nextCondLst>
                <p:cond evt="onClick" delay="0">
                  <p:tgtEl>
                    <p:spTgt spid="17"/>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6" presetClass="emph" presetSubtype="0" autoRev="1" fill="hold" grpId="0" nodeType="withEffect">
                                  <p:stCondLst>
                                    <p:cond delay="0"/>
                                  </p:stCondLst>
                                  <p:childTnLst>
                                    <p:animScale>
                                      <p:cBhvr>
                                        <p:cTn id="14" dur="2000" fill="hold"/>
                                        <p:tgtEl>
                                          <p:spTgt spid="20"/>
                                        </p:tgtEl>
                                      </p:cBhvr>
                                      <p:by x="130000" y="130000"/>
                                    </p:animScale>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grpId="2" nodeType="clickEffect">
                                  <p:stCondLst>
                                    <p:cond delay="0"/>
                                  </p:stCondLst>
                                  <p:childTnLst>
                                    <p:set>
                                      <p:cBhvr>
                                        <p:cTn id="29" dur="1" fill="hold">
                                          <p:stCondLst>
                                            <p:cond delay="0"/>
                                          </p:stCondLst>
                                        </p:cTn>
                                        <p:tgtEl>
                                          <p:spTgt spid="7"/>
                                        </p:tgtEl>
                                        <p:attrNameLst>
                                          <p:attrName>style.visibility</p:attrName>
                                        </p:attrNameLst>
                                      </p:cBhvr>
                                      <p:to>
                                        <p:strVal val="hidden"/>
                                      </p:to>
                                    </p:set>
                                  </p:childTnLst>
                                </p:cTn>
                              </p:par>
                              <p:par>
                                <p:cTn id="30" presetID="1" presetClass="exit" presetSubtype="0" fill="hold" grpId="2" nodeType="withEffect">
                                  <p:stCondLst>
                                    <p:cond delay="0"/>
                                  </p:stCondLst>
                                  <p:childTnLst>
                                    <p:set>
                                      <p:cBhvr>
                                        <p:cTn id="3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1" grpId="1"/>
      <p:bldP spid="7" grpId="0"/>
      <p:bldP spid="7" grpId="1"/>
      <p:bldP spid="7" grpId="2"/>
      <p:bldP spid="20" grpId="0" animBg="1"/>
      <p:bldP spid="17" grpId="0" animBg="1"/>
      <p:bldP spid="12" grpId="0"/>
      <p:bldP spid="12" grpId="1"/>
      <p:bldP spid="12"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551FA6F-4D7D-4A21-BE72-60FB436FF0D6}"/>
              </a:ext>
            </a:extLst>
          </p:cNvPr>
          <p:cNvSpPr/>
          <p:nvPr/>
        </p:nvSpPr>
        <p:spPr>
          <a:xfrm>
            <a:off x="0" y="0"/>
            <a:ext cx="9144000" cy="5143500"/>
          </a:xfrm>
          <a:prstGeom prst="rect">
            <a:avLst/>
          </a:prstGeom>
          <a:gradFill flip="none" rotWithShape="1">
            <a:gsLst>
              <a:gs pos="0">
                <a:schemeClr val="tx2">
                  <a:lumMod val="60000"/>
                  <a:lumOff val="40000"/>
                </a:schemeClr>
              </a:gs>
              <a:gs pos="50000">
                <a:schemeClr val="tx2">
                  <a:lumMod val="40000"/>
                  <a:lumOff val="60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5" name="REMOVE THIS OBJECT"/>
          <p:cNvSpPr txBox="1"/>
          <p:nvPr/>
        </p:nvSpPr>
        <p:spPr>
          <a:xfrm>
            <a:off x="3557" y="3375"/>
            <a:ext cx="9144000" cy="954107"/>
          </a:xfrm>
          <a:prstGeom prst="rect">
            <a:avLst/>
          </a:prstGeom>
          <a:noFill/>
        </p:spPr>
        <p:txBody>
          <a:bodyPr wrap="square" rtlCol="0">
            <a:spAutoFit/>
          </a:bodyPr>
          <a:lstStyle/>
          <a:p>
            <a:pPr algn="ctr"/>
            <a:r>
              <a:rPr lang="en-NZ" sz="2800" b="1" dirty="0"/>
              <a:t>Remembering what happened in Mary and Joseph’s life when Jesus became a man</a:t>
            </a:r>
            <a:endParaRPr lang="en-GB" sz="6600" b="1" dirty="0">
              <a:solidFill>
                <a:srgbClr val="FF0000"/>
              </a:solidFill>
            </a:endParaRPr>
          </a:p>
        </p:txBody>
      </p:sp>
      <p:sp>
        <p:nvSpPr>
          <p:cNvPr id="8" name="Textbox: Line 2"/>
          <p:cNvSpPr txBox="1"/>
          <p:nvPr/>
        </p:nvSpPr>
        <p:spPr>
          <a:xfrm>
            <a:off x="2189433" y="3274166"/>
            <a:ext cx="6630567" cy="400110"/>
          </a:xfrm>
          <a:prstGeom prst="rect">
            <a:avLst/>
          </a:prstGeom>
          <a:noFill/>
        </p:spPr>
        <p:txBody>
          <a:bodyPr wrap="square" rtlCol="0">
            <a:spAutoFit/>
          </a:bodyPr>
          <a:lstStyle>
            <a:defPPr>
              <a:defRPr lang="en-US"/>
            </a:defPPr>
            <a:lvl1pPr>
              <a:defRPr b="1"/>
            </a:lvl1pPr>
          </a:lstStyle>
          <a:p>
            <a:r>
              <a:rPr lang="en-NZ" sz="2000" dirty="0"/>
              <a:t>Who are the people in the picture with Jesus?</a:t>
            </a:r>
          </a:p>
        </p:txBody>
      </p:sp>
      <p:sp>
        <p:nvSpPr>
          <p:cNvPr id="6" name="Textbox: Line 1"/>
          <p:cNvSpPr txBox="1"/>
          <p:nvPr/>
        </p:nvSpPr>
        <p:spPr>
          <a:xfrm>
            <a:off x="2192990" y="1592604"/>
            <a:ext cx="6008035" cy="1323439"/>
          </a:xfrm>
          <a:prstGeom prst="rect">
            <a:avLst/>
          </a:prstGeom>
          <a:noFill/>
        </p:spPr>
        <p:txBody>
          <a:bodyPr wrap="square" rtlCol="0">
            <a:spAutoFit/>
          </a:bodyPr>
          <a:lstStyle/>
          <a:p>
            <a:r>
              <a:rPr lang="en-NZ" sz="2000" dirty="0"/>
              <a:t>Mary listened to him and encouraged him.                                                                                                        She  knew God had sent him to do his work to build God’s Kingdom on earth.                    </a:t>
            </a:r>
          </a:p>
          <a:p>
            <a:r>
              <a:rPr lang="en-NZ" sz="2000" dirty="0"/>
              <a:t>What do you think Mary is saying to Jesus?</a:t>
            </a:r>
          </a:p>
        </p:txBody>
      </p:sp>
      <p:sp>
        <p:nvSpPr>
          <p:cNvPr id="16" name="Shape: Button 2"/>
          <p:cNvSpPr/>
          <p:nvPr/>
        </p:nvSpPr>
        <p:spPr>
          <a:xfrm>
            <a:off x="265282" y="3396371"/>
            <a:ext cx="1662425" cy="1116449"/>
          </a:xfrm>
          <a:prstGeom prst="rect">
            <a:avLst/>
          </a:prstGeom>
          <a:blipFill dpi="0" rotWithShape="1">
            <a:blip r:embed="rId3" cstate="print">
              <a:extLst>
                <a:ext uri="{28A0092B-C50C-407E-A947-70E740481C1C}">
                  <a14:useLocalDpi xmlns:a14="http://schemas.microsoft.com/office/drawing/2010/main" val="0"/>
                </a:ext>
              </a:extLst>
            </a:blip>
            <a:srcRect/>
            <a:stretch>
              <a:fillRect l="-24000" t="-16000" r="-6000"/>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hape: Button 1"/>
          <p:cNvSpPr/>
          <p:nvPr/>
        </p:nvSpPr>
        <p:spPr>
          <a:xfrm>
            <a:off x="365319" y="1463040"/>
            <a:ext cx="1462352" cy="1302651"/>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S-06A</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694196" y="4912668"/>
            <a:ext cx="1755610"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each image to reveal text</a:t>
            </a:r>
          </a:p>
        </p:txBody>
      </p:sp>
      <p:sp>
        <p:nvSpPr>
          <p:cNvPr id="23" name="Textbox: Line 1">
            <a:extLst>
              <a:ext uri="{FF2B5EF4-FFF2-40B4-BE49-F238E27FC236}">
                <a16:creationId xmlns:a16="http://schemas.microsoft.com/office/drawing/2014/main" id="{DDEA614B-9BE5-4BE0-AD4C-E8907517E32C}"/>
              </a:ext>
            </a:extLst>
          </p:cNvPr>
          <p:cNvSpPr txBox="1"/>
          <p:nvPr/>
        </p:nvSpPr>
        <p:spPr>
          <a:xfrm>
            <a:off x="2192990" y="1192494"/>
            <a:ext cx="5835058" cy="400110"/>
          </a:xfrm>
          <a:prstGeom prst="rect">
            <a:avLst/>
          </a:prstGeom>
          <a:noFill/>
        </p:spPr>
        <p:txBody>
          <a:bodyPr wrap="square" rtlCol="0">
            <a:spAutoFit/>
          </a:bodyPr>
          <a:lstStyle/>
          <a:p>
            <a:r>
              <a:rPr lang="en-NZ" sz="2000" b="1" dirty="0"/>
              <a:t>What do you think Jesus was getting ready to do? </a:t>
            </a:r>
          </a:p>
        </p:txBody>
      </p:sp>
      <p:sp>
        <p:nvSpPr>
          <p:cNvPr id="24" name="Textbox: Line 2">
            <a:extLst>
              <a:ext uri="{FF2B5EF4-FFF2-40B4-BE49-F238E27FC236}">
                <a16:creationId xmlns:a16="http://schemas.microsoft.com/office/drawing/2014/main" id="{30D36CCD-B374-4581-A2EE-45DB9E2DA00C}"/>
              </a:ext>
            </a:extLst>
          </p:cNvPr>
          <p:cNvSpPr txBox="1"/>
          <p:nvPr/>
        </p:nvSpPr>
        <p:spPr>
          <a:xfrm>
            <a:off x="2192990" y="3671756"/>
            <a:ext cx="6709717" cy="1015663"/>
          </a:xfrm>
          <a:prstGeom prst="rect">
            <a:avLst/>
          </a:prstGeom>
          <a:noFill/>
        </p:spPr>
        <p:txBody>
          <a:bodyPr wrap="square" rtlCol="0">
            <a:spAutoFit/>
          </a:bodyPr>
          <a:lstStyle>
            <a:defPPr>
              <a:defRPr lang="en-US"/>
            </a:defPPr>
            <a:lvl1pPr>
              <a:defRPr b="1"/>
            </a:lvl1pPr>
          </a:lstStyle>
          <a:p>
            <a:r>
              <a:rPr lang="en-NZ" sz="2000" b="0" dirty="0"/>
              <a:t>Can you name any of Jesus’ friends who were his apostles?</a:t>
            </a:r>
          </a:p>
          <a:p>
            <a:r>
              <a:rPr lang="en-NZ" sz="2000" b="0" dirty="0"/>
              <a:t>Who is the woman next to Jesus? Was she an apostle of Jesus?</a:t>
            </a:r>
          </a:p>
          <a:p>
            <a:r>
              <a:rPr lang="en-NZ" sz="2000" b="0" dirty="0"/>
              <a:t>What was Jesus’ work as he travelled around the country?</a:t>
            </a:r>
          </a:p>
        </p:txBody>
      </p:sp>
    </p:spTree>
    <p:extLst>
      <p:ext uri="{BB962C8B-B14F-4D97-AF65-F5344CB8AC3E}">
        <p14:creationId xmlns:p14="http://schemas.microsoft.com/office/powerpoint/2010/main" val="8564322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6" presetClass="emph" presetSubtype="0" autoRev="1" fill="hold" grpId="0" nodeType="withEffect">
                                  <p:stCondLst>
                                    <p:cond delay="0"/>
                                  </p:stCondLst>
                                  <p:childTnLst>
                                    <p:animScale>
                                      <p:cBhvr>
                                        <p:cTn id="6" dur="2000" fill="hold"/>
                                        <p:tgtEl>
                                          <p:spTgt spid="2"/>
                                        </p:tgtEl>
                                      </p:cBhvr>
                                      <p:by x="130000" y="130000"/>
                                    </p:animScale>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childTnLst>
                                </p:cTn>
                              </p:par>
                            </p:childTnLst>
                          </p:cTn>
                        </p:par>
                      </p:childTnLst>
                    </p:cTn>
                  </p:par>
                </p:childTnLst>
              </p:cTn>
              <p:nextCondLst>
                <p:cond evt="onClick" delay="0">
                  <p:tgtEl>
                    <p:spTgt spid="2"/>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6" presetClass="emph" presetSubtype="0" autoRev="1" fill="hold" grpId="0" nodeType="withEffect">
                                  <p:stCondLst>
                                    <p:cond delay="0"/>
                                  </p:stCondLst>
                                  <p:childTnLst>
                                    <p:animScale>
                                      <p:cBhvr>
                                        <p:cTn id="14" dur="2000" fill="hold"/>
                                        <p:tgtEl>
                                          <p:spTgt spid="16"/>
                                        </p:tgtEl>
                                      </p:cBhvr>
                                      <p:by x="130000" y="130000"/>
                                    </p:animScale>
                                  </p:childTnLst>
                                </p:cTn>
                              </p:par>
                              <p:par>
                                <p:cTn id="15" presetID="10"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child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grpId="2" nodeType="clickEffect">
                                  <p:stCondLst>
                                    <p:cond delay="0"/>
                                  </p:stCondLst>
                                  <p:childTnLst>
                                    <p:set>
                                      <p:cBhvr>
                                        <p:cTn id="29" dur="1" fill="hold">
                                          <p:stCondLst>
                                            <p:cond delay="0"/>
                                          </p:stCondLst>
                                        </p:cTn>
                                        <p:tgtEl>
                                          <p:spTgt spid="6"/>
                                        </p:tgtEl>
                                        <p:attrNameLst>
                                          <p:attrName>style.visibility</p:attrName>
                                        </p:attrNameLst>
                                      </p:cBhvr>
                                      <p:to>
                                        <p:strVal val="hidden"/>
                                      </p:to>
                                    </p:set>
                                  </p:childTnLst>
                                </p:cTn>
                              </p:par>
                              <p:par>
                                <p:cTn id="30" presetID="1" presetClass="exit" presetSubtype="0" fill="hold" grpId="2" nodeType="withEffect">
                                  <p:stCondLst>
                                    <p:cond delay="0"/>
                                  </p:stCondLst>
                                  <p:childTnLst>
                                    <p:set>
                                      <p:cBhvr>
                                        <p:cTn id="31"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6" grpId="0"/>
      <p:bldP spid="6" grpId="1"/>
      <p:bldP spid="6" grpId="2"/>
      <p:bldP spid="16" grpId="0" animBg="1"/>
      <p:bldP spid="2" grpId="0" animBg="1"/>
      <p:bldP spid="24" grpId="0"/>
      <p:bldP spid="24" grpId="1"/>
      <p:bldP spid="24"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551FA6F-4D7D-4A21-BE72-60FB436FF0D6}"/>
              </a:ext>
            </a:extLst>
          </p:cNvPr>
          <p:cNvSpPr/>
          <p:nvPr/>
        </p:nvSpPr>
        <p:spPr>
          <a:xfrm>
            <a:off x="0" y="0"/>
            <a:ext cx="9144000" cy="5143500"/>
          </a:xfrm>
          <a:prstGeom prst="rect">
            <a:avLst/>
          </a:prstGeom>
          <a:gradFill flip="none" rotWithShape="1">
            <a:gsLst>
              <a:gs pos="0">
                <a:schemeClr val="tx2">
                  <a:lumMod val="60000"/>
                  <a:lumOff val="40000"/>
                </a:schemeClr>
              </a:gs>
              <a:gs pos="50000">
                <a:schemeClr val="tx2">
                  <a:lumMod val="40000"/>
                  <a:lumOff val="60000"/>
                </a:schemeClr>
              </a:gs>
              <a:gs pos="100000">
                <a:schemeClr val="bg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1" name="Textbox: Line 4"/>
          <p:cNvSpPr txBox="1"/>
          <p:nvPr/>
        </p:nvSpPr>
        <p:spPr>
          <a:xfrm>
            <a:off x="2406495" y="2907925"/>
            <a:ext cx="6625274" cy="400110"/>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2000" dirty="0">
                <a:latin typeface="+mn-lt"/>
              </a:rPr>
              <a:t>What is happening in the picture?</a:t>
            </a:r>
          </a:p>
        </p:txBody>
      </p:sp>
      <p:sp>
        <p:nvSpPr>
          <p:cNvPr id="20" name="Shape: Button 4"/>
          <p:cNvSpPr/>
          <p:nvPr/>
        </p:nvSpPr>
        <p:spPr>
          <a:xfrm>
            <a:off x="409858" y="3378806"/>
            <a:ext cx="1524977" cy="1196171"/>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hape: Button 3"/>
          <p:cNvSpPr/>
          <p:nvPr/>
        </p:nvSpPr>
        <p:spPr>
          <a:xfrm>
            <a:off x="467931" y="1246603"/>
            <a:ext cx="1408832" cy="1402316"/>
          </a:xfrm>
          <a:prstGeom prst="rect">
            <a:avLst/>
          </a:prstGeom>
          <a:blipFill dpi="0" rotWithShape="1">
            <a:blip r:embed="rId4" cstate="print">
              <a:extLst>
                <a:ext uri="{28A0092B-C50C-407E-A947-70E740481C1C}">
                  <a14:useLocalDpi xmlns:a14="http://schemas.microsoft.com/office/drawing/2010/main" val="0"/>
                </a:ext>
              </a:extLst>
            </a:blip>
            <a:srcRect/>
            <a:stretch>
              <a:fillRect l="-13000" t="-5000" r="-30000" b="-13000"/>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S-06B</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694196" y="4912668"/>
            <a:ext cx="1755610"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each image to reveal text</a:t>
            </a:r>
          </a:p>
        </p:txBody>
      </p:sp>
      <p:sp>
        <p:nvSpPr>
          <p:cNvPr id="23" name="Textbox: Line 3">
            <a:extLst>
              <a:ext uri="{FF2B5EF4-FFF2-40B4-BE49-F238E27FC236}">
                <a16:creationId xmlns:a16="http://schemas.microsoft.com/office/drawing/2014/main" id="{B0FAD707-AF42-4BC1-978B-8DAB93DE2205}"/>
              </a:ext>
            </a:extLst>
          </p:cNvPr>
          <p:cNvSpPr txBox="1"/>
          <p:nvPr/>
        </p:nvSpPr>
        <p:spPr>
          <a:xfrm>
            <a:off x="2406495" y="1051734"/>
            <a:ext cx="5456281" cy="400110"/>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2000" dirty="0">
                <a:latin typeface="+mn-lt"/>
              </a:rPr>
              <a:t>Where did Jesus perform his first miracle?</a:t>
            </a:r>
          </a:p>
        </p:txBody>
      </p:sp>
      <p:sp>
        <p:nvSpPr>
          <p:cNvPr id="24" name="Textbox: Line 3">
            <a:extLst>
              <a:ext uri="{FF2B5EF4-FFF2-40B4-BE49-F238E27FC236}">
                <a16:creationId xmlns:a16="http://schemas.microsoft.com/office/drawing/2014/main" id="{D2BBA33B-A22C-4F25-B214-2C178BB67351}"/>
              </a:ext>
            </a:extLst>
          </p:cNvPr>
          <p:cNvSpPr txBox="1"/>
          <p:nvPr/>
        </p:nvSpPr>
        <p:spPr>
          <a:xfrm>
            <a:off x="2406495" y="1451844"/>
            <a:ext cx="5621553" cy="1323439"/>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2000" b="0" dirty="0">
                <a:latin typeface="+mn-lt"/>
              </a:rPr>
              <a:t>Read the story about this in the Bible in the Gospel written by Saint John 2:1-20.</a:t>
            </a:r>
          </a:p>
          <a:p>
            <a:r>
              <a:rPr lang="en-NZ" sz="2000" b="0" dirty="0">
                <a:latin typeface="+mn-lt"/>
              </a:rPr>
              <a:t>Jesus continued his work but it led him to his death on the cross.</a:t>
            </a:r>
          </a:p>
        </p:txBody>
      </p:sp>
      <p:sp>
        <p:nvSpPr>
          <p:cNvPr id="25" name="Textbox: Line 4">
            <a:extLst>
              <a:ext uri="{FF2B5EF4-FFF2-40B4-BE49-F238E27FC236}">
                <a16:creationId xmlns:a16="http://schemas.microsoft.com/office/drawing/2014/main" id="{A160E9A7-89CD-4C9E-8E91-0459A8295C3F}"/>
              </a:ext>
            </a:extLst>
          </p:cNvPr>
          <p:cNvSpPr txBox="1"/>
          <p:nvPr/>
        </p:nvSpPr>
        <p:spPr>
          <a:xfrm>
            <a:off x="2406495" y="3309190"/>
            <a:ext cx="5621553" cy="1631216"/>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sz="2000" b="0" dirty="0">
                <a:latin typeface="+mn-lt"/>
              </a:rPr>
              <a:t>Mary did not leave Jesus she stood beside him at the foot of the cross.</a:t>
            </a:r>
          </a:p>
          <a:p>
            <a:r>
              <a:rPr lang="en-NZ" sz="2000" b="0" dirty="0">
                <a:latin typeface="+mn-lt"/>
              </a:rPr>
              <a:t>Mary’s friends cared for her after Jesus died.  </a:t>
            </a:r>
          </a:p>
          <a:p>
            <a:r>
              <a:rPr lang="en-NZ" sz="2000" b="0" dirty="0">
                <a:latin typeface="+mn-lt"/>
              </a:rPr>
              <a:t>She was very sad. Later her sadness turned to joy when Jesus rose on Easter Sunday.</a:t>
            </a:r>
          </a:p>
        </p:txBody>
      </p:sp>
      <p:sp>
        <p:nvSpPr>
          <p:cNvPr id="16" name="REMOVE THIS OBJECT">
            <a:extLst>
              <a:ext uri="{FF2B5EF4-FFF2-40B4-BE49-F238E27FC236}">
                <a16:creationId xmlns:a16="http://schemas.microsoft.com/office/drawing/2014/main" id="{D99FE3A4-024C-4FAF-9ED1-BA9CE91D38B1}"/>
              </a:ext>
            </a:extLst>
          </p:cNvPr>
          <p:cNvSpPr txBox="1"/>
          <p:nvPr/>
        </p:nvSpPr>
        <p:spPr>
          <a:xfrm>
            <a:off x="3557" y="3375"/>
            <a:ext cx="9144000" cy="954107"/>
          </a:xfrm>
          <a:prstGeom prst="rect">
            <a:avLst/>
          </a:prstGeom>
          <a:noFill/>
        </p:spPr>
        <p:txBody>
          <a:bodyPr wrap="square" rtlCol="0">
            <a:spAutoFit/>
          </a:bodyPr>
          <a:lstStyle/>
          <a:p>
            <a:pPr algn="ctr"/>
            <a:r>
              <a:rPr lang="en-NZ" sz="2800" b="1" dirty="0"/>
              <a:t>Remembering what happened in Mary and Joseph’s life when Jesus became a man</a:t>
            </a:r>
            <a:endParaRPr lang="en-GB" sz="6600" b="1" dirty="0">
              <a:solidFill>
                <a:srgbClr val="FF0000"/>
              </a:solidFill>
            </a:endParaRPr>
          </a:p>
        </p:txBody>
      </p:sp>
    </p:spTree>
    <p:extLst>
      <p:ext uri="{BB962C8B-B14F-4D97-AF65-F5344CB8AC3E}">
        <p14:creationId xmlns:p14="http://schemas.microsoft.com/office/powerpoint/2010/main" val="383977024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6" presetClass="emph" presetSubtype="0" autoRev="1" fill="hold" grpId="0" nodeType="withEffect">
                                  <p:stCondLst>
                                    <p:cond delay="0"/>
                                  </p:stCondLst>
                                  <p:childTnLst>
                                    <p:animScale>
                                      <p:cBhvr>
                                        <p:cTn id="6" dur="2000" fill="hold"/>
                                        <p:tgtEl>
                                          <p:spTgt spid="17"/>
                                        </p:tgtEl>
                                      </p:cBhvr>
                                      <p:by x="130000" y="130000"/>
                                    </p:animScale>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1000"/>
                                        <p:tgtEl>
                                          <p:spTgt spid="24"/>
                                        </p:tgtEl>
                                      </p:cBhvr>
                                    </p:animEffect>
                                  </p:childTnLst>
                                </p:cTn>
                              </p:par>
                            </p:childTnLst>
                          </p:cTn>
                        </p:par>
                      </p:childTnLst>
                    </p:cTn>
                  </p:par>
                </p:childTnLst>
              </p:cTn>
              <p:nextCondLst>
                <p:cond evt="onClick" delay="0">
                  <p:tgtEl>
                    <p:spTgt spid="17"/>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6" presetClass="emph" presetSubtype="0" autoRev="1" fill="hold" grpId="0" nodeType="withEffect">
                                  <p:stCondLst>
                                    <p:cond delay="0"/>
                                  </p:stCondLst>
                                  <p:childTnLst>
                                    <p:animScale>
                                      <p:cBhvr>
                                        <p:cTn id="14" dur="2000" fill="hold"/>
                                        <p:tgtEl>
                                          <p:spTgt spid="20"/>
                                        </p:tgtEl>
                                      </p:cBhvr>
                                      <p:by x="130000" y="130000"/>
                                    </p:animScale>
                                  </p:childTnLst>
                                </p:cTn>
                              </p:par>
                              <p:par>
                                <p:cTn id="15" presetID="10" presetClass="entr" presetSubtype="0" fill="hold" grpId="1"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grpId="2" nodeType="clickEffect">
                                  <p:stCondLst>
                                    <p:cond delay="0"/>
                                  </p:stCondLst>
                                  <p:childTnLst>
                                    <p:set>
                                      <p:cBhvr>
                                        <p:cTn id="29" dur="1" fill="hold">
                                          <p:stCondLst>
                                            <p:cond delay="0"/>
                                          </p:stCondLst>
                                        </p:cTn>
                                        <p:tgtEl>
                                          <p:spTgt spid="24"/>
                                        </p:tgtEl>
                                        <p:attrNameLst>
                                          <p:attrName>style.visibility</p:attrName>
                                        </p:attrNameLst>
                                      </p:cBhvr>
                                      <p:to>
                                        <p:strVal val="hidden"/>
                                      </p:to>
                                    </p:set>
                                  </p:childTnLst>
                                </p:cTn>
                              </p:par>
                              <p:par>
                                <p:cTn id="30" presetID="1" presetClass="exit" presetSubtype="0" fill="hold" grpId="3" nodeType="withEffect">
                                  <p:stCondLst>
                                    <p:cond delay="0"/>
                                  </p:stCondLst>
                                  <p:childTnLst>
                                    <p:set>
                                      <p:cBhvr>
                                        <p:cTn id="31"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1" grpId="0"/>
      <p:bldP spid="20" grpId="0" animBg="1"/>
      <p:bldP spid="17" grpId="0" animBg="1"/>
      <p:bldP spid="24" grpId="0"/>
      <p:bldP spid="24" grpId="1"/>
      <p:bldP spid="24" grpId="2"/>
      <p:bldP spid="25" grpId="0"/>
      <p:bldP spid="25" grpId="1"/>
      <p:bldP spid="25" grpId="2"/>
      <p:bldP spid="25" grpId="3"/>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12868</TotalTime>
  <Words>2199</Words>
  <Application>Microsoft Office PowerPoint</Application>
  <PresentationFormat>On-screen Show (16:9)</PresentationFormat>
  <Paragraphs>424</Paragraphs>
  <Slides>16</Slides>
  <Notes>16</Notes>
  <HiddenSlides>1</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481</cp:revision>
  <cp:lastPrinted>2016-02-02T20:22:43Z</cp:lastPrinted>
  <dcterms:created xsi:type="dcterms:W3CDTF">2015-10-21T21:04:26Z</dcterms:created>
  <dcterms:modified xsi:type="dcterms:W3CDTF">2017-07-27T01:31:03Z</dcterms:modified>
</cp:coreProperties>
</file>