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60" r:id="rId5"/>
    <p:sldId id="268" r:id="rId6"/>
    <p:sldId id="269" r:id="rId7"/>
    <p:sldId id="262" r:id="rId8"/>
    <p:sldId id="263" r:id="rId9"/>
    <p:sldId id="265" r:id="rId10"/>
    <p:sldId id="270" r:id="rId11"/>
    <p:sldId id="267" r:id="rId12"/>
    <p:sldId id="259" r:id="rId13"/>
    <p:sldId id="2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74EA"/>
    <a:srgbClr val="1051A8"/>
    <a:srgbClr val="0089DE"/>
    <a:srgbClr val="84D1FF"/>
    <a:srgbClr val="1E9BE0"/>
    <a:srgbClr val="81C6EE"/>
    <a:srgbClr val="8BE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3" autoAdjust="0"/>
    <p:restoredTop sz="94660"/>
  </p:normalViewPr>
  <p:slideViewPr>
    <p:cSldViewPr snapToGrid="0">
      <p:cViewPr>
        <p:scale>
          <a:sx n="70" d="100"/>
          <a:sy n="70" d="100"/>
        </p:scale>
        <p:origin x="72" y="8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FFB356-8C6A-4C8D-B69C-2E38F8A79EC9}" type="datetimeFigureOut">
              <a:rPr lang="en-NZ" smtClean="0"/>
              <a:t>25/07/2017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7FEADE-5501-421B-AA79-7CE09F938725}" type="slidenum">
              <a:rPr lang="en-NZ" smtClean="0"/>
              <a:t>‹#›</a:t>
            </a:fld>
            <a:endParaRPr lang="en-NZ"/>
          </a:p>
        </p:txBody>
      </p:sp>
    </p:spTree>
    <p:extLst>
      <p:ext uri="{BB962C8B-B14F-4D97-AF65-F5344CB8AC3E}">
        <p14:creationId xmlns:p14="http://schemas.microsoft.com/office/powerpoint/2010/main" val="1182548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resource topic. Read the title together and invite children to share something they know about Mary’s Assumption and this feast celebrates that Mary is the Patron and protector of Aotearoa New Zealand. </a:t>
            </a:r>
            <a:endParaRPr lang="en-NZ" dirty="0"/>
          </a:p>
        </p:txBody>
      </p:sp>
      <p:sp>
        <p:nvSpPr>
          <p:cNvPr id="4" name="Slide Number Placeholder 3"/>
          <p:cNvSpPr>
            <a:spLocks noGrp="1"/>
          </p:cNvSpPr>
          <p:nvPr>
            <p:ph type="sldNum" sz="quarter" idx="10"/>
          </p:nvPr>
        </p:nvSpPr>
        <p:spPr/>
        <p:txBody>
          <a:bodyPr/>
          <a:lstStyle/>
          <a:p>
            <a:fld id="{3E7FEADE-5501-421B-AA79-7CE09F938725}" type="slidenum">
              <a:rPr lang="en-NZ" smtClean="0"/>
              <a:t>1</a:t>
            </a:fld>
            <a:endParaRPr lang="en-NZ"/>
          </a:p>
        </p:txBody>
      </p:sp>
    </p:spTree>
    <p:extLst>
      <p:ext uri="{BB962C8B-B14F-4D97-AF65-F5344CB8AC3E}">
        <p14:creationId xmlns:p14="http://schemas.microsoft.com/office/powerpoint/2010/main" val="2240655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the children have achieved the Learning Intentions of the resource.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3E7FEADE-5501-421B-AA79-7CE09F938725}" type="slidenum">
              <a:rPr lang="en-NZ" smtClean="0"/>
              <a:t>10</a:t>
            </a:fld>
            <a:endParaRPr lang="en-NZ"/>
          </a:p>
        </p:txBody>
      </p:sp>
    </p:spTree>
    <p:extLst>
      <p:ext uri="{BB962C8B-B14F-4D97-AF65-F5344CB8AC3E}">
        <p14:creationId xmlns:p14="http://schemas.microsoft.com/office/powerpoint/2010/main" val="227085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a:solidFill>
                  <a:schemeClr val="tx1"/>
                </a:solidFill>
                <a:effectLst/>
                <a:latin typeface="+mn-lt"/>
                <a:ea typeface="+mn-ea"/>
                <a:cs typeface="+mn-cs"/>
              </a:rPr>
              <a:t>recall how willingly Mary responded to God’s call to be the mother of his Son, Jesus. Reflect on times God has called you, through someone you know to do something special for someone else and how you have responded. Talk to Mary about this.</a:t>
            </a:r>
            <a:endParaRPr lang="en-NZ" dirty="0"/>
          </a:p>
        </p:txBody>
      </p:sp>
      <p:sp>
        <p:nvSpPr>
          <p:cNvPr id="4" name="Slide Number Placeholder 3"/>
          <p:cNvSpPr>
            <a:spLocks noGrp="1"/>
          </p:cNvSpPr>
          <p:nvPr>
            <p:ph type="sldNum" sz="quarter" idx="10"/>
          </p:nvPr>
        </p:nvSpPr>
        <p:spPr/>
        <p:txBody>
          <a:bodyPr/>
          <a:lstStyle/>
          <a:p>
            <a:fld id="{3E7FEADE-5501-421B-AA79-7CE09F938725}" type="slidenum">
              <a:rPr lang="en-NZ" smtClean="0"/>
              <a:t>11</a:t>
            </a:fld>
            <a:endParaRPr lang="en-NZ"/>
          </a:p>
        </p:txBody>
      </p:sp>
    </p:spTree>
    <p:extLst>
      <p:ext uri="{BB962C8B-B14F-4D97-AF65-F5344CB8AC3E}">
        <p14:creationId xmlns:p14="http://schemas.microsoft.com/office/powerpoint/2010/main" val="2898377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Find each word in the sentence below on the matrix and highlight it in the sentence </a:t>
            </a:r>
            <a:r>
              <a:rPr lang="en-GB" sz="1200" b="1" kern="1200" dirty="0">
                <a:solidFill>
                  <a:schemeClr val="tx1"/>
                </a:solidFill>
                <a:effectLst/>
                <a:latin typeface="+mn-lt"/>
                <a:ea typeface="+mn-ea"/>
                <a:cs typeface="+mn-cs"/>
              </a:rPr>
              <a:t>and</a:t>
            </a:r>
            <a:r>
              <a:rPr lang="en-GB" sz="1200" kern="1200" dirty="0">
                <a:solidFill>
                  <a:schemeClr val="tx1"/>
                </a:solidFill>
                <a:effectLst/>
                <a:latin typeface="+mn-lt"/>
                <a:ea typeface="+mn-ea"/>
                <a:cs typeface="+mn-cs"/>
              </a:rPr>
              <a:t> in the Word-Find. Add to RE Learning Journals.</a:t>
            </a:r>
            <a:endParaRPr lang="en-NZ"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3E7FEADE-5501-421B-AA79-7CE09F938725}" type="slidenum">
              <a:rPr lang="en-NZ" smtClean="0"/>
              <a:t>13</a:t>
            </a:fld>
            <a:endParaRPr lang="en-NZ"/>
          </a:p>
        </p:txBody>
      </p:sp>
    </p:spTree>
    <p:extLst>
      <p:ext uri="{BB962C8B-B14F-4D97-AF65-F5344CB8AC3E}">
        <p14:creationId xmlns:p14="http://schemas.microsoft.com/office/powerpoint/2010/main" val="3245803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‘O Queen of all’ in class prayer this week and pray for people from different cultures in your class and your school and parish.</a:t>
            </a:r>
            <a:endParaRPr lang="en-NZ" dirty="0"/>
          </a:p>
        </p:txBody>
      </p:sp>
      <p:sp>
        <p:nvSpPr>
          <p:cNvPr id="4" name="Slide Number Placeholder 3"/>
          <p:cNvSpPr>
            <a:spLocks noGrp="1"/>
          </p:cNvSpPr>
          <p:nvPr>
            <p:ph type="sldNum" sz="quarter" idx="10"/>
          </p:nvPr>
        </p:nvSpPr>
        <p:spPr/>
        <p:txBody>
          <a:bodyPr/>
          <a:lstStyle/>
          <a:p>
            <a:fld id="{3E7FEADE-5501-421B-AA79-7CE09F938725}" type="slidenum">
              <a:rPr lang="en-NZ" smtClean="0"/>
              <a:t>2</a:t>
            </a:fld>
            <a:endParaRPr lang="en-NZ"/>
          </a:p>
        </p:txBody>
      </p:sp>
    </p:spTree>
    <p:extLst>
      <p:ext uri="{BB962C8B-B14F-4D97-AF65-F5344CB8AC3E}">
        <p14:creationId xmlns:p14="http://schemas.microsoft.com/office/powerpoint/2010/main" val="3089531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Experiences 1, 2.</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children from other cultures to find out how Mary’s Assumption is celebrated in their country and share it with their class. This could be recorded and share with the school on Assumption day.</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could ask grandparents to tell them about how Mary’s Assumption was celebrated when they were children and share it with their class.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Adapt Teaching and Learning Experience 6.</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Note: Assumption Day in India is very important as it coincides with the National Independence Day.</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India had been taken over and governed as a colony by the English for 200 years. On August 15 1947 a man called Mahatma Gandhi restored the independence of India through the path of non-violence and self-sacrifice. This great man drew inspiration from the Gospel. Every Indian Christian has reason to celebrate Mother Mary and their Motherland India on this day.</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7FEADE-5501-421B-AA79-7CE09F938725}" type="slidenum">
              <a:rPr lang="en-NZ" smtClean="0"/>
              <a:t>3</a:t>
            </a:fld>
            <a:endParaRPr lang="en-NZ"/>
          </a:p>
        </p:txBody>
      </p:sp>
    </p:spTree>
    <p:extLst>
      <p:ext uri="{BB962C8B-B14F-4D97-AF65-F5344CB8AC3E}">
        <p14:creationId xmlns:p14="http://schemas.microsoft.com/office/powerpoint/2010/main" val="596711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Use the revealed text to generate discussion and questions about Mary’s life.</a:t>
            </a:r>
          </a:p>
          <a:p>
            <a:r>
              <a:rPr lang="en-NZ" sz="1200" kern="1200" dirty="0">
                <a:solidFill>
                  <a:schemeClr val="tx1"/>
                </a:solidFill>
                <a:effectLst/>
                <a:latin typeface="+mn-lt"/>
                <a:ea typeface="+mn-ea"/>
                <a:cs typeface="+mn-cs"/>
              </a:rPr>
              <a:t>Children can create their own collage of images of Mary’s life to be part of an Assumption Art Display in the church or school foyer to celebrate the feast. Add a map and flag of Aotearoa New Zealand with a caption to remind people that the feast of the Assumption is our National feast day. Children could do some research about how this feast was chosen. This could be shared and added to the art display.</a:t>
            </a:r>
          </a:p>
          <a:p>
            <a:endParaRPr lang="en-NZ" dirty="0"/>
          </a:p>
        </p:txBody>
      </p:sp>
      <p:sp>
        <p:nvSpPr>
          <p:cNvPr id="4" name="Slide Number Placeholder 3"/>
          <p:cNvSpPr>
            <a:spLocks noGrp="1"/>
          </p:cNvSpPr>
          <p:nvPr>
            <p:ph type="sldNum" sz="quarter" idx="10"/>
          </p:nvPr>
        </p:nvSpPr>
        <p:spPr/>
        <p:txBody>
          <a:bodyPr/>
          <a:lstStyle/>
          <a:p>
            <a:fld id="{3E7FEADE-5501-421B-AA79-7CE09F938725}" type="slidenum">
              <a:rPr lang="en-NZ" smtClean="0"/>
              <a:t>4</a:t>
            </a:fld>
            <a:endParaRPr lang="en-NZ"/>
          </a:p>
        </p:txBody>
      </p:sp>
    </p:spTree>
    <p:extLst>
      <p:ext uri="{BB962C8B-B14F-4D97-AF65-F5344CB8AC3E}">
        <p14:creationId xmlns:p14="http://schemas.microsoft.com/office/powerpoint/2010/main" val="83575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Use the revealed text to generate discussion and questions about Mary’s life.</a:t>
            </a:r>
          </a:p>
          <a:p>
            <a:r>
              <a:rPr lang="en-NZ" sz="1200" kern="1200" dirty="0">
                <a:solidFill>
                  <a:schemeClr val="tx1"/>
                </a:solidFill>
                <a:effectLst/>
                <a:latin typeface="+mn-lt"/>
                <a:ea typeface="+mn-ea"/>
                <a:cs typeface="+mn-cs"/>
              </a:rPr>
              <a:t>Children can create their own collage of images of Mary’s life to be part of an Assumption Art Display in the church or school foyer to celebrate the feast. Add a map and flag of Aotearoa New Zealand with a caption to remind people that the feast of the Assumption is our National feast day. Children could do some research about how this feast was chosen. This could be shared and added to the art display.</a:t>
            </a:r>
          </a:p>
          <a:p>
            <a:endParaRPr lang="en-NZ" dirty="0"/>
          </a:p>
        </p:txBody>
      </p:sp>
      <p:sp>
        <p:nvSpPr>
          <p:cNvPr id="4" name="Slide Number Placeholder 3"/>
          <p:cNvSpPr>
            <a:spLocks noGrp="1"/>
          </p:cNvSpPr>
          <p:nvPr>
            <p:ph type="sldNum" sz="quarter" idx="10"/>
          </p:nvPr>
        </p:nvSpPr>
        <p:spPr/>
        <p:txBody>
          <a:bodyPr/>
          <a:lstStyle/>
          <a:p>
            <a:fld id="{3E7FEADE-5501-421B-AA79-7CE09F938725}" type="slidenum">
              <a:rPr lang="en-NZ" smtClean="0"/>
              <a:t>5</a:t>
            </a:fld>
            <a:endParaRPr lang="en-NZ"/>
          </a:p>
        </p:txBody>
      </p:sp>
    </p:spTree>
    <p:extLst>
      <p:ext uri="{BB962C8B-B14F-4D97-AF65-F5344CB8AC3E}">
        <p14:creationId xmlns:p14="http://schemas.microsoft.com/office/powerpoint/2010/main" val="4227032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Refer to the images of the previous 2 slides and emphasise how Mary helped people in her community. Now she is in heaven she can help people everywhere. Read through each post it note and take time to clarify the meaning of the text and invite children to ask a question or make a comment to generate discussion.</a:t>
            </a:r>
            <a:endParaRPr lang="en-NZ" dirty="0"/>
          </a:p>
        </p:txBody>
      </p:sp>
      <p:sp>
        <p:nvSpPr>
          <p:cNvPr id="4" name="Slide Number Placeholder 3"/>
          <p:cNvSpPr>
            <a:spLocks noGrp="1"/>
          </p:cNvSpPr>
          <p:nvPr>
            <p:ph type="sldNum" sz="quarter" idx="10"/>
          </p:nvPr>
        </p:nvSpPr>
        <p:spPr/>
        <p:txBody>
          <a:bodyPr/>
          <a:lstStyle/>
          <a:p>
            <a:fld id="{3E7FEADE-5501-421B-AA79-7CE09F938725}" type="slidenum">
              <a:rPr lang="en-NZ" smtClean="0"/>
              <a:t>6</a:t>
            </a:fld>
            <a:endParaRPr lang="en-NZ"/>
          </a:p>
        </p:txBody>
      </p:sp>
    </p:spTree>
    <p:extLst>
      <p:ext uri="{BB962C8B-B14F-4D97-AF65-F5344CB8AC3E}">
        <p14:creationId xmlns:p14="http://schemas.microsoft.com/office/powerpoint/2010/main" val="1769879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art work was created by a Ukrainian painter.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writing is in Ukrainian - Can you read what it says?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you could, what do you think it would say?</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are the people doing in the picture? Why?</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Mary is shown as a protector, like all mothers she protects her children from harm and is concerned for them. This is why Mary was chosen to be the protector of our country.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could research who chose Mary to be the patron and protector of our country.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class prayer this week name all the things Mary could protect our country from and ask her to take your prayers to God and speak to God on your behalf. How does having Mary as your protector make you feel?</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Remember to ask Mary’s help in class prayer when there are storms, accidents and sad things that happen.</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ANSWERS 1) E, 2) C, 3) B, 4) A, 5) </a:t>
            </a:r>
            <a:endParaRPr lang="en-NZ" dirty="0"/>
          </a:p>
        </p:txBody>
      </p:sp>
      <p:sp>
        <p:nvSpPr>
          <p:cNvPr id="4" name="Slide Number Placeholder 3"/>
          <p:cNvSpPr>
            <a:spLocks noGrp="1"/>
          </p:cNvSpPr>
          <p:nvPr>
            <p:ph type="sldNum" sz="quarter" idx="10"/>
          </p:nvPr>
        </p:nvSpPr>
        <p:spPr/>
        <p:txBody>
          <a:bodyPr/>
          <a:lstStyle/>
          <a:p>
            <a:fld id="{3E7FEADE-5501-421B-AA79-7CE09F938725}" type="slidenum">
              <a:rPr lang="en-NZ" smtClean="0"/>
              <a:t>7</a:t>
            </a:fld>
            <a:endParaRPr lang="en-NZ"/>
          </a:p>
        </p:txBody>
      </p:sp>
    </p:spTree>
    <p:extLst>
      <p:ext uri="{BB962C8B-B14F-4D97-AF65-F5344CB8AC3E}">
        <p14:creationId xmlns:p14="http://schemas.microsoft.com/office/powerpoint/2010/main" val="726419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the sentence in the word find under the image.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Find each word in the sentence below on the matrix and highlight it in the sentence </a:t>
            </a:r>
            <a:r>
              <a:rPr lang="en-GB" sz="1200" b="1" kern="1200" dirty="0">
                <a:solidFill>
                  <a:schemeClr val="tx1"/>
                </a:solidFill>
                <a:effectLst/>
                <a:latin typeface="+mn-lt"/>
                <a:ea typeface="+mn-ea"/>
                <a:cs typeface="+mn-cs"/>
              </a:rPr>
              <a:t>and</a:t>
            </a:r>
            <a:r>
              <a:rPr lang="en-GB" sz="1200" kern="1200" dirty="0">
                <a:solidFill>
                  <a:schemeClr val="tx1"/>
                </a:solidFill>
                <a:effectLst/>
                <a:latin typeface="+mn-lt"/>
                <a:ea typeface="+mn-ea"/>
                <a:cs typeface="+mn-cs"/>
              </a:rPr>
              <a:t> in the Word-Find. Add to RE Learning Journals.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Mary in class prayer to help our people live together in peace and harmony with no violence. </a:t>
            </a:r>
            <a:endParaRPr lang="en-NZ" dirty="0"/>
          </a:p>
        </p:txBody>
      </p:sp>
      <p:sp>
        <p:nvSpPr>
          <p:cNvPr id="4" name="Slide Number Placeholder 3"/>
          <p:cNvSpPr>
            <a:spLocks noGrp="1"/>
          </p:cNvSpPr>
          <p:nvPr>
            <p:ph type="sldNum" sz="quarter" idx="10"/>
          </p:nvPr>
        </p:nvSpPr>
        <p:spPr/>
        <p:txBody>
          <a:bodyPr/>
          <a:lstStyle/>
          <a:p>
            <a:fld id="{3E7FEADE-5501-421B-AA79-7CE09F938725}" type="slidenum">
              <a:rPr lang="en-NZ" smtClean="0"/>
              <a:t>8</a:t>
            </a:fld>
            <a:endParaRPr lang="en-NZ"/>
          </a:p>
        </p:txBody>
      </p:sp>
    </p:spTree>
    <p:extLst>
      <p:ext uri="{BB962C8B-B14F-4D97-AF65-F5344CB8AC3E}">
        <p14:creationId xmlns:p14="http://schemas.microsoft.com/office/powerpoint/2010/main" val="4009995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through each flip card – think about what the text means and respond to the question.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using the MP3 ‘O Queen of All’ This hymn could be sung at mass on Assumption Day.</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Clarify the difference for the children between Christ’s Ascension which was by his own power as the second person of the Holy Trinity and Mary’s Assumption which Mary did not do for herself but was done for her by the power of God because of Christ’s love for her as his mother. </a:t>
            </a:r>
          </a:p>
          <a:p>
            <a:r>
              <a:rPr lang="en-NZ" sz="1200" kern="1200" dirty="0">
                <a:solidFill>
                  <a:schemeClr val="tx1"/>
                </a:solidFill>
                <a:effectLst/>
                <a:latin typeface="+mn-lt"/>
                <a:ea typeface="+mn-ea"/>
                <a:cs typeface="+mn-cs"/>
              </a:rPr>
              <a:t>Christmas Day is the other Holy Day of Obligation.</a:t>
            </a:r>
            <a:endParaRPr lang="en-NZ" dirty="0"/>
          </a:p>
        </p:txBody>
      </p:sp>
      <p:sp>
        <p:nvSpPr>
          <p:cNvPr id="4" name="Slide Number Placeholder 3"/>
          <p:cNvSpPr>
            <a:spLocks noGrp="1"/>
          </p:cNvSpPr>
          <p:nvPr>
            <p:ph type="sldNum" sz="quarter" idx="10"/>
          </p:nvPr>
        </p:nvSpPr>
        <p:spPr/>
        <p:txBody>
          <a:bodyPr/>
          <a:lstStyle/>
          <a:p>
            <a:fld id="{3E7FEADE-5501-421B-AA79-7CE09F938725}" type="slidenum">
              <a:rPr lang="en-NZ" smtClean="0"/>
              <a:t>9</a:t>
            </a:fld>
            <a:endParaRPr lang="en-NZ"/>
          </a:p>
        </p:txBody>
      </p:sp>
    </p:spTree>
    <p:extLst>
      <p:ext uri="{BB962C8B-B14F-4D97-AF65-F5344CB8AC3E}">
        <p14:creationId xmlns:p14="http://schemas.microsoft.com/office/powerpoint/2010/main" val="3726052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306FD-D402-44C9-A8C0-A175A42E7D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B532EE58-6FB1-4B8F-B376-C7F4A7D814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FE4A75F7-011B-4434-94C9-E6AE08498196}"/>
              </a:ext>
            </a:extLst>
          </p:cNvPr>
          <p:cNvSpPr>
            <a:spLocks noGrp="1"/>
          </p:cNvSpPr>
          <p:nvPr>
            <p:ph type="dt" sz="half" idx="10"/>
          </p:nvPr>
        </p:nvSpPr>
        <p:spPr/>
        <p:txBody>
          <a:bodyPr/>
          <a:lstStyle/>
          <a:p>
            <a:fld id="{1E71AEF3-EF3E-48C1-93E2-3CDBF28562D3}" type="datetimeFigureOut">
              <a:rPr lang="en-NZ" smtClean="0"/>
              <a:t>25/07/2017</a:t>
            </a:fld>
            <a:endParaRPr lang="en-NZ"/>
          </a:p>
        </p:txBody>
      </p:sp>
      <p:sp>
        <p:nvSpPr>
          <p:cNvPr id="5" name="Footer Placeholder 4">
            <a:extLst>
              <a:ext uri="{FF2B5EF4-FFF2-40B4-BE49-F238E27FC236}">
                <a16:creationId xmlns:a16="http://schemas.microsoft.com/office/drawing/2014/main" id="{CF38F983-9A46-48CE-8C96-1B6CB32109E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94D9F69-5DEF-49BF-BC40-C4B227498226}"/>
              </a:ext>
            </a:extLst>
          </p:cNvPr>
          <p:cNvSpPr>
            <a:spLocks noGrp="1"/>
          </p:cNvSpPr>
          <p:nvPr>
            <p:ph type="sldNum" sz="quarter" idx="12"/>
          </p:nvPr>
        </p:nvSpPr>
        <p:spPr/>
        <p:txBody>
          <a:bodyPr/>
          <a:lstStyle/>
          <a:p>
            <a:fld id="{FE027E14-BAC4-484A-8925-F41683B8EF53}" type="slidenum">
              <a:rPr lang="en-NZ" smtClean="0"/>
              <a:t>‹#›</a:t>
            </a:fld>
            <a:endParaRPr lang="en-NZ"/>
          </a:p>
        </p:txBody>
      </p:sp>
    </p:spTree>
    <p:extLst>
      <p:ext uri="{BB962C8B-B14F-4D97-AF65-F5344CB8AC3E}">
        <p14:creationId xmlns:p14="http://schemas.microsoft.com/office/powerpoint/2010/main" val="3507701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45F27-6E39-4B79-A9FE-5FDCBBF050DB}"/>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5085B43E-3001-419D-ADC7-1CF5335FAB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AB572A77-2C82-4E63-8AB9-3BA482684A1E}"/>
              </a:ext>
            </a:extLst>
          </p:cNvPr>
          <p:cNvSpPr>
            <a:spLocks noGrp="1"/>
          </p:cNvSpPr>
          <p:nvPr>
            <p:ph type="dt" sz="half" idx="10"/>
          </p:nvPr>
        </p:nvSpPr>
        <p:spPr/>
        <p:txBody>
          <a:bodyPr/>
          <a:lstStyle/>
          <a:p>
            <a:fld id="{1E71AEF3-EF3E-48C1-93E2-3CDBF28562D3}" type="datetimeFigureOut">
              <a:rPr lang="en-NZ" smtClean="0"/>
              <a:t>25/07/2017</a:t>
            </a:fld>
            <a:endParaRPr lang="en-NZ"/>
          </a:p>
        </p:txBody>
      </p:sp>
      <p:sp>
        <p:nvSpPr>
          <p:cNvPr id="5" name="Footer Placeholder 4">
            <a:extLst>
              <a:ext uri="{FF2B5EF4-FFF2-40B4-BE49-F238E27FC236}">
                <a16:creationId xmlns:a16="http://schemas.microsoft.com/office/drawing/2014/main" id="{78CCDA59-5C42-40B0-94BD-49361FAF4F7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8135367-9E10-4DB1-B726-0FE3A11CD1F8}"/>
              </a:ext>
            </a:extLst>
          </p:cNvPr>
          <p:cNvSpPr>
            <a:spLocks noGrp="1"/>
          </p:cNvSpPr>
          <p:nvPr>
            <p:ph type="sldNum" sz="quarter" idx="12"/>
          </p:nvPr>
        </p:nvSpPr>
        <p:spPr/>
        <p:txBody>
          <a:bodyPr/>
          <a:lstStyle/>
          <a:p>
            <a:fld id="{FE027E14-BAC4-484A-8925-F41683B8EF53}" type="slidenum">
              <a:rPr lang="en-NZ" smtClean="0"/>
              <a:t>‹#›</a:t>
            </a:fld>
            <a:endParaRPr lang="en-NZ"/>
          </a:p>
        </p:txBody>
      </p:sp>
    </p:spTree>
    <p:extLst>
      <p:ext uri="{BB962C8B-B14F-4D97-AF65-F5344CB8AC3E}">
        <p14:creationId xmlns:p14="http://schemas.microsoft.com/office/powerpoint/2010/main" val="3045671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AACDF3-4633-4029-B61A-2E8C0F7B73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0370926-88EF-4287-B77A-6C947B8A29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C38D5BC-BD8F-4DB2-A508-A8186F14EB44}"/>
              </a:ext>
            </a:extLst>
          </p:cNvPr>
          <p:cNvSpPr>
            <a:spLocks noGrp="1"/>
          </p:cNvSpPr>
          <p:nvPr>
            <p:ph type="dt" sz="half" idx="10"/>
          </p:nvPr>
        </p:nvSpPr>
        <p:spPr/>
        <p:txBody>
          <a:bodyPr/>
          <a:lstStyle/>
          <a:p>
            <a:fld id="{1E71AEF3-EF3E-48C1-93E2-3CDBF28562D3}" type="datetimeFigureOut">
              <a:rPr lang="en-NZ" smtClean="0"/>
              <a:t>25/07/2017</a:t>
            </a:fld>
            <a:endParaRPr lang="en-NZ"/>
          </a:p>
        </p:txBody>
      </p:sp>
      <p:sp>
        <p:nvSpPr>
          <p:cNvPr id="5" name="Footer Placeholder 4">
            <a:extLst>
              <a:ext uri="{FF2B5EF4-FFF2-40B4-BE49-F238E27FC236}">
                <a16:creationId xmlns:a16="http://schemas.microsoft.com/office/drawing/2014/main" id="{75158F33-B2A4-4EAB-B973-84F9747B9AE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A82DF96-31C2-439D-841D-7D0683D3F8C8}"/>
              </a:ext>
            </a:extLst>
          </p:cNvPr>
          <p:cNvSpPr>
            <a:spLocks noGrp="1"/>
          </p:cNvSpPr>
          <p:nvPr>
            <p:ph type="sldNum" sz="quarter" idx="12"/>
          </p:nvPr>
        </p:nvSpPr>
        <p:spPr/>
        <p:txBody>
          <a:bodyPr/>
          <a:lstStyle/>
          <a:p>
            <a:fld id="{FE027E14-BAC4-484A-8925-F41683B8EF53}" type="slidenum">
              <a:rPr lang="en-NZ" smtClean="0"/>
              <a:t>‹#›</a:t>
            </a:fld>
            <a:endParaRPr lang="en-NZ"/>
          </a:p>
        </p:txBody>
      </p:sp>
    </p:spTree>
    <p:extLst>
      <p:ext uri="{BB962C8B-B14F-4D97-AF65-F5344CB8AC3E}">
        <p14:creationId xmlns:p14="http://schemas.microsoft.com/office/powerpoint/2010/main" val="3341222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B593C-31C4-4E49-A73F-C3EB180EFF2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0FC6AF93-0E56-4BD1-AC9E-6D0A03A4BE9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03C7683-D456-4701-A0E3-6A054EC10505}"/>
              </a:ext>
            </a:extLst>
          </p:cNvPr>
          <p:cNvSpPr>
            <a:spLocks noGrp="1"/>
          </p:cNvSpPr>
          <p:nvPr>
            <p:ph type="dt" sz="half" idx="10"/>
          </p:nvPr>
        </p:nvSpPr>
        <p:spPr/>
        <p:txBody>
          <a:bodyPr/>
          <a:lstStyle/>
          <a:p>
            <a:fld id="{1E71AEF3-EF3E-48C1-93E2-3CDBF28562D3}" type="datetimeFigureOut">
              <a:rPr lang="en-NZ" smtClean="0"/>
              <a:t>25/07/2017</a:t>
            </a:fld>
            <a:endParaRPr lang="en-NZ"/>
          </a:p>
        </p:txBody>
      </p:sp>
      <p:sp>
        <p:nvSpPr>
          <p:cNvPr id="5" name="Footer Placeholder 4">
            <a:extLst>
              <a:ext uri="{FF2B5EF4-FFF2-40B4-BE49-F238E27FC236}">
                <a16:creationId xmlns:a16="http://schemas.microsoft.com/office/drawing/2014/main" id="{BE968620-AD74-4068-BB1E-EC77B5AC305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57D1CB4-C274-4A2E-8F3E-2E6B07B1B98B}"/>
              </a:ext>
            </a:extLst>
          </p:cNvPr>
          <p:cNvSpPr>
            <a:spLocks noGrp="1"/>
          </p:cNvSpPr>
          <p:nvPr>
            <p:ph type="sldNum" sz="quarter" idx="12"/>
          </p:nvPr>
        </p:nvSpPr>
        <p:spPr/>
        <p:txBody>
          <a:bodyPr/>
          <a:lstStyle/>
          <a:p>
            <a:fld id="{FE027E14-BAC4-484A-8925-F41683B8EF53}" type="slidenum">
              <a:rPr lang="en-NZ" smtClean="0"/>
              <a:t>‹#›</a:t>
            </a:fld>
            <a:endParaRPr lang="en-NZ"/>
          </a:p>
        </p:txBody>
      </p:sp>
    </p:spTree>
    <p:extLst>
      <p:ext uri="{BB962C8B-B14F-4D97-AF65-F5344CB8AC3E}">
        <p14:creationId xmlns:p14="http://schemas.microsoft.com/office/powerpoint/2010/main" val="3703063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D9B78-5284-439F-AFFB-D4ACE30DD2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3B4AA7A2-27B2-423F-9DFB-472BA3C051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C8A6E4C-A5B4-415C-8C95-D61FC6A19F52}"/>
              </a:ext>
            </a:extLst>
          </p:cNvPr>
          <p:cNvSpPr>
            <a:spLocks noGrp="1"/>
          </p:cNvSpPr>
          <p:nvPr>
            <p:ph type="dt" sz="half" idx="10"/>
          </p:nvPr>
        </p:nvSpPr>
        <p:spPr/>
        <p:txBody>
          <a:bodyPr/>
          <a:lstStyle/>
          <a:p>
            <a:fld id="{1E71AEF3-EF3E-48C1-93E2-3CDBF28562D3}" type="datetimeFigureOut">
              <a:rPr lang="en-NZ" smtClean="0"/>
              <a:t>25/07/2017</a:t>
            </a:fld>
            <a:endParaRPr lang="en-NZ"/>
          </a:p>
        </p:txBody>
      </p:sp>
      <p:sp>
        <p:nvSpPr>
          <p:cNvPr id="5" name="Footer Placeholder 4">
            <a:extLst>
              <a:ext uri="{FF2B5EF4-FFF2-40B4-BE49-F238E27FC236}">
                <a16:creationId xmlns:a16="http://schemas.microsoft.com/office/drawing/2014/main" id="{3006F3D5-C2A6-46A0-A4DE-5500D419F8E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5161B1C-E5AF-4394-B7BE-1115675F2377}"/>
              </a:ext>
            </a:extLst>
          </p:cNvPr>
          <p:cNvSpPr>
            <a:spLocks noGrp="1"/>
          </p:cNvSpPr>
          <p:nvPr>
            <p:ph type="sldNum" sz="quarter" idx="12"/>
          </p:nvPr>
        </p:nvSpPr>
        <p:spPr/>
        <p:txBody>
          <a:bodyPr/>
          <a:lstStyle/>
          <a:p>
            <a:fld id="{FE027E14-BAC4-484A-8925-F41683B8EF53}" type="slidenum">
              <a:rPr lang="en-NZ" smtClean="0"/>
              <a:t>‹#›</a:t>
            </a:fld>
            <a:endParaRPr lang="en-NZ"/>
          </a:p>
        </p:txBody>
      </p:sp>
    </p:spTree>
    <p:extLst>
      <p:ext uri="{BB962C8B-B14F-4D97-AF65-F5344CB8AC3E}">
        <p14:creationId xmlns:p14="http://schemas.microsoft.com/office/powerpoint/2010/main" val="1787825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675B6-9FA2-4940-A16A-CA842A98C833}"/>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E119755-2C16-4147-98CC-F8757112559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6B214A2D-BBB1-4D18-84CA-1DEEF92C9FB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8DA04910-0FDF-4E09-B585-86FB4F396E4E}"/>
              </a:ext>
            </a:extLst>
          </p:cNvPr>
          <p:cNvSpPr>
            <a:spLocks noGrp="1"/>
          </p:cNvSpPr>
          <p:nvPr>
            <p:ph type="dt" sz="half" idx="10"/>
          </p:nvPr>
        </p:nvSpPr>
        <p:spPr/>
        <p:txBody>
          <a:bodyPr/>
          <a:lstStyle/>
          <a:p>
            <a:fld id="{1E71AEF3-EF3E-48C1-93E2-3CDBF28562D3}" type="datetimeFigureOut">
              <a:rPr lang="en-NZ" smtClean="0"/>
              <a:t>25/07/2017</a:t>
            </a:fld>
            <a:endParaRPr lang="en-NZ"/>
          </a:p>
        </p:txBody>
      </p:sp>
      <p:sp>
        <p:nvSpPr>
          <p:cNvPr id="6" name="Footer Placeholder 5">
            <a:extLst>
              <a:ext uri="{FF2B5EF4-FFF2-40B4-BE49-F238E27FC236}">
                <a16:creationId xmlns:a16="http://schemas.microsoft.com/office/drawing/2014/main" id="{497D4D80-220C-420E-A734-37A8B91679D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3110149-9B0D-4289-ADBD-7100A02552E5}"/>
              </a:ext>
            </a:extLst>
          </p:cNvPr>
          <p:cNvSpPr>
            <a:spLocks noGrp="1"/>
          </p:cNvSpPr>
          <p:nvPr>
            <p:ph type="sldNum" sz="quarter" idx="12"/>
          </p:nvPr>
        </p:nvSpPr>
        <p:spPr/>
        <p:txBody>
          <a:bodyPr/>
          <a:lstStyle/>
          <a:p>
            <a:fld id="{FE027E14-BAC4-484A-8925-F41683B8EF53}" type="slidenum">
              <a:rPr lang="en-NZ" smtClean="0"/>
              <a:t>‹#›</a:t>
            </a:fld>
            <a:endParaRPr lang="en-NZ"/>
          </a:p>
        </p:txBody>
      </p:sp>
    </p:spTree>
    <p:extLst>
      <p:ext uri="{BB962C8B-B14F-4D97-AF65-F5344CB8AC3E}">
        <p14:creationId xmlns:p14="http://schemas.microsoft.com/office/powerpoint/2010/main" val="1333867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6E06F-E7E7-478D-BC80-E5707A7A69BD}"/>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022EA428-0CA4-4AA2-8D7A-9E6442E94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C4BBC6-F4A3-4602-8899-04CED13660E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6E68BE96-121E-4C37-A662-ED6A2F81C2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E9299C-7917-41E8-A075-671C9DD338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52423486-65BE-4429-BA12-94AA8656DDD4}"/>
              </a:ext>
            </a:extLst>
          </p:cNvPr>
          <p:cNvSpPr>
            <a:spLocks noGrp="1"/>
          </p:cNvSpPr>
          <p:nvPr>
            <p:ph type="dt" sz="half" idx="10"/>
          </p:nvPr>
        </p:nvSpPr>
        <p:spPr/>
        <p:txBody>
          <a:bodyPr/>
          <a:lstStyle/>
          <a:p>
            <a:fld id="{1E71AEF3-EF3E-48C1-93E2-3CDBF28562D3}" type="datetimeFigureOut">
              <a:rPr lang="en-NZ" smtClean="0"/>
              <a:t>25/07/2017</a:t>
            </a:fld>
            <a:endParaRPr lang="en-NZ"/>
          </a:p>
        </p:txBody>
      </p:sp>
      <p:sp>
        <p:nvSpPr>
          <p:cNvPr id="8" name="Footer Placeholder 7">
            <a:extLst>
              <a:ext uri="{FF2B5EF4-FFF2-40B4-BE49-F238E27FC236}">
                <a16:creationId xmlns:a16="http://schemas.microsoft.com/office/drawing/2014/main" id="{4908C560-2D73-42C9-8C70-E0D8C4D107D0}"/>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3EB9A5C3-04DB-4D02-83E1-B04E21EAD2D4}"/>
              </a:ext>
            </a:extLst>
          </p:cNvPr>
          <p:cNvSpPr>
            <a:spLocks noGrp="1"/>
          </p:cNvSpPr>
          <p:nvPr>
            <p:ph type="sldNum" sz="quarter" idx="12"/>
          </p:nvPr>
        </p:nvSpPr>
        <p:spPr/>
        <p:txBody>
          <a:bodyPr/>
          <a:lstStyle/>
          <a:p>
            <a:fld id="{FE027E14-BAC4-484A-8925-F41683B8EF53}" type="slidenum">
              <a:rPr lang="en-NZ" smtClean="0"/>
              <a:t>‹#›</a:t>
            </a:fld>
            <a:endParaRPr lang="en-NZ"/>
          </a:p>
        </p:txBody>
      </p:sp>
    </p:spTree>
    <p:extLst>
      <p:ext uri="{BB962C8B-B14F-4D97-AF65-F5344CB8AC3E}">
        <p14:creationId xmlns:p14="http://schemas.microsoft.com/office/powerpoint/2010/main" val="3156474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858D4-FFBB-4190-A5A9-2FD0F4F13518}"/>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A6FF70BE-9E5A-4A03-AE43-A95447F7AB4C}"/>
              </a:ext>
            </a:extLst>
          </p:cNvPr>
          <p:cNvSpPr>
            <a:spLocks noGrp="1"/>
          </p:cNvSpPr>
          <p:nvPr>
            <p:ph type="dt" sz="half" idx="10"/>
          </p:nvPr>
        </p:nvSpPr>
        <p:spPr/>
        <p:txBody>
          <a:bodyPr/>
          <a:lstStyle/>
          <a:p>
            <a:fld id="{1E71AEF3-EF3E-48C1-93E2-3CDBF28562D3}" type="datetimeFigureOut">
              <a:rPr lang="en-NZ" smtClean="0"/>
              <a:t>25/07/2017</a:t>
            </a:fld>
            <a:endParaRPr lang="en-NZ"/>
          </a:p>
        </p:txBody>
      </p:sp>
      <p:sp>
        <p:nvSpPr>
          <p:cNvPr id="4" name="Footer Placeholder 3">
            <a:extLst>
              <a:ext uri="{FF2B5EF4-FFF2-40B4-BE49-F238E27FC236}">
                <a16:creationId xmlns:a16="http://schemas.microsoft.com/office/drawing/2014/main" id="{48762245-ED25-4EC9-A518-CF6F2C9985E4}"/>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10CE41F7-C905-40DB-9D99-C41540A0D297}"/>
              </a:ext>
            </a:extLst>
          </p:cNvPr>
          <p:cNvSpPr>
            <a:spLocks noGrp="1"/>
          </p:cNvSpPr>
          <p:nvPr>
            <p:ph type="sldNum" sz="quarter" idx="12"/>
          </p:nvPr>
        </p:nvSpPr>
        <p:spPr/>
        <p:txBody>
          <a:bodyPr/>
          <a:lstStyle/>
          <a:p>
            <a:fld id="{FE027E14-BAC4-484A-8925-F41683B8EF53}" type="slidenum">
              <a:rPr lang="en-NZ" smtClean="0"/>
              <a:t>‹#›</a:t>
            </a:fld>
            <a:endParaRPr lang="en-NZ"/>
          </a:p>
        </p:txBody>
      </p:sp>
    </p:spTree>
    <p:extLst>
      <p:ext uri="{BB962C8B-B14F-4D97-AF65-F5344CB8AC3E}">
        <p14:creationId xmlns:p14="http://schemas.microsoft.com/office/powerpoint/2010/main" val="1715008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C86F42-4A50-46B9-A042-E4669F90BDEB}"/>
              </a:ext>
            </a:extLst>
          </p:cNvPr>
          <p:cNvSpPr>
            <a:spLocks noGrp="1"/>
          </p:cNvSpPr>
          <p:nvPr>
            <p:ph type="dt" sz="half" idx="10"/>
          </p:nvPr>
        </p:nvSpPr>
        <p:spPr/>
        <p:txBody>
          <a:bodyPr/>
          <a:lstStyle/>
          <a:p>
            <a:fld id="{1E71AEF3-EF3E-48C1-93E2-3CDBF28562D3}" type="datetimeFigureOut">
              <a:rPr lang="en-NZ" smtClean="0"/>
              <a:t>25/07/2017</a:t>
            </a:fld>
            <a:endParaRPr lang="en-NZ"/>
          </a:p>
        </p:txBody>
      </p:sp>
      <p:sp>
        <p:nvSpPr>
          <p:cNvPr id="3" name="Footer Placeholder 2">
            <a:extLst>
              <a:ext uri="{FF2B5EF4-FFF2-40B4-BE49-F238E27FC236}">
                <a16:creationId xmlns:a16="http://schemas.microsoft.com/office/drawing/2014/main" id="{94062188-9231-460E-8A2D-248983173CD6}"/>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3C872778-A147-4F1B-B3BD-7A6F2251BB9C}"/>
              </a:ext>
            </a:extLst>
          </p:cNvPr>
          <p:cNvSpPr>
            <a:spLocks noGrp="1"/>
          </p:cNvSpPr>
          <p:nvPr>
            <p:ph type="sldNum" sz="quarter" idx="12"/>
          </p:nvPr>
        </p:nvSpPr>
        <p:spPr/>
        <p:txBody>
          <a:bodyPr/>
          <a:lstStyle/>
          <a:p>
            <a:fld id="{FE027E14-BAC4-484A-8925-F41683B8EF53}" type="slidenum">
              <a:rPr lang="en-NZ" smtClean="0"/>
              <a:t>‹#›</a:t>
            </a:fld>
            <a:endParaRPr lang="en-NZ"/>
          </a:p>
        </p:txBody>
      </p:sp>
    </p:spTree>
    <p:extLst>
      <p:ext uri="{BB962C8B-B14F-4D97-AF65-F5344CB8AC3E}">
        <p14:creationId xmlns:p14="http://schemas.microsoft.com/office/powerpoint/2010/main" val="2915364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DE95E-A5B8-45C9-A6FB-1368C5790A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4946113B-53F9-474A-A05F-7D434CF40D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55BF73F0-152A-42EE-A211-B0CD858A0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6B9A45-DBA8-41C8-BF90-E16B312554D3}"/>
              </a:ext>
            </a:extLst>
          </p:cNvPr>
          <p:cNvSpPr>
            <a:spLocks noGrp="1"/>
          </p:cNvSpPr>
          <p:nvPr>
            <p:ph type="dt" sz="half" idx="10"/>
          </p:nvPr>
        </p:nvSpPr>
        <p:spPr/>
        <p:txBody>
          <a:bodyPr/>
          <a:lstStyle/>
          <a:p>
            <a:fld id="{1E71AEF3-EF3E-48C1-93E2-3CDBF28562D3}" type="datetimeFigureOut">
              <a:rPr lang="en-NZ" smtClean="0"/>
              <a:t>25/07/2017</a:t>
            </a:fld>
            <a:endParaRPr lang="en-NZ"/>
          </a:p>
        </p:txBody>
      </p:sp>
      <p:sp>
        <p:nvSpPr>
          <p:cNvPr id="6" name="Footer Placeholder 5">
            <a:extLst>
              <a:ext uri="{FF2B5EF4-FFF2-40B4-BE49-F238E27FC236}">
                <a16:creationId xmlns:a16="http://schemas.microsoft.com/office/drawing/2014/main" id="{3D6E179E-C81F-4421-96FB-9E1AAB120FA0}"/>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1ACE342-EDCE-47DD-A0BA-915F507B945B}"/>
              </a:ext>
            </a:extLst>
          </p:cNvPr>
          <p:cNvSpPr>
            <a:spLocks noGrp="1"/>
          </p:cNvSpPr>
          <p:nvPr>
            <p:ph type="sldNum" sz="quarter" idx="12"/>
          </p:nvPr>
        </p:nvSpPr>
        <p:spPr/>
        <p:txBody>
          <a:bodyPr/>
          <a:lstStyle/>
          <a:p>
            <a:fld id="{FE027E14-BAC4-484A-8925-F41683B8EF53}" type="slidenum">
              <a:rPr lang="en-NZ" smtClean="0"/>
              <a:t>‹#›</a:t>
            </a:fld>
            <a:endParaRPr lang="en-NZ"/>
          </a:p>
        </p:txBody>
      </p:sp>
    </p:spTree>
    <p:extLst>
      <p:ext uri="{BB962C8B-B14F-4D97-AF65-F5344CB8AC3E}">
        <p14:creationId xmlns:p14="http://schemas.microsoft.com/office/powerpoint/2010/main" val="3759886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4E6F1-2539-4044-A52D-DA9AC02A2C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21E7E89E-214D-4E85-9E41-D4DDDAB3CB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9B7B13A3-87E7-443A-8A58-BC3019EFE2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589FB1-01D5-4B47-8F5F-6AC82AB847A4}"/>
              </a:ext>
            </a:extLst>
          </p:cNvPr>
          <p:cNvSpPr>
            <a:spLocks noGrp="1"/>
          </p:cNvSpPr>
          <p:nvPr>
            <p:ph type="dt" sz="half" idx="10"/>
          </p:nvPr>
        </p:nvSpPr>
        <p:spPr/>
        <p:txBody>
          <a:bodyPr/>
          <a:lstStyle/>
          <a:p>
            <a:fld id="{1E71AEF3-EF3E-48C1-93E2-3CDBF28562D3}" type="datetimeFigureOut">
              <a:rPr lang="en-NZ" smtClean="0"/>
              <a:t>25/07/2017</a:t>
            </a:fld>
            <a:endParaRPr lang="en-NZ"/>
          </a:p>
        </p:txBody>
      </p:sp>
      <p:sp>
        <p:nvSpPr>
          <p:cNvPr id="6" name="Footer Placeholder 5">
            <a:extLst>
              <a:ext uri="{FF2B5EF4-FFF2-40B4-BE49-F238E27FC236}">
                <a16:creationId xmlns:a16="http://schemas.microsoft.com/office/drawing/2014/main" id="{2BE860A7-8A40-4955-970E-E43971CC7D1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E47A838-BCF1-446D-B170-37740191FAD1}"/>
              </a:ext>
            </a:extLst>
          </p:cNvPr>
          <p:cNvSpPr>
            <a:spLocks noGrp="1"/>
          </p:cNvSpPr>
          <p:nvPr>
            <p:ph type="sldNum" sz="quarter" idx="12"/>
          </p:nvPr>
        </p:nvSpPr>
        <p:spPr/>
        <p:txBody>
          <a:bodyPr/>
          <a:lstStyle/>
          <a:p>
            <a:fld id="{FE027E14-BAC4-484A-8925-F41683B8EF53}" type="slidenum">
              <a:rPr lang="en-NZ" smtClean="0"/>
              <a:t>‹#›</a:t>
            </a:fld>
            <a:endParaRPr lang="en-NZ"/>
          </a:p>
        </p:txBody>
      </p:sp>
    </p:spTree>
    <p:extLst>
      <p:ext uri="{BB962C8B-B14F-4D97-AF65-F5344CB8AC3E}">
        <p14:creationId xmlns:p14="http://schemas.microsoft.com/office/powerpoint/2010/main" val="2053192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artisticCutout/>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8F617B-055F-40A5-86EC-D1FBCD49E8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1ABA6E06-2F65-47AE-8A7C-D791A20F2D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88C4478-DAE6-421C-B08C-C394286D83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71AEF3-EF3E-48C1-93E2-3CDBF28562D3}" type="datetimeFigureOut">
              <a:rPr lang="en-NZ" smtClean="0"/>
              <a:t>25/07/2017</a:t>
            </a:fld>
            <a:endParaRPr lang="en-NZ"/>
          </a:p>
        </p:txBody>
      </p:sp>
      <p:sp>
        <p:nvSpPr>
          <p:cNvPr id="5" name="Footer Placeholder 4">
            <a:extLst>
              <a:ext uri="{FF2B5EF4-FFF2-40B4-BE49-F238E27FC236}">
                <a16:creationId xmlns:a16="http://schemas.microsoft.com/office/drawing/2014/main" id="{591586B9-BE72-47E9-A3DE-556E8F2D64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1B372E6D-1B30-4D2D-8312-724848F3F0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27E14-BAC4-484A-8925-F41683B8EF53}" type="slidenum">
              <a:rPr lang="en-NZ" smtClean="0"/>
              <a:t>‹#›</a:t>
            </a:fld>
            <a:endParaRPr lang="en-NZ"/>
          </a:p>
        </p:txBody>
      </p:sp>
    </p:spTree>
    <p:extLst>
      <p:ext uri="{BB962C8B-B14F-4D97-AF65-F5344CB8AC3E}">
        <p14:creationId xmlns:p14="http://schemas.microsoft.com/office/powerpoint/2010/main" val="3012852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6.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notesSlide" Target="../notesSlides/notesSlide11.xml"/><Relationship Id="rId9" Type="http://schemas.openxmlformats.org/officeDocument/2006/relationships/hyperlink" Target="http://www.tinyurl.com/NCRSfeedback" TargetMode="Externa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slide" Target="slide9.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slide" Target="slide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slide" Target="slide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D93E1E-F91C-4243-8DF5-D21C45953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766782" cy="6858000"/>
          </a:xfrm>
          <a:prstGeom prst="rect">
            <a:avLst/>
          </a:prstGeom>
        </p:spPr>
      </p:pic>
      <p:pic>
        <p:nvPicPr>
          <p:cNvPr id="12" name="Picture 11">
            <a:extLst>
              <a:ext uri="{FF2B5EF4-FFF2-40B4-BE49-F238E27FC236}">
                <a16:creationId xmlns:a16="http://schemas.microsoft.com/office/drawing/2014/main" id="{0D3ECAF1-9E30-4533-86F2-C7E4295E2161}"/>
              </a:ext>
            </a:extLst>
          </p:cNvPr>
          <p:cNvPicPr>
            <a:picLocks noChangeAspect="1"/>
          </p:cNvPicPr>
          <p:nvPr/>
        </p:nvPicPr>
        <p:blipFill rotWithShape="1">
          <a:blip r:embed="rId4">
            <a:extLst>
              <a:ext uri="{28A0092B-C50C-407E-A947-70E740481C1C}">
                <a14:useLocalDpi xmlns:a14="http://schemas.microsoft.com/office/drawing/2010/main" val="0"/>
              </a:ext>
            </a:extLst>
          </a:blip>
          <a:srcRect l="4381" t="3448" r="5918" b="4494"/>
          <a:stretch/>
        </p:blipFill>
        <p:spPr>
          <a:xfrm>
            <a:off x="7367835" y="0"/>
            <a:ext cx="4824163" cy="6858000"/>
          </a:xfrm>
          <a:prstGeom prst="rect">
            <a:avLst/>
          </a:prstGeom>
        </p:spPr>
      </p:pic>
      <p:sp>
        <p:nvSpPr>
          <p:cNvPr id="6" name="Action Button: Forward">
            <a:hlinkClick r:id="" action="ppaction://hlinkshowjump?jump=nextslide" highlightClick="1"/>
            <a:extLst>
              <a:ext uri="{FF2B5EF4-FFF2-40B4-BE49-F238E27FC236}">
                <a16:creationId xmlns:a16="http://schemas.microsoft.com/office/drawing/2014/main" id="{7AFE6A40-A2F8-4BF0-AC68-E33AB4E1B069}"/>
              </a:ext>
            </a:extLst>
          </p:cNvPr>
          <p:cNvSpPr/>
          <p:nvPr/>
        </p:nvSpPr>
        <p:spPr>
          <a:xfrm>
            <a:off x="11194925" y="6452768"/>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PageNumber">
            <a:extLst>
              <a:ext uri="{FF2B5EF4-FFF2-40B4-BE49-F238E27FC236}">
                <a16:creationId xmlns:a16="http://schemas.microsoft.com/office/drawing/2014/main" id="{B236B87B-76FA-41AD-9CD8-4BA8E628C81E}"/>
              </a:ext>
            </a:extLst>
          </p:cNvPr>
          <p:cNvSpPr txBox="1">
            <a:spLocks/>
          </p:cNvSpPr>
          <p:nvPr/>
        </p:nvSpPr>
        <p:spPr>
          <a:xfrm>
            <a:off x="11696700" y="6452768"/>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S-01</a:t>
            </a:r>
          </a:p>
        </p:txBody>
      </p:sp>
      <p:sp>
        <p:nvSpPr>
          <p:cNvPr id="2" name="Rectangle 1">
            <a:extLst>
              <a:ext uri="{FF2B5EF4-FFF2-40B4-BE49-F238E27FC236}">
                <a16:creationId xmlns:a16="http://schemas.microsoft.com/office/drawing/2014/main" id="{F909D13E-B597-4B8E-BD67-A38B03992D49}"/>
              </a:ext>
            </a:extLst>
          </p:cNvPr>
          <p:cNvSpPr/>
          <p:nvPr/>
        </p:nvSpPr>
        <p:spPr>
          <a:xfrm>
            <a:off x="3531796" y="-1"/>
            <a:ext cx="4071026" cy="6858000"/>
          </a:xfrm>
          <a:prstGeom prst="rect">
            <a:avLst/>
          </a:prstGeom>
          <a:solidFill>
            <a:srgbClr val="1D74EA"/>
          </a:solidFill>
          <a:ln>
            <a:noFill/>
          </a:ln>
          <a:effectLst/>
          <a:scene3d>
            <a:camera prst="orthographicFront">
              <a:rot lat="0" lon="0" rev="0"/>
            </a:camera>
            <a:lightRig rig="contrasting" dir="t">
              <a:rot lat="0" lon="0" rev="1500000"/>
            </a:lightRig>
          </a:scene3d>
          <a:sp3d prstMaterial="metal">
            <a:bevelT w="88900" h="889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itle 3">
            <a:extLst>
              <a:ext uri="{FF2B5EF4-FFF2-40B4-BE49-F238E27FC236}">
                <a16:creationId xmlns:a16="http://schemas.microsoft.com/office/drawing/2014/main" id="{1C9F337D-5B48-4FFE-B3AD-403E39E6D763}"/>
              </a:ext>
            </a:extLst>
          </p:cNvPr>
          <p:cNvSpPr>
            <a:spLocks noGrp="1"/>
          </p:cNvSpPr>
          <p:nvPr>
            <p:ph type="title"/>
          </p:nvPr>
        </p:nvSpPr>
        <p:spPr>
          <a:xfrm>
            <a:off x="3326832" y="1634878"/>
            <a:ext cx="4480952" cy="3588243"/>
          </a:xfrm>
          <a:noFill/>
        </p:spPr>
        <p:txBody>
          <a:bodyPr>
            <a:normAutofit/>
          </a:bodyPr>
          <a:lstStyle/>
          <a:p>
            <a:pPr algn="ctr"/>
            <a:r>
              <a:rPr lang="en-NZ"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Mary of the Assumption is the Patron of Aotearoa </a:t>
            </a:r>
            <a:br>
              <a:rPr lang="en-NZ"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br>
            <a:r>
              <a:rPr lang="en-NZ"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New Zealand</a:t>
            </a:r>
          </a:p>
        </p:txBody>
      </p:sp>
    </p:spTree>
    <p:extLst>
      <p:ext uri="{BB962C8B-B14F-4D97-AF65-F5344CB8AC3E}">
        <p14:creationId xmlns:p14="http://schemas.microsoft.com/office/powerpoint/2010/main" val="1450402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095BB-C8D1-4999-8436-BC245C1EE9BD}"/>
              </a:ext>
            </a:extLst>
          </p:cNvPr>
          <p:cNvSpPr>
            <a:spLocks noGrp="1"/>
          </p:cNvSpPr>
          <p:nvPr>
            <p:ph type="title"/>
          </p:nvPr>
        </p:nvSpPr>
        <p:spPr>
          <a:xfrm>
            <a:off x="0" y="365125"/>
            <a:ext cx="12192000" cy="1325563"/>
          </a:xfrm>
        </p:spPr>
        <p:txBody>
          <a:bodyPr/>
          <a:lstStyle/>
          <a:p>
            <a:pPr algn="ct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panose="02040503050406030204" pitchFamily="18" charset="0"/>
                <a:cs typeface="Arial" panose="020B0604020202020204" pitchFamily="34" charset="0"/>
              </a:rPr>
              <a:t>Check up</a:t>
            </a:r>
          </a:p>
        </p:txBody>
      </p:sp>
      <p:sp>
        <p:nvSpPr>
          <p:cNvPr id="5" name="TextBox: PageNumber">
            <a:extLst>
              <a:ext uri="{FF2B5EF4-FFF2-40B4-BE49-F238E27FC236}">
                <a16:creationId xmlns:a16="http://schemas.microsoft.com/office/drawing/2014/main" id="{D67BAC47-A00C-4063-98C5-DE8A3641FC27}"/>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a:t>
            </a:r>
          </a:p>
        </p:txBody>
      </p:sp>
      <p:sp>
        <p:nvSpPr>
          <p:cNvPr id="6" name="Action Button: Forward">
            <a:hlinkClick r:id="" action="ppaction://hlinkshowjump?jump=nextslide" highlightClick="1"/>
            <a:extLst>
              <a:ext uri="{FF2B5EF4-FFF2-40B4-BE49-F238E27FC236}">
                <a16:creationId xmlns:a16="http://schemas.microsoft.com/office/drawing/2014/main" id="{118B220A-DD3D-4123-BB7C-EF1274B2C678}"/>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Back">
            <a:hlinkClick r:id="" action="ppaction://hlinkshowjump?jump=previousslide" highlightClick="1"/>
            <a:extLst>
              <a:ext uri="{FF2B5EF4-FFF2-40B4-BE49-F238E27FC236}">
                <a16:creationId xmlns:a16="http://schemas.microsoft.com/office/drawing/2014/main" id="{25BFDDE3-5D1C-4079-818E-1B0E8049AEDA}"/>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U: 1">
            <a:extLst>
              <a:ext uri="{FF2B5EF4-FFF2-40B4-BE49-F238E27FC236}">
                <a16:creationId xmlns:a16="http://schemas.microsoft.com/office/drawing/2014/main" id="{FEEAC1B4-AA13-42CA-BEFB-7C0519C97A09}"/>
              </a:ext>
            </a:extLst>
          </p:cNvPr>
          <p:cNvSpPr/>
          <p:nvPr/>
        </p:nvSpPr>
        <p:spPr>
          <a:xfrm>
            <a:off x="1452999" y="2067409"/>
            <a:ext cx="9471413" cy="707886"/>
          </a:xfrm>
          <a:prstGeom prst="rect">
            <a:avLst/>
          </a:prstGeom>
          <a:solidFill>
            <a:srgbClr val="84D1FF"/>
          </a:solidFill>
          <a:ln>
            <a:solidFill>
              <a:schemeClr val="bg1"/>
            </a:solidFill>
          </a:ln>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How did Mary’s Assumption make it possible for her to be present to all the people of the world?</a:t>
            </a:r>
            <a:endParaRPr lang="en-NZ" sz="2000" dirty="0">
              <a:latin typeface="Arial" panose="020B0604020202020204" pitchFamily="34" charset="0"/>
              <a:cs typeface="Arial" panose="020B0604020202020204" pitchFamily="34" charset="0"/>
            </a:endParaRPr>
          </a:p>
        </p:txBody>
      </p:sp>
      <p:sp>
        <p:nvSpPr>
          <p:cNvPr id="8" name="CU: 2">
            <a:extLst>
              <a:ext uri="{FF2B5EF4-FFF2-40B4-BE49-F238E27FC236}">
                <a16:creationId xmlns:a16="http://schemas.microsoft.com/office/drawing/2014/main" id="{F6F05B55-CB28-4EA2-9A4E-3AC283D9B8E9}"/>
              </a:ext>
            </a:extLst>
          </p:cNvPr>
          <p:cNvSpPr/>
          <p:nvPr/>
        </p:nvSpPr>
        <p:spPr>
          <a:xfrm>
            <a:off x="1453000" y="2929708"/>
            <a:ext cx="9471413" cy="707886"/>
          </a:xfrm>
          <a:prstGeom prst="rect">
            <a:avLst/>
          </a:prstGeom>
          <a:solidFill>
            <a:srgbClr val="84D1FF"/>
          </a:solidFill>
          <a:ln>
            <a:solidFill>
              <a:schemeClr val="bg1"/>
            </a:solidFill>
          </a:ln>
        </p:spPr>
        <p:txBody>
          <a:bodyPr wrap="square">
            <a:spAutoFit/>
          </a:bodyPr>
          <a:lstStyle/>
          <a:p>
            <a:pPr lvl="0">
              <a:spcAft>
                <a:spcPts val="0"/>
              </a:spcAft>
            </a:pPr>
            <a:r>
              <a:rPr lang="en-NZ" sz="2000" dirty="0">
                <a:latin typeface="Arial" panose="020B0604020202020204" pitchFamily="34" charset="0"/>
                <a:cs typeface="Arial" panose="020B0604020202020204" pitchFamily="34" charset="0"/>
              </a:rPr>
              <a:t>Why was the feast of Mary’s Assumption chosen as the national feast for Aotearoa New Zealand?</a:t>
            </a:r>
            <a:endParaRPr lang="en-NZ" sz="2000" dirty="0">
              <a:effectLst/>
              <a:latin typeface="Arial" panose="020B0604020202020204" pitchFamily="34" charset="0"/>
              <a:cs typeface="Arial" panose="020B0604020202020204" pitchFamily="34" charset="0"/>
            </a:endParaRPr>
          </a:p>
        </p:txBody>
      </p:sp>
      <p:sp>
        <p:nvSpPr>
          <p:cNvPr id="9" name="CU: 3">
            <a:extLst>
              <a:ext uri="{FF2B5EF4-FFF2-40B4-BE49-F238E27FC236}">
                <a16:creationId xmlns:a16="http://schemas.microsoft.com/office/drawing/2014/main" id="{7694FEB3-03C3-44C3-8EE7-40BB73DC46FD}"/>
              </a:ext>
            </a:extLst>
          </p:cNvPr>
          <p:cNvSpPr/>
          <p:nvPr/>
        </p:nvSpPr>
        <p:spPr>
          <a:xfrm>
            <a:off x="1453000" y="3785473"/>
            <a:ext cx="9471413" cy="400110"/>
          </a:xfrm>
          <a:prstGeom prst="rect">
            <a:avLst/>
          </a:prstGeom>
          <a:solidFill>
            <a:srgbClr val="84D1FF"/>
          </a:solidFill>
          <a:ln>
            <a:solidFill>
              <a:schemeClr val="bg1"/>
            </a:solidFill>
          </a:ln>
        </p:spPr>
        <p:txBody>
          <a:bodyPr wrap="square">
            <a:spAutoFit/>
          </a:bodyPr>
          <a:lstStyle/>
          <a:p>
            <a:pPr lvl="0">
              <a:spcAft>
                <a:spcPts val="0"/>
              </a:spcAft>
            </a:pPr>
            <a:r>
              <a:rPr lang="en-NZ" sz="2000" dirty="0">
                <a:latin typeface="Arial" panose="020B0604020202020204" pitchFamily="34" charset="0"/>
                <a:cs typeface="Arial" panose="020B0604020202020204" pitchFamily="34" charset="0"/>
              </a:rPr>
              <a:t>How can Catholics celebrate the feast of Mary’s Assumption?</a:t>
            </a:r>
            <a:endParaRPr lang="en-NZ" sz="2000" dirty="0">
              <a:effectLst/>
              <a:latin typeface="Arial" panose="020B0604020202020204" pitchFamily="34" charset="0"/>
              <a:cs typeface="Arial" panose="020B0604020202020204" pitchFamily="34" charset="0"/>
            </a:endParaRPr>
          </a:p>
        </p:txBody>
      </p:sp>
      <p:sp>
        <p:nvSpPr>
          <p:cNvPr id="10" name="CU: 4">
            <a:extLst>
              <a:ext uri="{FF2B5EF4-FFF2-40B4-BE49-F238E27FC236}">
                <a16:creationId xmlns:a16="http://schemas.microsoft.com/office/drawing/2014/main" id="{F19DBC53-494D-4EE4-8418-BE2B75209080}"/>
              </a:ext>
            </a:extLst>
          </p:cNvPr>
          <p:cNvSpPr/>
          <p:nvPr/>
        </p:nvSpPr>
        <p:spPr>
          <a:xfrm>
            <a:off x="1453001" y="4332998"/>
            <a:ext cx="9471413" cy="707886"/>
          </a:xfrm>
          <a:prstGeom prst="rect">
            <a:avLst/>
          </a:prstGeom>
          <a:solidFill>
            <a:srgbClr val="84D1FF"/>
          </a:solidFill>
          <a:ln>
            <a:solidFill>
              <a:schemeClr val="bg1"/>
            </a:solidFill>
          </a:ln>
        </p:spPr>
        <p:txBody>
          <a:bodyPr wrap="square">
            <a:spAutoFit/>
          </a:bodyPr>
          <a:lstStyle/>
          <a:p>
            <a:pPr lvl="0">
              <a:spcAft>
                <a:spcPts val="0"/>
              </a:spcAft>
            </a:pPr>
            <a:r>
              <a:rPr lang="en-NZ" sz="2000" dirty="0">
                <a:latin typeface="Arial" panose="020B0604020202020204" pitchFamily="34" charset="0"/>
                <a:cs typeface="Arial" panose="020B0604020202020204" pitchFamily="34" charset="0"/>
              </a:rPr>
              <a:t>What does Mary’s Assumption teach us about our life on earth and what happens when we die?</a:t>
            </a:r>
            <a:endParaRPr lang="en-NZ" sz="2000" dirty="0">
              <a:effectLst/>
              <a:latin typeface="Arial" panose="020B0604020202020204" pitchFamily="34" charset="0"/>
              <a:cs typeface="Arial" panose="020B0604020202020204" pitchFamily="34" charset="0"/>
            </a:endParaRPr>
          </a:p>
        </p:txBody>
      </p:sp>
      <p:sp>
        <p:nvSpPr>
          <p:cNvPr id="11" name="CU: 5">
            <a:extLst>
              <a:ext uri="{FF2B5EF4-FFF2-40B4-BE49-F238E27FC236}">
                <a16:creationId xmlns:a16="http://schemas.microsoft.com/office/drawing/2014/main" id="{4E242E1F-B907-4895-802F-BF86A3700673}"/>
              </a:ext>
            </a:extLst>
          </p:cNvPr>
          <p:cNvSpPr/>
          <p:nvPr/>
        </p:nvSpPr>
        <p:spPr>
          <a:xfrm>
            <a:off x="1453002" y="5189228"/>
            <a:ext cx="9471413" cy="400110"/>
          </a:xfrm>
          <a:prstGeom prst="rect">
            <a:avLst/>
          </a:prstGeom>
          <a:solidFill>
            <a:srgbClr val="84D1FF"/>
          </a:solidFill>
          <a:ln>
            <a:solidFill>
              <a:schemeClr val="bg1"/>
            </a:solidFill>
          </a:ln>
        </p:spPr>
        <p:txBody>
          <a:bodyPr wrap="square">
            <a:spAutoFit/>
          </a:bodyPr>
          <a:lstStyle/>
          <a:p>
            <a:pPr lvl="0">
              <a:spcAft>
                <a:spcPts val="0"/>
              </a:spcAft>
            </a:pPr>
            <a:r>
              <a:rPr lang="en-NZ" sz="2000" dirty="0">
                <a:latin typeface="Arial" panose="020B0604020202020204" pitchFamily="34" charset="0"/>
                <a:cs typeface="Arial" panose="020B0604020202020204" pitchFamily="34" charset="0"/>
              </a:rPr>
              <a:t>Which activity do you think helped you to learn best in this resource?</a:t>
            </a:r>
            <a:endParaRPr lang="en-NZ" sz="2000" dirty="0">
              <a:effectLst/>
              <a:latin typeface="Arial" panose="020B0604020202020204" pitchFamily="34" charset="0"/>
              <a:cs typeface="Arial" panose="020B0604020202020204" pitchFamily="34" charset="0"/>
            </a:endParaRPr>
          </a:p>
        </p:txBody>
      </p:sp>
      <p:sp>
        <p:nvSpPr>
          <p:cNvPr id="12" name="CU: 6">
            <a:extLst>
              <a:ext uri="{FF2B5EF4-FFF2-40B4-BE49-F238E27FC236}">
                <a16:creationId xmlns:a16="http://schemas.microsoft.com/office/drawing/2014/main" id="{42917D35-9EDA-4AA8-8DFA-4750F54327CC}"/>
              </a:ext>
            </a:extLst>
          </p:cNvPr>
          <p:cNvSpPr/>
          <p:nvPr/>
        </p:nvSpPr>
        <p:spPr>
          <a:xfrm>
            <a:off x="1453002" y="5737682"/>
            <a:ext cx="9471413" cy="400110"/>
          </a:xfrm>
          <a:prstGeom prst="rect">
            <a:avLst/>
          </a:prstGeom>
          <a:solidFill>
            <a:srgbClr val="84D1FF"/>
          </a:solidFill>
          <a:ln>
            <a:solidFill>
              <a:schemeClr val="bg1"/>
            </a:solidFill>
          </a:ln>
        </p:spPr>
        <p:txBody>
          <a:bodyPr wrap="square">
            <a:spAutoFit/>
          </a:bodyPr>
          <a:lstStyle/>
          <a:p>
            <a:pPr lvl="0"/>
            <a:r>
              <a:rPr lang="en-NZ" sz="2000" dirty="0">
                <a:latin typeface="Arial" panose="020B0604020202020204" pitchFamily="34" charset="0"/>
                <a:cs typeface="Arial" panose="020B0604020202020204" pitchFamily="34" charset="0"/>
              </a:rPr>
              <a:t>Questions I would like to ask about the topics in this resource are…</a:t>
            </a:r>
            <a:endParaRPr lang="en-NZ" sz="2000" dirty="0">
              <a:effectLst/>
              <a:latin typeface="Arial" panose="020B0604020202020204" pitchFamily="34" charset="0"/>
              <a:cs typeface="Arial" panose="020B0604020202020204" pitchFamily="34" charset="0"/>
            </a:endParaRPr>
          </a:p>
        </p:txBody>
      </p:sp>
      <p:sp>
        <p:nvSpPr>
          <p:cNvPr id="13" name="1">
            <a:extLst>
              <a:ext uri="{FF2B5EF4-FFF2-40B4-BE49-F238E27FC236}">
                <a16:creationId xmlns:a16="http://schemas.microsoft.com/office/drawing/2014/main" id="{BEFDF6B1-3B63-479A-9030-F8C991B10AB0}"/>
              </a:ext>
            </a:extLst>
          </p:cNvPr>
          <p:cNvSpPr txBox="1"/>
          <p:nvPr/>
        </p:nvSpPr>
        <p:spPr>
          <a:xfrm>
            <a:off x="738692" y="2063159"/>
            <a:ext cx="685800" cy="400110"/>
          </a:xfrm>
          <a:prstGeom prst="rect">
            <a:avLst/>
          </a:prstGeom>
          <a:noFill/>
        </p:spPr>
        <p:txBody>
          <a:bodyPr wrap="square" rtlCol="0">
            <a:spAutoFit/>
          </a:bodyPr>
          <a:lstStyle/>
          <a:p>
            <a:r>
              <a:rPr lang="en-NZ" sz="2000" b="1" dirty="0">
                <a:solidFill>
                  <a:schemeClr val="bg1"/>
                </a:solidFill>
                <a:latin typeface="Arial" panose="020B0604020202020204" pitchFamily="34" charset="0"/>
                <a:cs typeface="Arial" panose="020B0604020202020204" pitchFamily="34" charset="0"/>
              </a:rPr>
              <a:t>1)</a:t>
            </a:r>
          </a:p>
        </p:txBody>
      </p:sp>
      <p:sp>
        <p:nvSpPr>
          <p:cNvPr id="14" name="2">
            <a:extLst>
              <a:ext uri="{FF2B5EF4-FFF2-40B4-BE49-F238E27FC236}">
                <a16:creationId xmlns:a16="http://schemas.microsoft.com/office/drawing/2014/main" id="{C938B794-CCC0-42DA-8D1C-2FA4A7C91DEC}"/>
              </a:ext>
            </a:extLst>
          </p:cNvPr>
          <p:cNvSpPr txBox="1"/>
          <p:nvPr/>
        </p:nvSpPr>
        <p:spPr>
          <a:xfrm>
            <a:off x="738692" y="2931725"/>
            <a:ext cx="685800" cy="400110"/>
          </a:xfrm>
          <a:prstGeom prst="rect">
            <a:avLst/>
          </a:prstGeom>
          <a:noFill/>
        </p:spPr>
        <p:txBody>
          <a:bodyPr wrap="square" rtlCol="0">
            <a:spAutoFit/>
          </a:bodyPr>
          <a:lstStyle/>
          <a:p>
            <a:r>
              <a:rPr lang="en-NZ" sz="2000" b="1" dirty="0">
                <a:solidFill>
                  <a:schemeClr val="bg1"/>
                </a:solidFill>
                <a:latin typeface="Arial" panose="020B0604020202020204" pitchFamily="34" charset="0"/>
                <a:cs typeface="Arial" panose="020B0604020202020204" pitchFamily="34" charset="0"/>
              </a:rPr>
              <a:t>2)</a:t>
            </a:r>
          </a:p>
        </p:txBody>
      </p:sp>
      <p:sp>
        <p:nvSpPr>
          <p:cNvPr id="15" name="3">
            <a:extLst>
              <a:ext uri="{FF2B5EF4-FFF2-40B4-BE49-F238E27FC236}">
                <a16:creationId xmlns:a16="http://schemas.microsoft.com/office/drawing/2014/main" id="{54C83077-5083-429F-8CB3-E03C9D1919F9}"/>
              </a:ext>
            </a:extLst>
          </p:cNvPr>
          <p:cNvSpPr txBox="1"/>
          <p:nvPr/>
        </p:nvSpPr>
        <p:spPr>
          <a:xfrm>
            <a:off x="738692" y="3785473"/>
            <a:ext cx="685800" cy="400110"/>
          </a:xfrm>
          <a:prstGeom prst="rect">
            <a:avLst/>
          </a:prstGeom>
          <a:noFill/>
        </p:spPr>
        <p:txBody>
          <a:bodyPr wrap="square" rtlCol="0">
            <a:spAutoFit/>
          </a:bodyPr>
          <a:lstStyle/>
          <a:p>
            <a:r>
              <a:rPr lang="en-NZ" sz="2000" b="1" dirty="0">
                <a:solidFill>
                  <a:schemeClr val="bg1"/>
                </a:solidFill>
                <a:latin typeface="Arial" panose="020B0604020202020204" pitchFamily="34" charset="0"/>
                <a:cs typeface="Arial" panose="020B0604020202020204" pitchFamily="34" charset="0"/>
              </a:rPr>
              <a:t>3)</a:t>
            </a:r>
          </a:p>
        </p:txBody>
      </p:sp>
      <p:sp>
        <p:nvSpPr>
          <p:cNvPr id="16" name="4">
            <a:extLst>
              <a:ext uri="{FF2B5EF4-FFF2-40B4-BE49-F238E27FC236}">
                <a16:creationId xmlns:a16="http://schemas.microsoft.com/office/drawing/2014/main" id="{632F1FE5-E952-4C57-A9F8-EB8F2E58725E}"/>
              </a:ext>
            </a:extLst>
          </p:cNvPr>
          <p:cNvSpPr txBox="1"/>
          <p:nvPr/>
        </p:nvSpPr>
        <p:spPr>
          <a:xfrm>
            <a:off x="738692" y="4332998"/>
            <a:ext cx="685800" cy="400110"/>
          </a:xfrm>
          <a:prstGeom prst="rect">
            <a:avLst/>
          </a:prstGeom>
          <a:noFill/>
        </p:spPr>
        <p:txBody>
          <a:bodyPr wrap="square" rtlCol="0">
            <a:spAutoFit/>
          </a:bodyPr>
          <a:lstStyle/>
          <a:p>
            <a:r>
              <a:rPr lang="en-NZ" sz="2000" b="1" dirty="0">
                <a:solidFill>
                  <a:schemeClr val="bg1"/>
                </a:solidFill>
                <a:latin typeface="Arial" panose="020B0604020202020204" pitchFamily="34" charset="0"/>
                <a:cs typeface="Arial" panose="020B0604020202020204" pitchFamily="34" charset="0"/>
              </a:rPr>
              <a:t>4)</a:t>
            </a:r>
          </a:p>
        </p:txBody>
      </p:sp>
      <p:sp>
        <p:nvSpPr>
          <p:cNvPr id="17" name="5">
            <a:extLst>
              <a:ext uri="{FF2B5EF4-FFF2-40B4-BE49-F238E27FC236}">
                <a16:creationId xmlns:a16="http://schemas.microsoft.com/office/drawing/2014/main" id="{0DBF0C33-FF9A-4556-82BF-E96818938C83}"/>
              </a:ext>
            </a:extLst>
          </p:cNvPr>
          <p:cNvSpPr txBox="1"/>
          <p:nvPr/>
        </p:nvSpPr>
        <p:spPr>
          <a:xfrm>
            <a:off x="738692" y="5188943"/>
            <a:ext cx="685800" cy="400110"/>
          </a:xfrm>
          <a:prstGeom prst="rect">
            <a:avLst/>
          </a:prstGeom>
          <a:noFill/>
        </p:spPr>
        <p:txBody>
          <a:bodyPr wrap="square" rtlCol="0">
            <a:spAutoFit/>
          </a:bodyPr>
          <a:lstStyle/>
          <a:p>
            <a:r>
              <a:rPr lang="en-NZ" sz="2000" b="1" dirty="0">
                <a:solidFill>
                  <a:schemeClr val="bg1"/>
                </a:solidFill>
                <a:latin typeface="Arial" panose="020B0604020202020204" pitchFamily="34" charset="0"/>
                <a:cs typeface="Arial" panose="020B0604020202020204" pitchFamily="34" charset="0"/>
              </a:rPr>
              <a:t>5)</a:t>
            </a:r>
          </a:p>
        </p:txBody>
      </p:sp>
      <p:sp>
        <p:nvSpPr>
          <p:cNvPr id="18" name="6">
            <a:extLst>
              <a:ext uri="{FF2B5EF4-FFF2-40B4-BE49-F238E27FC236}">
                <a16:creationId xmlns:a16="http://schemas.microsoft.com/office/drawing/2014/main" id="{8008AD93-7A4D-41E7-95FF-7147D97E2790}"/>
              </a:ext>
            </a:extLst>
          </p:cNvPr>
          <p:cNvSpPr txBox="1"/>
          <p:nvPr/>
        </p:nvSpPr>
        <p:spPr>
          <a:xfrm>
            <a:off x="738692" y="5737682"/>
            <a:ext cx="685800" cy="400110"/>
          </a:xfrm>
          <a:prstGeom prst="rect">
            <a:avLst/>
          </a:prstGeom>
          <a:noFill/>
        </p:spPr>
        <p:txBody>
          <a:bodyPr wrap="square" rtlCol="0">
            <a:spAutoFit/>
          </a:bodyPr>
          <a:lstStyle/>
          <a:p>
            <a:r>
              <a:rPr lang="en-NZ" sz="2000" b="1" dirty="0">
                <a:solidFill>
                  <a:schemeClr val="bg1"/>
                </a:solidFill>
                <a:latin typeface="Arial" panose="020B0604020202020204" pitchFamily="34" charset="0"/>
                <a:cs typeface="Arial" panose="020B0604020202020204" pitchFamily="34" charset="0"/>
              </a:rPr>
              <a:t>6)</a:t>
            </a:r>
          </a:p>
        </p:txBody>
      </p:sp>
      <p:sp>
        <p:nvSpPr>
          <p:cNvPr id="19" name="Rectangle 18">
            <a:extLst>
              <a:ext uri="{FF2B5EF4-FFF2-40B4-BE49-F238E27FC236}">
                <a16:creationId xmlns:a16="http://schemas.microsoft.com/office/drawing/2014/main" id="{F368B3BC-37A0-4BA4-8E83-1B64106B023C}"/>
              </a:ext>
            </a:extLst>
          </p:cNvPr>
          <p:cNvSpPr/>
          <p:nvPr/>
        </p:nvSpPr>
        <p:spPr>
          <a:xfrm>
            <a:off x="5205371" y="6634970"/>
            <a:ext cx="1781258" cy="230832"/>
          </a:xfrm>
          <a:prstGeom prst="rect">
            <a:avLst/>
          </a:prstGeom>
        </p:spPr>
        <p:txBody>
          <a:bodyPr wrap="none">
            <a:spAutoFit/>
          </a:bodyPr>
          <a:lstStyle/>
          <a:p>
            <a:pPr algn="ctr"/>
            <a:r>
              <a:rPr lang="en-GB" sz="900" dirty="0">
                <a:solidFill>
                  <a:schemeClr val="bg1"/>
                </a:solidFill>
                <a:latin typeface="Arial" pitchFamily="34" charset="0"/>
                <a:ea typeface="Segoe UI" pitchFamily="34" charset="0"/>
                <a:cs typeface="Arial" pitchFamily="34" charset="0"/>
              </a:rPr>
              <a:t>Click in each box to reveal text.</a:t>
            </a:r>
          </a:p>
        </p:txBody>
      </p:sp>
      <p:sp>
        <p:nvSpPr>
          <p:cNvPr id="20" name="Parallelogram 19">
            <a:extLst>
              <a:ext uri="{FF2B5EF4-FFF2-40B4-BE49-F238E27FC236}">
                <a16:creationId xmlns:a16="http://schemas.microsoft.com/office/drawing/2014/main" id="{7F34D89D-1B1F-4E4B-BD30-EB3426C02E70}"/>
              </a:ext>
            </a:extLst>
          </p:cNvPr>
          <p:cNvSpPr/>
          <p:nvPr/>
        </p:nvSpPr>
        <p:spPr>
          <a:xfrm>
            <a:off x="9669780" y="114300"/>
            <a:ext cx="1908810" cy="1760220"/>
          </a:xfrm>
          <a:prstGeom prst="parallelogram">
            <a:avLst>
              <a:gd name="adj" fmla="val 147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1" name="Picture 20">
            <a:extLst>
              <a:ext uri="{FF2B5EF4-FFF2-40B4-BE49-F238E27FC236}">
                <a16:creationId xmlns:a16="http://schemas.microsoft.com/office/drawing/2014/main" id="{FE674A6E-1337-40FF-AC46-B9443461D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354" y="205740"/>
            <a:ext cx="1130455" cy="1565910"/>
          </a:xfrm>
          <a:prstGeom prst="flowChartInputOutput">
            <a:avLst/>
          </a:prstGeom>
        </p:spPr>
      </p:pic>
      <p:pic>
        <p:nvPicPr>
          <p:cNvPr id="22" name="Picture 21">
            <a:extLst>
              <a:ext uri="{FF2B5EF4-FFF2-40B4-BE49-F238E27FC236}">
                <a16:creationId xmlns:a16="http://schemas.microsoft.com/office/drawing/2014/main" id="{B2A9C6AF-4013-4074-BA0D-A97D93C9C3E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91369" y="205740"/>
            <a:ext cx="860082" cy="1565910"/>
          </a:xfrm>
          <a:prstGeom prst="parallelogram">
            <a:avLst/>
          </a:prstGeom>
        </p:spPr>
      </p:pic>
    </p:spTree>
    <p:extLst>
      <p:ext uri="{BB962C8B-B14F-4D97-AF65-F5344CB8AC3E}">
        <p14:creationId xmlns:p14="http://schemas.microsoft.com/office/powerpoint/2010/main" val="3210142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left)">
                                      <p:cBhvr>
                                        <p:cTn id="13" dur="10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10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left)">
                                      <p:cBhvr>
                                        <p:cTn id="25" dur="1000"/>
                                        <p:tgtEl>
                                          <p:spTgt spid="10">
                                            <p:txEl>
                                              <p:pRg st="0" end="0"/>
                                            </p:txEl>
                                          </p:spTgt>
                                        </p:tgtEl>
                                      </p:cBhvr>
                                    </p:animEffec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left)">
                                      <p:cBhvr>
                                        <p:cTn id="31" dur="100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wipe(left)">
                                      <p:cBhvr>
                                        <p:cTn id="37" dur="1000"/>
                                        <p:tgtEl>
                                          <p:spTgt spid="12">
                                            <p:txEl>
                                              <p:pRg st="0" end="0"/>
                                            </p:txEl>
                                          </p:spTgt>
                                        </p:tgtEl>
                                      </p:cBhvr>
                                    </p:animEffec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3">
                                            <p:txEl>
                                              <p:pRg st="0" end="0"/>
                                            </p:txEl>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8">
                                            <p:txEl>
                                              <p:pRg st="0" end="0"/>
                                            </p:txEl>
                                          </p:spTgt>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9">
                                            <p:txEl>
                                              <p:pRg st="0" end="0"/>
                                            </p:txEl>
                                          </p:spTgt>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0">
                                            <p:txEl>
                                              <p:pRg st="0" end="0"/>
                                            </p:txEl>
                                          </p:spTgt>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1">
                                            <p:txEl>
                                              <p:pRg st="0" end="0"/>
                                            </p:txEl>
                                          </p:spTgt>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withEffect">
                                  <p:stCondLst>
                                    <p:cond delay="0"/>
                                  </p:stCondLst>
                                  <p:childTnLst>
                                    <p:set>
                                      <p:cBhvr>
                                        <p:cTn id="57" dur="1" fill="hold">
                                          <p:stCondLst>
                                            <p:cond delay="0"/>
                                          </p:stCondLst>
                                        </p:cTn>
                                        <p:tgtEl>
                                          <p:spTgt spid="3">
                                            <p:txEl>
                                              <p:pRg st="0" end="0"/>
                                            </p:txEl>
                                          </p:spTgt>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8">
                                            <p:txEl>
                                              <p:pRg st="0" end="0"/>
                                            </p:txEl>
                                          </p:spTgt>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9">
                                            <p:txEl>
                                              <p:pRg st="0" end="0"/>
                                            </p:txEl>
                                          </p:spTgt>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0">
                                            <p:txEl>
                                              <p:pRg st="0" end="0"/>
                                            </p:txEl>
                                          </p:spTgt>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1">
                                            <p:txEl>
                                              <p:pRg st="0" end="0"/>
                                            </p:txEl>
                                          </p:spTgt>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BEBA8EAE-BF5A-486C-A8C5-ECC9F3942E4B}">
                <a14:imgProps xmlns:a14="http://schemas.microsoft.com/office/drawing/2010/main">
                  <a14:imgLayer r:embed="rId6">
                    <a14:imgEffect>
                      <a14:artisticBlur/>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3" name="Reflective music - Assumption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78854" y="79655"/>
            <a:ext cx="609600" cy="609600"/>
          </a:xfrm>
          <a:prstGeom prst="rect">
            <a:avLst/>
          </a:prstGeom>
        </p:spPr>
      </p:pic>
      <p:sp>
        <p:nvSpPr>
          <p:cNvPr id="2" name="Title 1">
            <a:extLst>
              <a:ext uri="{FF2B5EF4-FFF2-40B4-BE49-F238E27FC236}">
                <a16:creationId xmlns:a16="http://schemas.microsoft.com/office/drawing/2014/main" id="{4F4F1E09-2978-49CF-9A8E-487ACC220D11}"/>
              </a:ext>
            </a:extLst>
          </p:cNvPr>
          <p:cNvSpPr>
            <a:spLocks noGrp="1"/>
          </p:cNvSpPr>
          <p:nvPr>
            <p:ph type="title"/>
          </p:nvPr>
        </p:nvSpPr>
        <p:spPr>
          <a:xfrm>
            <a:off x="838200" y="0"/>
            <a:ext cx="10515600" cy="1325563"/>
          </a:xfrm>
        </p:spPr>
        <p:txBody>
          <a:bodyPr>
            <a:normAutofit/>
          </a:bodyPr>
          <a:lstStyle/>
          <a:p>
            <a:pPr algn="ctr"/>
            <a:r>
              <a:rPr lang="en-NZ" sz="6000" dirty="0">
                <a:solidFill>
                  <a:srgbClr val="1051A8"/>
                </a:solidFill>
                <a:effectLst>
                  <a:outerShdw blurRad="60007" dist="310007" dir="7680000" sy="30000" kx="1300200" algn="ctr" rotWithShape="0">
                    <a:prstClr val="black">
                      <a:alpha val="32000"/>
                    </a:prstClr>
                  </a:outerShdw>
                </a:effectLst>
                <a:latin typeface="AR BERKLEY" panose="02000000000000000000" pitchFamily="2" charset="0"/>
              </a:rPr>
              <a:t>Time for Reflection</a:t>
            </a:r>
          </a:p>
        </p:txBody>
      </p:sp>
      <p:pic>
        <p:nvPicPr>
          <p:cNvPr id="4" name="Picture 3">
            <a:extLst>
              <a:ext uri="{FF2B5EF4-FFF2-40B4-BE49-F238E27FC236}">
                <a16:creationId xmlns:a16="http://schemas.microsoft.com/office/drawing/2014/main" id="{3857AFF4-C63F-44AE-A080-9F9BFADDEA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0" y="937260"/>
            <a:ext cx="7620000" cy="5715000"/>
          </a:xfrm>
          <a:prstGeom prst="rect">
            <a:avLst/>
          </a:prstGeom>
          <a:effectLst>
            <a:softEdge rad="317500"/>
          </a:effectLst>
        </p:spPr>
      </p:pic>
      <p:sp>
        <p:nvSpPr>
          <p:cNvPr id="5" name="Action Button: Back">
            <a:hlinkClick r:id="" action="ppaction://hlinkshowjump?jump=previousslide" highlightClick="1"/>
            <a:extLst>
              <a:ext uri="{FF2B5EF4-FFF2-40B4-BE49-F238E27FC236}">
                <a16:creationId xmlns:a16="http://schemas.microsoft.com/office/drawing/2014/main" id="{256691E7-02C6-42EC-870F-E5241366FD3F}"/>
              </a:ext>
            </a:extLst>
          </p:cNvPr>
          <p:cNvSpPr/>
          <p:nvPr/>
        </p:nvSpPr>
        <p:spPr>
          <a:xfrm>
            <a:off x="11137776"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PageNumber">
            <a:extLst>
              <a:ext uri="{FF2B5EF4-FFF2-40B4-BE49-F238E27FC236}">
                <a16:creationId xmlns:a16="http://schemas.microsoft.com/office/drawing/2014/main" id="{0F03F2A9-B340-443A-A153-00075BD98C93}"/>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S-10</a:t>
            </a:r>
          </a:p>
        </p:txBody>
      </p:sp>
      <p:sp>
        <p:nvSpPr>
          <p:cNvPr id="8" name="Rectangle 7" hidden="1">
            <a:extLst>
              <a:ext uri="{FF2B5EF4-FFF2-40B4-BE49-F238E27FC236}">
                <a16:creationId xmlns:a16="http://schemas.microsoft.com/office/drawing/2014/main" id="{D7EA9D2E-CA15-4E64-98C0-1D21AA340A41}"/>
              </a:ext>
            </a:extLst>
          </p:cNvPr>
          <p:cNvSpPr/>
          <p:nvPr/>
        </p:nvSpPr>
        <p:spPr>
          <a:xfrm>
            <a:off x="5134559" y="6614480"/>
            <a:ext cx="2210862" cy="230832"/>
          </a:xfrm>
          <a:prstGeom prst="rect">
            <a:avLst/>
          </a:prstGeom>
        </p:spPr>
        <p:txBody>
          <a:bodyPr wrap="none">
            <a:spAutoFit/>
          </a:bodyPr>
          <a:lstStyle/>
          <a:p>
            <a:pPr algn="ctr">
              <a:defRPr/>
            </a:pPr>
            <a:r>
              <a:rPr lang="en-GB" sz="900" dirty="0">
                <a:solidFill>
                  <a:schemeClr val="bg1"/>
                </a:solidFill>
                <a:latin typeface="Arial" pitchFamily="34" charset="0"/>
                <a:ea typeface="Segoe UI" pitchFamily="34" charset="0"/>
                <a:cs typeface="Arial" pitchFamily="34" charset="0"/>
              </a:rPr>
              <a:t>Click the audio icon for reflective music.</a:t>
            </a:r>
          </a:p>
        </p:txBody>
      </p:sp>
      <p:sp>
        <p:nvSpPr>
          <p:cNvPr id="14" name="Action Button: Audio">
            <a:hlinkClick r:id="" action="ppaction://noaction" highlightClick="1"/>
          </p:cNvPr>
          <p:cNvSpPr/>
          <p:nvPr/>
        </p:nvSpPr>
        <p:spPr>
          <a:xfrm>
            <a:off x="10650900" y="6430047"/>
            <a:ext cx="360000" cy="360000"/>
          </a:xfrm>
          <a:prstGeom prst="actionButtonSou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TextBox: Tool instructions stop"/>
          <p:cNvSpPr txBox="1"/>
          <p:nvPr/>
        </p:nvSpPr>
        <p:spPr>
          <a:xfrm>
            <a:off x="4480463" y="6546492"/>
            <a:ext cx="3265639" cy="276999"/>
          </a:xfrm>
          <a:prstGeom prst="rect">
            <a:avLst/>
          </a:prstGeom>
          <a:noFill/>
        </p:spPr>
        <p:txBody>
          <a:bodyPr wrap="none" rtlCol="0">
            <a:spAutoFit/>
          </a:bodyPr>
          <a:lstStyle/>
          <a:p>
            <a:pPr algn="ctr"/>
            <a:r>
              <a:rPr lang="en-GB" sz="1200" dirty="0">
                <a:solidFill>
                  <a:schemeClr val="bg1"/>
                </a:solidFill>
                <a:latin typeface="Arial" pitchFamily="34" charset="0"/>
                <a:ea typeface="Segoe UI" pitchFamily="34" charset="0"/>
                <a:cs typeface="Arial" pitchFamily="34" charset="0"/>
              </a:rPr>
              <a:t>Click the audio button to stop reflective music</a:t>
            </a:r>
          </a:p>
        </p:txBody>
      </p:sp>
      <p:sp>
        <p:nvSpPr>
          <p:cNvPr id="16" name="TextBox: Tool instructions start"/>
          <p:cNvSpPr txBox="1"/>
          <p:nvPr/>
        </p:nvSpPr>
        <p:spPr>
          <a:xfrm>
            <a:off x="4482068" y="6546492"/>
            <a:ext cx="3256020" cy="276999"/>
          </a:xfrm>
          <a:prstGeom prst="rect">
            <a:avLst/>
          </a:prstGeom>
          <a:noFill/>
        </p:spPr>
        <p:txBody>
          <a:bodyPr wrap="none" rtlCol="0">
            <a:spAutoFit/>
          </a:bodyPr>
          <a:lstStyle/>
          <a:p>
            <a:pPr algn="ctr"/>
            <a:r>
              <a:rPr lang="en-GB" sz="1200" dirty="0">
                <a:solidFill>
                  <a:schemeClr val="bg1"/>
                </a:solidFill>
                <a:latin typeface="Arial" pitchFamily="34" charset="0"/>
                <a:ea typeface="Segoe UI" pitchFamily="34" charset="0"/>
                <a:cs typeface="Arial" pitchFamily="34" charset="0"/>
              </a:rPr>
              <a:t>Click the audio button to play reflective music</a:t>
            </a:r>
          </a:p>
        </p:txBody>
      </p:sp>
      <p:pic>
        <p:nvPicPr>
          <p:cNvPr id="17" name="Feedback">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261" y="5884917"/>
            <a:ext cx="1170335" cy="835083"/>
          </a:xfrm>
          <a:prstGeom prst="rect">
            <a:avLst/>
          </a:prstGeom>
        </p:spPr>
      </p:pic>
    </p:spTree>
    <p:extLst>
      <p:ext uri="{BB962C8B-B14F-4D97-AF65-F5344CB8AC3E}">
        <p14:creationId xmlns:p14="http://schemas.microsoft.com/office/powerpoint/2010/main" val="1574415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xit" presetSubtype="0" fill="hold" grpId="1"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44564" fill="hold"/>
                                        <p:tgtEl>
                                          <p:spTgt spid="13"/>
                                        </p:tgtEl>
                                      </p:cBhvr>
                                    </p:cmd>
                                  </p:childTnLst>
                                </p:cTn>
                              </p:par>
                              <p:par>
                                <p:cTn id="18" presetID="1" presetClass="emph" presetSubtype="2" fill="hold" nodeType="withEffect">
                                  <p:stCondLst>
                                    <p:cond delay="0"/>
                                  </p:stCondLst>
                                  <p:childTnLst>
                                    <p:animClr clrSpc="rgb" dir="cw">
                                      <p:cBhvr>
                                        <p:cTn id="19" dur="1000" fill="hold"/>
                                        <p:tgtEl>
                                          <p:spTgt spid="14"/>
                                        </p:tgtEl>
                                        <p:attrNameLst>
                                          <p:attrName>fillcolor</p:attrName>
                                        </p:attrNameLst>
                                      </p:cBhvr>
                                      <p:to>
                                        <a:srgbClr val="C0504D"/>
                                      </p:to>
                                    </p:animClr>
                                    <p:set>
                                      <p:cBhvr>
                                        <p:cTn id="20" dur="1000" fill="hold"/>
                                        <p:tgtEl>
                                          <p:spTgt spid="14"/>
                                        </p:tgtEl>
                                        <p:attrNameLst>
                                          <p:attrName>fill.type</p:attrName>
                                        </p:attrNameLst>
                                      </p:cBhvr>
                                      <p:to>
                                        <p:strVal val="solid"/>
                                      </p:to>
                                    </p:set>
                                    <p:set>
                                      <p:cBhvr>
                                        <p:cTn id="21" dur="1000" fill="hold"/>
                                        <p:tgtEl>
                                          <p:spTgt spid="14"/>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3"/>
                                        </p:tgtEl>
                                      </p:cBhvr>
                                    </p:cmd>
                                  </p:childTnLst>
                                </p:cTn>
                              </p:par>
                              <p:par>
                                <p:cTn id="26" presetID="1" presetClass="emph" presetSubtype="2" fill="hold" nodeType="withEffect">
                                  <p:stCondLst>
                                    <p:cond delay="0"/>
                                  </p:stCondLst>
                                  <p:childTnLst>
                                    <p:animClr clrSpc="rgb" dir="cw">
                                      <p:cBhvr>
                                        <p:cTn id="27" dur="2000" fill="hold"/>
                                        <p:tgtEl>
                                          <p:spTgt spid="14"/>
                                        </p:tgtEl>
                                        <p:attrNameLst>
                                          <p:attrName>fillcolor</p:attrName>
                                        </p:attrNameLst>
                                      </p:cBhvr>
                                      <p:to>
                                        <a:schemeClr val="bg1"/>
                                      </p:to>
                                    </p:animClr>
                                    <p:set>
                                      <p:cBhvr>
                                        <p:cTn id="28" dur="2000" fill="hold"/>
                                        <p:tgtEl>
                                          <p:spTgt spid="14"/>
                                        </p:tgtEl>
                                        <p:attrNameLst>
                                          <p:attrName>fill.type</p:attrName>
                                        </p:attrNameLst>
                                      </p:cBhvr>
                                      <p:to>
                                        <p:strVal val="solid"/>
                                      </p:to>
                                    </p:set>
                                    <p:set>
                                      <p:cBhvr>
                                        <p:cTn id="29" dur="2000" fill="hold"/>
                                        <p:tgtEl>
                                          <p:spTgt spid="14"/>
                                        </p:tgtEl>
                                        <p:attrNameLst>
                                          <p:attrName>fill.on</p:attrName>
                                        </p:attrNameLst>
                                      </p:cBhvr>
                                      <p:to>
                                        <p:strVal val="true"/>
                                      </p:to>
                                    </p:set>
                                  </p:childTnLst>
                                </p:cTn>
                              </p:par>
                              <p:par>
                                <p:cTn id="30" presetID="10" presetClass="exit" presetSubtype="0" fill="hold" grpId="1"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ntr" presetSubtype="0" fill="hold" grpId="2"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nextCondLst>
                <p:cond evt="onClick" delay="0">
                  <p:tgtEl>
                    <p:spTgt spid="14"/>
                  </p:tgtEl>
                </p:cond>
              </p:nextCondLst>
            </p:seq>
            <p:audio>
              <p:cMediaNode vol="80000">
                <p:cTn id="36" fill="hold" display="0">
                  <p:stCondLst>
                    <p:cond delay="indefinite"/>
                  </p:stCondLst>
                  <p:endCondLst>
                    <p:cond evt="onStopAudio" delay="0">
                      <p:tgtEl>
                        <p:sldTgt/>
                      </p:tgtEl>
                    </p:cond>
                  </p:endCondLst>
                </p:cTn>
                <p:tgtEl>
                  <p:spTgt spid="13"/>
                </p:tgtEl>
              </p:cMediaNode>
            </p:audio>
          </p:childTnLst>
        </p:cTn>
      </p:par>
    </p:tnLst>
    <p:bldLst>
      <p:bldP spid="15" grpId="0"/>
      <p:bldP spid="15" grpId="1"/>
      <p:bldP spid="16" grpId="0"/>
      <p:bldP spid="16" grpId="1"/>
      <p:bldP spid="16" grpId="2"/>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8634F-A55E-4A00-BABA-5A73D95322BB}"/>
              </a:ext>
            </a:extLst>
          </p:cNvPr>
          <p:cNvSpPr>
            <a:spLocks noGrp="1"/>
          </p:cNvSpPr>
          <p:nvPr>
            <p:ph type="title"/>
          </p:nvPr>
        </p:nvSpPr>
        <p:spPr>
          <a:xfrm>
            <a:off x="0" y="193674"/>
            <a:ext cx="12192000" cy="1325563"/>
          </a:xfrm>
        </p:spPr>
        <p:txBody>
          <a:bodyPr>
            <a:normAutofit/>
          </a:bodyPr>
          <a:lstStyle/>
          <a:p>
            <a:pPr algn="ctr"/>
            <a:r>
              <a:rPr lang="en-NZ"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Mary looks after our land and the lands of our birth</a:t>
            </a:r>
          </a:p>
        </p:txBody>
      </p:sp>
      <p:pic>
        <p:nvPicPr>
          <p:cNvPr id="4" name="Picture 3">
            <a:extLst>
              <a:ext uri="{FF2B5EF4-FFF2-40B4-BE49-F238E27FC236}">
                <a16:creationId xmlns:a16="http://schemas.microsoft.com/office/drawing/2014/main" id="{A26E79C4-33D8-4B2F-81F5-FDB2718333FD}"/>
              </a:ext>
            </a:extLst>
          </p:cNvPr>
          <p:cNvPicPr>
            <a:picLocks noChangeAspect="1"/>
          </p:cNvPicPr>
          <p:nvPr/>
        </p:nvPicPr>
        <p:blipFill>
          <a:blip r:embed="rId2">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2250" y="1519237"/>
            <a:ext cx="8555036" cy="4900814"/>
          </a:xfrm>
          <a:prstGeom prst="rect">
            <a:avLst/>
          </a:prstGeom>
          <a:ln>
            <a:solidFill>
              <a:schemeClr val="tx1"/>
            </a:solidFill>
          </a:ln>
        </p:spPr>
      </p:pic>
      <p:sp>
        <p:nvSpPr>
          <p:cNvPr id="3" name="Rectangle 2">
            <a:extLst>
              <a:ext uri="{FF2B5EF4-FFF2-40B4-BE49-F238E27FC236}">
                <a16:creationId xmlns:a16="http://schemas.microsoft.com/office/drawing/2014/main" id="{E3FBD016-B860-489A-AF89-BF0C315425DA}"/>
              </a:ext>
            </a:extLst>
          </p:cNvPr>
          <p:cNvSpPr/>
          <p:nvPr/>
        </p:nvSpPr>
        <p:spPr>
          <a:xfrm>
            <a:off x="273778" y="2520924"/>
            <a:ext cx="2214694" cy="17526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en-NZ" dirty="0">
                <a:solidFill>
                  <a:schemeClr val="tx1"/>
                </a:solidFill>
                <a:latin typeface="Arial" panose="020B0604020202020204" pitchFamily="34" charset="0"/>
                <a:cs typeface="Arial" panose="020B0604020202020204" pitchFamily="34" charset="0"/>
              </a:rPr>
              <a:t>Please mark on the map where –</a:t>
            </a:r>
          </a:p>
          <a:p>
            <a:pPr marL="285750" indent="-285750">
              <a:spcAft>
                <a:spcPts val="600"/>
              </a:spcAft>
              <a:buFont typeface="Wingdings" panose="05000000000000000000" pitchFamily="2" charset="2"/>
              <a:buChar char="§"/>
            </a:pPr>
            <a:r>
              <a:rPr lang="en-NZ" dirty="0">
                <a:solidFill>
                  <a:schemeClr val="tx1"/>
                </a:solidFill>
                <a:latin typeface="Arial" panose="020B0604020202020204" pitchFamily="34" charset="0"/>
                <a:cs typeface="Arial" panose="020B0604020202020204" pitchFamily="34" charset="0"/>
              </a:rPr>
              <a:t>Mary lived</a:t>
            </a:r>
          </a:p>
          <a:p>
            <a:pPr marL="285750" indent="-285750">
              <a:spcAft>
                <a:spcPts val="600"/>
              </a:spcAft>
              <a:buFont typeface="Wingdings" panose="05000000000000000000" pitchFamily="2" charset="2"/>
              <a:buChar char="§"/>
            </a:pPr>
            <a:r>
              <a:rPr lang="en-NZ" dirty="0">
                <a:solidFill>
                  <a:schemeClr val="tx1"/>
                </a:solidFill>
                <a:latin typeface="Arial" panose="020B0604020202020204" pitchFamily="34" charset="0"/>
                <a:cs typeface="Arial" panose="020B0604020202020204" pitchFamily="34" charset="0"/>
              </a:rPr>
              <a:t>You were born</a:t>
            </a:r>
          </a:p>
          <a:p>
            <a:pPr marL="285750" indent="-285750">
              <a:spcAft>
                <a:spcPts val="600"/>
              </a:spcAft>
              <a:buFont typeface="Wingdings" panose="05000000000000000000" pitchFamily="2" charset="2"/>
              <a:buChar char="§"/>
            </a:pPr>
            <a:r>
              <a:rPr lang="en-NZ" dirty="0">
                <a:solidFill>
                  <a:schemeClr val="tx1"/>
                </a:solidFill>
                <a:latin typeface="Arial" panose="020B0604020202020204" pitchFamily="34" charset="0"/>
                <a:cs typeface="Arial" panose="020B0604020202020204" pitchFamily="34" charset="0"/>
              </a:rPr>
              <a:t>You live now</a:t>
            </a:r>
          </a:p>
        </p:txBody>
      </p:sp>
      <p:sp>
        <p:nvSpPr>
          <p:cNvPr id="5" name="TextBox: PageNumber">
            <a:extLst>
              <a:ext uri="{FF2B5EF4-FFF2-40B4-BE49-F238E27FC236}">
                <a16:creationId xmlns:a16="http://schemas.microsoft.com/office/drawing/2014/main" id="{08878223-8051-49EE-A4F7-90E4F9C3E49C}"/>
              </a:ext>
            </a:extLst>
          </p:cNvPr>
          <p:cNvSpPr txBox="1">
            <a:spLocks/>
          </p:cNvSpPr>
          <p:nvPr/>
        </p:nvSpPr>
        <p:spPr>
          <a:xfrm>
            <a:off x="11696700" y="6434480"/>
            <a:ext cx="381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S-3</a:t>
            </a:r>
          </a:p>
        </p:txBody>
      </p:sp>
      <p:sp>
        <p:nvSpPr>
          <p:cNvPr id="6" name="TextBox: Worksheet Indication">
            <a:extLst>
              <a:ext uri="{FF2B5EF4-FFF2-40B4-BE49-F238E27FC236}">
                <a16:creationId xmlns:a16="http://schemas.microsoft.com/office/drawing/2014/main" id="{869D4681-626C-40E2-A0E0-EE23003FE691}"/>
              </a:ext>
            </a:extLst>
          </p:cNvPr>
          <p:cNvSpPr txBox="1"/>
          <p:nvPr/>
        </p:nvSpPr>
        <p:spPr>
          <a:xfrm>
            <a:off x="0" y="6498000"/>
            <a:ext cx="1260000" cy="360000"/>
          </a:xfrm>
          <a:prstGeom prst="rect">
            <a:avLst/>
          </a:prstGeom>
          <a:noFill/>
          <a:ln w="0">
            <a:noFill/>
          </a:ln>
        </p:spPr>
        <p:txBody>
          <a:bodyPr wrap="square" rtlCol="0">
            <a:noAutofit/>
          </a:bodyPr>
          <a:lstStyle/>
          <a:p>
            <a:r>
              <a:rPr lang="en-GB" sz="1600" b="1" dirty="0">
                <a:solidFill>
                  <a:prstClr val="black"/>
                </a:solidFill>
                <a:latin typeface="Arial" pitchFamily="34" charset="0"/>
                <a:cs typeface="Arial" pitchFamily="34" charset="0"/>
              </a:rPr>
              <a:t>Worksheet</a:t>
            </a:r>
          </a:p>
        </p:txBody>
      </p:sp>
      <p:sp>
        <p:nvSpPr>
          <p:cNvPr id="7" name="Rectangle 6">
            <a:extLst>
              <a:ext uri="{FF2B5EF4-FFF2-40B4-BE49-F238E27FC236}">
                <a16:creationId xmlns:a16="http://schemas.microsoft.com/office/drawing/2014/main" id="{27141FBB-8B66-465E-9A5A-EE87DDFB68C5}"/>
              </a:ext>
            </a:extLst>
          </p:cNvPr>
          <p:cNvSpPr/>
          <p:nvPr/>
        </p:nvSpPr>
        <p:spPr>
          <a:xfrm>
            <a:off x="4822777" y="6625547"/>
            <a:ext cx="2589170" cy="230832"/>
          </a:xfrm>
          <a:prstGeom prst="rect">
            <a:avLst/>
          </a:prstGeom>
        </p:spPr>
        <p:txBody>
          <a:bodyPr wrap="none">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8" name="Action Button: Up">
            <a:hlinkClick r:id="rId4" action="ppaction://hlinksldjump" highlightClick="1"/>
            <a:extLst>
              <a:ext uri="{FF2B5EF4-FFF2-40B4-BE49-F238E27FC236}">
                <a16:creationId xmlns:a16="http://schemas.microsoft.com/office/drawing/2014/main" id="{A5D7184C-022F-4C5F-8A16-A6A1F7AC6154}"/>
              </a:ext>
            </a:extLst>
          </p:cNvPr>
          <p:cNvSpPr/>
          <p:nvPr/>
        </p:nvSpPr>
        <p:spPr>
          <a:xfrm rot="16200000">
            <a:off x="11247684" y="6434460"/>
            <a:ext cx="360000" cy="36004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AD896BB-B516-4459-8139-C8156AB8D651}"/>
              </a:ext>
            </a:extLst>
          </p:cNvPr>
          <p:cNvSpPr txBox="1"/>
          <p:nvPr/>
        </p:nvSpPr>
        <p:spPr>
          <a:xfrm>
            <a:off x="0" y="0"/>
            <a:ext cx="12192000" cy="307777"/>
          </a:xfrm>
          <a:prstGeom prst="rect">
            <a:avLst/>
          </a:prstGeom>
          <a:noFill/>
        </p:spPr>
        <p:txBody>
          <a:bodyPr wrap="square" rtlCol="0">
            <a:spAutoFit/>
          </a:bodyPr>
          <a:lstStyle/>
          <a:p>
            <a:pPr algn="ctr"/>
            <a:r>
              <a:rPr lang="en-NZ" sz="1400" dirty="0">
                <a:latin typeface="Arial" panose="020B0604020202020204" pitchFamily="34" charset="0"/>
                <a:cs typeface="Arial" panose="020B0604020202020204" pitchFamily="34" charset="0"/>
              </a:rPr>
              <a:t>Name__________________________________ Date_______________</a:t>
            </a:r>
          </a:p>
        </p:txBody>
      </p:sp>
    </p:spTree>
    <p:extLst>
      <p:ext uri="{BB962C8B-B14F-4D97-AF65-F5344CB8AC3E}">
        <p14:creationId xmlns:p14="http://schemas.microsoft.com/office/powerpoint/2010/main" val="2919672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42809-996B-4E44-BDDF-6DD5564B082F}"/>
              </a:ext>
            </a:extLst>
          </p:cNvPr>
          <p:cNvSpPr>
            <a:spLocks noGrp="1"/>
          </p:cNvSpPr>
          <p:nvPr>
            <p:ph type="title"/>
          </p:nvPr>
        </p:nvSpPr>
        <p:spPr>
          <a:xfrm>
            <a:off x="160020" y="365125"/>
            <a:ext cx="11841480" cy="1325563"/>
          </a:xfrm>
        </p:spPr>
        <p:txBody>
          <a:bodyPr/>
          <a:lstStyle/>
          <a:p>
            <a:pPr algn="ctr"/>
            <a:r>
              <a:rPr lang="en-NZ"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Celebrating the feast of Mary’s Assumption</a:t>
            </a:r>
          </a:p>
        </p:txBody>
      </p:sp>
      <p:pic>
        <p:nvPicPr>
          <p:cNvPr id="4" name="Picture 3">
            <a:extLst>
              <a:ext uri="{FF2B5EF4-FFF2-40B4-BE49-F238E27FC236}">
                <a16:creationId xmlns:a16="http://schemas.microsoft.com/office/drawing/2014/main" id="{088C2EB5-9AC6-4489-A705-E2DBF9E927E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8166938" y="1718175"/>
            <a:ext cx="2833687" cy="2371044"/>
          </a:xfrm>
          <a:prstGeom prst="rect">
            <a:avLst/>
          </a:prstGeom>
        </p:spPr>
      </p:pic>
      <p:graphicFrame>
        <p:nvGraphicFramePr>
          <p:cNvPr id="5" name="Table 4">
            <a:extLst>
              <a:ext uri="{FF2B5EF4-FFF2-40B4-BE49-F238E27FC236}">
                <a16:creationId xmlns:a16="http://schemas.microsoft.com/office/drawing/2014/main" id="{8975E56D-E538-4ED9-A1DE-CBCC24ABA8D9}"/>
              </a:ext>
            </a:extLst>
          </p:cNvPr>
          <p:cNvGraphicFramePr>
            <a:graphicFrameLocks noGrp="1"/>
          </p:cNvGraphicFramePr>
          <p:nvPr>
            <p:extLst>
              <p:ext uri="{D42A27DB-BD31-4B8C-83A1-F6EECF244321}">
                <p14:modId xmlns:p14="http://schemas.microsoft.com/office/powerpoint/2010/main" val="1526187733"/>
              </p:ext>
            </p:extLst>
          </p:nvPr>
        </p:nvGraphicFramePr>
        <p:xfrm>
          <a:off x="1244666" y="1959053"/>
          <a:ext cx="4068350" cy="3962400"/>
        </p:xfrm>
        <a:graphic>
          <a:graphicData uri="http://schemas.openxmlformats.org/drawingml/2006/table">
            <a:tbl>
              <a:tblPr firstRow="1" bandRow="1">
                <a:tableStyleId>{5940675A-B579-460E-94D1-54222C63F5DA}</a:tableStyleId>
              </a:tblPr>
              <a:tblGrid>
                <a:gridCol w="406835">
                  <a:extLst>
                    <a:ext uri="{9D8B030D-6E8A-4147-A177-3AD203B41FA5}">
                      <a16:colId xmlns:a16="http://schemas.microsoft.com/office/drawing/2014/main" val="569853870"/>
                    </a:ext>
                  </a:extLst>
                </a:gridCol>
                <a:gridCol w="406835">
                  <a:extLst>
                    <a:ext uri="{9D8B030D-6E8A-4147-A177-3AD203B41FA5}">
                      <a16:colId xmlns:a16="http://schemas.microsoft.com/office/drawing/2014/main" val="2009316130"/>
                    </a:ext>
                  </a:extLst>
                </a:gridCol>
                <a:gridCol w="406835">
                  <a:extLst>
                    <a:ext uri="{9D8B030D-6E8A-4147-A177-3AD203B41FA5}">
                      <a16:colId xmlns:a16="http://schemas.microsoft.com/office/drawing/2014/main" val="1101869404"/>
                    </a:ext>
                  </a:extLst>
                </a:gridCol>
                <a:gridCol w="406835">
                  <a:extLst>
                    <a:ext uri="{9D8B030D-6E8A-4147-A177-3AD203B41FA5}">
                      <a16:colId xmlns:a16="http://schemas.microsoft.com/office/drawing/2014/main" val="2607386536"/>
                    </a:ext>
                  </a:extLst>
                </a:gridCol>
                <a:gridCol w="406835">
                  <a:extLst>
                    <a:ext uri="{9D8B030D-6E8A-4147-A177-3AD203B41FA5}">
                      <a16:colId xmlns:a16="http://schemas.microsoft.com/office/drawing/2014/main" val="2108508446"/>
                    </a:ext>
                  </a:extLst>
                </a:gridCol>
                <a:gridCol w="406835">
                  <a:extLst>
                    <a:ext uri="{9D8B030D-6E8A-4147-A177-3AD203B41FA5}">
                      <a16:colId xmlns:a16="http://schemas.microsoft.com/office/drawing/2014/main" val="2036366682"/>
                    </a:ext>
                  </a:extLst>
                </a:gridCol>
                <a:gridCol w="406835">
                  <a:extLst>
                    <a:ext uri="{9D8B030D-6E8A-4147-A177-3AD203B41FA5}">
                      <a16:colId xmlns:a16="http://schemas.microsoft.com/office/drawing/2014/main" val="102206778"/>
                    </a:ext>
                  </a:extLst>
                </a:gridCol>
                <a:gridCol w="406835">
                  <a:extLst>
                    <a:ext uri="{9D8B030D-6E8A-4147-A177-3AD203B41FA5}">
                      <a16:colId xmlns:a16="http://schemas.microsoft.com/office/drawing/2014/main" val="1645875621"/>
                    </a:ext>
                  </a:extLst>
                </a:gridCol>
                <a:gridCol w="406835">
                  <a:extLst>
                    <a:ext uri="{9D8B030D-6E8A-4147-A177-3AD203B41FA5}">
                      <a16:colId xmlns:a16="http://schemas.microsoft.com/office/drawing/2014/main" val="2618117091"/>
                    </a:ext>
                  </a:extLst>
                </a:gridCol>
                <a:gridCol w="406835">
                  <a:extLst>
                    <a:ext uri="{9D8B030D-6E8A-4147-A177-3AD203B41FA5}">
                      <a16:colId xmlns:a16="http://schemas.microsoft.com/office/drawing/2014/main" val="1044068766"/>
                    </a:ext>
                  </a:extLst>
                </a:gridCol>
              </a:tblGrid>
              <a:tr h="370840">
                <a:tc>
                  <a:txBody>
                    <a:bodyPr/>
                    <a:lstStyle/>
                    <a:p>
                      <a:pPr algn="ctr"/>
                      <a:r>
                        <a:rPr lang="en-NZ" sz="2000" b="1"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5925463"/>
                  </a:ext>
                </a:extLst>
              </a:tr>
              <a:tr h="370840">
                <a:tc>
                  <a:txBody>
                    <a:bodyPr/>
                    <a:lstStyle/>
                    <a:p>
                      <a:pPr algn="ctr"/>
                      <a:r>
                        <a:rPr lang="en-NZ" sz="2000" b="1"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4708025"/>
                  </a:ext>
                </a:extLst>
              </a:tr>
              <a:tr h="370840">
                <a:tc>
                  <a:txBody>
                    <a:bodyPr/>
                    <a:lstStyle/>
                    <a:p>
                      <a:pPr algn="ctr"/>
                      <a:r>
                        <a:rPr lang="en-NZ" sz="2000" b="1" dirty="0">
                          <a:latin typeface="Arial" panose="020B0604020202020204" pitchFamily="34" charset="0"/>
                          <a:cs typeface="Arial" panose="020B0604020202020204" pitchFamily="34" charset="0"/>
                        </a:rPr>
                        <a:t>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1809822"/>
                  </a:ext>
                </a:extLst>
              </a:tr>
              <a:tr h="370840">
                <a:tc>
                  <a:txBody>
                    <a:bodyPr/>
                    <a:lstStyle/>
                    <a:p>
                      <a:pPr algn="ctr"/>
                      <a:r>
                        <a:rPr lang="en-NZ" sz="2000" b="1"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80393982"/>
                  </a:ext>
                </a:extLst>
              </a:tr>
              <a:tr h="370840">
                <a:tc>
                  <a:txBody>
                    <a:bodyPr/>
                    <a:lstStyle/>
                    <a:p>
                      <a:pPr algn="ctr"/>
                      <a:r>
                        <a:rPr lang="en-NZ" sz="2000" b="1"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02493157"/>
                  </a:ext>
                </a:extLst>
              </a:tr>
              <a:tr h="370840">
                <a:tc>
                  <a:txBody>
                    <a:bodyPr/>
                    <a:lstStyle/>
                    <a:p>
                      <a:pPr algn="ctr"/>
                      <a:r>
                        <a:rPr lang="en-NZ" sz="2000" b="1"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1369159"/>
                  </a:ext>
                </a:extLst>
              </a:tr>
              <a:tr h="370840">
                <a:tc>
                  <a:txBody>
                    <a:bodyPr/>
                    <a:lstStyle/>
                    <a:p>
                      <a:pPr algn="ctr"/>
                      <a:r>
                        <a:rPr lang="en-NZ" sz="2000" b="1"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2826754"/>
                  </a:ext>
                </a:extLst>
              </a:tr>
              <a:tr h="370840">
                <a:tc>
                  <a:txBody>
                    <a:bodyPr/>
                    <a:lstStyle/>
                    <a:p>
                      <a:pPr algn="ctr"/>
                      <a:r>
                        <a:rPr lang="en-NZ" sz="2000" b="1"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245570"/>
                  </a:ext>
                </a:extLst>
              </a:tr>
              <a:tr h="370840">
                <a:tc>
                  <a:txBody>
                    <a:bodyPr/>
                    <a:lstStyle/>
                    <a:p>
                      <a:pPr algn="ctr"/>
                      <a:r>
                        <a:rPr lang="en-NZ" sz="2000" b="1"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2564992"/>
                  </a:ext>
                </a:extLst>
              </a:tr>
              <a:tr h="370840">
                <a:tc>
                  <a:txBody>
                    <a:bodyPr/>
                    <a:lstStyle/>
                    <a:p>
                      <a:pPr algn="ctr"/>
                      <a:r>
                        <a:rPr lang="en-NZ" sz="2000" b="1"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1"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3792574"/>
                  </a:ext>
                </a:extLst>
              </a:tr>
            </a:tbl>
          </a:graphicData>
        </a:graphic>
      </p:graphicFrame>
      <p:sp>
        <p:nvSpPr>
          <p:cNvPr id="6" name="Rectangle 5">
            <a:extLst>
              <a:ext uri="{FF2B5EF4-FFF2-40B4-BE49-F238E27FC236}">
                <a16:creationId xmlns:a16="http://schemas.microsoft.com/office/drawing/2014/main" id="{E49C3DBE-F95E-41C2-AF7A-F7E5202F6262}"/>
              </a:ext>
            </a:extLst>
          </p:cNvPr>
          <p:cNvSpPr/>
          <p:nvPr/>
        </p:nvSpPr>
        <p:spPr>
          <a:xfrm>
            <a:off x="7424057" y="4116706"/>
            <a:ext cx="4319451" cy="1339469"/>
          </a:xfrm>
          <a:prstGeom prst="rect">
            <a:avLst/>
          </a:prstGeom>
          <a:solidFill>
            <a:schemeClr val="bg1"/>
          </a:solidFill>
          <a:ln>
            <a:solidFill>
              <a:schemeClr val="bg1"/>
            </a:solidFill>
          </a:ln>
        </p:spPr>
        <p:txBody>
          <a:bodyPr wrap="square">
            <a:spAutoFit/>
          </a:bodyPr>
          <a:lstStyle/>
          <a:p>
            <a:pPr>
              <a:lnSpc>
                <a:spcPct val="115000"/>
              </a:lnSpc>
              <a:spcAft>
                <a:spcPts val="1000"/>
              </a:spcAft>
            </a:pPr>
            <a:r>
              <a:rPr lang="en-NZ" b="1" dirty="0">
                <a:solidFill>
                  <a:srgbClr val="000000"/>
                </a:solidFill>
                <a:latin typeface="Arial" panose="020B0604020202020204" pitchFamily="34" charset="0"/>
                <a:ea typeface="Calibri" panose="020F0502020204030204" pitchFamily="34" charset="0"/>
                <a:cs typeface="Arial" panose="020B0604020202020204" pitchFamily="34" charset="0"/>
              </a:rPr>
              <a:t>Assumption Day is a special Holy Day for all people in Aotearoa to pray to Mary to help us live together in peace and harmony. </a:t>
            </a:r>
            <a:endParaRPr lang="en-NZ" sz="105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PageNumber">
            <a:extLst>
              <a:ext uri="{FF2B5EF4-FFF2-40B4-BE49-F238E27FC236}">
                <a16:creationId xmlns:a16="http://schemas.microsoft.com/office/drawing/2014/main" id="{BF26EBBC-9E82-4694-BF85-23BB67F79BA4}"/>
              </a:ext>
            </a:extLst>
          </p:cNvPr>
          <p:cNvSpPr txBox="1">
            <a:spLocks/>
          </p:cNvSpPr>
          <p:nvPr/>
        </p:nvSpPr>
        <p:spPr>
          <a:xfrm>
            <a:off x="11696700" y="6434480"/>
            <a:ext cx="381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S-7</a:t>
            </a:r>
          </a:p>
        </p:txBody>
      </p:sp>
      <p:sp>
        <p:nvSpPr>
          <p:cNvPr id="8" name="TextBox: Worksheet Indication">
            <a:extLst>
              <a:ext uri="{FF2B5EF4-FFF2-40B4-BE49-F238E27FC236}">
                <a16:creationId xmlns:a16="http://schemas.microsoft.com/office/drawing/2014/main" id="{BDEF4E77-E508-4EBE-99D1-48789AEFAC8E}"/>
              </a:ext>
            </a:extLst>
          </p:cNvPr>
          <p:cNvSpPr txBox="1"/>
          <p:nvPr/>
        </p:nvSpPr>
        <p:spPr>
          <a:xfrm>
            <a:off x="0" y="6498000"/>
            <a:ext cx="1260000" cy="360000"/>
          </a:xfrm>
          <a:prstGeom prst="rect">
            <a:avLst/>
          </a:prstGeom>
          <a:noFill/>
          <a:ln w="0">
            <a:noFill/>
          </a:ln>
        </p:spPr>
        <p:txBody>
          <a:bodyPr wrap="square" rtlCol="0">
            <a:noAutofit/>
          </a:bodyPr>
          <a:lstStyle/>
          <a:p>
            <a:r>
              <a:rPr lang="en-GB" sz="1600" b="1" dirty="0">
                <a:solidFill>
                  <a:prstClr val="black"/>
                </a:solidFill>
                <a:latin typeface="Arial" pitchFamily="34" charset="0"/>
                <a:cs typeface="Arial" pitchFamily="34" charset="0"/>
              </a:rPr>
              <a:t>Worksheet</a:t>
            </a:r>
          </a:p>
        </p:txBody>
      </p:sp>
      <p:sp>
        <p:nvSpPr>
          <p:cNvPr id="9" name="Rectangle 8">
            <a:extLst>
              <a:ext uri="{FF2B5EF4-FFF2-40B4-BE49-F238E27FC236}">
                <a16:creationId xmlns:a16="http://schemas.microsoft.com/office/drawing/2014/main" id="{F54B3586-F571-435D-B6CA-FACAF687E862}"/>
              </a:ext>
            </a:extLst>
          </p:cNvPr>
          <p:cNvSpPr/>
          <p:nvPr/>
        </p:nvSpPr>
        <p:spPr>
          <a:xfrm>
            <a:off x="4822777" y="6625547"/>
            <a:ext cx="2589170" cy="230832"/>
          </a:xfrm>
          <a:prstGeom prst="rect">
            <a:avLst/>
          </a:prstGeom>
        </p:spPr>
        <p:txBody>
          <a:bodyPr wrap="none">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10" name="Action Button: Up">
            <a:hlinkClick r:id="rId5" action="ppaction://hlinksldjump" highlightClick="1"/>
            <a:extLst>
              <a:ext uri="{FF2B5EF4-FFF2-40B4-BE49-F238E27FC236}">
                <a16:creationId xmlns:a16="http://schemas.microsoft.com/office/drawing/2014/main" id="{3A6D5A56-6E9C-4003-844F-D1B559BFF94D}"/>
              </a:ext>
            </a:extLst>
          </p:cNvPr>
          <p:cNvSpPr/>
          <p:nvPr/>
        </p:nvSpPr>
        <p:spPr>
          <a:xfrm rot="16200000">
            <a:off x="11247684" y="6434460"/>
            <a:ext cx="360000" cy="36004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A47B3DD-CBDA-47D6-AF62-6E7F3E2EC85A}"/>
              </a:ext>
            </a:extLst>
          </p:cNvPr>
          <p:cNvSpPr txBox="1"/>
          <p:nvPr/>
        </p:nvSpPr>
        <p:spPr>
          <a:xfrm>
            <a:off x="0" y="0"/>
            <a:ext cx="12192000" cy="307777"/>
          </a:xfrm>
          <a:prstGeom prst="rect">
            <a:avLst/>
          </a:prstGeom>
          <a:noFill/>
        </p:spPr>
        <p:txBody>
          <a:bodyPr wrap="square" rtlCol="0">
            <a:spAutoFit/>
          </a:bodyPr>
          <a:lstStyle/>
          <a:p>
            <a:pPr algn="ctr"/>
            <a:r>
              <a:rPr lang="en-NZ" sz="1400" dirty="0">
                <a:latin typeface="Arial" panose="020B0604020202020204" pitchFamily="34" charset="0"/>
                <a:cs typeface="Arial" panose="020B0604020202020204" pitchFamily="34" charset="0"/>
              </a:rPr>
              <a:t>Name__________________________________ Date_______________</a:t>
            </a:r>
          </a:p>
        </p:txBody>
      </p:sp>
      <p:sp>
        <p:nvSpPr>
          <p:cNvPr id="3" name="TextBox 2">
            <a:extLst>
              <a:ext uri="{FF2B5EF4-FFF2-40B4-BE49-F238E27FC236}">
                <a16:creationId xmlns:a16="http://schemas.microsoft.com/office/drawing/2014/main" id="{6D6CA9B8-C866-4F4C-8AC5-EE55C1975DEF}"/>
              </a:ext>
            </a:extLst>
          </p:cNvPr>
          <p:cNvSpPr txBox="1"/>
          <p:nvPr/>
        </p:nvSpPr>
        <p:spPr>
          <a:xfrm>
            <a:off x="7424057" y="5456175"/>
            <a:ext cx="4441372" cy="523220"/>
          </a:xfrm>
          <a:prstGeom prst="rect">
            <a:avLst/>
          </a:prstGeom>
          <a:noFill/>
        </p:spPr>
        <p:txBody>
          <a:bodyPr wrap="square" rtlCol="0">
            <a:spAutoFit/>
          </a:bodyPr>
          <a:lstStyle/>
          <a:p>
            <a:r>
              <a:rPr lang="en-NZ" sz="1400" i="1" dirty="0">
                <a:latin typeface="Arial" panose="020B0604020202020204" pitchFamily="34" charset="0"/>
                <a:cs typeface="Arial" panose="020B0604020202020204" pitchFamily="34" charset="0"/>
              </a:rPr>
              <a:t>Highlight the words in the sentence when you mark them in the word-find.</a:t>
            </a:r>
          </a:p>
        </p:txBody>
      </p:sp>
    </p:spTree>
    <p:extLst>
      <p:ext uri="{BB962C8B-B14F-4D97-AF65-F5344CB8AC3E}">
        <p14:creationId xmlns:p14="http://schemas.microsoft.com/office/powerpoint/2010/main" val="1140051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0B7AB82D-868E-4DA9-89C3-45595B0B8411}"/>
              </a:ext>
            </a:extLst>
          </p:cNvPr>
          <p:cNvSpPr/>
          <p:nvPr/>
        </p:nvSpPr>
        <p:spPr>
          <a:xfrm>
            <a:off x="9601200" y="114300"/>
            <a:ext cx="1977390" cy="1920240"/>
          </a:xfrm>
          <a:prstGeom prst="parallelogram">
            <a:avLst>
              <a:gd name="adj" fmla="val 1421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DBB07850-33E9-46F6-B3D7-5FF27DC2F02F}"/>
              </a:ext>
            </a:extLst>
          </p:cNvPr>
          <p:cNvSpPr>
            <a:spLocks noGrp="1"/>
          </p:cNvSpPr>
          <p:nvPr>
            <p:ph type="title"/>
          </p:nvPr>
        </p:nvSpPr>
        <p:spPr/>
        <p:txBody>
          <a:bodyPr/>
          <a:lstStyle/>
          <a:p>
            <a:pPr algn="ct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panose="02040503050406030204" pitchFamily="18" charset="0"/>
              </a:rPr>
              <a:t>Learning Intentions</a:t>
            </a:r>
          </a:p>
        </p:txBody>
      </p:sp>
      <p:pic>
        <p:nvPicPr>
          <p:cNvPr id="6" name="Picture 5">
            <a:extLst>
              <a:ext uri="{FF2B5EF4-FFF2-40B4-BE49-F238E27FC236}">
                <a16:creationId xmlns:a16="http://schemas.microsoft.com/office/drawing/2014/main" id="{F9E5D3A0-A045-43E7-A787-058D98EDF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850" y="205740"/>
            <a:ext cx="1224960" cy="1696819"/>
          </a:xfrm>
          <a:prstGeom prst="flowChartInputOutput">
            <a:avLst/>
          </a:prstGeom>
        </p:spPr>
      </p:pic>
      <p:pic>
        <p:nvPicPr>
          <p:cNvPr id="4" name="Picture 3">
            <a:extLst>
              <a:ext uri="{FF2B5EF4-FFF2-40B4-BE49-F238E27FC236}">
                <a16:creationId xmlns:a16="http://schemas.microsoft.com/office/drawing/2014/main" id="{27F691DB-EC40-410A-812B-AE3DE3F37C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65280" y="205739"/>
            <a:ext cx="929140" cy="1696819"/>
          </a:xfrm>
          <a:prstGeom prst="parallelogram">
            <a:avLst/>
          </a:prstGeom>
        </p:spPr>
      </p:pic>
      <p:sp>
        <p:nvSpPr>
          <p:cNvPr id="3" name="Statement: 1">
            <a:extLst>
              <a:ext uri="{FF2B5EF4-FFF2-40B4-BE49-F238E27FC236}">
                <a16:creationId xmlns:a16="http://schemas.microsoft.com/office/drawing/2014/main" id="{9931F79D-1745-4FF7-A0C8-E9986435ACBA}"/>
              </a:ext>
            </a:extLst>
          </p:cNvPr>
          <p:cNvSpPr/>
          <p:nvPr/>
        </p:nvSpPr>
        <p:spPr>
          <a:xfrm>
            <a:off x="1354298" y="2642044"/>
            <a:ext cx="8875552" cy="830997"/>
          </a:xfrm>
          <a:prstGeom prst="rect">
            <a:avLst/>
          </a:prstGeom>
          <a:solidFill>
            <a:srgbClr val="84D1FF"/>
          </a:solidFill>
          <a:ln>
            <a:solidFill>
              <a:schemeClr val="bg1"/>
            </a:solidFill>
          </a:ln>
        </p:spPr>
        <p:txBody>
          <a:bodyPr wrap="square">
            <a:spAutoFit/>
          </a:bodyPr>
          <a:lstStyle/>
          <a:p>
            <a:r>
              <a:rPr lang="en-NZ" sz="2400" dirty="0">
                <a:latin typeface="Arial" panose="020B0604020202020204" pitchFamily="34" charset="0"/>
                <a:ea typeface="Calibri" panose="020F0502020204030204" pitchFamily="34" charset="0"/>
                <a:cs typeface="Arial" panose="020B0604020202020204" pitchFamily="34" charset="0"/>
              </a:rPr>
              <a:t>recognise that after her Assumption, Mary is present to all people everywhere</a:t>
            </a:r>
            <a:endParaRPr lang="en-NZ" sz="2400" dirty="0">
              <a:latin typeface="Arial" panose="020B0604020202020204" pitchFamily="34" charset="0"/>
              <a:cs typeface="Arial" panose="020B0604020202020204" pitchFamily="34" charset="0"/>
            </a:endParaRPr>
          </a:p>
        </p:txBody>
      </p:sp>
      <p:sp>
        <p:nvSpPr>
          <p:cNvPr id="5" name="Statement: 2">
            <a:extLst>
              <a:ext uri="{FF2B5EF4-FFF2-40B4-BE49-F238E27FC236}">
                <a16:creationId xmlns:a16="http://schemas.microsoft.com/office/drawing/2014/main" id="{E338957C-C877-4F86-BBF4-EA239A5EE631}"/>
              </a:ext>
            </a:extLst>
          </p:cNvPr>
          <p:cNvSpPr/>
          <p:nvPr/>
        </p:nvSpPr>
        <p:spPr>
          <a:xfrm>
            <a:off x="1354298" y="3705232"/>
            <a:ext cx="8875552" cy="830997"/>
          </a:xfrm>
          <a:prstGeom prst="rect">
            <a:avLst/>
          </a:prstGeom>
          <a:solidFill>
            <a:srgbClr val="84D1FF"/>
          </a:solidFill>
          <a:ln>
            <a:solidFill>
              <a:schemeClr val="bg1"/>
            </a:solidFill>
          </a:ln>
        </p:spPr>
        <p:txBody>
          <a:bodyPr wrap="square">
            <a:spAutoFit/>
          </a:bodyPr>
          <a:lstStyle/>
          <a:p>
            <a:r>
              <a:rPr lang="en-NZ" sz="2400" dirty="0">
                <a:latin typeface="Arial" panose="020B0604020202020204" pitchFamily="34" charset="0"/>
                <a:ea typeface="Calibri" panose="020F0502020204030204" pitchFamily="34" charset="0"/>
                <a:cs typeface="Arial" panose="020B0604020202020204" pitchFamily="34" charset="0"/>
              </a:rPr>
              <a:t>recognise that Mary of the Assumption is the patron or protector of Aotearoa New Zealand</a:t>
            </a:r>
            <a:endParaRPr lang="en-NZ" sz="2400" dirty="0">
              <a:latin typeface="Arial" panose="020B0604020202020204" pitchFamily="34" charset="0"/>
              <a:cs typeface="Arial" panose="020B0604020202020204" pitchFamily="34" charset="0"/>
            </a:endParaRPr>
          </a:p>
        </p:txBody>
      </p:sp>
      <p:sp>
        <p:nvSpPr>
          <p:cNvPr id="8" name="Statement: 3">
            <a:extLst>
              <a:ext uri="{FF2B5EF4-FFF2-40B4-BE49-F238E27FC236}">
                <a16:creationId xmlns:a16="http://schemas.microsoft.com/office/drawing/2014/main" id="{BDDF8545-E37A-4415-AE61-87E0EAEF8C8A}"/>
              </a:ext>
            </a:extLst>
          </p:cNvPr>
          <p:cNvSpPr/>
          <p:nvPr/>
        </p:nvSpPr>
        <p:spPr>
          <a:xfrm>
            <a:off x="1354298" y="4774474"/>
            <a:ext cx="8875552" cy="830997"/>
          </a:xfrm>
          <a:prstGeom prst="rect">
            <a:avLst/>
          </a:prstGeom>
          <a:solidFill>
            <a:srgbClr val="84D1FF"/>
          </a:solidFill>
          <a:ln>
            <a:solidFill>
              <a:schemeClr val="bg1"/>
            </a:solidFill>
          </a:ln>
        </p:spPr>
        <p:txBody>
          <a:bodyPr wrap="square">
            <a:spAutoFit/>
          </a:bodyPr>
          <a:lstStyle/>
          <a:p>
            <a:r>
              <a:rPr lang="en-NZ" sz="2400" dirty="0">
                <a:latin typeface="Arial" panose="020B0604020202020204" pitchFamily="34" charset="0"/>
                <a:ea typeface="Calibri" panose="020F0502020204030204" pitchFamily="34" charset="0"/>
                <a:cs typeface="Arial" panose="020B0604020202020204" pitchFamily="34" charset="0"/>
              </a:rPr>
              <a:t>recognise that the feast of the Assumption is a Holy Day of Obligation.</a:t>
            </a:r>
            <a:endParaRPr lang="en-NZ" sz="2400" dirty="0">
              <a:latin typeface="Arial" panose="020B0604020202020204" pitchFamily="34" charset="0"/>
              <a:cs typeface="Arial" panose="020B0604020202020204" pitchFamily="34" charset="0"/>
            </a:endParaRPr>
          </a:p>
        </p:txBody>
      </p:sp>
      <p:sp>
        <p:nvSpPr>
          <p:cNvPr id="9" name="Action Button: Forward">
            <a:hlinkClick r:id="" action="ppaction://hlinkshowjump?jump=nextslide" highlightClick="1"/>
            <a:extLst>
              <a:ext uri="{FF2B5EF4-FFF2-40B4-BE49-F238E27FC236}">
                <a16:creationId xmlns:a16="http://schemas.microsoft.com/office/drawing/2014/main" id="{12BDAE60-0D77-47A0-9348-A1662E7C100E}"/>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Back">
            <a:hlinkClick r:id="" action="ppaction://hlinkshowjump?jump=previousslide" highlightClick="1"/>
            <a:extLst>
              <a:ext uri="{FF2B5EF4-FFF2-40B4-BE49-F238E27FC236}">
                <a16:creationId xmlns:a16="http://schemas.microsoft.com/office/drawing/2014/main" id="{3AA978E3-4896-4CDE-9BDB-BF6317FD6227}"/>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PageNumber">
            <a:extLst>
              <a:ext uri="{FF2B5EF4-FFF2-40B4-BE49-F238E27FC236}">
                <a16:creationId xmlns:a16="http://schemas.microsoft.com/office/drawing/2014/main" id="{3F7BFE06-06FB-4FAB-B465-E3B8A6245174}"/>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S-02</a:t>
            </a:r>
          </a:p>
        </p:txBody>
      </p:sp>
      <p:sp>
        <p:nvSpPr>
          <p:cNvPr id="12" name="TextBox 11">
            <a:extLst>
              <a:ext uri="{FF2B5EF4-FFF2-40B4-BE49-F238E27FC236}">
                <a16:creationId xmlns:a16="http://schemas.microsoft.com/office/drawing/2014/main" id="{9F873018-1C5F-47DF-981E-9023E181937B}"/>
              </a:ext>
            </a:extLst>
          </p:cNvPr>
          <p:cNvSpPr txBox="1"/>
          <p:nvPr/>
        </p:nvSpPr>
        <p:spPr>
          <a:xfrm>
            <a:off x="668498" y="2642044"/>
            <a:ext cx="685800" cy="461665"/>
          </a:xfrm>
          <a:prstGeom prst="rect">
            <a:avLst/>
          </a:prstGeom>
          <a:noFill/>
        </p:spPr>
        <p:txBody>
          <a:bodyPr wrap="square" rtlCol="0">
            <a:spAutoFit/>
          </a:bodyPr>
          <a:lstStyle/>
          <a:p>
            <a:r>
              <a:rPr lang="en-NZ" sz="2400" b="1" dirty="0">
                <a:solidFill>
                  <a:schemeClr val="bg1"/>
                </a:solidFill>
                <a:latin typeface="Arial" panose="020B0604020202020204" pitchFamily="34" charset="0"/>
                <a:cs typeface="Arial" panose="020B0604020202020204" pitchFamily="34" charset="0"/>
              </a:rPr>
              <a:t>1)</a:t>
            </a:r>
          </a:p>
        </p:txBody>
      </p:sp>
      <p:sp>
        <p:nvSpPr>
          <p:cNvPr id="13" name="TextBox 12">
            <a:extLst>
              <a:ext uri="{FF2B5EF4-FFF2-40B4-BE49-F238E27FC236}">
                <a16:creationId xmlns:a16="http://schemas.microsoft.com/office/drawing/2014/main" id="{B3D018B0-D15A-4F25-85F9-5905BD4A161C}"/>
              </a:ext>
            </a:extLst>
          </p:cNvPr>
          <p:cNvSpPr txBox="1"/>
          <p:nvPr/>
        </p:nvSpPr>
        <p:spPr>
          <a:xfrm>
            <a:off x="668498" y="3705232"/>
            <a:ext cx="685800" cy="461665"/>
          </a:xfrm>
          <a:prstGeom prst="rect">
            <a:avLst/>
          </a:prstGeom>
          <a:noFill/>
        </p:spPr>
        <p:txBody>
          <a:bodyPr wrap="square" rtlCol="0">
            <a:spAutoFit/>
          </a:bodyPr>
          <a:lstStyle/>
          <a:p>
            <a:r>
              <a:rPr lang="en-NZ" sz="2400" b="1" dirty="0">
                <a:solidFill>
                  <a:schemeClr val="bg1"/>
                </a:solidFill>
                <a:latin typeface="Arial" panose="020B0604020202020204" pitchFamily="34" charset="0"/>
                <a:cs typeface="Arial" panose="020B0604020202020204" pitchFamily="34" charset="0"/>
              </a:rPr>
              <a:t>2)</a:t>
            </a:r>
          </a:p>
        </p:txBody>
      </p:sp>
      <p:sp>
        <p:nvSpPr>
          <p:cNvPr id="14" name="TextBox 13">
            <a:extLst>
              <a:ext uri="{FF2B5EF4-FFF2-40B4-BE49-F238E27FC236}">
                <a16:creationId xmlns:a16="http://schemas.microsoft.com/office/drawing/2014/main" id="{F74F64AD-DAE5-4467-B611-3D6F7E81B401}"/>
              </a:ext>
            </a:extLst>
          </p:cNvPr>
          <p:cNvSpPr txBox="1"/>
          <p:nvPr/>
        </p:nvSpPr>
        <p:spPr>
          <a:xfrm>
            <a:off x="668498" y="4768420"/>
            <a:ext cx="685800" cy="461665"/>
          </a:xfrm>
          <a:prstGeom prst="rect">
            <a:avLst/>
          </a:prstGeom>
          <a:noFill/>
        </p:spPr>
        <p:txBody>
          <a:bodyPr wrap="square" rtlCol="0">
            <a:spAutoFit/>
          </a:bodyPr>
          <a:lstStyle/>
          <a:p>
            <a:r>
              <a:rPr lang="en-NZ" sz="2400" b="1" dirty="0">
                <a:solidFill>
                  <a:schemeClr val="bg1"/>
                </a:solidFill>
                <a:latin typeface="Arial" panose="020B0604020202020204" pitchFamily="34" charset="0"/>
                <a:cs typeface="Arial" panose="020B0604020202020204" pitchFamily="34" charset="0"/>
              </a:rPr>
              <a:t>3)</a:t>
            </a:r>
          </a:p>
        </p:txBody>
      </p:sp>
      <p:sp>
        <p:nvSpPr>
          <p:cNvPr id="15" name="TextBox 14">
            <a:extLst>
              <a:ext uri="{FF2B5EF4-FFF2-40B4-BE49-F238E27FC236}">
                <a16:creationId xmlns:a16="http://schemas.microsoft.com/office/drawing/2014/main" id="{C759410B-8C4D-427D-BFA0-C1144510E566}"/>
              </a:ext>
            </a:extLst>
          </p:cNvPr>
          <p:cNvSpPr txBox="1"/>
          <p:nvPr/>
        </p:nvSpPr>
        <p:spPr>
          <a:xfrm>
            <a:off x="1354298" y="2134974"/>
            <a:ext cx="2923822" cy="461665"/>
          </a:xfrm>
          <a:prstGeom prst="rect">
            <a:avLst/>
          </a:prstGeom>
          <a:noFill/>
        </p:spPr>
        <p:txBody>
          <a:bodyPr wrap="square" rtlCol="0">
            <a:spAutoFit/>
          </a:bodyPr>
          <a:lstStyle/>
          <a:p>
            <a:r>
              <a:rPr lang="en-NZ" sz="2400" b="1" dirty="0">
                <a:solidFill>
                  <a:schemeClr val="bg1"/>
                </a:solidFill>
                <a:latin typeface="Arial" panose="020B0604020202020204" pitchFamily="34" charset="0"/>
                <a:cs typeface="Arial" panose="020B0604020202020204" pitchFamily="34" charset="0"/>
              </a:rPr>
              <a:t>The children will…</a:t>
            </a:r>
          </a:p>
        </p:txBody>
      </p:sp>
      <p:sp>
        <p:nvSpPr>
          <p:cNvPr id="16" name="Rectangle 15">
            <a:extLst>
              <a:ext uri="{FF2B5EF4-FFF2-40B4-BE49-F238E27FC236}">
                <a16:creationId xmlns:a16="http://schemas.microsoft.com/office/drawing/2014/main" id="{C79B83B4-B8BC-4DFC-86B6-876ECAF13098}"/>
              </a:ext>
            </a:extLst>
          </p:cNvPr>
          <p:cNvSpPr/>
          <p:nvPr/>
        </p:nvSpPr>
        <p:spPr>
          <a:xfrm>
            <a:off x="5205371" y="6627168"/>
            <a:ext cx="1781257" cy="230832"/>
          </a:xfrm>
          <a:prstGeom prst="rect">
            <a:avLst/>
          </a:prstGeom>
        </p:spPr>
        <p:txBody>
          <a:bodyPr wrap="none">
            <a:spAutoFit/>
          </a:bodyPr>
          <a:lstStyle/>
          <a:p>
            <a:pPr algn="ctr"/>
            <a:r>
              <a:rPr lang="en-GB" sz="900" dirty="0">
                <a:solidFill>
                  <a:schemeClr val="bg1"/>
                </a:solidFill>
                <a:latin typeface="Arial" pitchFamily="34" charset="0"/>
                <a:ea typeface="Segoe UI" pitchFamily="34" charset="0"/>
                <a:cs typeface="Arial" pitchFamily="34" charset="0"/>
              </a:rPr>
              <a:t>Click in each box to reveal text.</a:t>
            </a:r>
          </a:p>
        </p:txBody>
      </p:sp>
    </p:spTree>
    <p:extLst>
      <p:ext uri="{BB962C8B-B14F-4D97-AF65-F5344CB8AC3E}">
        <p14:creationId xmlns:p14="http://schemas.microsoft.com/office/powerpoint/2010/main" val="2326450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10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left)">
                                      <p:cBhvr>
                                        <p:cTn id="19" dur="10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xEl>
                                              <p:pRg st="0" end="0"/>
                                            </p:txEl>
                                          </p:spTgt>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5D742-1AFC-4408-8427-20DBE35F68E1}"/>
              </a:ext>
            </a:extLst>
          </p:cNvPr>
          <p:cNvSpPr>
            <a:spLocks noGrp="1"/>
          </p:cNvSpPr>
          <p:nvPr>
            <p:ph type="title"/>
          </p:nvPr>
        </p:nvSpPr>
        <p:spPr>
          <a:xfrm>
            <a:off x="838200" y="90805"/>
            <a:ext cx="10515600" cy="1325563"/>
          </a:xfrm>
        </p:spPr>
        <p:txBody>
          <a:bodyPr/>
          <a:lstStyle/>
          <a:p>
            <a:pPr algn="ct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panose="02040503050406030204" pitchFamily="18" charset="0"/>
              </a:rPr>
              <a:t>Mary looks after our land </a:t>
            </a:r>
            <a:b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panose="02040503050406030204" pitchFamily="18" charset="0"/>
              </a:rPr>
            </a:b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panose="02040503050406030204" pitchFamily="18" charset="0"/>
              </a:rPr>
              <a:t>and the lands of our birth</a:t>
            </a:r>
          </a:p>
        </p:txBody>
      </p:sp>
      <p:pic>
        <p:nvPicPr>
          <p:cNvPr id="4" name="Picture 3">
            <a:extLst>
              <a:ext uri="{FF2B5EF4-FFF2-40B4-BE49-F238E27FC236}">
                <a16:creationId xmlns:a16="http://schemas.microsoft.com/office/drawing/2014/main" id="{B763FE74-37CB-4BA0-B432-2BA2C6DB1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684" y="1625115"/>
            <a:ext cx="7748530" cy="4438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hildren">
            <a:extLst>
              <a:ext uri="{FF2B5EF4-FFF2-40B4-BE49-F238E27FC236}">
                <a16:creationId xmlns:a16="http://schemas.microsoft.com/office/drawing/2014/main" id="{05CFD4EB-0E66-4B96-A0D8-C73B4363A58C}"/>
              </a:ext>
            </a:extLst>
          </p:cNvPr>
          <p:cNvSpPr/>
          <p:nvPr/>
        </p:nvSpPr>
        <p:spPr>
          <a:xfrm>
            <a:off x="7132320" y="5419023"/>
            <a:ext cx="433137" cy="47163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Mary">
            <a:extLst>
              <a:ext uri="{FF2B5EF4-FFF2-40B4-BE49-F238E27FC236}">
                <a16:creationId xmlns:a16="http://schemas.microsoft.com/office/drawing/2014/main" id="{D1FB9F0B-24CA-4FD2-AF95-4E7A14BFE53E}"/>
              </a:ext>
            </a:extLst>
          </p:cNvPr>
          <p:cNvSpPr/>
          <p:nvPr/>
        </p:nvSpPr>
        <p:spPr>
          <a:xfrm>
            <a:off x="4629752" y="4052236"/>
            <a:ext cx="144379" cy="18288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 name="Rectangle 5">
            <a:extLst>
              <a:ext uri="{FF2B5EF4-FFF2-40B4-BE49-F238E27FC236}">
                <a16:creationId xmlns:a16="http://schemas.microsoft.com/office/drawing/2014/main" id="{420B71F1-9DF2-41D0-8ABF-B59D632CFBC8}"/>
              </a:ext>
            </a:extLst>
          </p:cNvPr>
          <p:cNvSpPr/>
          <p:nvPr/>
        </p:nvSpPr>
        <p:spPr>
          <a:xfrm>
            <a:off x="8248849" y="2418227"/>
            <a:ext cx="3782729" cy="3000796"/>
          </a:xfrm>
          <a:prstGeom prst="rect">
            <a:avLst/>
          </a:prstGeom>
          <a:solidFill>
            <a:srgbClr val="84D1FF"/>
          </a:solidFill>
          <a:ln>
            <a:solidFill>
              <a:schemeClr val="bg1"/>
            </a:solidFill>
          </a:ln>
        </p:spPr>
        <p:txBody>
          <a:bodyPr wrap="square">
            <a:spAutoFit/>
          </a:bodyPr>
          <a:lstStyle/>
          <a:p>
            <a:pPr marL="457200">
              <a:lnSpc>
                <a:spcPct val="115000"/>
              </a:lnSpc>
              <a:spcAft>
                <a:spcPts val="0"/>
              </a:spcAft>
            </a:pPr>
            <a:r>
              <a:rPr lang="en-NZ" dirty="0">
                <a:solidFill>
                  <a:srgbClr val="000000"/>
                </a:solidFill>
                <a:latin typeface="Arial" panose="020B0604020202020204" pitchFamily="34" charset="0"/>
                <a:ea typeface="Calibri" panose="020F0502020204030204" pitchFamily="34" charset="0"/>
                <a:cs typeface="Arial" panose="020B0604020202020204" pitchFamily="34" charset="0"/>
              </a:rPr>
              <a:t>Can children find: </a:t>
            </a:r>
            <a:endParaRPr lang="en-NZ"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0"/>
              </a:spcAft>
              <a:buFont typeface="Wingdings" panose="05000000000000000000" pitchFamily="2" charset="2"/>
              <a:buChar char="v"/>
            </a:pPr>
            <a:r>
              <a:rPr lang="en-NZ" dirty="0">
                <a:latin typeface="Arial" panose="020B0604020202020204" pitchFamily="34" charset="0"/>
                <a:ea typeface="Arial" panose="020B0604020202020204" pitchFamily="34" charset="0"/>
                <a:cs typeface="Arial" panose="020B0604020202020204" pitchFamily="34" charset="0"/>
              </a:rPr>
              <a:t>the country of their birth.</a:t>
            </a:r>
          </a:p>
          <a:p>
            <a:pPr marL="342900" lvl="0" indent="-342900">
              <a:lnSpc>
                <a:spcPct val="150000"/>
              </a:lnSpc>
              <a:spcAft>
                <a:spcPts val="0"/>
              </a:spcAft>
              <a:buFont typeface="Wingdings" panose="05000000000000000000" pitchFamily="2" charset="2"/>
              <a:buChar char="v"/>
            </a:pPr>
            <a:r>
              <a:rPr lang="en-NZ" dirty="0">
                <a:latin typeface="Arial" panose="020B0604020202020204" pitchFamily="34" charset="0"/>
                <a:ea typeface="Arial" panose="020B0604020202020204" pitchFamily="34" charset="0"/>
                <a:cs typeface="Arial" panose="020B0604020202020204" pitchFamily="34" charset="0"/>
              </a:rPr>
              <a:t> the country where they live now.</a:t>
            </a:r>
          </a:p>
          <a:p>
            <a:pPr marL="342900" lvl="0" indent="-342900">
              <a:lnSpc>
                <a:spcPct val="150000"/>
              </a:lnSpc>
              <a:spcAft>
                <a:spcPts val="0"/>
              </a:spcAft>
              <a:buFont typeface="Wingdings" panose="05000000000000000000" pitchFamily="2" charset="2"/>
              <a:buChar char="v"/>
            </a:pPr>
            <a:r>
              <a:rPr lang="en-NZ" dirty="0">
                <a:latin typeface="Arial" panose="020B0604020202020204" pitchFamily="34" charset="0"/>
                <a:ea typeface="Arial" panose="020B0604020202020204" pitchFamily="34" charset="0"/>
                <a:cs typeface="Arial" panose="020B0604020202020204" pitchFamily="34" charset="0"/>
              </a:rPr>
              <a:t>the country where Mary lived.</a:t>
            </a:r>
          </a:p>
          <a:p>
            <a:pPr marL="285750" indent="-285750">
              <a:lnSpc>
                <a:spcPct val="150000"/>
              </a:lnSpc>
              <a:buFont typeface="Wingdings" panose="05000000000000000000" pitchFamily="2" charset="2"/>
              <a:buChar char="v"/>
            </a:pPr>
            <a:r>
              <a:rPr lang="en-NZ" dirty="0">
                <a:latin typeface="Arial" panose="020B0604020202020204" pitchFamily="34" charset="0"/>
                <a:ea typeface="Calibri" panose="020F0502020204030204" pitchFamily="34" charset="0"/>
                <a:cs typeface="Arial" panose="020B0604020202020204" pitchFamily="34" charset="0"/>
              </a:rPr>
              <a:t>the countries in the world where Mary is known now. </a:t>
            </a:r>
            <a:endParaRPr lang="en-NZ" dirty="0">
              <a:latin typeface="Arial" panose="020B0604020202020204" pitchFamily="34" charset="0"/>
              <a:cs typeface="Arial" panose="020B0604020202020204" pitchFamily="34" charset="0"/>
            </a:endParaRPr>
          </a:p>
        </p:txBody>
      </p:sp>
      <p:sp>
        <p:nvSpPr>
          <p:cNvPr id="7" name="button 1">
            <a:extLst>
              <a:ext uri="{FF2B5EF4-FFF2-40B4-BE49-F238E27FC236}">
                <a16:creationId xmlns:a16="http://schemas.microsoft.com/office/drawing/2014/main" id="{DE9AF097-DDBA-4268-A650-79F5616F6468}"/>
              </a:ext>
            </a:extLst>
          </p:cNvPr>
          <p:cNvSpPr/>
          <p:nvPr/>
        </p:nvSpPr>
        <p:spPr>
          <a:xfrm>
            <a:off x="11786133" y="3739025"/>
            <a:ext cx="202131" cy="211756"/>
          </a:xfrm>
          <a:prstGeom prst="ellipse">
            <a:avLst/>
          </a:prstGeom>
          <a:solidFill>
            <a:srgbClr val="C0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button 2">
            <a:extLst>
              <a:ext uri="{FF2B5EF4-FFF2-40B4-BE49-F238E27FC236}">
                <a16:creationId xmlns:a16="http://schemas.microsoft.com/office/drawing/2014/main" id="{F955BD63-2F91-4F80-9600-AF9571A4C8E3}"/>
              </a:ext>
            </a:extLst>
          </p:cNvPr>
          <p:cNvSpPr/>
          <p:nvPr/>
        </p:nvSpPr>
        <p:spPr>
          <a:xfrm>
            <a:off x="11786133" y="4161121"/>
            <a:ext cx="202131" cy="211756"/>
          </a:xfrm>
          <a:prstGeom prst="ellipse">
            <a:avLst/>
          </a:prstGeom>
          <a:solidFill>
            <a:srgbClr val="C0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Arrow: Mary">
            <a:extLst>
              <a:ext uri="{FF2B5EF4-FFF2-40B4-BE49-F238E27FC236}">
                <a16:creationId xmlns:a16="http://schemas.microsoft.com/office/drawing/2014/main" id="{AB86F418-EC1E-4D9B-B788-8AEB6F5735A3}"/>
              </a:ext>
            </a:extLst>
          </p:cNvPr>
          <p:cNvSpPr/>
          <p:nvPr/>
        </p:nvSpPr>
        <p:spPr>
          <a:xfrm flipH="1">
            <a:off x="4774131" y="3950781"/>
            <a:ext cx="744582" cy="385789"/>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900" dirty="0"/>
              <a:t>Mary lived here</a:t>
            </a:r>
          </a:p>
        </p:txBody>
      </p:sp>
      <p:sp>
        <p:nvSpPr>
          <p:cNvPr id="13" name="Arrow: NZ">
            <a:extLst>
              <a:ext uri="{FF2B5EF4-FFF2-40B4-BE49-F238E27FC236}">
                <a16:creationId xmlns:a16="http://schemas.microsoft.com/office/drawing/2014/main" id="{9904F88A-091B-406F-B8BD-0E053FB459F7}"/>
              </a:ext>
            </a:extLst>
          </p:cNvPr>
          <p:cNvSpPr/>
          <p:nvPr/>
        </p:nvSpPr>
        <p:spPr>
          <a:xfrm rot="16200000" flipH="1">
            <a:off x="6976597" y="4890964"/>
            <a:ext cx="744582" cy="385789"/>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NZ" sz="900" dirty="0"/>
              <a:t>We live here</a:t>
            </a:r>
          </a:p>
        </p:txBody>
      </p:sp>
      <p:sp>
        <p:nvSpPr>
          <p:cNvPr id="14" name="Action Button: Forward">
            <a:hlinkClick r:id="" action="ppaction://hlinkshowjump?jump=nextslide" highlightClick="1"/>
            <a:extLst>
              <a:ext uri="{FF2B5EF4-FFF2-40B4-BE49-F238E27FC236}">
                <a16:creationId xmlns:a16="http://schemas.microsoft.com/office/drawing/2014/main" id="{87F5CC6F-BDE1-42E5-836B-D4F2CDF4B40D}"/>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Back">
            <a:hlinkClick r:id="" action="ppaction://hlinkshowjump?jump=previousslide" highlightClick="1"/>
            <a:extLst>
              <a:ext uri="{FF2B5EF4-FFF2-40B4-BE49-F238E27FC236}">
                <a16:creationId xmlns:a16="http://schemas.microsoft.com/office/drawing/2014/main" id="{8988C774-9437-4CBD-8AE3-4880824B143B}"/>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PageNumber">
            <a:extLst>
              <a:ext uri="{FF2B5EF4-FFF2-40B4-BE49-F238E27FC236}">
                <a16:creationId xmlns:a16="http://schemas.microsoft.com/office/drawing/2014/main" id="{322A6590-566B-4386-ABC4-3EE455F3EA90}"/>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a:t>
            </a:r>
          </a:p>
        </p:txBody>
      </p:sp>
      <p:sp>
        <p:nvSpPr>
          <p:cNvPr id="17" name="Action Button: Worksheet">
            <a:hlinkClick r:id="rId4" action="ppaction://hlinksldjump" highlightClick="1"/>
            <a:extLst>
              <a:ext uri="{FF2B5EF4-FFF2-40B4-BE49-F238E27FC236}">
                <a16:creationId xmlns:a16="http://schemas.microsoft.com/office/drawing/2014/main" id="{8FBA8DFC-CABB-45A9-B186-1AD609F15776}"/>
              </a:ext>
            </a:extLst>
          </p:cNvPr>
          <p:cNvSpPr/>
          <p:nvPr/>
        </p:nvSpPr>
        <p:spPr>
          <a:xfrm>
            <a:off x="10290919" y="643448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397A09E-ECC3-47DB-B562-48E5910CAB70}"/>
              </a:ext>
            </a:extLst>
          </p:cNvPr>
          <p:cNvSpPr/>
          <p:nvPr/>
        </p:nvSpPr>
        <p:spPr>
          <a:xfrm>
            <a:off x="0" y="6515100"/>
            <a:ext cx="14859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TextBox 18">
            <a:extLst>
              <a:ext uri="{FF2B5EF4-FFF2-40B4-BE49-F238E27FC236}">
                <a16:creationId xmlns:a16="http://schemas.microsoft.com/office/drawing/2014/main" id="{D3491D41-91D8-4585-A14E-9509C10EDDE4}"/>
              </a:ext>
            </a:extLst>
          </p:cNvPr>
          <p:cNvSpPr txBox="1"/>
          <p:nvPr/>
        </p:nvSpPr>
        <p:spPr>
          <a:xfrm>
            <a:off x="0" y="6240780"/>
            <a:ext cx="1554480" cy="261610"/>
          </a:xfrm>
          <a:prstGeom prst="rect">
            <a:avLst/>
          </a:prstGeom>
          <a:noFill/>
        </p:spPr>
        <p:txBody>
          <a:bodyPr wrap="square" rtlCol="0">
            <a:spAutoFit/>
          </a:bodyPr>
          <a:lstStyle/>
          <a:p>
            <a:pPr algn="ctr"/>
            <a:r>
              <a:rPr lang="en-NZ" sz="1100" dirty="0"/>
              <a:t>Pointer/pen</a:t>
            </a:r>
          </a:p>
        </p:txBody>
      </p:sp>
      <p:sp>
        <p:nvSpPr>
          <p:cNvPr id="20" name="Rectangle 19">
            <a:extLst>
              <a:ext uri="{FF2B5EF4-FFF2-40B4-BE49-F238E27FC236}">
                <a16:creationId xmlns:a16="http://schemas.microsoft.com/office/drawing/2014/main" id="{9743D997-8773-40FE-9A1D-824FE5D880C0}"/>
              </a:ext>
            </a:extLst>
          </p:cNvPr>
          <p:cNvSpPr/>
          <p:nvPr/>
        </p:nvSpPr>
        <p:spPr>
          <a:xfrm>
            <a:off x="2146850" y="6350169"/>
            <a:ext cx="7898316" cy="646331"/>
          </a:xfrm>
          <a:prstGeom prst="rect">
            <a:avLst/>
          </a:prstGeom>
        </p:spPr>
        <p:txBody>
          <a:bodyPr wrap="none">
            <a:spAutoFit/>
          </a:bodyPr>
          <a:lstStyle/>
          <a:p>
            <a:pPr algn="ctr"/>
            <a:r>
              <a:rPr lang="en-GB" sz="900" dirty="0">
                <a:solidFill>
                  <a:schemeClr val="bg1"/>
                </a:solidFill>
                <a:latin typeface="Arial" pitchFamily="34" charset="0"/>
                <a:ea typeface="Segoe UI" pitchFamily="34" charset="0"/>
                <a:cs typeface="Arial" pitchFamily="34" charset="0"/>
              </a:rPr>
              <a:t>Click red buttons to display on the map where we live and where Mary lived.</a:t>
            </a:r>
          </a:p>
          <a:p>
            <a:pPr algn="ctr"/>
            <a:r>
              <a:rPr lang="en-GB" sz="900" dirty="0">
                <a:solidFill>
                  <a:schemeClr val="bg1"/>
                </a:solidFill>
                <a:latin typeface="Arial" pitchFamily="34" charset="0"/>
                <a:ea typeface="Segoe UI" pitchFamily="34" charset="0"/>
                <a:cs typeface="Arial" pitchFamily="34" charset="0"/>
              </a:rPr>
              <a:t>Click worksheet icon for worksheet.</a:t>
            </a:r>
          </a:p>
          <a:p>
            <a:pPr algn="ctr"/>
            <a:r>
              <a:rPr lang="en-GB" sz="900" dirty="0">
                <a:solidFill>
                  <a:schemeClr val="bg1"/>
                </a:solidFill>
                <a:latin typeface="Arial" pitchFamily="34" charset="0"/>
                <a:ea typeface="Segoe UI" pitchFamily="34" charset="0"/>
                <a:cs typeface="Arial" pitchFamily="34" charset="0"/>
              </a:rPr>
              <a:t>The pen or pointer can be used to show where children were born (to remove pointer click on it and “pointer” again or use pointer options in right click).</a:t>
            </a:r>
          </a:p>
          <a:p>
            <a:pPr algn="ctr"/>
            <a:endParaRPr lang="en-GB" sz="900" dirty="0">
              <a:solidFill>
                <a:schemeClr val="bg1"/>
              </a:solidFill>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1360343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par>
                          <p:cTn id="8" fill="hold">
                            <p:stCondLst>
                              <p:cond delay="1000"/>
                            </p:stCondLst>
                            <p:childTnLst>
                              <p:par>
                                <p:cTn id="9" presetID="3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fltVal val="0"/>
                                          </p:val>
                                        </p:tav>
                                        <p:tav tm="100000">
                                          <p:val>
                                            <p:strVal val="#ppt_h"/>
                                          </p:val>
                                        </p:tav>
                                      </p:tavLst>
                                    </p:anim>
                                    <p:anim calcmode="lin" valueType="num">
                                      <p:cBhvr>
                                        <p:cTn id="13" dur="1000" fill="hold"/>
                                        <p:tgtEl>
                                          <p:spTgt spid="13"/>
                                        </p:tgtEl>
                                        <p:attrNameLst>
                                          <p:attrName>style.rotation</p:attrName>
                                        </p:attrNameLst>
                                      </p:cBhvr>
                                      <p:tavLst>
                                        <p:tav tm="0">
                                          <p:val>
                                            <p:fltVal val="90"/>
                                          </p:val>
                                        </p:tav>
                                        <p:tav tm="100000">
                                          <p:val>
                                            <p:fltVal val="0"/>
                                          </p:val>
                                        </p:tav>
                                      </p:tavLst>
                                    </p:anim>
                                    <p:animEffect transition="in" filter="fade">
                                      <p:cBhvr>
                                        <p:cTn id="14" dur="1000"/>
                                        <p:tgtEl>
                                          <p:spTgt spid="13"/>
                                        </p:tgtEl>
                                      </p:cBhvr>
                                    </p:animEffect>
                                  </p:childTnLst>
                                </p:cTn>
                              </p:par>
                            </p:childTnLst>
                          </p:cTn>
                        </p:par>
                      </p:childTnLst>
                    </p:cTn>
                  </p:par>
                </p:childTnLst>
              </p:cTn>
              <p:nextCondLst>
                <p:cond evt="onClick" delay="0">
                  <p:tgtEl>
                    <p:spTgt spid="7"/>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1000"/>
                                        <p:tgtEl>
                                          <p:spTgt spid="5"/>
                                        </p:tgtEl>
                                      </p:cBhvr>
                                    </p:animEffect>
                                  </p:childTnLst>
                                </p:cTn>
                              </p:par>
                            </p:childTnLst>
                          </p:cTn>
                        </p:par>
                        <p:par>
                          <p:cTn id="21" fill="hold">
                            <p:stCondLst>
                              <p:cond delay="1000"/>
                            </p:stCondLst>
                            <p:childTnLst>
                              <p:par>
                                <p:cTn id="22" presetID="31"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childTnLst>
                          </p:cTn>
                        </p:par>
                      </p:childTnLst>
                    </p:cTn>
                  </p:par>
                </p:childTnLst>
              </p:cTn>
              <p:nextCondLst>
                <p:cond evt="onClick" delay="0">
                  <p:tgtEl>
                    <p:spTgt spid="8"/>
                  </p:tgtEl>
                </p:cond>
              </p:nextCondLst>
            </p:seq>
          </p:childTnLst>
        </p:cTn>
      </p:par>
    </p:tnLst>
    <p:bldLst>
      <p:bldP spid="3" grpId="0" animBg="1"/>
      <p:bldP spid="5" grpId="0" animBg="1"/>
      <p:bldP spid="11"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B050C-A3B7-4088-9EDD-6F0979FD745C}"/>
              </a:ext>
            </a:extLst>
          </p:cNvPr>
          <p:cNvSpPr>
            <a:spLocks noGrp="1"/>
          </p:cNvSpPr>
          <p:nvPr>
            <p:ph type="title"/>
          </p:nvPr>
        </p:nvSpPr>
        <p:spPr>
          <a:xfrm>
            <a:off x="838200" y="0"/>
            <a:ext cx="10515600" cy="1325563"/>
          </a:xfrm>
        </p:spPr>
        <p:txBody>
          <a:bodyPr/>
          <a:lstStyle/>
          <a:p>
            <a:pPr algn="ct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panose="02040503050406030204" pitchFamily="18" charset="0"/>
              </a:rPr>
              <a:t>Mary’s life in Nazareth was like </a:t>
            </a:r>
            <a:b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panose="02040503050406030204" pitchFamily="18" charset="0"/>
              </a:rPr>
            </a:b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panose="02040503050406030204" pitchFamily="18" charset="0"/>
              </a:rPr>
              <a:t>the other women in the town</a:t>
            </a:r>
          </a:p>
        </p:txBody>
      </p:sp>
      <p:pic>
        <p:nvPicPr>
          <p:cNvPr id="10" name="Picture 3">
            <a:extLst>
              <a:ext uri="{FF2B5EF4-FFF2-40B4-BE49-F238E27FC236}">
                <a16:creationId xmlns:a16="http://schemas.microsoft.com/office/drawing/2014/main" id="{65D32F7B-9BA6-4C5F-82D4-319541440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6170" y="1503941"/>
            <a:ext cx="2859639" cy="1902189"/>
          </a:xfrm>
          <a:prstGeom prst="rect">
            <a:avLst/>
          </a:prstGeom>
          <a:scene3d>
            <a:camera prst="orthographicFront"/>
            <a:lightRig rig="threePt" dir="t"/>
          </a:scene3d>
          <a:sp3d>
            <a:bevelT prst="angle"/>
          </a:sp3d>
        </p:spPr>
      </p:pic>
      <p:pic>
        <p:nvPicPr>
          <p:cNvPr id="12" name="Picture 2">
            <a:extLst>
              <a:ext uri="{FF2B5EF4-FFF2-40B4-BE49-F238E27FC236}">
                <a16:creationId xmlns:a16="http://schemas.microsoft.com/office/drawing/2014/main" id="{EC891E59-8533-4760-AC7A-F29A9401CE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583" y="1503941"/>
            <a:ext cx="3328831" cy="1902189"/>
          </a:xfrm>
          <a:prstGeom prst="rect">
            <a:avLst/>
          </a:prstGeom>
          <a:ln>
            <a:solidFill>
              <a:schemeClr val="bg1"/>
            </a:solidFill>
          </a:ln>
          <a:scene3d>
            <a:camera prst="orthographicFront"/>
            <a:lightRig rig="threePt" dir="t"/>
          </a:scene3d>
          <a:sp3d>
            <a:bevelT prst="angle"/>
          </a:sp3d>
        </p:spPr>
      </p:pic>
      <p:pic>
        <p:nvPicPr>
          <p:cNvPr id="14" name="Picture 1">
            <a:extLst>
              <a:ext uri="{FF2B5EF4-FFF2-40B4-BE49-F238E27FC236}">
                <a16:creationId xmlns:a16="http://schemas.microsoft.com/office/drawing/2014/main" id="{8EBCA0C0-83F6-42DA-AB7B-09A10A912F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7226" y="1344196"/>
            <a:ext cx="1546450" cy="2061934"/>
          </a:xfrm>
          <a:prstGeom prst="rect">
            <a:avLst/>
          </a:prstGeom>
          <a:ln>
            <a:solidFill>
              <a:schemeClr val="bg1"/>
            </a:solidFill>
          </a:ln>
          <a:scene3d>
            <a:camera prst="orthographicFront"/>
            <a:lightRig rig="threePt" dir="t"/>
          </a:scene3d>
          <a:sp3d>
            <a:bevelT prst="angle"/>
          </a:sp3d>
        </p:spPr>
      </p:pic>
      <p:sp>
        <p:nvSpPr>
          <p:cNvPr id="5" name="Statement: 2">
            <a:extLst>
              <a:ext uri="{FF2B5EF4-FFF2-40B4-BE49-F238E27FC236}">
                <a16:creationId xmlns:a16="http://schemas.microsoft.com/office/drawing/2014/main" id="{0EB06647-C963-46AE-B098-FF8FBA5F9FC5}"/>
              </a:ext>
            </a:extLst>
          </p:cNvPr>
          <p:cNvSpPr/>
          <p:nvPr/>
        </p:nvSpPr>
        <p:spPr>
          <a:xfrm>
            <a:off x="4176728" y="3424762"/>
            <a:ext cx="3838541" cy="2003625"/>
          </a:xfrm>
          <a:prstGeom prst="rect">
            <a:avLst/>
          </a:prstGeom>
          <a:solidFill>
            <a:srgbClr val="84D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nSpc>
                <a:spcPct val="115000"/>
              </a:lnSpc>
              <a:spcAft>
                <a:spcPts val="0"/>
              </a:spcAft>
            </a:pPr>
            <a:r>
              <a:rPr lang="en-NZ" dirty="0">
                <a:solidFill>
                  <a:srgbClr val="000000"/>
                </a:solidFill>
                <a:latin typeface="Arial" panose="020B0604020202020204" pitchFamily="34" charset="0"/>
                <a:ea typeface="Calibri" panose="020F0502020204030204" pitchFamily="34" charset="0"/>
                <a:cs typeface="Arial" panose="020B0604020202020204" pitchFamily="34" charset="0"/>
              </a:rPr>
              <a:t>Getting food from the market was a good time for Mary to meet her friends.</a:t>
            </a:r>
          </a:p>
          <a:p>
            <a:pPr>
              <a:lnSpc>
                <a:spcPct val="115000"/>
              </a:lnSpc>
              <a:spcAft>
                <a:spcPts val="1000"/>
              </a:spcAft>
            </a:pPr>
            <a:r>
              <a:rPr lang="en-NZ" dirty="0">
                <a:solidFill>
                  <a:srgbClr val="000000"/>
                </a:solidFill>
                <a:latin typeface="Arial" panose="020B0604020202020204" pitchFamily="34" charset="0"/>
                <a:ea typeface="Calibri" panose="020F0502020204030204" pitchFamily="34" charset="0"/>
                <a:cs typeface="Arial" panose="020B0604020202020204" pitchFamily="34" charset="0"/>
              </a:rPr>
              <a:t>She enjoyed their company.  Mary was a good friend and she would visit anyone who needed her help.</a:t>
            </a:r>
          </a:p>
        </p:txBody>
      </p:sp>
      <p:sp>
        <p:nvSpPr>
          <p:cNvPr id="3" name="Statement: 1">
            <a:extLst>
              <a:ext uri="{FF2B5EF4-FFF2-40B4-BE49-F238E27FC236}">
                <a16:creationId xmlns:a16="http://schemas.microsoft.com/office/drawing/2014/main" id="{66CDDA3C-F8CA-40BB-8207-1288BAB6078C}"/>
              </a:ext>
            </a:extLst>
          </p:cNvPr>
          <p:cNvSpPr/>
          <p:nvPr/>
        </p:nvSpPr>
        <p:spPr>
          <a:xfrm>
            <a:off x="181180" y="3424762"/>
            <a:ext cx="3838541" cy="2003625"/>
          </a:xfrm>
          <a:prstGeom prst="rect">
            <a:avLst/>
          </a:prstGeom>
          <a:solidFill>
            <a:srgbClr val="84D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nSpc>
                <a:spcPct val="115000"/>
              </a:lnSpc>
            </a:pPr>
            <a:r>
              <a:rPr lang="en-NZ" dirty="0">
                <a:solidFill>
                  <a:srgbClr val="000000"/>
                </a:solidFill>
                <a:latin typeface="Arial" panose="020B0604020202020204" pitchFamily="34" charset="0"/>
                <a:ea typeface="Calibri" panose="020F0502020204030204" pitchFamily="34" charset="0"/>
                <a:cs typeface="Arial" panose="020B0604020202020204" pitchFamily="34" charset="0"/>
              </a:rPr>
              <a:t>Mary spent time weaving cloth for clothing and mats for her home and family.</a:t>
            </a:r>
          </a:p>
          <a:p>
            <a:pPr>
              <a:lnSpc>
                <a:spcPct val="115000"/>
              </a:lnSpc>
              <a:spcAft>
                <a:spcPts val="1000"/>
              </a:spcAft>
            </a:pPr>
            <a:r>
              <a:rPr lang="en-NZ" dirty="0">
                <a:solidFill>
                  <a:srgbClr val="000000"/>
                </a:solidFill>
                <a:latin typeface="Arial" panose="020B0604020202020204" pitchFamily="34" charset="0"/>
                <a:ea typeface="Calibri" panose="020F0502020204030204" pitchFamily="34" charset="0"/>
                <a:cs typeface="Arial" panose="020B0604020202020204" pitchFamily="34" charset="0"/>
              </a:rPr>
              <a:t>Caring for Joseph and Jesus was how Mary showed her love for them.</a:t>
            </a:r>
          </a:p>
        </p:txBody>
      </p:sp>
      <p:sp>
        <p:nvSpPr>
          <p:cNvPr id="7" name="Statement: 3">
            <a:extLst>
              <a:ext uri="{FF2B5EF4-FFF2-40B4-BE49-F238E27FC236}">
                <a16:creationId xmlns:a16="http://schemas.microsoft.com/office/drawing/2014/main" id="{773F1EF8-BDFC-4D6F-9A0B-DF157B02FDE7}"/>
              </a:ext>
            </a:extLst>
          </p:cNvPr>
          <p:cNvSpPr/>
          <p:nvPr/>
        </p:nvSpPr>
        <p:spPr>
          <a:xfrm>
            <a:off x="8172277" y="3424764"/>
            <a:ext cx="3838541" cy="2003625"/>
          </a:xfrm>
          <a:prstGeom prst="rect">
            <a:avLst/>
          </a:prstGeom>
          <a:solidFill>
            <a:srgbClr val="84D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nSpc>
                <a:spcPct val="115000"/>
              </a:lnSpc>
              <a:spcAft>
                <a:spcPts val="0"/>
              </a:spcAft>
            </a:pPr>
            <a:r>
              <a:rPr lang="en-NZ" dirty="0">
                <a:solidFill>
                  <a:srgbClr val="000000"/>
                </a:solidFill>
                <a:latin typeface="Arial" panose="020B0604020202020204" pitchFamily="34" charset="0"/>
                <a:ea typeface="Calibri" panose="020F0502020204030204" pitchFamily="34" charset="0"/>
                <a:cs typeface="Arial" panose="020B0604020202020204" pitchFamily="34" charset="0"/>
              </a:rPr>
              <a:t>The well was a gathering place for the village women to catch up and support each other.</a:t>
            </a:r>
          </a:p>
          <a:p>
            <a:pPr>
              <a:lnSpc>
                <a:spcPct val="115000"/>
              </a:lnSpc>
              <a:spcAft>
                <a:spcPts val="1000"/>
              </a:spcAft>
            </a:pPr>
            <a:r>
              <a:rPr lang="en-NZ" dirty="0">
                <a:solidFill>
                  <a:srgbClr val="000000"/>
                </a:solidFill>
                <a:latin typeface="Arial" panose="020B0604020202020204" pitchFamily="34" charset="0"/>
                <a:ea typeface="Calibri" panose="020F0502020204030204" pitchFamily="34" charset="0"/>
                <a:cs typeface="Arial" panose="020B0604020202020204" pitchFamily="34" charset="0"/>
              </a:rPr>
              <a:t>The women listened to Mary because they knew she was a wise and loving woman.</a:t>
            </a:r>
          </a:p>
        </p:txBody>
      </p:sp>
      <p:sp>
        <p:nvSpPr>
          <p:cNvPr id="15" name="Rectangle 14">
            <a:extLst>
              <a:ext uri="{FF2B5EF4-FFF2-40B4-BE49-F238E27FC236}">
                <a16:creationId xmlns:a16="http://schemas.microsoft.com/office/drawing/2014/main" id="{855231E7-E894-4775-BD48-7FC25FA29CA4}"/>
              </a:ext>
            </a:extLst>
          </p:cNvPr>
          <p:cNvSpPr/>
          <p:nvPr/>
        </p:nvSpPr>
        <p:spPr>
          <a:xfrm>
            <a:off x="1892562" y="5796945"/>
            <a:ext cx="8406869" cy="461665"/>
          </a:xfrm>
          <a:prstGeom prst="rect">
            <a:avLst/>
          </a:prstGeom>
        </p:spPr>
        <p:txBody>
          <a:bodyPr wrap="square">
            <a:spAutoFit/>
          </a:bodyPr>
          <a:lstStyle/>
          <a:p>
            <a:pPr algn="ctr"/>
            <a:r>
              <a:rPr lang="en-NZ" sz="2400" b="1" dirty="0">
                <a:solidFill>
                  <a:srgbClr val="EEECE1"/>
                </a:solidFill>
                <a:latin typeface="Arial" panose="020B0604020202020204" pitchFamily="34" charset="0"/>
                <a:ea typeface="Calibri" panose="020F0502020204030204" pitchFamily="34" charset="0"/>
              </a:rPr>
              <a:t>This is what Mary’s life was like when she lived on earth</a:t>
            </a:r>
            <a:endParaRPr lang="en-NZ" sz="2400" dirty="0"/>
          </a:p>
        </p:txBody>
      </p:sp>
      <p:sp>
        <p:nvSpPr>
          <p:cNvPr id="11" name="Action Button: Forward">
            <a:hlinkClick r:id="" action="ppaction://hlinkshowjump?jump=nextslide" highlightClick="1"/>
            <a:extLst>
              <a:ext uri="{FF2B5EF4-FFF2-40B4-BE49-F238E27FC236}">
                <a16:creationId xmlns:a16="http://schemas.microsoft.com/office/drawing/2014/main" id="{68EB0454-29DA-4E78-953A-D0C9B556056F}"/>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a:extLst>
              <a:ext uri="{FF2B5EF4-FFF2-40B4-BE49-F238E27FC236}">
                <a16:creationId xmlns:a16="http://schemas.microsoft.com/office/drawing/2014/main" id="{5B9C7773-2796-4580-919A-65A8BA3AB143}"/>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PageNumber">
            <a:extLst>
              <a:ext uri="{FF2B5EF4-FFF2-40B4-BE49-F238E27FC236}">
                <a16:creationId xmlns:a16="http://schemas.microsoft.com/office/drawing/2014/main" id="{109C793A-E630-4BAC-8890-0AAC3555BD7E}"/>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S-04a</a:t>
            </a:r>
          </a:p>
        </p:txBody>
      </p:sp>
      <p:sp>
        <p:nvSpPr>
          <p:cNvPr id="17" name="Rectangle 16">
            <a:extLst>
              <a:ext uri="{FF2B5EF4-FFF2-40B4-BE49-F238E27FC236}">
                <a16:creationId xmlns:a16="http://schemas.microsoft.com/office/drawing/2014/main" id="{FAD01316-1918-43CD-91C9-2D4DB3CF6178}"/>
              </a:ext>
            </a:extLst>
          </p:cNvPr>
          <p:cNvSpPr/>
          <p:nvPr/>
        </p:nvSpPr>
        <p:spPr>
          <a:xfrm>
            <a:off x="5314373" y="6627168"/>
            <a:ext cx="1563248" cy="230832"/>
          </a:xfrm>
          <a:prstGeom prst="rect">
            <a:avLst/>
          </a:prstGeom>
        </p:spPr>
        <p:txBody>
          <a:bodyPr wrap="none">
            <a:spAutoFit/>
          </a:bodyPr>
          <a:lstStyle/>
          <a:p>
            <a:pPr algn="ctr"/>
            <a:r>
              <a:rPr lang="en-GB" sz="900" dirty="0">
                <a:solidFill>
                  <a:schemeClr val="bg1"/>
                </a:solidFill>
                <a:latin typeface="Arial" pitchFamily="34" charset="0"/>
                <a:ea typeface="Segoe UI" pitchFamily="34" charset="0"/>
                <a:cs typeface="Arial" pitchFamily="34" charset="0"/>
              </a:rPr>
              <a:t>Click images to reveal text.</a:t>
            </a:r>
          </a:p>
        </p:txBody>
      </p:sp>
    </p:spTree>
    <p:extLst>
      <p:ext uri="{BB962C8B-B14F-4D97-AF65-F5344CB8AC3E}">
        <p14:creationId xmlns:p14="http://schemas.microsoft.com/office/powerpoint/2010/main" val="1158849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nextCondLst>
                <p:cond evt="onClick" delay="0">
                  <p:tgtEl>
                    <p:spTgt spid="14"/>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2"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5" grpId="1" animBg="1"/>
      <p:bldP spid="5" grpId="2" animBg="1"/>
      <p:bldP spid="3" grpId="0" animBg="1"/>
      <p:bldP spid="3" grpId="1" animBg="1"/>
      <p:bldP spid="3" grpId="2" animBg="1"/>
      <p:bldP spid="7" grpId="0" animBg="1"/>
      <p:bldP spid="7" grpId="1" animBg="1"/>
      <p:bldP spid="7"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21EE2-968F-4DB9-80FC-A351F993D6B4}"/>
              </a:ext>
            </a:extLst>
          </p:cNvPr>
          <p:cNvSpPr>
            <a:spLocks noGrp="1"/>
          </p:cNvSpPr>
          <p:nvPr>
            <p:ph type="title"/>
          </p:nvPr>
        </p:nvSpPr>
        <p:spPr>
          <a:xfrm>
            <a:off x="834992" y="28980"/>
            <a:ext cx="10515600" cy="1325563"/>
          </a:xfrm>
        </p:spPr>
        <p:txBody>
          <a:bodyPr/>
          <a:lstStyle/>
          <a:p>
            <a:pPr algn="ct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panose="02040503050406030204" pitchFamily="18" charset="0"/>
              </a:rPr>
              <a:t>Mary’s life in Nazareth was like </a:t>
            </a:r>
            <a:b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panose="02040503050406030204" pitchFamily="18" charset="0"/>
              </a:rPr>
            </a:b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panose="02040503050406030204" pitchFamily="18" charset="0"/>
              </a:rPr>
              <a:t>the other women in the town</a:t>
            </a:r>
            <a:endParaRPr lang="en-NZ" dirty="0"/>
          </a:p>
        </p:txBody>
      </p:sp>
      <p:pic>
        <p:nvPicPr>
          <p:cNvPr id="3" name="Picture 1">
            <a:extLst>
              <a:ext uri="{FF2B5EF4-FFF2-40B4-BE49-F238E27FC236}">
                <a16:creationId xmlns:a16="http://schemas.microsoft.com/office/drawing/2014/main" id="{20EB29EA-3B4F-4C11-8F5E-3438ECDD5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27" y="1531839"/>
            <a:ext cx="2819402" cy="2114552"/>
          </a:xfrm>
          <a:prstGeom prst="rect">
            <a:avLst/>
          </a:prstGeom>
          <a:scene3d>
            <a:camera prst="orthographicFront"/>
            <a:lightRig rig="threePt" dir="t"/>
          </a:scene3d>
          <a:sp3d>
            <a:bevelT prst="angle"/>
          </a:sp3d>
        </p:spPr>
      </p:pic>
      <p:sp>
        <p:nvSpPr>
          <p:cNvPr id="4" name="Statement: 1">
            <a:extLst>
              <a:ext uri="{FF2B5EF4-FFF2-40B4-BE49-F238E27FC236}">
                <a16:creationId xmlns:a16="http://schemas.microsoft.com/office/drawing/2014/main" id="{4C785B26-1A9A-459B-A075-B2DE844BE26A}"/>
              </a:ext>
            </a:extLst>
          </p:cNvPr>
          <p:cNvSpPr/>
          <p:nvPr/>
        </p:nvSpPr>
        <p:spPr>
          <a:xfrm>
            <a:off x="172801" y="3680079"/>
            <a:ext cx="3812055" cy="1366528"/>
          </a:xfrm>
          <a:prstGeom prst="rect">
            <a:avLst/>
          </a:prstGeom>
          <a:solidFill>
            <a:srgbClr val="84D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nSpc>
                <a:spcPct val="115000"/>
              </a:lnSpc>
              <a:spcAft>
                <a:spcPts val="0"/>
              </a:spcAft>
            </a:pPr>
            <a:r>
              <a:rPr lang="en-NZ" dirty="0">
                <a:solidFill>
                  <a:srgbClr val="000000"/>
                </a:solidFill>
                <a:latin typeface="Arial" panose="020B0604020202020204" pitchFamily="34" charset="0"/>
                <a:ea typeface="Calibri" panose="020F0502020204030204" pitchFamily="34" charset="0"/>
                <a:cs typeface="Arial" panose="020B0604020202020204" pitchFamily="34" charset="0"/>
              </a:rPr>
              <a:t>Sometimes Mary would spend time alone in quiet prayer with God.</a:t>
            </a:r>
          </a:p>
          <a:p>
            <a:pPr>
              <a:lnSpc>
                <a:spcPct val="115000"/>
              </a:lnSpc>
              <a:spcAft>
                <a:spcPts val="1000"/>
              </a:spcAft>
            </a:pPr>
            <a:r>
              <a:rPr lang="en-NZ" dirty="0">
                <a:solidFill>
                  <a:srgbClr val="000000"/>
                </a:solidFill>
                <a:latin typeface="Arial" panose="020B0604020202020204" pitchFamily="34" charset="0"/>
                <a:ea typeface="Calibri" panose="020F0502020204030204" pitchFamily="34" charset="0"/>
                <a:cs typeface="Arial" panose="020B0604020202020204" pitchFamily="34" charset="0"/>
              </a:rPr>
              <a:t>God would let Mary know what his plan was for her life in these times. </a:t>
            </a:r>
          </a:p>
        </p:txBody>
      </p:sp>
      <p:pic>
        <p:nvPicPr>
          <p:cNvPr id="5" name="Picture 2">
            <a:extLst>
              <a:ext uri="{FF2B5EF4-FFF2-40B4-BE49-F238E27FC236}">
                <a16:creationId xmlns:a16="http://schemas.microsoft.com/office/drawing/2014/main" id="{2039C850-BBA2-443E-BD71-245A34B35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6024" y="1740469"/>
            <a:ext cx="3413535" cy="1911580"/>
          </a:xfrm>
          <a:prstGeom prst="rect">
            <a:avLst/>
          </a:prstGeom>
          <a:scene3d>
            <a:camera prst="orthographicFront"/>
            <a:lightRig rig="threePt" dir="t"/>
          </a:scene3d>
          <a:sp3d>
            <a:bevelT prst="angle"/>
          </a:sp3d>
        </p:spPr>
      </p:pic>
      <p:sp>
        <p:nvSpPr>
          <p:cNvPr id="6" name="Statement: 2">
            <a:extLst>
              <a:ext uri="{FF2B5EF4-FFF2-40B4-BE49-F238E27FC236}">
                <a16:creationId xmlns:a16="http://schemas.microsoft.com/office/drawing/2014/main" id="{EB5F79E8-83BF-4D18-B800-082CC4086D1E}"/>
              </a:ext>
            </a:extLst>
          </p:cNvPr>
          <p:cNvSpPr/>
          <p:nvPr/>
        </p:nvSpPr>
        <p:spPr>
          <a:xfrm>
            <a:off x="4081112" y="3680079"/>
            <a:ext cx="4023360" cy="2003625"/>
          </a:xfrm>
          <a:prstGeom prst="rect">
            <a:avLst/>
          </a:prstGeom>
          <a:solidFill>
            <a:srgbClr val="84D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nSpc>
                <a:spcPct val="115000"/>
              </a:lnSpc>
            </a:pPr>
            <a:r>
              <a:rPr lang="en-NZ" dirty="0">
                <a:solidFill>
                  <a:srgbClr val="000000"/>
                </a:solidFill>
                <a:latin typeface="Arial" panose="020B0604020202020204" pitchFamily="34" charset="0"/>
                <a:ea typeface="Calibri" panose="020F0502020204030204" pitchFamily="34" charset="0"/>
                <a:cs typeface="Arial" panose="020B0604020202020204" pitchFamily="34" charset="0"/>
              </a:rPr>
              <a:t>Mary supported Jesus with his work. Mary listened to the stories he told her and Joseph about people he met.</a:t>
            </a:r>
          </a:p>
          <a:p>
            <a:pPr>
              <a:lnSpc>
                <a:spcPct val="115000"/>
              </a:lnSpc>
            </a:pPr>
            <a:r>
              <a:rPr lang="en-NZ" dirty="0">
                <a:solidFill>
                  <a:srgbClr val="000000"/>
                </a:solidFill>
                <a:latin typeface="Arial" panose="020B0604020202020204" pitchFamily="34" charset="0"/>
                <a:ea typeface="Calibri" panose="020F0502020204030204" pitchFamily="34" charset="0"/>
                <a:cs typeface="Arial" panose="020B0604020202020204" pitchFamily="34" charset="0"/>
              </a:rPr>
              <a:t>She was always there to advise him and care for him. Sometimes Jesus worked in the shop with Joseph.</a:t>
            </a:r>
          </a:p>
        </p:txBody>
      </p:sp>
      <p:pic>
        <p:nvPicPr>
          <p:cNvPr id="7" name="Picture 3">
            <a:extLst>
              <a:ext uri="{FF2B5EF4-FFF2-40B4-BE49-F238E27FC236}">
                <a16:creationId xmlns:a16="http://schemas.microsoft.com/office/drawing/2014/main" id="{C2AA5159-E26F-42FC-A213-894FF32CE4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3008" y="1509763"/>
            <a:ext cx="2854357" cy="2136627"/>
          </a:xfrm>
          <a:prstGeom prst="rect">
            <a:avLst/>
          </a:prstGeom>
          <a:scene3d>
            <a:camera prst="orthographicFront"/>
            <a:lightRig rig="threePt" dir="t"/>
          </a:scene3d>
          <a:sp3d>
            <a:bevelT prst="angle"/>
          </a:sp3d>
        </p:spPr>
      </p:pic>
      <p:sp>
        <p:nvSpPr>
          <p:cNvPr id="8" name="Statement: 3">
            <a:extLst>
              <a:ext uri="{FF2B5EF4-FFF2-40B4-BE49-F238E27FC236}">
                <a16:creationId xmlns:a16="http://schemas.microsoft.com/office/drawing/2014/main" id="{73033270-9E93-4D66-AC04-39D9BFF3C07F}"/>
              </a:ext>
            </a:extLst>
          </p:cNvPr>
          <p:cNvSpPr/>
          <p:nvPr/>
        </p:nvSpPr>
        <p:spPr>
          <a:xfrm>
            <a:off x="8204160" y="3680079"/>
            <a:ext cx="3812055" cy="2322174"/>
          </a:xfrm>
          <a:prstGeom prst="rect">
            <a:avLst/>
          </a:prstGeom>
          <a:solidFill>
            <a:srgbClr val="84D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nSpc>
                <a:spcPct val="115000"/>
              </a:lnSpc>
              <a:spcAft>
                <a:spcPts val="0"/>
              </a:spcAft>
            </a:pPr>
            <a:r>
              <a:rPr lang="en-NZ" dirty="0">
                <a:solidFill>
                  <a:srgbClr val="000000"/>
                </a:solidFill>
                <a:latin typeface="Arial" panose="020B0604020202020204" pitchFamily="34" charset="0"/>
                <a:ea typeface="Calibri" panose="020F0502020204030204" pitchFamily="34" charset="0"/>
                <a:cs typeface="Arial" panose="020B0604020202020204" pitchFamily="34" charset="0"/>
              </a:rPr>
              <a:t>Mary enjoyed the company of the other women in Nazareth.</a:t>
            </a:r>
            <a:endParaRPr lang="en-NZ"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n-NZ" dirty="0">
                <a:solidFill>
                  <a:srgbClr val="000000"/>
                </a:solidFill>
                <a:latin typeface="Arial" panose="020B0604020202020204" pitchFamily="34" charset="0"/>
                <a:ea typeface="Calibri" panose="020F0502020204030204" pitchFamily="34" charset="0"/>
                <a:cs typeface="Arial" panose="020B0604020202020204" pitchFamily="34" charset="0"/>
              </a:rPr>
              <a:t>She listened to their problems and helped them when she could.</a:t>
            </a:r>
            <a:endParaRPr lang="en-NZ"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NZ" dirty="0">
                <a:solidFill>
                  <a:srgbClr val="000000"/>
                </a:solidFill>
                <a:latin typeface="Arial" panose="020B0604020202020204" pitchFamily="34" charset="0"/>
                <a:ea typeface="Calibri" panose="020F0502020204030204" pitchFamily="34" charset="0"/>
                <a:cs typeface="Arial" panose="020B0604020202020204" pitchFamily="34" charset="0"/>
              </a:rPr>
              <a:t>They recognised Mary as someone who always stood up for people in need and protected them.</a:t>
            </a:r>
            <a:endParaRPr lang="en-NZ"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58C0DE3-78C9-46DA-BB31-19AF30CF8B71}"/>
              </a:ext>
            </a:extLst>
          </p:cNvPr>
          <p:cNvSpPr/>
          <p:nvPr/>
        </p:nvSpPr>
        <p:spPr>
          <a:xfrm>
            <a:off x="1890047" y="6152815"/>
            <a:ext cx="8405488" cy="461665"/>
          </a:xfrm>
          <a:prstGeom prst="rect">
            <a:avLst/>
          </a:prstGeom>
        </p:spPr>
        <p:txBody>
          <a:bodyPr wrap="square">
            <a:spAutoFit/>
          </a:bodyPr>
          <a:lstStyle/>
          <a:p>
            <a:pPr algn="ctr"/>
            <a:r>
              <a:rPr lang="en-NZ" sz="2400" b="1" dirty="0">
                <a:solidFill>
                  <a:srgbClr val="EEECE1"/>
                </a:solidFill>
                <a:latin typeface="Arial" panose="020B0604020202020204" pitchFamily="34" charset="0"/>
                <a:ea typeface="Calibri" panose="020F0502020204030204" pitchFamily="34" charset="0"/>
              </a:rPr>
              <a:t>This is what Mary’s life was like when she lived on earth</a:t>
            </a:r>
            <a:endParaRPr lang="en-NZ" sz="2400" dirty="0"/>
          </a:p>
        </p:txBody>
      </p:sp>
      <p:sp>
        <p:nvSpPr>
          <p:cNvPr id="10" name="Action Button: Forward">
            <a:hlinkClick r:id="" action="ppaction://hlinkshowjump?jump=nextslide" highlightClick="1"/>
            <a:extLst>
              <a:ext uri="{FF2B5EF4-FFF2-40B4-BE49-F238E27FC236}">
                <a16:creationId xmlns:a16="http://schemas.microsoft.com/office/drawing/2014/main" id="{B8CC3187-1D14-4BBC-B27C-C6DB46F6ED92}"/>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Back">
            <a:hlinkClick r:id="" action="ppaction://hlinkshowjump?jump=previousslide" highlightClick="1"/>
            <a:extLst>
              <a:ext uri="{FF2B5EF4-FFF2-40B4-BE49-F238E27FC236}">
                <a16:creationId xmlns:a16="http://schemas.microsoft.com/office/drawing/2014/main" id="{C286E9F3-5074-4021-8F07-EC4239B063F8}"/>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PageNumber">
            <a:extLst>
              <a:ext uri="{FF2B5EF4-FFF2-40B4-BE49-F238E27FC236}">
                <a16:creationId xmlns:a16="http://schemas.microsoft.com/office/drawing/2014/main" id="{E2C72948-B46D-405D-8DDF-7360D94BDB84}"/>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S-04b</a:t>
            </a:r>
          </a:p>
        </p:txBody>
      </p:sp>
      <p:sp>
        <p:nvSpPr>
          <p:cNvPr id="13" name="Rectangle 12">
            <a:extLst>
              <a:ext uri="{FF2B5EF4-FFF2-40B4-BE49-F238E27FC236}">
                <a16:creationId xmlns:a16="http://schemas.microsoft.com/office/drawing/2014/main" id="{9ED6649D-8CEC-4B69-B1C1-47F5C9BD816A}"/>
              </a:ext>
            </a:extLst>
          </p:cNvPr>
          <p:cNvSpPr/>
          <p:nvPr/>
        </p:nvSpPr>
        <p:spPr>
          <a:xfrm>
            <a:off x="5311167" y="6627168"/>
            <a:ext cx="1563248" cy="230832"/>
          </a:xfrm>
          <a:prstGeom prst="rect">
            <a:avLst/>
          </a:prstGeom>
        </p:spPr>
        <p:txBody>
          <a:bodyPr wrap="none">
            <a:spAutoFit/>
          </a:bodyPr>
          <a:lstStyle/>
          <a:p>
            <a:pPr algn="ctr"/>
            <a:r>
              <a:rPr lang="en-GB" sz="900" dirty="0">
                <a:solidFill>
                  <a:schemeClr val="bg1"/>
                </a:solidFill>
                <a:latin typeface="Arial" pitchFamily="34" charset="0"/>
                <a:ea typeface="Segoe UI" pitchFamily="34" charset="0"/>
                <a:cs typeface="Arial" pitchFamily="34" charset="0"/>
              </a:rPr>
              <a:t>Click images to reveal text.</a:t>
            </a:r>
          </a:p>
        </p:txBody>
      </p:sp>
    </p:spTree>
    <p:extLst>
      <p:ext uri="{BB962C8B-B14F-4D97-AF65-F5344CB8AC3E}">
        <p14:creationId xmlns:p14="http://schemas.microsoft.com/office/powerpoint/2010/main" val="2524269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withEffect">
                                  <p:stCondLst>
                                    <p:cond delay="0"/>
                                  </p:stCondLst>
                                  <p:childTnLst>
                                    <p:set>
                                      <p:cBhvr>
                                        <p:cTn id="30" dur="1" fill="hold">
                                          <p:stCondLst>
                                            <p:cond delay="0"/>
                                          </p:stCondLst>
                                        </p:cTn>
                                        <p:tgtEl>
                                          <p:spTgt spid="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2" nodeType="withEffect">
                                  <p:stCondLst>
                                    <p:cond delay="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2"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4" grpId="0" animBg="1"/>
      <p:bldP spid="4" grpId="1" animBg="1"/>
      <p:bldP spid="4" grpId="2" animBg="1"/>
      <p:bldP spid="6" grpId="0" animBg="1"/>
      <p:bldP spid="6" grpId="1" animBg="1"/>
      <p:bldP spid="6" grpId="2" animBg="1"/>
      <p:bldP spid="8" grpId="0" animBg="1"/>
      <p:bldP spid="8" grpId="1" animBg="1"/>
      <p:bldP spid="8"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60ACB-C263-4654-AD6A-D781062D1A8E}"/>
              </a:ext>
            </a:extLst>
          </p:cNvPr>
          <p:cNvSpPr>
            <a:spLocks noGrp="1"/>
          </p:cNvSpPr>
          <p:nvPr>
            <p:ph type="title"/>
          </p:nvPr>
        </p:nvSpPr>
        <p:spPr>
          <a:xfrm>
            <a:off x="854251" y="144805"/>
            <a:ext cx="10515600" cy="1325563"/>
          </a:xfrm>
        </p:spPr>
        <p:txBody>
          <a:bodyPr/>
          <a:lstStyle/>
          <a:p>
            <a:pPr algn="ct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panose="02040503050406030204" pitchFamily="18" charset="0"/>
              </a:rPr>
              <a:t>Since Mary’s Assumption into heaven she is present to people everywhere</a:t>
            </a:r>
            <a:endPar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endParaRPr>
          </a:p>
        </p:txBody>
      </p:sp>
      <p:pic>
        <p:nvPicPr>
          <p:cNvPr id="4" name="Picture 3">
            <a:extLst>
              <a:ext uri="{FF2B5EF4-FFF2-40B4-BE49-F238E27FC236}">
                <a16:creationId xmlns:a16="http://schemas.microsoft.com/office/drawing/2014/main" id="{ADA3109D-7B70-472E-AF87-BB7C10D6A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7085" y="1595076"/>
            <a:ext cx="2358602" cy="3228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PageNumber">
            <a:extLst>
              <a:ext uri="{FF2B5EF4-FFF2-40B4-BE49-F238E27FC236}">
                <a16:creationId xmlns:a16="http://schemas.microsoft.com/office/drawing/2014/main" id="{AE7B0060-381F-4AC9-A184-64FE4675EB44}"/>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a:t>
            </a:r>
          </a:p>
        </p:txBody>
      </p:sp>
      <p:pic>
        <p:nvPicPr>
          <p:cNvPr id="12" name="Shape: Post-it 1" descr="\\DESKTOP\Users\Public\TCI\Sample Lesson 22-10-2015\Junior Classes - Year 1 - Lesson 4\Images\post-it.png">
            <a:extLst>
              <a:ext uri="{FF2B5EF4-FFF2-40B4-BE49-F238E27FC236}">
                <a16:creationId xmlns:a16="http://schemas.microsoft.com/office/drawing/2014/main" id="{6088BFE8-5E29-407B-AACF-5DFDBD60B37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7708" y="599066"/>
            <a:ext cx="3670401" cy="3353358"/>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ost-it 2" descr="\\DESKTOP\Users\Public\TCI\Sample Lesson 22-10-2015\Junior Classes - Year 1 - Lesson 4\Images\post-it.png">
            <a:extLst>
              <a:ext uri="{FF2B5EF4-FFF2-40B4-BE49-F238E27FC236}">
                <a16:creationId xmlns:a16="http://schemas.microsoft.com/office/drawing/2014/main" id="{5926E3D3-8310-4F29-AC6E-44F851CEA74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15470" y="3322443"/>
            <a:ext cx="3800301" cy="3472037"/>
          </a:xfrm>
          <a:prstGeom prst="rect">
            <a:avLst/>
          </a:prstGeom>
          <a:noFill/>
          <a:extLst>
            <a:ext uri="{909E8E84-426E-40DD-AFC4-6F175D3DCCD1}">
              <a14:hiddenFill xmlns:a14="http://schemas.microsoft.com/office/drawing/2010/main">
                <a:solidFill>
                  <a:srgbClr val="FFFFFF"/>
                </a:solidFill>
              </a14:hiddenFill>
            </a:ext>
          </a:extLst>
        </p:spPr>
      </p:pic>
      <p:pic>
        <p:nvPicPr>
          <p:cNvPr id="14" name="Shape: Post-it 3" descr="\\DESKTOP\Users\Public\TCI\Sample Lesson 22-10-2015\Junior Classes - Year 1 - Lesson 4\Images\post-it.png">
            <a:extLst>
              <a:ext uri="{FF2B5EF4-FFF2-40B4-BE49-F238E27FC236}">
                <a16:creationId xmlns:a16="http://schemas.microsoft.com/office/drawing/2014/main" id="{18EDA309-086E-4CA7-9DF1-0A34116F51CF}"/>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443898" y="3269400"/>
            <a:ext cx="4092726" cy="3598995"/>
          </a:xfrm>
          <a:prstGeom prst="rect">
            <a:avLst/>
          </a:prstGeom>
          <a:noFill/>
          <a:extLst>
            <a:ext uri="{909E8E84-426E-40DD-AFC4-6F175D3DCCD1}">
              <a14:hiddenFill xmlns:a14="http://schemas.microsoft.com/office/drawing/2010/main">
                <a:solidFill>
                  <a:srgbClr val="FFFFFF"/>
                </a:solidFill>
              </a14:hiddenFill>
            </a:ext>
          </a:extLst>
        </p:spPr>
      </p:pic>
      <p:pic>
        <p:nvPicPr>
          <p:cNvPr id="15" name="Shape: Post-it 4" descr="\\DESKTOP\Users\Public\TCI\Sample Lesson 22-10-2015\Junior Classes - Year 1 - Lesson 4\Images\post-it.png">
            <a:extLst>
              <a:ext uri="{FF2B5EF4-FFF2-40B4-BE49-F238E27FC236}">
                <a16:creationId xmlns:a16="http://schemas.microsoft.com/office/drawing/2014/main" id="{C52C8D51-11E1-40C7-9D8F-F69F8274529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7183546" y="141801"/>
            <a:ext cx="4636128" cy="3701217"/>
          </a:xfrm>
          <a:prstGeom prst="rect">
            <a:avLst/>
          </a:prstGeom>
          <a:noFill/>
          <a:extLst>
            <a:ext uri="{909E8E84-426E-40DD-AFC4-6F175D3DCCD1}">
              <a14:hiddenFill xmlns:a14="http://schemas.microsoft.com/office/drawing/2010/main">
                <a:solidFill>
                  <a:srgbClr val="FFFFFF"/>
                </a:solidFill>
              </a14:hiddenFill>
            </a:ext>
          </a:extLst>
        </p:spPr>
      </p:pic>
      <p:pic>
        <p:nvPicPr>
          <p:cNvPr id="22" name="Shape: Post-it 5" descr="\\DESKTOP\Users\Public\TCI\Sample Lesson 22-10-2015\Junior Classes - Year 1 - Lesson 4\Images\post-it.png">
            <a:extLst>
              <a:ext uri="{FF2B5EF4-FFF2-40B4-BE49-F238E27FC236}">
                <a16:creationId xmlns:a16="http://schemas.microsoft.com/office/drawing/2014/main" id="{967CF959-0DD3-402E-AD2B-A8C9F665123F}"/>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7183546" y="3255652"/>
            <a:ext cx="4636128" cy="360561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Line 1">
            <a:extLst>
              <a:ext uri="{FF2B5EF4-FFF2-40B4-BE49-F238E27FC236}">
                <a16:creationId xmlns:a16="http://schemas.microsoft.com/office/drawing/2014/main" id="{5A715F87-0268-47A2-892A-8D0EA8DA89C1}"/>
              </a:ext>
            </a:extLst>
          </p:cNvPr>
          <p:cNvSpPr txBox="1"/>
          <p:nvPr/>
        </p:nvSpPr>
        <p:spPr>
          <a:xfrm rot="20948926">
            <a:off x="227973" y="1120477"/>
            <a:ext cx="2927428" cy="2308324"/>
          </a:xfrm>
          <a:prstGeom prst="rect">
            <a:avLst/>
          </a:prstGeom>
          <a:noFill/>
        </p:spPr>
        <p:txBody>
          <a:bodyPr wrap="square" rtlCol="0">
            <a:spAutoFit/>
          </a:bodyPr>
          <a:lstStyle/>
          <a:p>
            <a:r>
              <a:rPr lang="en-NZ" sz="1600" dirty="0">
                <a:latin typeface="Arial" panose="020B0604020202020204" pitchFamily="34" charset="0"/>
                <a:cs typeface="Arial" panose="020B0604020202020204" pitchFamily="34" charset="0"/>
              </a:rPr>
              <a:t>While Mary lived on earth she was limited to contact with people in her own village and the areas surrounding it. Now after her Assumption into heaven, Mary’s presence is no longer limited - she is available to help all people in need anywhere in the world.</a:t>
            </a:r>
          </a:p>
        </p:txBody>
      </p:sp>
      <p:sp>
        <p:nvSpPr>
          <p:cNvPr id="17" name="Textbox: Line 2">
            <a:extLst>
              <a:ext uri="{FF2B5EF4-FFF2-40B4-BE49-F238E27FC236}">
                <a16:creationId xmlns:a16="http://schemas.microsoft.com/office/drawing/2014/main" id="{05D39661-1A1E-44EC-A23C-2D227681D2D3}"/>
              </a:ext>
            </a:extLst>
          </p:cNvPr>
          <p:cNvSpPr txBox="1"/>
          <p:nvPr/>
        </p:nvSpPr>
        <p:spPr>
          <a:xfrm rot="20948926">
            <a:off x="565528" y="3904299"/>
            <a:ext cx="2969035" cy="2308324"/>
          </a:xfrm>
          <a:prstGeom prst="rect">
            <a:avLst/>
          </a:prstGeom>
          <a:noFill/>
        </p:spPr>
        <p:txBody>
          <a:bodyPr wrap="square" rtlCol="0">
            <a:spAutoFit/>
          </a:bodyPr>
          <a:lstStyle/>
          <a:p>
            <a:r>
              <a:rPr lang="en-NZ" sz="1600" dirty="0">
                <a:latin typeface="Arial" panose="020B0604020202020204" pitchFamily="34" charset="0"/>
                <a:cs typeface="Arial" panose="020B0604020202020204" pitchFamily="34" charset="0"/>
              </a:rPr>
              <a:t>When ordinary people die their bodies are buried in the earth and their souls go to heaven. Their souls will be reunited with their bodies on the last day of the world when Jesus comes again to bring his Kingdom of mercy, love and justice to its fullness. </a:t>
            </a:r>
          </a:p>
        </p:txBody>
      </p:sp>
      <p:sp>
        <p:nvSpPr>
          <p:cNvPr id="18" name="Textbox: Line 3">
            <a:extLst>
              <a:ext uri="{FF2B5EF4-FFF2-40B4-BE49-F238E27FC236}">
                <a16:creationId xmlns:a16="http://schemas.microsoft.com/office/drawing/2014/main" id="{C9D53CAD-7D93-449F-97B6-2276E7D92B56}"/>
              </a:ext>
            </a:extLst>
          </p:cNvPr>
          <p:cNvSpPr txBox="1"/>
          <p:nvPr/>
        </p:nvSpPr>
        <p:spPr>
          <a:xfrm rot="20948926">
            <a:off x="3763524" y="3829418"/>
            <a:ext cx="3187330" cy="2554545"/>
          </a:xfrm>
          <a:prstGeom prst="rect">
            <a:avLst/>
          </a:prstGeom>
          <a:noFill/>
        </p:spPr>
        <p:txBody>
          <a:bodyPr wrap="square" rtlCol="0">
            <a:spAutoFit/>
          </a:bodyPr>
          <a:lstStyle/>
          <a:p>
            <a:r>
              <a:rPr lang="en-NZ" sz="1600" dirty="0">
                <a:solidFill>
                  <a:srgbClr val="000000"/>
                </a:solidFill>
                <a:latin typeface="Arial" panose="020B0604020202020204" pitchFamily="34" charset="0"/>
                <a:ea typeface="Calibri" panose="020F0502020204030204" pitchFamily="34" charset="0"/>
                <a:cs typeface="Arial" panose="020B0604020202020204" pitchFamily="34" charset="0"/>
              </a:rPr>
              <a:t>God loved Mary so much he took her, body and soul, to heaven because she was without sin and completely faithful to God’s plan for her life. Her body like most other humans would not decay because it was her body that carried Jesus into the world so God raised her in her body to eternal life.</a:t>
            </a:r>
            <a:endParaRPr lang="en-NZ"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Line 4">
            <a:extLst>
              <a:ext uri="{FF2B5EF4-FFF2-40B4-BE49-F238E27FC236}">
                <a16:creationId xmlns:a16="http://schemas.microsoft.com/office/drawing/2014/main" id="{AC6E4C3E-C7D6-4C82-906E-C3553F8344ED}"/>
              </a:ext>
            </a:extLst>
          </p:cNvPr>
          <p:cNvSpPr txBox="1"/>
          <p:nvPr/>
        </p:nvSpPr>
        <p:spPr>
          <a:xfrm rot="20948926">
            <a:off x="7517093" y="720486"/>
            <a:ext cx="3648992" cy="2554545"/>
          </a:xfrm>
          <a:prstGeom prst="rect">
            <a:avLst/>
          </a:prstGeom>
          <a:noFill/>
        </p:spPr>
        <p:txBody>
          <a:bodyPr wrap="square" rtlCol="0">
            <a:spAutoFit/>
          </a:bodyPr>
          <a:lstStyle/>
          <a:p>
            <a:r>
              <a:rPr lang="en-NZ" sz="1600" dirty="0">
                <a:latin typeface="Arial" panose="020B0604020202020204" pitchFamily="34" charset="0"/>
                <a:cs typeface="Arial" panose="020B0604020202020204" pitchFamily="34" charset="0"/>
              </a:rPr>
              <a:t>What God did for Mary because of her good and faithful life, God promises to do for everyone else who believes in God and follows Jesus. They too will be raised up on the last day and death will have no power over them. God promised this and proved he keeps his promise because we have seen it in Mary. This is why we have hope in what God promises. </a:t>
            </a:r>
          </a:p>
        </p:txBody>
      </p:sp>
      <p:sp>
        <p:nvSpPr>
          <p:cNvPr id="23" name="Textbox: Line 5">
            <a:extLst>
              <a:ext uri="{FF2B5EF4-FFF2-40B4-BE49-F238E27FC236}">
                <a16:creationId xmlns:a16="http://schemas.microsoft.com/office/drawing/2014/main" id="{810E4153-1638-4A19-BA15-C5C15C824978}"/>
              </a:ext>
            </a:extLst>
          </p:cNvPr>
          <p:cNvSpPr txBox="1"/>
          <p:nvPr/>
        </p:nvSpPr>
        <p:spPr>
          <a:xfrm rot="20948926">
            <a:off x="7573160" y="3891741"/>
            <a:ext cx="3659106" cy="2554545"/>
          </a:xfrm>
          <a:prstGeom prst="rect">
            <a:avLst/>
          </a:prstGeom>
          <a:noFill/>
        </p:spPr>
        <p:txBody>
          <a:bodyPr wrap="square" rtlCol="0">
            <a:spAutoFit/>
          </a:bodyPr>
          <a:lstStyle/>
          <a:p>
            <a:r>
              <a:rPr lang="en-NZ" sz="1600" dirty="0">
                <a:latin typeface="Arial" panose="020B0604020202020204" pitchFamily="34" charset="0"/>
                <a:cs typeface="Arial" panose="020B0604020202020204" pitchFamily="34" charset="0"/>
              </a:rPr>
              <a:t>God wants people everywhere to try to become like Mary. Mary lived her life completely in tune with what God was asking of her. God wants people everywhere to do this. Mary is the model for all people who follow Jesus. Christians are called to love Jesus as Mary did, care for those in need as Mary did, lead others to God as Mary did. </a:t>
            </a:r>
          </a:p>
        </p:txBody>
      </p:sp>
      <p:sp>
        <p:nvSpPr>
          <p:cNvPr id="20" name="Textbox: Tool instructions">
            <a:extLst>
              <a:ext uri="{FF2B5EF4-FFF2-40B4-BE49-F238E27FC236}">
                <a16:creationId xmlns:a16="http://schemas.microsoft.com/office/drawing/2014/main" id="{7AD843B3-07CB-41B3-8957-ADC916674B1E}"/>
              </a:ext>
            </a:extLst>
          </p:cNvPr>
          <p:cNvSpPr txBox="1"/>
          <p:nvPr/>
        </p:nvSpPr>
        <p:spPr>
          <a:xfrm>
            <a:off x="4565290" y="6614480"/>
            <a:ext cx="3062057" cy="253916"/>
          </a:xfrm>
          <a:prstGeom prst="rect">
            <a:avLst/>
          </a:prstGeom>
          <a:noFill/>
        </p:spPr>
        <p:txBody>
          <a:bodyPr wrap="none" rtlCol="0">
            <a:spAutoFit/>
          </a:bodyPr>
          <a:lstStyle/>
          <a:p>
            <a:pPr algn="ctr"/>
            <a:r>
              <a:rPr lang="en-GB" sz="1050" dirty="0">
                <a:solidFill>
                  <a:schemeClr val="bg1"/>
                </a:solidFill>
                <a:latin typeface="Arial" pitchFamily="34" charset="0"/>
                <a:ea typeface="Segoe UI" pitchFamily="34" charset="0"/>
                <a:cs typeface="Arial" pitchFamily="34" charset="0"/>
              </a:rPr>
              <a:t>Click the pins on the right to reveal post-it notes.</a:t>
            </a:r>
          </a:p>
        </p:txBody>
      </p:sp>
      <p:pic>
        <p:nvPicPr>
          <p:cNvPr id="21" name="Shape: Pin 5" descr="\\DESKTOP\Users\Public\TCI\Sample Lesson 22-10-2015\Junior Classes - Year 1 - Lesson 4\Images\post-it.png">
            <a:extLst>
              <a:ext uri="{FF2B5EF4-FFF2-40B4-BE49-F238E27FC236}">
                <a16:creationId xmlns:a16="http://schemas.microsoft.com/office/drawing/2014/main" id="{21099060-96BD-48A5-A2DE-2E308AAED54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09980" y="5180209"/>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1" name="Shape: Pin 4" descr="\\DESKTOP\Users\Public\TCI\Sample Lesson 22-10-2015\Junior Classes - Year 1 - Lesson 4\Images\post-it.png">
            <a:extLst>
              <a:ext uri="{FF2B5EF4-FFF2-40B4-BE49-F238E27FC236}">
                <a16:creationId xmlns:a16="http://schemas.microsoft.com/office/drawing/2014/main" id="{68F7BB3B-AF7E-4397-A62D-49AB8CA6C48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44757" y="430836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Pin 3" descr="\\DESKTOP\Users\Public\TCI\Sample Lesson 22-10-2015\Junior Classes - Year 1 - Lesson 4\Images\post-it.png">
            <a:extLst>
              <a:ext uri="{FF2B5EF4-FFF2-40B4-BE49-F238E27FC236}">
                <a16:creationId xmlns:a16="http://schemas.microsoft.com/office/drawing/2014/main" id="{2009C0AF-D717-4286-A4A5-C7F3F46A74B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44758" y="3436511"/>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9" name="Shape: Pin 2" descr="\\DESKTOP\Users\Public\TCI\Sample Lesson 22-10-2015\Junior Classes - Year 1 - Lesson 4\Images\post-it.png">
            <a:extLst>
              <a:ext uri="{FF2B5EF4-FFF2-40B4-BE49-F238E27FC236}">
                <a16:creationId xmlns:a16="http://schemas.microsoft.com/office/drawing/2014/main" id="{D731B5A6-266D-460A-AA62-21B0B367D2C0}"/>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44759" y="256253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 name="Shape: Pin 1" descr="\\DESKTOP\Users\Public\TCI\Sample Lesson 22-10-2015\Junior Classes - Year 1 - Lesson 4\Images\post-it.png">
            <a:extLst>
              <a:ext uri="{FF2B5EF4-FFF2-40B4-BE49-F238E27FC236}">
                <a16:creationId xmlns:a16="http://schemas.microsoft.com/office/drawing/2014/main" id="{D3C6C87F-0151-4B9F-B904-7B6B9DF450C6}"/>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44759" y="1690688"/>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7" name="Action Button: Back">
            <a:hlinkClick r:id="" action="ppaction://hlinkshowjump?jump=previousslide" highlightClick="1"/>
            <a:extLst>
              <a:ext uri="{FF2B5EF4-FFF2-40B4-BE49-F238E27FC236}">
                <a16:creationId xmlns:a16="http://schemas.microsoft.com/office/drawing/2014/main" id="{F4FF7812-8AA3-4FE0-8832-22B12F4E5482}"/>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Forward">
            <a:hlinkClick r:id="" action="ppaction://hlinkshowjump?jump=nextslide" highlightClick="1"/>
            <a:extLst>
              <a:ext uri="{FF2B5EF4-FFF2-40B4-BE49-F238E27FC236}">
                <a16:creationId xmlns:a16="http://schemas.microsoft.com/office/drawing/2014/main" id="{CC6C56CC-1D03-45D2-86B4-FAF024F30BAF}"/>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5916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900" decel="100000" fill="hold"/>
                                        <p:tgtEl>
                                          <p:spTgt spid="13"/>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900" decel="100000" fill="hold"/>
                                        <p:tgtEl>
                                          <p:spTgt spid="1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500"/>
                                        <p:tgtEl>
                                          <p:spTgt spid="18"/>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900" decel="100000" fill="hold"/>
                                        <p:tgtEl>
                                          <p:spTgt spid="1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up)">
                                      <p:cBhvr>
                                        <p:cTn id="65" dur="500"/>
                                        <p:tgtEl>
                                          <p:spTgt spid="1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1000"/>
                                        <p:tgtEl>
                                          <p:spTgt spid="22"/>
                                        </p:tgtEl>
                                      </p:cBhvr>
                                    </p:animEffect>
                                    <p:anim calcmode="lin" valueType="num">
                                      <p:cBhvr>
                                        <p:cTn id="76" dur="1000" fill="hold"/>
                                        <p:tgtEl>
                                          <p:spTgt spid="22"/>
                                        </p:tgtEl>
                                        <p:attrNameLst>
                                          <p:attrName>ppt_x</p:attrName>
                                        </p:attrNameLst>
                                      </p:cBhvr>
                                      <p:tavLst>
                                        <p:tav tm="0">
                                          <p:val>
                                            <p:strVal val="#ppt_x"/>
                                          </p:val>
                                        </p:tav>
                                        <p:tav tm="100000">
                                          <p:val>
                                            <p:strVal val="#ppt_x"/>
                                          </p:val>
                                        </p:tav>
                                      </p:tavLst>
                                    </p:anim>
                                    <p:anim calcmode="lin" valueType="num">
                                      <p:cBhvr>
                                        <p:cTn id="77" dur="900" decel="100000" fill="hold"/>
                                        <p:tgtEl>
                                          <p:spTgt spid="22"/>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up)">
                                      <p:cBhvr>
                                        <p:cTn id="82" dur="500"/>
                                        <p:tgtEl>
                                          <p:spTgt spid="23"/>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7" restart="whenNotActive" fill="hold" evtFilter="cancelBubble" nodeType="interactiveSeq">
                <p:stCondLst>
                  <p:cond evt="onClick" delay="0">
                    <p:tgtEl>
                      <p:spTgt spid="6"/>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9"/>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0"/>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1"/>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21"/>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12"/>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13"/>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14"/>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15"/>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22"/>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16"/>
                                        </p:tgtEl>
                                        <p:attrNameLst>
                                          <p:attrName>style.visibility</p:attrName>
                                        </p:attrNameLst>
                                      </p:cBhvr>
                                      <p:to>
                                        <p:strVal val="hidden"/>
                                      </p:to>
                                    </p:set>
                                  </p:childTnLst>
                                </p:cTn>
                              </p:par>
                              <p:par>
                                <p:cTn id="112" presetID="1" presetClass="exit" presetSubtype="0" fill="hold" grpId="2" nodeType="withEffect">
                                  <p:stCondLst>
                                    <p:cond delay="0"/>
                                  </p:stCondLst>
                                  <p:childTnLst>
                                    <p:set>
                                      <p:cBhvr>
                                        <p:cTn id="113" dur="1" fill="hold">
                                          <p:stCondLst>
                                            <p:cond delay="0"/>
                                          </p:stCondLst>
                                        </p:cTn>
                                        <p:tgtEl>
                                          <p:spTgt spid="17"/>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18"/>
                                        </p:tgtEl>
                                        <p:attrNameLst>
                                          <p:attrName>style.visibility</p:attrName>
                                        </p:attrNameLst>
                                      </p:cBhvr>
                                      <p:to>
                                        <p:strVal val="hidden"/>
                                      </p:to>
                                    </p:set>
                                  </p:childTnLst>
                                </p:cTn>
                              </p:par>
                              <p:par>
                                <p:cTn id="116" presetID="1" presetClass="exit" presetSubtype="0" fill="hold" grpId="2" nodeType="withEffect">
                                  <p:stCondLst>
                                    <p:cond delay="0"/>
                                  </p:stCondLst>
                                  <p:childTnLst>
                                    <p:set>
                                      <p:cBhvr>
                                        <p:cTn id="117" dur="1" fill="hold">
                                          <p:stCondLst>
                                            <p:cond delay="0"/>
                                          </p:stCondLst>
                                        </p:cTn>
                                        <p:tgtEl>
                                          <p:spTgt spid="19"/>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0" restart="whenNotActive" fill="hold" evtFilter="cancelBubble" nodeType="interactiveSeq">
                <p:stCondLst>
                  <p:cond evt="onClick" delay="0">
                    <p:tgtEl>
                      <p:spTgt spid="7"/>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8"/>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9"/>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0"/>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1"/>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21"/>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12"/>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13"/>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14"/>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15"/>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2"/>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16"/>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17"/>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18"/>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19"/>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6" grpId="0"/>
      <p:bldP spid="16" grpId="1"/>
      <p:bldP spid="16" grpId="2"/>
      <p:bldP spid="17" grpId="0"/>
      <p:bldP spid="17" grpId="1"/>
      <p:bldP spid="17" grpId="2"/>
      <p:bldP spid="18" grpId="0"/>
      <p:bldP spid="18" grpId="1"/>
      <p:bldP spid="18" grpId="2"/>
      <p:bldP spid="19" grpId="0"/>
      <p:bldP spid="19" grpId="1"/>
      <p:bldP spid="19" grpId="2"/>
      <p:bldP spid="23" grpId="0"/>
      <p:bldP spid="23" grpId="1"/>
      <p:bldP spid="23"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A7EF-697A-4A63-A0B4-9A14593D9E54}"/>
              </a:ext>
            </a:extLst>
          </p:cNvPr>
          <p:cNvSpPr>
            <a:spLocks noGrp="1"/>
          </p:cNvSpPr>
          <p:nvPr>
            <p:ph type="title"/>
          </p:nvPr>
        </p:nvSpPr>
        <p:spPr>
          <a:xfrm>
            <a:off x="842554" y="18618"/>
            <a:ext cx="10515600" cy="1325563"/>
          </a:xfrm>
        </p:spPr>
        <p:txBody>
          <a:bodyPr/>
          <a:lstStyle/>
          <a:p>
            <a:pPr algn="ct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panose="02040503050406030204" pitchFamily="18" charset="0"/>
              </a:rPr>
              <a:t>Mary is the protector of all people</a:t>
            </a:r>
          </a:p>
        </p:txBody>
      </p:sp>
      <p:pic>
        <p:nvPicPr>
          <p:cNvPr id="4" name="Picture">
            <a:extLst>
              <a:ext uri="{FF2B5EF4-FFF2-40B4-BE49-F238E27FC236}">
                <a16:creationId xmlns:a16="http://schemas.microsoft.com/office/drawing/2014/main" id="{A0F6E966-A2B7-437C-94F7-64A881720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6" y="4513753"/>
            <a:ext cx="1832302" cy="2199756"/>
          </a:xfrm>
          <a:prstGeom prst="rect">
            <a:avLst/>
          </a:prstGeom>
        </p:spPr>
      </p:pic>
      <p:sp>
        <p:nvSpPr>
          <p:cNvPr id="3" name="Sentences">
            <a:extLst>
              <a:ext uri="{FF2B5EF4-FFF2-40B4-BE49-F238E27FC236}">
                <a16:creationId xmlns:a16="http://schemas.microsoft.com/office/drawing/2014/main" id="{0140F269-B930-4115-859D-F9708F443412}"/>
              </a:ext>
            </a:extLst>
          </p:cNvPr>
          <p:cNvSpPr/>
          <p:nvPr/>
        </p:nvSpPr>
        <p:spPr>
          <a:xfrm>
            <a:off x="104502" y="1124841"/>
            <a:ext cx="11991704" cy="3250121"/>
          </a:xfrm>
          <a:prstGeom prst="rect">
            <a:avLst/>
          </a:prstGeom>
          <a:solidFill>
            <a:srgbClr val="84D1FF"/>
          </a:solidFill>
        </p:spPr>
        <p:txBody>
          <a:bodyPr wrap="square">
            <a:spAutoFit/>
          </a:bodyPr>
          <a:lstStyle/>
          <a:p>
            <a:pPr lvl="0">
              <a:lnSpc>
                <a:spcPct val="114000"/>
              </a:lnSpc>
              <a:spcAft>
                <a:spcPts val="0"/>
              </a:spcAft>
            </a:pPr>
            <a:r>
              <a:rPr lang="en-NZ" sz="2000" dirty="0">
                <a:latin typeface="Arial" panose="020B0604020202020204" pitchFamily="34" charset="0"/>
                <a:cs typeface="Arial" panose="020B0604020202020204" pitchFamily="34" charset="0"/>
              </a:rPr>
              <a:t>1) The Catholic bishops of Aotearoa chose Mary to be the special</a:t>
            </a:r>
          </a:p>
          <a:p>
            <a:pPr lvl="0">
              <a:lnSpc>
                <a:spcPct val="114000"/>
              </a:lnSpc>
              <a:spcAft>
                <a:spcPts val="0"/>
              </a:spcAft>
            </a:pPr>
            <a:endParaRPr lang="en-NZ" sz="2000" dirty="0">
              <a:latin typeface="Arial" panose="020B0604020202020204" pitchFamily="34" charset="0"/>
              <a:cs typeface="Arial" panose="020B0604020202020204" pitchFamily="34" charset="0"/>
            </a:endParaRPr>
          </a:p>
          <a:p>
            <a:pPr lvl="0">
              <a:lnSpc>
                <a:spcPct val="114000"/>
              </a:lnSpc>
              <a:spcAft>
                <a:spcPts val="0"/>
              </a:spcAft>
            </a:pPr>
            <a:r>
              <a:rPr lang="en-NZ" sz="2000" dirty="0">
                <a:latin typeface="Arial" panose="020B0604020202020204" pitchFamily="34" charset="0"/>
                <a:cs typeface="Arial" panose="020B0604020202020204" pitchFamily="34" charset="0"/>
              </a:rPr>
              <a:t>2) This means we place special importance </a:t>
            </a:r>
          </a:p>
          <a:p>
            <a:pPr lvl="0">
              <a:lnSpc>
                <a:spcPct val="114000"/>
              </a:lnSpc>
              <a:spcAft>
                <a:spcPts val="0"/>
              </a:spcAft>
            </a:pPr>
            <a:endParaRPr lang="en-NZ" sz="2000" dirty="0">
              <a:latin typeface="Arial" panose="020B0604020202020204" pitchFamily="34" charset="0"/>
              <a:cs typeface="Arial" panose="020B0604020202020204" pitchFamily="34" charset="0"/>
            </a:endParaRPr>
          </a:p>
          <a:p>
            <a:pPr lvl="0">
              <a:lnSpc>
                <a:spcPct val="114000"/>
              </a:lnSpc>
              <a:spcAft>
                <a:spcPts val="0"/>
              </a:spcAft>
            </a:pPr>
            <a:r>
              <a:rPr lang="en-NZ" sz="2000" dirty="0">
                <a:latin typeface="Arial" panose="020B0604020202020204" pitchFamily="34" charset="0"/>
                <a:cs typeface="Arial" panose="020B0604020202020204" pitchFamily="34" charset="0"/>
              </a:rPr>
              <a:t>3) The bishops chose the feast of Mary’s Assumption</a:t>
            </a:r>
          </a:p>
          <a:p>
            <a:pPr lvl="0">
              <a:lnSpc>
                <a:spcPct val="114000"/>
              </a:lnSpc>
              <a:spcAft>
                <a:spcPts val="0"/>
              </a:spcAft>
            </a:pPr>
            <a:r>
              <a:rPr lang="en-NZ" sz="2000" dirty="0">
                <a:latin typeface="Arial" panose="020B0604020202020204" pitchFamily="34" charset="0"/>
                <a:cs typeface="Arial" panose="020B0604020202020204" pitchFamily="34" charset="0"/>
              </a:rPr>
              <a:t> </a:t>
            </a:r>
          </a:p>
          <a:p>
            <a:pPr lvl="0">
              <a:lnSpc>
                <a:spcPct val="114000"/>
              </a:lnSpc>
              <a:spcAft>
                <a:spcPts val="0"/>
              </a:spcAft>
            </a:pPr>
            <a:r>
              <a:rPr lang="en-NZ" sz="2000" dirty="0">
                <a:latin typeface="Arial" panose="020B0604020202020204" pitchFamily="34" charset="0"/>
                <a:cs typeface="Arial" panose="020B0604020202020204" pitchFamily="34" charset="0"/>
              </a:rPr>
              <a:t>4) The feast of the Assumption is such an important </a:t>
            </a:r>
          </a:p>
          <a:p>
            <a:pPr lvl="0">
              <a:lnSpc>
                <a:spcPct val="114000"/>
              </a:lnSpc>
              <a:spcAft>
                <a:spcPts val="0"/>
              </a:spcAft>
            </a:pPr>
            <a:r>
              <a:rPr lang="en-NZ" sz="2000" dirty="0">
                <a:latin typeface="Arial" panose="020B0604020202020204" pitchFamily="34" charset="0"/>
                <a:cs typeface="Arial" panose="020B0604020202020204" pitchFamily="34" charset="0"/>
              </a:rPr>
              <a:t>5) On Holy Days of Obligation the whole community</a:t>
            </a:r>
          </a:p>
          <a:p>
            <a:pPr marL="342900" lvl="0" indent="-342900">
              <a:lnSpc>
                <a:spcPct val="114000"/>
              </a:lnSpc>
              <a:spcAft>
                <a:spcPts val="0"/>
              </a:spcAft>
              <a:buFont typeface="+mj-lt"/>
              <a:buAutoNum type="arabicParenR"/>
            </a:pPr>
            <a:endParaRPr lang="en-NZ" sz="2000" dirty="0">
              <a:effectLst/>
              <a:latin typeface="Arial" panose="020B0604020202020204" pitchFamily="34" charset="0"/>
              <a:cs typeface="Arial" panose="020B0604020202020204" pitchFamily="34" charset="0"/>
            </a:endParaRPr>
          </a:p>
        </p:txBody>
      </p:sp>
      <p:sp>
        <p:nvSpPr>
          <p:cNvPr id="5" name="List">
            <a:extLst>
              <a:ext uri="{FF2B5EF4-FFF2-40B4-BE49-F238E27FC236}">
                <a16:creationId xmlns:a16="http://schemas.microsoft.com/office/drawing/2014/main" id="{AC8D3FA5-3BAE-4B6D-BB33-3B77ED739B38}"/>
              </a:ext>
            </a:extLst>
          </p:cNvPr>
          <p:cNvSpPr/>
          <p:nvPr/>
        </p:nvSpPr>
        <p:spPr>
          <a:xfrm>
            <a:off x="2237249" y="4798023"/>
            <a:ext cx="8146868" cy="1631216"/>
          </a:xfrm>
          <a:prstGeom prst="rect">
            <a:avLst/>
          </a:prstGeom>
          <a:solidFill>
            <a:srgbClr val="84D1FF"/>
          </a:solidFill>
          <a:ln>
            <a:solidFill>
              <a:schemeClr val="bg1"/>
            </a:solidFill>
          </a:ln>
        </p:spPr>
        <p:txBody>
          <a:bodyPr wrap="square">
            <a:spAutoFit/>
          </a:bodyPr>
          <a:lstStyle/>
          <a:p>
            <a:pPr marL="342900" lvl="0" indent="-342900">
              <a:spcAft>
                <a:spcPts val="0"/>
              </a:spcAft>
              <a:buFont typeface="+mj-lt"/>
              <a:buAutoNum type="alphaUcParenR"/>
            </a:pPr>
            <a:r>
              <a:rPr lang="en-NZ" sz="2000" dirty="0">
                <a:latin typeface="Arial" panose="020B0604020202020204" pitchFamily="34" charset="0"/>
                <a:cs typeface="Arial" panose="020B0604020202020204" pitchFamily="34" charset="0"/>
              </a:rPr>
              <a:t>feast it is a Holy Day of Obligation.</a:t>
            </a:r>
          </a:p>
          <a:p>
            <a:pPr marL="342900" lvl="0" indent="-342900">
              <a:spcAft>
                <a:spcPts val="0"/>
              </a:spcAft>
              <a:buFont typeface="+mj-lt"/>
              <a:buAutoNum type="alphaUcParenR"/>
            </a:pPr>
            <a:r>
              <a:rPr lang="en-NZ" sz="2000" dirty="0">
                <a:latin typeface="Arial" panose="020B0604020202020204" pitchFamily="34" charset="0"/>
                <a:cs typeface="Arial" panose="020B0604020202020204" pitchFamily="34" charset="0"/>
              </a:rPr>
              <a:t>into heaven to celebrate our national feast day on August 15.</a:t>
            </a:r>
          </a:p>
          <a:p>
            <a:pPr marL="342900" lvl="0" indent="-342900">
              <a:spcAft>
                <a:spcPts val="0"/>
              </a:spcAft>
              <a:buFont typeface="+mj-lt"/>
              <a:buAutoNum type="alphaUcParenR"/>
            </a:pPr>
            <a:r>
              <a:rPr lang="en-NZ" sz="2000" dirty="0">
                <a:latin typeface="Arial" panose="020B0604020202020204" pitchFamily="34" charset="0"/>
                <a:cs typeface="Arial" panose="020B0604020202020204" pitchFamily="34" charset="0"/>
              </a:rPr>
              <a:t>on Mary - on her feasts, in our liturgies and schools and parishes.</a:t>
            </a:r>
          </a:p>
          <a:p>
            <a:pPr marL="342900" lvl="0" indent="-342900">
              <a:spcAft>
                <a:spcPts val="0"/>
              </a:spcAft>
              <a:buFont typeface="+mj-lt"/>
              <a:buAutoNum type="alphaUcParenR"/>
            </a:pPr>
            <a:r>
              <a:rPr lang="en-NZ" sz="2000" dirty="0">
                <a:latin typeface="Arial" panose="020B0604020202020204" pitchFamily="34" charset="0"/>
                <a:cs typeface="Arial" panose="020B0604020202020204" pitchFamily="34" charset="0"/>
              </a:rPr>
              <a:t>gathers to celebrate Eucharist together in their parish church.</a:t>
            </a:r>
          </a:p>
          <a:p>
            <a:pPr marL="342900" lvl="0" indent="-342900">
              <a:buFont typeface="+mj-lt"/>
              <a:buAutoNum type="alphaUcParenR"/>
            </a:pPr>
            <a:r>
              <a:rPr lang="en-NZ" sz="2000" dirty="0">
                <a:latin typeface="Arial" panose="020B0604020202020204" pitchFamily="34" charset="0"/>
                <a:cs typeface="Arial" panose="020B0604020202020204" pitchFamily="34" charset="0"/>
              </a:rPr>
              <a:t>protector or patron of our land and our people.</a:t>
            </a:r>
            <a:endParaRPr lang="en-NZ" sz="2000" dirty="0">
              <a:effectLst/>
              <a:latin typeface="Arial" panose="020B0604020202020204" pitchFamily="34" charset="0"/>
              <a:cs typeface="Arial" panose="020B0604020202020204" pitchFamily="34" charset="0"/>
            </a:endParaRPr>
          </a:p>
        </p:txBody>
      </p:sp>
      <p:sp>
        <p:nvSpPr>
          <p:cNvPr id="6" name="Sentence: 1">
            <a:extLst>
              <a:ext uri="{FF2B5EF4-FFF2-40B4-BE49-F238E27FC236}">
                <a16:creationId xmlns:a16="http://schemas.microsoft.com/office/drawing/2014/main" id="{41E32AC0-7055-47A6-B9F7-AEFCFC56439F}"/>
              </a:ext>
            </a:extLst>
          </p:cNvPr>
          <p:cNvSpPr/>
          <p:nvPr/>
        </p:nvSpPr>
        <p:spPr>
          <a:xfrm>
            <a:off x="7595248" y="1144126"/>
            <a:ext cx="4068743" cy="400110"/>
          </a:xfrm>
          <a:prstGeom prst="rect">
            <a:avLst/>
          </a:prstGeom>
          <a:solidFill>
            <a:srgbClr val="84D1FF">
              <a:alpha val="0"/>
            </a:srgbClr>
          </a:solidFill>
        </p:spPr>
        <p:txBody>
          <a:bodyPr wrap="none">
            <a:spAutoFit/>
          </a:bodyPr>
          <a:lstStyle/>
          <a:p>
            <a:pPr lvl="0"/>
            <a:r>
              <a:rPr lang="en-NZ" sz="2000" dirty="0">
                <a:latin typeface="Arial" panose="020B0604020202020204" pitchFamily="34" charset="0"/>
                <a:cs typeface="Arial" panose="020B0604020202020204" pitchFamily="34" charset="0"/>
              </a:rPr>
              <a:t>protector or patron of our land and</a:t>
            </a:r>
          </a:p>
        </p:txBody>
      </p:sp>
      <p:sp>
        <p:nvSpPr>
          <p:cNvPr id="11" name="Sentence: 1a">
            <a:extLst>
              <a:ext uri="{FF2B5EF4-FFF2-40B4-BE49-F238E27FC236}">
                <a16:creationId xmlns:a16="http://schemas.microsoft.com/office/drawing/2014/main" id="{99B18BCF-BFB7-4B22-A44D-2CEC82FA7613}"/>
              </a:ext>
            </a:extLst>
          </p:cNvPr>
          <p:cNvSpPr/>
          <p:nvPr/>
        </p:nvSpPr>
        <p:spPr>
          <a:xfrm>
            <a:off x="383154" y="1482972"/>
            <a:ext cx="1467068" cy="400110"/>
          </a:xfrm>
          <a:prstGeom prst="rect">
            <a:avLst/>
          </a:prstGeom>
        </p:spPr>
        <p:txBody>
          <a:bodyPr wrap="none">
            <a:spAutoFit/>
          </a:bodyPr>
          <a:lstStyle/>
          <a:p>
            <a:r>
              <a:rPr lang="en-NZ" sz="2000" dirty="0">
                <a:latin typeface="Arial" panose="020B0604020202020204" pitchFamily="34" charset="0"/>
                <a:cs typeface="Arial" panose="020B0604020202020204" pitchFamily="34" charset="0"/>
              </a:rPr>
              <a:t>our people.</a:t>
            </a:r>
            <a:endParaRPr lang="en-NZ" sz="2000" dirty="0"/>
          </a:p>
        </p:txBody>
      </p:sp>
      <p:sp>
        <p:nvSpPr>
          <p:cNvPr id="7" name="Sentence: 2">
            <a:extLst>
              <a:ext uri="{FF2B5EF4-FFF2-40B4-BE49-F238E27FC236}">
                <a16:creationId xmlns:a16="http://schemas.microsoft.com/office/drawing/2014/main" id="{2A52182B-E15D-431C-B867-4A243CFA8A45}"/>
              </a:ext>
            </a:extLst>
          </p:cNvPr>
          <p:cNvSpPr/>
          <p:nvPr/>
        </p:nvSpPr>
        <p:spPr>
          <a:xfrm>
            <a:off x="5054535" y="1832215"/>
            <a:ext cx="7033197" cy="400110"/>
          </a:xfrm>
          <a:prstGeom prst="rect">
            <a:avLst/>
          </a:prstGeom>
          <a:solidFill>
            <a:srgbClr val="84D1FF">
              <a:alpha val="0"/>
            </a:srgbClr>
          </a:solidFill>
        </p:spPr>
        <p:txBody>
          <a:bodyPr wrap="square">
            <a:spAutoFit/>
          </a:bodyPr>
          <a:lstStyle/>
          <a:p>
            <a:pPr lvl="0">
              <a:spcAft>
                <a:spcPts val="0"/>
              </a:spcAft>
            </a:pPr>
            <a:r>
              <a:rPr lang="en-NZ" sz="2000" dirty="0">
                <a:latin typeface="Arial" panose="020B0604020202020204" pitchFamily="34" charset="0"/>
                <a:cs typeface="Arial" panose="020B0604020202020204" pitchFamily="34" charset="0"/>
              </a:rPr>
              <a:t>on Mary - on her feasts, in our liturgies and schools and</a:t>
            </a:r>
          </a:p>
        </p:txBody>
      </p:sp>
      <p:sp>
        <p:nvSpPr>
          <p:cNvPr id="12" name="Sentence: 2a">
            <a:extLst>
              <a:ext uri="{FF2B5EF4-FFF2-40B4-BE49-F238E27FC236}">
                <a16:creationId xmlns:a16="http://schemas.microsoft.com/office/drawing/2014/main" id="{7C70086D-C8E7-4FDB-B944-677A6973218D}"/>
              </a:ext>
            </a:extLst>
          </p:cNvPr>
          <p:cNvSpPr/>
          <p:nvPr/>
        </p:nvSpPr>
        <p:spPr>
          <a:xfrm>
            <a:off x="383154" y="2190011"/>
            <a:ext cx="1225015" cy="400110"/>
          </a:xfrm>
          <a:prstGeom prst="rect">
            <a:avLst/>
          </a:prstGeom>
        </p:spPr>
        <p:txBody>
          <a:bodyPr wrap="none">
            <a:spAutoFit/>
          </a:bodyPr>
          <a:lstStyle/>
          <a:p>
            <a:r>
              <a:rPr lang="en-NZ" sz="2000" dirty="0">
                <a:latin typeface="Arial" panose="020B0604020202020204" pitchFamily="34" charset="0"/>
                <a:cs typeface="Arial" panose="020B0604020202020204" pitchFamily="34" charset="0"/>
              </a:rPr>
              <a:t>parishes.</a:t>
            </a:r>
            <a:endParaRPr lang="en-NZ" sz="2000" dirty="0"/>
          </a:p>
        </p:txBody>
      </p:sp>
      <p:sp>
        <p:nvSpPr>
          <p:cNvPr id="10" name="Sentence: 3">
            <a:extLst>
              <a:ext uri="{FF2B5EF4-FFF2-40B4-BE49-F238E27FC236}">
                <a16:creationId xmlns:a16="http://schemas.microsoft.com/office/drawing/2014/main" id="{00FE841C-2843-4243-91B3-15930F3864BF}"/>
              </a:ext>
            </a:extLst>
          </p:cNvPr>
          <p:cNvSpPr/>
          <p:nvPr/>
        </p:nvSpPr>
        <p:spPr>
          <a:xfrm>
            <a:off x="6196148" y="2520304"/>
            <a:ext cx="5881552" cy="400110"/>
          </a:xfrm>
          <a:prstGeom prst="rect">
            <a:avLst/>
          </a:prstGeom>
          <a:solidFill>
            <a:srgbClr val="84D1FF">
              <a:alpha val="0"/>
            </a:srgbClr>
          </a:solidFill>
        </p:spPr>
        <p:txBody>
          <a:bodyPr wrap="square">
            <a:spAutoFit/>
          </a:bodyPr>
          <a:lstStyle/>
          <a:p>
            <a:pPr lvl="0">
              <a:spcAft>
                <a:spcPts val="0"/>
              </a:spcAft>
            </a:pPr>
            <a:r>
              <a:rPr lang="en-NZ" sz="2000" dirty="0">
                <a:latin typeface="Arial" panose="020B0604020202020204" pitchFamily="34" charset="0"/>
                <a:cs typeface="Arial" panose="020B0604020202020204" pitchFamily="34" charset="0"/>
              </a:rPr>
              <a:t>into heaven to celebrate our national feast day</a:t>
            </a:r>
          </a:p>
        </p:txBody>
      </p:sp>
      <p:sp>
        <p:nvSpPr>
          <p:cNvPr id="13" name="Sentence: 3a">
            <a:extLst>
              <a:ext uri="{FF2B5EF4-FFF2-40B4-BE49-F238E27FC236}">
                <a16:creationId xmlns:a16="http://schemas.microsoft.com/office/drawing/2014/main" id="{CE5FE051-6311-4D5A-94A6-28B7243D6A8E}"/>
              </a:ext>
            </a:extLst>
          </p:cNvPr>
          <p:cNvSpPr/>
          <p:nvPr/>
        </p:nvSpPr>
        <p:spPr>
          <a:xfrm>
            <a:off x="383154" y="2876097"/>
            <a:ext cx="1751057" cy="400110"/>
          </a:xfrm>
          <a:prstGeom prst="rect">
            <a:avLst/>
          </a:prstGeom>
        </p:spPr>
        <p:txBody>
          <a:bodyPr wrap="none">
            <a:spAutoFit/>
          </a:bodyPr>
          <a:lstStyle/>
          <a:p>
            <a:r>
              <a:rPr lang="en-NZ" sz="2000" dirty="0">
                <a:latin typeface="Arial" panose="020B0604020202020204" pitchFamily="34" charset="0"/>
                <a:cs typeface="Arial" panose="020B0604020202020204" pitchFamily="34" charset="0"/>
              </a:rPr>
              <a:t>on August 15.</a:t>
            </a:r>
            <a:endParaRPr lang="en-NZ" sz="2000" dirty="0"/>
          </a:p>
        </p:txBody>
      </p:sp>
      <p:sp>
        <p:nvSpPr>
          <p:cNvPr id="8" name="Sentence: 4">
            <a:extLst>
              <a:ext uri="{FF2B5EF4-FFF2-40B4-BE49-F238E27FC236}">
                <a16:creationId xmlns:a16="http://schemas.microsoft.com/office/drawing/2014/main" id="{0F0119F0-AA12-46D3-80F5-5A08011D714F}"/>
              </a:ext>
            </a:extLst>
          </p:cNvPr>
          <p:cNvSpPr/>
          <p:nvPr/>
        </p:nvSpPr>
        <p:spPr>
          <a:xfrm>
            <a:off x="5976482" y="3218499"/>
            <a:ext cx="4100803" cy="400110"/>
          </a:xfrm>
          <a:prstGeom prst="rect">
            <a:avLst/>
          </a:prstGeom>
          <a:solidFill>
            <a:srgbClr val="84D1FF">
              <a:alpha val="0"/>
            </a:srgbClr>
          </a:solidFill>
        </p:spPr>
        <p:txBody>
          <a:bodyPr wrap="none">
            <a:spAutoFit/>
          </a:bodyPr>
          <a:lstStyle/>
          <a:p>
            <a:pPr lvl="0">
              <a:spcAft>
                <a:spcPts val="0"/>
              </a:spcAft>
            </a:pPr>
            <a:r>
              <a:rPr lang="en-NZ" sz="2000" dirty="0">
                <a:latin typeface="Arial" panose="020B0604020202020204" pitchFamily="34" charset="0"/>
                <a:cs typeface="Arial" panose="020B0604020202020204" pitchFamily="34" charset="0"/>
              </a:rPr>
              <a:t>feast it is a Holy Day of Obligation.</a:t>
            </a:r>
          </a:p>
        </p:txBody>
      </p:sp>
      <p:sp>
        <p:nvSpPr>
          <p:cNvPr id="9" name="Sentence: 5">
            <a:extLst>
              <a:ext uri="{FF2B5EF4-FFF2-40B4-BE49-F238E27FC236}">
                <a16:creationId xmlns:a16="http://schemas.microsoft.com/office/drawing/2014/main" id="{0E68F70F-E0B2-4382-B2FB-8D655676FBDD}"/>
              </a:ext>
            </a:extLst>
          </p:cNvPr>
          <p:cNvSpPr/>
          <p:nvPr/>
        </p:nvSpPr>
        <p:spPr>
          <a:xfrm>
            <a:off x="5997175" y="3569035"/>
            <a:ext cx="6099031" cy="400110"/>
          </a:xfrm>
          <a:prstGeom prst="rect">
            <a:avLst/>
          </a:prstGeom>
          <a:solidFill>
            <a:srgbClr val="84D1FF">
              <a:alpha val="0"/>
            </a:srgbClr>
          </a:solidFill>
        </p:spPr>
        <p:txBody>
          <a:bodyPr wrap="square">
            <a:spAutoFit/>
          </a:bodyPr>
          <a:lstStyle/>
          <a:p>
            <a:pPr lvl="0">
              <a:spcAft>
                <a:spcPts val="0"/>
              </a:spcAft>
            </a:pPr>
            <a:r>
              <a:rPr lang="en-NZ" sz="2000" dirty="0">
                <a:latin typeface="Arial" panose="020B0604020202020204" pitchFamily="34" charset="0"/>
                <a:cs typeface="Arial" panose="020B0604020202020204" pitchFamily="34" charset="0"/>
              </a:rPr>
              <a:t>gathers to celebrate Eucharist together in their</a:t>
            </a:r>
          </a:p>
        </p:txBody>
      </p:sp>
      <p:sp>
        <p:nvSpPr>
          <p:cNvPr id="14" name="Sentence: 5a">
            <a:extLst>
              <a:ext uri="{FF2B5EF4-FFF2-40B4-BE49-F238E27FC236}">
                <a16:creationId xmlns:a16="http://schemas.microsoft.com/office/drawing/2014/main" id="{A36547F3-ACD2-478E-95D5-FE84B7127145}"/>
              </a:ext>
            </a:extLst>
          </p:cNvPr>
          <p:cNvSpPr/>
          <p:nvPr/>
        </p:nvSpPr>
        <p:spPr>
          <a:xfrm>
            <a:off x="383154" y="3909895"/>
            <a:ext cx="1794081" cy="400110"/>
          </a:xfrm>
          <a:prstGeom prst="rect">
            <a:avLst/>
          </a:prstGeom>
        </p:spPr>
        <p:txBody>
          <a:bodyPr wrap="none">
            <a:spAutoFit/>
          </a:bodyPr>
          <a:lstStyle/>
          <a:p>
            <a:r>
              <a:rPr lang="en-NZ" sz="2000" dirty="0">
                <a:latin typeface="Arial" panose="020B0604020202020204" pitchFamily="34" charset="0"/>
                <a:cs typeface="Arial" panose="020B0604020202020204" pitchFamily="34" charset="0"/>
              </a:rPr>
              <a:t>parish church.</a:t>
            </a:r>
            <a:endParaRPr lang="en-NZ" sz="2000" dirty="0"/>
          </a:p>
        </p:txBody>
      </p:sp>
      <p:sp>
        <p:nvSpPr>
          <p:cNvPr id="15" name="Action Button: Forward">
            <a:hlinkClick r:id="" action="ppaction://hlinkshowjump?jump=nextslide" highlightClick="1"/>
            <a:extLst>
              <a:ext uri="{FF2B5EF4-FFF2-40B4-BE49-F238E27FC236}">
                <a16:creationId xmlns:a16="http://schemas.microsoft.com/office/drawing/2014/main" id="{63131E1D-DE5F-4C04-B720-30CDDEDE3EDA}"/>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Back">
            <a:hlinkClick r:id="" action="ppaction://hlinkshowjump?jump=previousslide" highlightClick="1"/>
            <a:extLst>
              <a:ext uri="{FF2B5EF4-FFF2-40B4-BE49-F238E27FC236}">
                <a16:creationId xmlns:a16="http://schemas.microsoft.com/office/drawing/2014/main" id="{32087F95-F222-4777-AC9F-312B2086E79E}"/>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PageNumber">
            <a:extLst>
              <a:ext uri="{FF2B5EF4-FFF2-40B4-BE49-F238E27FC236}">
                <a16:creationId xmlns:a16="http://schemas.microsoft.com/office/drawing/2014/main" id="{57E6EBA6-F25C-4EA7-AFF0-70B1952E38DF}"/>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S-06</a:t>
            </a:r>
          </a:p>
        </p:txBody>
      </p:sp>
      <p:sp>
        <p:nvSpPr>
          <p:cNvPr id="18" name="Trigger: C">
            <a:extLst>
              <a:ext uri="{FF2B5EF4-FFF2-40B4-BE49-F238E27FC236}">
                <a16:creationId xmlns:a16="http://schemas.microsoft.com/office/drawing/2014/main" id="{A3875FE7-5312-4078-ABCA-C880DBB53613}"/>
              </a:ext>
            </a:extLst>
          </p:cNvPr>
          <p:cNvSpPr/>
          <p:nvPr/>
        </p:nvSpPr>
        <p:spPr>
          <a:xfrm>
            <a:off x="2237249" y="5481185"/>
            <a:ext cx="8146868" cy="26810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Trigger: A">
            <a:extLst>
              <a:ext uri="{FF2B5EF4-FFF2-40B4-BE49-F238E27FC236}">
                <a16:creationId xmlns:a16="http://schemas.microsoft.com/office/drawing/2014/main" id="{3E1F5173-4A4A-4B07-8527-10703A4700FF}"/>
              </a:ext>
            </a:extLst>
          </p:cNvPr>
          <p:cNvSpPr/>
          <p:nvPr/>
        </p:nvSpPr>
        <p:spPr>
          <a:xfrm>
            <a:off x="2237249" y="4867497"/>
            <a:ext cx="8146868" cy="26810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Trigger: B">
            <a:extLst>
              <a:ext uri="{FF2B5EF4-FFF2-40B4-BE49-F238E27FC236}">
                <a16:creationId xmlns:a16="http://schemas.microsoft.com/office/drawing/2014/main" id="{7F546663-7398-4C9C-9A56-4A2DE9F6620D}"/>
              </a:ext>
            </a:extLst>
          </p:cNvPr>
          <p:cNvSpPr/>
          <p:nvPr/>
        </p:nvSpPr>
        <p:spPr>
          <a:xfrm>
            <a:off x="2237249" y="5178175"/>
            <a:ext cx="8146868" cy="26810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Trigger: D">
            <a:extLst>
              <a:ext uri="{FF2B5EF4-FFF2-40B4-BE49-F238E27FC236}">
                <a16:creationId xmlns:a16="http://schemas.microsoft.com/office/drawing/2014/main" id="{EBE3805E-2B89-4D49-AD68-7601AD4E9E01}"/>
              </a:ext>
            </a:extLst>
          </p:cNvPr>
          <p:cNvSpPr/>
          <p:nvPr/>
        </p:nvSpPr>
        <p:spPr>
          <a:xfrm>
            <a:off x="2237249" y="5794698"/>
            <a:ext cx="8146868" cy="26810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Trigger: E">
            <a:extLst>
              <a:ext uri="{FF2B5EF4-FFF2-40B4-BE49-F238E27FC236}">
                <a16:creationId xmlns:a16="http://schemas.microsoft.com/office/drawing/2014/main" id="{7636F325-51D2-465F-84FD-987BC5F03F15}"/>
              </a:ext>
            </a:extLst>
          </p:cNvPr>
          <p:cNvSpPr/>
          <p:nvPr/>
        </p:nvSpPr>
        <p:spPr>
          <a:xfrm>
            <a:off x="2237249" y="6110632"/>
            <a:ext cx="8146868" cy="26810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Textbox: Tool instructions">
            <a:extLst>
              <a:ext uri="{FF2B5EF4-FFF2-40B4-BE49-F238E27FC236}">
                <a16:creationId xmlns:a16="http://schemas.microsoft.com/office/drawing/2014/main" id="{C2D2FD2F-2903-4033-A93D-AD50D1ED2FC5}"/>
              </a:ext>
            </a:extLst>
          </p:cNvPr>
          <p:cNvSpPr txBox="1"/>
          <p:nvPr/>
        </p:nvSpPr>
        <p:spPr>
          <a:xfrm>
            <a:off x="3526572" y="6627168"/>
            <a:ext cx="5147563" cy="230832"/>
          </a:xfrm>
          <a:prstGeom prst="rect">
            <a:avLst/>
          </a:prstGeom>
          <a:noFill/>
        </p:spPr>
        <p:txBody>
          <a:bodyPr wrap="none" rtlCol="0">
            <a:spAutoFit/>
          </a:bodyPr>
          <a:lstStyle/>
          <a:p>
            <a:pPr algn="ctr"/>
            <a:r>
              <a:rPr lang="en-GB" sz="900" dirty="0">
                <a:solidFill>
                  <a:schemeClr val="bg1"/>
                </a:solidFill>
                <a:latin typeface="Arial" pitchFamily="34" charset="0"/>
                <a:ea typeface="Segoe UI" pitchFamily="34" charset="0"/>
                <a:cs typeface="Arial" pitchFamily="34" charset="0"/>
              </a:rPr>
              <a:t>Click an item on the list or the end of a sentence to correctly position second half of the sentence.</a:t>
            </a:r>
          </a:p>
        </p:txBody>
      </p:sp>
    </p:spTree>
    <p:extLst>
      <p:ext uri="{BB962C8B-B14F-4D97-AF65-F5344CB8AC3E}">
        <p14:creationId xmlns:p14="http://schemas.microsoft.com/office/powerpoint/2010/main" val="3020708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5" presetID="47" presetClass="exit" presetSubtype="0" fill="hold" nodeType="withEffect">
                                  <p:stCondLst>
                                    <p:cond delay="0"/>
                                  </p:stCondLst>
                                  <p:childTnLst>
                                    <p:animEffect transition="out" filter="fade">
                                      <p:cBhvr>
                                        <p:cTn id="16" dur="1000"/>
                                        <p:tgtEl>
                                          <p:spTgt spid="5">
                                            <p:txEl>
                                              <p:pRg st="4" end="4"/>
                                            </p:txEl>
                                          </p:spTgt>
                                        </p:tgtEl>
                                      </p:cBhvr>
                                    </p:animEffect>
                                    <p:anim calcmode="lin" valueType="num">
                                      <p:cBhvr>
                                        <p:cTn id="17" dur="1000"/>
                                        <p:tgtEl>
                                          <p:spTgt spid="5">
                                            <p:txEl>
                                              <p:pRg st="4" end="4"/>
                                            </p:txEl>
                                          </p:spTgt>
                                        </p:tgtEl>
                                        <p:attrNameLst>
                                          <p:attrName>ppt_x</p:attrName>
                                        </p:attrNameLst>
                                      </p:cBhvr>
                                      <p:tavLst>
                                        <p:tav tm="0">
                                          <p:val>
                                            <p:strVal val="ppt_x"/>
                                          </p:val>
                                        </p:tav>
                                        <p:tav tm="100000">
                                          <p:val>
                                            <p:strVal val="ppt_x"/>
                                          </p:val>
                                        </p:tav>
                                      </p:tavLst>
                                    </p:anim>
                                    <p:anim calcmode="lin" valueType="num">
                                      <p:cBhvr>
                                        <p:cTn id="18" dur="1000"/>
                                        <p:tgtEl>
                                          <p:spTgt spid="5">
                                            <p:txEl>
                                              <p:pRg st="4" end="4"/>
                                            </p:txEl>
                                          </p:spTgt>
                                        </p:tgtEl>
                                        <p:attrNameLst>
                                          <p:attrName>ppt_y</p:attrName>
                                        </p:attrNameLst>
                                      </p:cBhvr>
                                      <p:tavLst>
                                        <p:tav tm="0">
                                          <p:val>
                                            <p:strVal val="ppt_y"/>
                                          </p:val>
                                        </p:tav>
                                        <p:tav tm="100000">
                                          <p:val>
                                            <p:strVal val="ppt_y-.1"/>
                                          </p:val>
                                        </p:tav>
                                      </p:tavLst>
                                    </p:anim>
                                    <p:set>
                                      <p:cBhvr>
                                        <p:cTn id="19" dur="1" fill="hold">
                                          <p:stCondLst>
                                            <p:cond delay="999"/>
                                          </p:stCondLst>
                                        </p:cTn>
                                        <p:tgtEl>
                                          <p:spTgt spid="5">
                                            <p:txEl>
                                              <p:pRg st="4" end="4"/>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1000"/>
                                        <p:tgtEl>
                                          <p:spTgt spid="6">
                                            <p:txEl>
                                              <p:pRg st="0" end="0"/>
                                            </p:txEl>
                                          </p:spTgt>
                                        </p:tgtEl>
                                      </p:cBhvr>
                                    </p:animEffect>
                                    <p:anim calcmode="lin" valueType="num">
                                      <p:cBhvr>
                                        <p:cTn id="2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1000"/>
                                        <p:tgtEl>
                                          <p:spTgt spid="11">
                                            <p:txEl>
                                              <p:pRg st="0" end="0"/>
                                            </p:txEl>
                                          </p:spTgt>
                                        </p:tgtEl>
                                      </p:cBhvr>
                                    </p:animEffect>
                                    <p:anim calcmode="lin" valueType="num">
                                      <p:cBhvr>
                                        <p:cTn id="31"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33" presetID="47" presetClass="exit" presetSubtype="0" fill="hold" nodeType="withEffect">
                                  <p:stCondLst>
                                    <p:cond delay="0"/>
                                  </p:stCondLst>
                                  <p:childTnLst>
                                    <p:animEffect transition="out" filter="fade">
                                      <p:cBhvr>
                                        <p:cTn id="34" dur="1000"/>
                                        <p:tgtEl>
                                          <p:spTgt spid="5">
                                            <p:txEl>
                                              <p:pRg st="4" end="4"/>
                                            </p:txEl>
                                          </p:spTgt>
                                        </p:tgtEl>
                                      </p:cBhvr>
                                    </p:animEffect>
                                    <p:anim calcmode="lin" valueType="num">
                                      <p:cBhvr>
                                        <p:cTn id="35" dur="1000"/>
                                        <p:tgtEl>
                                          <p:spTgt spid="5">
                                            <p:txEl>
                                              <p:pRg st="4" end="4"/>
                                            </p:txEl>
                                          </p:spTgt>
                                        </p:tgtEl>
                                        <p:attrNameLst>
                                          <p:attrName>ppt_x</p:attrName>
                                        </p:attrNameLst>
                                      </p:cBhvr>
                                      <p:tavLst>
                                        <p:tav tm="0">
                                          <p:val>
                                            <p:strVal val="ppt_x"/>
                                          </p:val>
                                        </p:tav>
                                        <p:tav tm="100000">
                                          <p:val>
                                            <p:strVal val="ppt_x"/>
                                          </p:val>
                                        </p:tav>
                                      </p:tavLst>
                                    </p:anim>
                                    <p:anim calcmode="lin" valueType="num">
                                      <p:cBhvr>
                                        <p:cTn id="36" dur="1000"/>
                                        <p:tgtEl>
                                          <p:spTgt spid="5">
                                            <p:txEl>
                                              <p:pRg st="4" end="4"/>
                                            </p:txEl>
                                          </p:spTgt>
                                        </p:tgtEl>
                                        <p:attrNameLst>
                                          <p:attrName>ppt_y</p:attrName>
                                        </p:attrNameLst>
                                      </p:cBhvr>
                                      <p:tavLst>
                                        <p:tav tm="0">
                                          <p:val>
                                            <p:strVal val="ppt_y"/>
                                          </p:val>
                                        </p:tav>
                                        <p:tav tm="100000">
                                          <p:val>
                                            <p:strVal val="ppt_y-.1"/>
                                          </p:val>
                                        </p:tav>
                                      </p:tavLst>
                                    </p:anim>
                                    <p:set>
                                      <p:cBhvr>
                                        <p:cTn id="37" dur="1" fill="hold">
                                          <p:stCondLst>
                                            <p:cond delay="999"/>
                                          </p:stCondLst>
                                        </p:cTn>
                                        <p:tgtEl>
                                          <p:spTgt spid="5">
                                            <p:txEl>
                                              <p:pRg st="4" end="4"/>
                                            </p:txEl>
                                          </p:spTgt>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1000"/>
                                        <p:tgtEl>
                                          <p:spTgt spid="7">
                                            <p:txEl>
                                              <p:pRg st="0" end="0"/>
                                            </p:txEl>
                                          </p:spTgt>
                                        </p:tgtEl>
                                      </p:cBhvr>
                                    </p:animEffect>
                                    <p:anim calcmode="lin" valueType="num">
                                      <p:cBhvr>
                                        <p:cTn id="4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7">
                                            <p:txEl>
                                              <p:pRg st="0" end="0"/>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
                                            <p:txEl>
                                              <p:pRg st="0" end="0"/>
                                            </p:txEl>
                                          </p:spTgt>
                                        </p:tgtEl>
                                        <p:attrNameLst>
                                          <p:attrName>style.visibility</p:attrName>
                                        </p:attrNameLst>
                                      </p:cBhvr>
                                      <p:to>
                                        <p:strVal val="visible"/>
                                      </p:to>
                                    </p:set>
                                    <p:animEffect transition="in" filter="fade">
                                      <p:cBhvr>
                                        <p:cTn id="48" dur="1000"/>
                                        <p:tgtEl>
                                          <p:spTgt spid="12">
                                            <p:txEl>
                                              <p:pRg st="0" end="0"/>
                                            </p:txEl>
                                          </p:spTgt>
                                        </p:tgtEl>
                                      </p:cBhvr>
                                    </p:animEffect>
                                    <p:anim calcmode="lin" valueType="num">
                                      <p:cBhvr>
                                        <p:cTn id="4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51" presetID="47" presetClass="exit" presetSubtype="0" fill="hold" nodeType="withEffect">
                                  <p:stCondLst>
                                    <p:cond delay="0"/>
                                  </p:stCondLst>
                                  <p:childTnLst>
                                    <p:animEffect transition="out" filter="fade">
                                      <p:cBhvr>
                                        <p:cTn id="52" dur="1000"/>
                                        <p:tgtEl>
                                          <p:spTgt spid="5">
                                            <p:txEl>
                                              <p:pRg st="2" end="2"/>
                                            </p:txEl>
                                          </p:spTgt>
                                        </p:tgtEl>
                                      </p:cBhvr>
                                    </p:animEffect>
                                    <p:anim calcmode="lin" valueType="num">
                                      <p:cBhvr>
                                        <p:cTn id="53" dur="1000"/>
                                        <p:tgtEl>
                                          <p:spTgt spid="5">
                                            <p:txEl>
                                              <p:pRg st="2" end="2"/>
                                            </p:txEl>
                                          </p:spTgt>
                                        </p:tgtEl>
                                        <p:attrNameLst>
                                          <p:attrName>ppt_x</p:attrName>
                                        </p:attrNameLst>
                                      </p:cBhvr>
                                      <p:tavLst>
                                        <p:tav tm="0">
                                          <p:val>
                                            <p:strVal val="ppt_x"/>
                                          </p:val>
                                        </p:tav>
                                        <p:tav tm="100000">
                                          <p:val>
                                            <p:strVal val="ppt_x"/>
                                          </p:val>
                                        </p:tav>
                                      </p:tavLst>
                                    </p:anim>
                                    <p:anim calcmode="lin" valueType="num">
                                      <p:cBhvr>
                                        <p:cTn id="54" dur="1000"/>
                                        <p:tgtEl>
                                          <p:spTgt spid="5">
                                            <p:txEl>
                                              <p:pRg st="2" end="2"/>
                                            </p:txEl>
                                          </p:spTgt>
                                        </p:tgtEl>
                                        <p:attrNameLst>
                                          <p:attrName>ppt_y</p:attrName>
                                        </p:attrNameLst>
                                      </p:cBhvr>
                                      <p:tavLst>
                                        <p:tav tm="0">
                                          <p:val>
                                            <p:strVal val="ppt_y"/>
                                          </p:val>
                                        </p:tav>
                                        <p:tav tm="100000">
                                          <p:val>
                                            <p:strVal val="ppt_y-.1"/>
                                          </p:val>
                                        </p:tav>
                                      </p:tavLst>
                                    </p:anim>
                                    <p:set>
                                      <p:cBhvr>
                                        <p:cTn id="55" dur="1" fill="hold">
                                          <p:stCondLst>
                                            <p:cond delay="999"/>
                                          </p:stCondLst>
                                        </p:cTn>
                                        <p:tgtEl>
                                          <p:spTgt spid="5">
                                            <p:txEl>
                                              <p:pRg st="2" end="2"/>
                                            </p:txEl>
                                          </p:spTgt>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7">
                                            <p:txEl>
                                              <p:pRg st="0" end="0"/>
                                            </p:txEl>
                                          </p:spTgt>
                                        </p:tgtEl>
                                        <p:attrNameLst>
                                          <p:attrName>style.visibility</p:attrName>
                                        </p:attrNameLst>
                                      </p:cBhvr>
                                      <p:to>
                                        <p:strVal val="visible"/>
                                      </p:to>
                                    </p:set>
                                    <p:animEffect transition="in" filter="fade">
                                      <p:cBhvr>
                                        <p:cTn id="61" dur="1000"/>
                                        <p:tgtEl>
                                          <p:spTgt spid="7">
                                            <p:txEl>
                                              <p:pRg st="0" end="0"/>
                                            </p:txEl>
                                          </p:spTgt>
                                        </p:tgtEl>
                                      </p:cBhvr>
                                    </p:animEffect>
                                    <p:anim calcmode="lin" valueType="num">
                                      <p:cBhvr>
                                        <p:cTn id="6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63" dur="1000" fill="hold"/>
                                        <p:tgtEl>
                                          <p:spTgt spid="7">
                                            <p:txEl>
                                              <p:pRg st="0" end="0"/>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2">
                                            <p:txEl>
                                              <p:pRg st="0" end="0"/>
                                            </p:txEl>
                                          </p:spTgt>
                                        </p:tgtEl>
                                        <p:attrNameLst>
                                          <p:attrName>style.visibility</p:attrName>
                                        </p:attrNameLst>
                                      </p:cBhvr>
                                      <p:to>
                                        <p:strVal val="visible"/>
                                      </p:to>
                                    </p:set>
                                    <p:animEffect transition="in" filter="fade">
                                      <p:cBhvr>
                                        <p:cTn id="66" dur="1000"/>
                                        <p:tgtEl>
                                          <p:spTgt spid="12">
                                            <p:txEl>
                                              <p:pRg st="0" end="0"/>
                                            </p:txEl>
                                          </p:spTgt>
                                        </p:tgtEl>
                                      </p:cBhvr>
                                    </p:animEffect>
                                    <p:anim calcmode="lin" valueType="num">
                                      <p:cBhvr>
                                        <p:cTn id="6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69" presetID="47" presetClass="exit" presetSubtype="0" fill="hold" nodeType="withEffect">
                                  <p:stCondLst>
                                    <p:cond delay="0"/>
                                  </p:stCondLst>
                                  <p:childTnLst>
                                    <p:animEffect transition="out" filter="fade">
                                      <p:cBhvr>
                                        <p:cTn id="70" dur="1000"/>
                                        <p:tgtEl>
                                          <p:spTgt spid="5">
                                            <p:txEl>
                                              <p:pRg st="2" end="2"/>
                                            </p:txEl>
                                          </p:spTgt>
                                        </p:tgtEl>
                                      </p:cBhvr>
                                    </p:animEffect>
                                    <p:anim calcmode="lin" valueType="num">
                                      <p:cBhvr>
                                        <p:cTn id="71" dur="1000"/>
                                        <p:tgtEl>
                                          <p:spTgt spid="5">
                                            <p:txEl>
                                              <p:pRg st="2" end="2"/>
                                            </p:txEl>
                                          </p:spTgt>
                                        </p:tgtEl>
                                        <p:attrNameLst>
                                          <p:attrName>ppt_x</p:attrName>
                                        </p:attrNameLst>
                                      </p:cBhvr>
                                      <p:tavLst>
                                        <p:tav tm="0">
                                          <p:val>
                                            <p:strVal val="ppt_x"/>
                                          </p:val>
                                        </p:tav>
                                        <p:tav tm="100000">
                                          <p:val>
                                            <p:strVal val="ppt_x"/>
                                          </p:val>
                                        </p:tav>
                                      </p:tavLst>
                                    </p:anim>
                                    <p:anim calcmode="lin" valueType="num">
                                      <p:cBhvr>
                                        <p:cTn id="72" dur="1000"/>
                                        <p:tgtEl>
                                          <p:spTgt spid="5">
                                            <p:txEl>
                                              <p:pRg st="2" end="2"/>
                                            </p:txEl>
                                          </p:spTgt>
                                        </p:tgtEl>
                                        <p:attrNameLst>
                                          <p:attrName>ppt_y</p:attrName>
                                        </p:attrNameLst>
                                      </p:cBhvr>
                                      <p:tavLst>
                                        <p:tav tm="0">
                                          <p:val>
                                            <p:strVal val="ppt_y"/>
                                          </p:val>
                                        </p:tav>
                                        <p:tav tm="100000">
                                          <p:val>
                                            <p:strVal val="ppt_y-.1"/>
                                          </p:val>
                                        </p:tav>
                                      </p:tavLst>
                                    </p:anim>
                                    <p:set>
                                      <p:cBhvr>
                                        <p:cTn id="73" dur="1" fill="hold">
                                          <p:stCondLst>
                                            <p:cond delay="999"/>
                                          </p:stCondLst>
                                        </p:cTn>
                                        <p:tgtEl>
                                          <p:spTgt spid="5">
                                            <p:txEl>
                                              <p:pRg st="2" end="2"/>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10">
                                            <p:txEl>
                                              <p:pRg st="0" end="0"/>
                                            </p:txEl>
                                          </p:spTgt>
                                        </p:tgtEl>
                                        <p:attrNameLst>
                                          <p:attrName>style.visibility</p:attrName>
                                        </p:attrNameLst>
                                      </p:cBhvr>
                                      <p:to>
                                        <p:strVal val="visible"/>
                                      </p:to>
                                    </p:set>
                                    <p:animEffect transition="in" filter="fade">
                                      <p:cBhvr>
                                        <p:cTn id="79" dur="1000"/>
                                        <p:tgtEl>
                                          <p:spTgt spid="10">
                                            <p:txEl>
                                              <p:pRg st="0" end="0"/>
                                            </p:txEl>
                                          </p:spTgt>
                                        </p:tgtEl>
                                      </p:cBhvr>
                                    </p:animEffect>
                                    <p:anim calcmode="lin" valueType="num">
                                      <p:cBhvr>
                                        <p:cTn id="8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81"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3">
                                            <p:txEl>
                                              <p:pRg st="0" end="0"/>
                                            </p:txEl>
                                          </p:spTgt>
                                        </p:tgtEl>
                                        <p:attrNameLst>
                                          <p:attrName>style.visibility</p:attrName>
                                        </p:attrNameLst>
                                      </p:cBhvr>
                                      <p:to>
                                        <p:strVal val="visible"/>
                                      </p:to>
                                    </p:set>
                                    <p:animEffect transition="in" filter="fade">
                                      <p:cBhvr>
                                        <p:cTn id="84" dur="1000"/>
                                        <p:tgtEl>
                                          <p:spTgt spid="13">
                                            <p:txEl>
                                              <p:pRg st="0" end="0"/>
                                            </p:txEl>
                                          </p:spTgt>
                                        </p:tgtEl>
                                      </p:cBhvr>
                                    </p:animEffect>
                                    <p:anim calcmode="lin" valueType="num">
                                      <p:cBhvr>
                                        <p:cTn id="8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87" presetID="47" presetClass="exit" presetSubtype="0" fill="hold" nodeType="withEffect">
                                  <p:stCondLst>
                                    <p:cond delay="0"/>
                                  </p:stCondLst>
                                  <p:childTnLst>
                                    <p:animEffect transition="out" filter="fade">
                                      <p:cBhvr>
                                        <p:cTn id="88" dur="1000"/>
                                        <p:tgtEl>
                                          <p:spTgt spid="5">
                                            <p:txEl>
                                              <p:pRg st="1" end="1"/>
                                            </p:txEl>
                                          </p:spTgt>
                                        </p:tgtEl>
                                      </p:cBhvr>
                                    </p:animEffect>
                                    <p:anim calcmode="lin" valueType="num">
                                      <p:cBhvr>
                                        <p:cTn id="89" dur="1000"/>
                                        <p:tgtEl>
                                          <p:spTgt spid="5">
                                            <p:txEl>
                                              <p:pRg st="1" end="1"/>
                                            </p:txEl>
                                          </p:spTgt>
                                        </p:tgtEl>
                                        <p:attrNameLst>
                                          <p:attrName>ppt_x</p:attrName>
                                        </p:attrNameLst>
                                      </p:cBhvr>
                                      <p:tavLst>
                                        <p:tav tm="0">
                                          <p:val>
                                            <p:strVal val="ppt_x"/>
                                          </p:val>
                                        </p:tav>
                                        <p:tav tm="100000">
                                          <p:val>
                                            <p:strVal val="ppt_x"/>
                                          </p:val>
                                        </p:tav>
                                      </p:tavLst>
                                    </p:anim>
                                    <p:anim calcmode="lin" valueType="num">
                                      <p:cBhvr>
                                        <p:cTn id="90" dur="1000"/>
                                        <p:tgtEl>
                                          <p:spTgt spid="5">
                                            <p:txEl>
                                              <p:pRg st="1" end="1"/>
                                            </p:txEl>
                                          </p:spTgt>
                                        </p:tgtEl>
                                        <p:attrNameLst>
                                          <p:attrName>ppt_y</p:attrName>
                                        </p:attrNameLst>
                                      </p:cBhvr>
                                      <p:tavLst>
                                        <p:tav tm="0">
                                          <p:val>
                                            <p:strVal val="ppt_y"/>
                                          </p:val>
                                        </p:tav>
                                        <p:tav tm="100000">
                                          <p:val>
                                            <p:strVal val="ppt_y-.1"/>
                                          </p:val>
                                        </p:tav>
                                      </p:tavLst>
                                    </p:anim>
                                    <p:set>
                                      <p:cBhvr>
                                        <p:cTn id="91" dur="1" fill="hold">
                                          <p:stCondLst>
                                            <p:cond delay="999"/>
                                          </p:stCondLst>
                                        </p:cTn>
                                        <p:tgtEl>
                                          <p:spTgt spid="5">
                                            <p:txEl>
                                              <p:pRg st="1" end="1"/>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92" restart="whenNotActive" fill="hold" evtFilter="cancelBubble" nodeType="interactiveSeq">
                <p:stCondLst>
                  <p:cond evt="onClick" delay="0">
                    <p:tgtEl>
                      <p:spTgt spid="20"/>
                    </p:tgtEl>
                  </p:cond>
                </p:stCondLst>
                <p:endSync evt="end" delay="0">
                  <p:rtn val="all"/>
                </p:endSync>
                <p:childTnLst>
                  <p:par>
                    <p:cTn id="93" fill="hold">
                      <p:stCondLst>
                        <p:cond delay="0"/>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10">
                                            <p:txEl>
                                              <p:pRg st="0" end="0"/>
                                            </p:txEl>
                                          </p:spTgt>
                                        </p:tgtEl>
                                        <p:attrNameLst>
                                          <p:attrName>style.visibility</p:attrName>
                                        </p:attrNameLst>
                                      </p:cBhvr>
                                      <p:to>
                                        <p:strVal val="visible"/>
                                      </p:to>
                                    </p:set>
                                    <p:animEffect transition="in" filter="fade">
                                      <p:cBhvr>
                                        <p:cTn id="97" dur="1000"/>
                                        <p:tgtEl>
                                          <p:spTgt spid="10">
                                            <p:txEl>
                                              <p:pRg st="0" end="0"/>
                                            </p:txEl>
                                          </p:spTgt>
                                        </p:tgtEl>
                                      </p:cBhvr>
                                    </p:animEffect>
                                    <p:anim calcmode="lin" valueType="num">
                                      <p:cBhvr>
                                        <p:cTn id="9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13">
                                            <p:txEl>
                                              <p:pRg st="0" end="0"/>
                                            </p:txEl>
                                          </p:spTgt>
                                        </p:tgtEl>
                                        <p:attrNameLst>
                                          <p:attrName>style.visibility</p:attrName>
                                        </p:attrNameLst>
                                      </p:cBhvr>
                                      <p:to>
                                        <p:strVal val="visible"/>
                                      </p:to>
                                    </p:set>
                                    <p:animEffect transition="in" filter="fade">
                                      <p:cBhvr>
                                        <p:cTn id="102" dur="1000"/>
                                        <p:tgtEl>
                                          <p:spTgt spid="13">
                                            <p:txEl>
                                              <p:pRg st="0" end="0"/>
                                            </p:txEl>
                                          </p:spTgt>
                                        </p:tgtEl>
                                      </p:cBhvr>
                                    </p:animEffect>
                                    <p:anim calcmode="lin" valueType="num">
                                      <p:cBhvr>
                                        <p:cTn id="10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04"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05" presetID="47" presetClass="exit" presetSubtype="0" fill="hold" nodeType="withEffect">
                                  <p:stCondLst>
                                    <p:cond delay="0"/>
                                  </p:stCondLst>
                                  <p:childTnLst>
                                    <p:animEffect transition="out" filter="fade">
                                      <p:cBhvr>
                                        <p:cTn id="106" dur="1000"/>
                                        <p:tgtEl>
                                          <p:spTgt spid="5">
                                            <p:txEl>
                                              <p:pRg st="1" end="1"/>
                                            </p:txEl>
                                          </p:spTgt>
                                        </p:tgtEl>
                                      </p:cBhvr>
                                    </p:animEffect>
                                    <p:anim calcmode="lin" valueType="num">
                                      <p:cBhvr>
                                        <p:cTn id="107" dur="1000"/>
                                        <p:tgtEl>
                                          <p:spTgt spid="5">
                                            <p:txEl>
                                              <p:pRg st="1" end="1"/>
                                            </p:txEl>
                                          </p:spTgt>
                                        </p:tgtEl>
                                        <p:attrNameLst>
                                          <p:attrName>ppt_x</p:attrName>
                                        </p:attrNameLst>
                                      </p:cBhvr>
                                      <p:tavLst>
                                        <p:tav tm="0">
                                          <p:val>
                                            <p:strVal val="ppt_x"/>
                                          </p:val>
                                        </p:tav>
                                        <p:tav tm="100000">
                                          <p:val>
                                            <p:strVal val="ppt_x"/>
                                          </p:val>
                                        </p:tav>
                                      </p:tavLst>
                                    </p:anim>
                                    <p:anim calcmode="lin" valueType="num">
                                      <p:cBhvr>
                                        <p:cTn id="108" dur="1000"/>
                                        <p:tgtEl>
                                          <p:spTgt spid="5">
                                            <p:txEl>
                                              <p:pRg st="1" end="1"/>
                                            </p:txEl>
                                          </p:spTgt>
                                        </p:tgtEl>
                                        <p:attrNameLst>
                                          <p:attrName>ppt_y</p:attrName>
                                        </p:attrNameLst>
                                      </p:cBhvr>
                                      <p:tavLst>
                                        <p:tav tm="0">
                                          <p:val>
                                            <p:strVal val="ppt_y"/>
                                          </p:val>
                                        </p:tav>
                                        <p:tav tm="100000">
                                          <p:val>
                                            <p:strVal val="ppt_y-.1"/>
                                          </p:val>
                                        </p:tav>
                                      </p:tavLst>
                                    </p:anim>
                                    <p:set>
                                      <p:cBhvr>
                                        <p:cTn id="109" dur="1" fill="hold">
                                          <p:stCondLst>
                                            <p:cond delay="999"/>
                                          </p:stCondLst>
                                        </p:cTn>
                                        <p:tgtEl>
                                          <p:spTgt spid="5">
                                            <p:txEl>
                                              <p:pRg st="1" end="1"/>
                                            </p:txEl>
                                          </p:spTgt>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10" restart="whenNotActive" fill="hold" evtFilter="cancelBubble" nodeType="interactiveSeq">
                <p:stCondLst>
                  <p:cond evt="onClick" delay="0">
                    <p:tgtEl>
                      <p:spTgt spid="8"/>
                    </p:tgtEl>
                  </p:cond>
                </p:stCondLst>
                <p:endSync evt="end" delay="0">
                  <p:rtn val="all"/>
                </p:endSync>
                <p:childTnLst>
                  <p:par>
                    <p:cTn id="111" fill="hold">
                      <p:stCondLst>
                        <p:cond delay="0"/>
                      </p:stCondLst>
                      <p:childTnLst>
                        <p:par>
                          <p:cTn id="112" fill="hold">
                            <p:stCondLst>
                              <p:cond delay="0"/>
                            </p:stCondLst>
                            <p:childTnLst>
                              <p:par>
                                <p:cTn id="113" presetID="42" presetClass="entr" presetSubtype="0" fill="hold" nodeType="clickEffect">
                                  <p:stCondLst>
                                    <p:cond delay="0"/>
                                  </p:stCondLst>
                                  <p:childTnLst>
                                    <p:set>
                                      <p:cBhvr>
                                        <p:cTn id="114" dur="1" fill="hold">
                                          <p:stCondLst>
                                            <p:cond delay="0"/>
                                          </p:stCondLst>
                                        </p:cTn>
                                        <p:tgtEl>
                                          <p:spTgt spid="8">
                                            <p:txEl>
                                              <p:pRg st="0" end="0"/>
                                            </p:txEl>
                                          </p:spTgt>
                                        </p:tgtEl>
                                        <p:attrNameLst>
                                          <p:attrName>style.visibility</p:attrName>
                                        </p:attrNameLst>
                                      </p:cBhvr>
                                      <p:to>
                                        <p:strVal val="visible"/>
                                      </p:to>
                                    </p:set>
                                    <p:animEffect transition="in" filter="fade">
                                      <p:cBhvr>
                                        <p:cTn id="115" dur="1000"/>
                                        <p:tgtEl>
                                          <p:spTgt spid="8">
                                            <p:txEl>
                                              <p:pRg st="0" end="0"/>
                                            </p:txEl>
                                          </p:spTgt>
                                        </p:tgtEl>
                                      </p:cBhvr>
                                    </p:animEffect>
                                    <p:anim calcmode="lin" valueType="num">
                                      <p:cBhvr>
                                        <p:cTn id="11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17"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18" presetID="47" presetClass="exit" presetSubtype="0" fill="hold" nodeType="withEffect">
                                  <p:stCondLst>
                                    <p:cond delay="0"/>
                                  </p:stCondLst>
                                  <p:childTnLst>
                                    <p:animEffect transition="out" filter="fade">
                                      <p:cBhvr>
                                        <p:cTn id="119" dur="1000"/>
                                        <p:tgtEl>
                                          <p:spTgt spid="5">
                                            <p:txEl>
                                              <p:pRg st="0" end="0"/>
                                            </p:txEl>
                                          </p:spTgt>
                                        </p:tgtEl>
                                      </p:cBhvr>
                                    </p:animEffect>
                                    <p:anim calcmode="lin" valueType="num">
                                      <p:cBhvr>
                                        <p:cTn id="120" dur="1000"/>
                                        <p:tgtEl>
                                          <p:spTgt spid="5">
                                            <p:txEl>
                                              <p:pRg st="0" end="0"/>
                                            </p:txEl>
                                          </p:spTgt>
                                        </p:tgtEl>
                                        <p:attrNameLst>
                                          <p:attrName>ppt_x</p:attrName>
                                        </p:attrNameLst>
                                      </p:cBhvr>
                                      <p:tavLst>
                                        <p:tav tm="0">
                                          <p:val>
                                            <p:strVal val="ppt_x"/>
                                          </p:val>
                                        </p:tav>
                                        <p:tav tm="100000">
                                          <p:val>
                                            <p:strVal val="ppt_x"/>
                                          </p:val>
                                        </p:tav>
                                      </p:tavLst>
                                    </p:anim>
                                    <p:anim calcmode="lin" valueType="num">
                                      <p:cBhvr>
                                        <p:cTn id="121" dur="1000"/>
                                        <p:tgtEl>
                                          <p:spTgt spid="5">
                                            <p:txEl>
                                              <p:pRg st="0" end="0"/>
                                            </p:txEl>
                                          </p:spTgt>
                                        </p:tgtEl>
                                        <p:attrNameLst>
                                          <p:attrName>ppt_y</p:attrName>
                                        </p:attrNameLst>
                                      </p:cBhvr>
                                      <p:tavLst>
                                        <p:tav tm="0">
                                          <p:val>
                                            <p:strVal val="ppt_y"/>
                                          </p:val>
                                        </p:tav>
                                        <p:tav tm="100000">
                                          <p:val>
                                            <p:strVal val="ppt_y-.1"/>
                                          </p:val>
                                        </p:tav>
                                      </p:tavLst>
                                    </p:anim>
                                    <p:set>
                                      <p:cBhvr>
                                        <p:cTn id="122" dur="1" fill="hold">
                                          <p:stCondLst>
                                            <p:cond delay="999"/>
                                          </p:stCondLst>
                                        </p:cTn>
                                        <p:tgtEl>
                                          <p:spTgt spid="5">
                                            <p:txEl>
                                              <p:pRg st="0" end="0"/>
                                            </p:txEl>
                                          </p:spTgt>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23" restart="whenNotActive" fill="hold" evtFilter="cancelBubble" nodeType="interactiveSeq">
                <p:stCondLst>
                  <p:cond evt="onClick" delay="0">
                    <p:tgtEl>
                      <p:spTgt spid="19"/>
                    </p:tgtEl>
                  </p:cond>
                </p:stCondLst>
                <p:endSync evt="end" delay="0">
                  <p:rtn val="all"/>
                </p:endSync>
                <p:childTnLst>
                  <p:par>
                    <p:cTn id="124" fill="hold">
                      <p:stCondLst>
                        <p:cond delay="0"/>
                      </p:stCondLst>
                      <p:childTnLst>
                        <p:par>
                          <p:cTn id="125" fill="hold">
                            <p:stCondLst>
                              <p:cond delay="0"/>
                            </p:stCondLst>
                            <p:childTnLst>
                              <p:par>
                                <p:cTn id="126" presetID="42" presetClass="entr" presetSubtype="0" fill="hold" nodeType="clickEffect">
                                  <p:stCondLst>
                                    <p:cond delay="0"/>
                                  </p:stCondLst>
                                  <p:childTnLst>
                                    <p:set>
                                      <p:cBhvr>
                                        <p:cTn id="127" dur="1" fill="hold">
                                          <p:stCondLst>
                                            <p:cond delay="0"/>
                                          </p:stCondLst>
                                        </p:cTn>
                                        <p:tgtEl>
                                          <p:spTgt spid="8">
                                            <p:txEl>
                                              <p:pRg st="0" end="0"/>
                                            </p:txEl>
                                          </p:spTgt>
                                        </p:tgtEl>
                                        <p:attrNameLst>
                                          <p:attrName>style.visibility</p:attrName>
                                        </p:attrNameLst>
                                      </p:cBhvr>
                                      <p:to>
                                        <p:strVal val="visible"/>
                                      </p:to>
                                    </p:set>
                                    <p:animEffect transition="in" filter="fade">
                                      <p:cBhvr>
                                        <p:cTn id="128" dur="1000"/>
                                        <p:tgtEl>
                                          <p:spTgt spid="8">
                                            <p:txEl>
                                              <p:pRg st="0" end="0"/>
                                            </p:txEl>
                                          </p:spTgt>
                                        </p:tgtEl>
                                      </p:cBhvr>
                                    </p:animEffect>
                                    <p:anim calcmode="lin" valueType="num">
                                      <p:cBhvr>
                                        <p:cTn id="1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0"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31" presetID="47" presetClass="exit" presetSubtype="0" fill="hold" nodeType="withEffect">
                                  <p:stCondLst>
                                    <p:cond delay="0"/>
                                  </p:stCondLst>
                                  <p:childTnLst>
                                    <p:animEffect transition="out" filter="fade">
                                      <p:cBhvr>
                                        <p:cTn id="132" dur="1000"/>
                                        <p:tgtEl>
                                          <p:spTgt spid="5">
                                            <p:txEl>
                                              <p:pRg st="0" end="0"/>
                                            </p:txEl>
                                          </p:spTgt>
                                        </p:tgtEl>
                                      </p:cBhvr>
                                    </p:animEffect>
                                    <p:anim calcmode="lin" valueType="num">
                                      <p:cBhvr>
                                        <p:cTn id="133" dur="1000"/>
                                        <p:tgtEl>
                                          <p:spTgt spid="5">
                                            <p:txEl>
                                              <p:pRg st="0" end="0"/>
                                            </p:txEl>
                                          </p:spTgt>
                                        </p:tgtEl>
                                        <p:attrNameLst>
                                          <p:attrName>ppt_x</p:attrName>
                                        </p:attrNameLst>
                                      </p:cBhvr>
                                      <p:tavLst>
                                        <p:tav tm="0">
                                          <p:val>
                                            <p:strVal val="ppt_x"/>
                                          </p:val>
                                        </p:tav>
                                        <p:tav tm="100000">
                                          <p:val>
                                            <p:strVal val="ppt_x"/>
                                          </p:val>
                                        </p:tav>
                                      </p:tavLst>
                                    </p:anim>
                                    <p:anim calcmode="lin" valueType="num">
                                      <p:cBhvr>
                                        <p:cTn id="134" dur="1000"/>
                                        <p:tgtEl>
                                          <p:spTgt spid="5">
                                            <p:txEl>
                                              <p:pRg st="0" end="0"/>
                                            </p:txEl>
                                          </p:spTgt>
                                        </p:tgtEl>
                                        <p:attrNameLst>
                                          <p:attrName>ppt_y</p:attrName>
                                        </p:attrNameLst>
                                      </p:cBhvr>
                                      <p:tavLst>
                                        <p:tav tm="0">
                                          <p:val>
                                            <p:strVal val="ppt_y"/>
                                          </p:val>
                                        </p:tav>
                                        <p:tav tm="100000">
                                          <p:val>
                                            <p:strVal val="ppt_y-.1"/>
                                          </p:val>
                                        </p:tav>
                                      </p:tavLst>
                                    </p:anim>
                                    <p:set>
                                      <p:cBhvr>
                                        <p:cTn id="135" dur="1" fill="hold">
                                          <p:stCondLst>
                                            <p:cond delay="999"/>
                                          </p:stCondLst>
                                        </p:cTn>
                                        <p:tgtEl>
                                          <p:spTgt spid="5">
                                            <p:txEl>
                                              <p:pRg st="0" end="0"/>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6" restart="whenNotActive" fill="hold" evtFilter="cancelBubble" nodeType="interactiveSeq">
                <p:stCondLst>
                  <p:cond evt="onClick" delay="0">
                    <p:tgtEl>
                      <p:spTgt spid="9"/>
                    </p:tgtEl>
                  </p:cond>
                </p:stCondLst>
                <p:endSync evt="end" delay="0">
                  <p:rtn val="all"/>
                </p:endSync>
                <p:childTnLst>
                  <p:par>
                    <p:cTn id="137" fill="hold">
                      <p:stCondLst>
                        <p:cond delay="0"/>
                      </p:stCondLst>
                      <p:childTnLst>
                        <p:par>
                          <p:cTn id="138" fill="hold">
                            <p:stCondLst>
                              <p:cond delay="0"/>
                            </p:stCondLst>
                            <p:childTnLst>
                              <p:par>
                                <p:cTn id="139" presetID="42" presetClass="entr" presetSubtype="0" fill="hold" nodeType="clickEffect">
                                  <p:stCondLst>
                                    <p:cond delay="0"/>
                                  </p:stCondLst>
                                  <p:childTnLst>
                                    <p:set>
                                      <p:cBhvr>
                                        <p:cTn id="140" dur="1" fill="hold">
                                          <p:stCondLst>
                                            <p:cond delay="0"/>
                                          </p:stCondLst>
                                        </p:cTn>
                                        <p:tgtEl>
                                          <p:spTgt spid="9">
                                            <p:txEl>
                                              <p:pRg st="0" end="0"/>
                                            </p:txEl>
                                          </p:spTgt>
                                        </p:tgtEl>
                                        <p:attrNameLst>
                                          <p:attrName>style.visibility</p:attrName>
                                        </p:attrNameLst>
                                      </p:cBhvr>
                                      <p:to>
                                        <p:strVal val="visible"/>
                                      </p:to>
                                    </p:set>
                                    <p:animEffect transition="in" filter="fade">
                                      <p:cBhvr>
                                        <p:cTn id="141" dur="1000"/>
                                        <p:tgtEl>
                                          <p:spTgt spid="9">
                                            <p:txEl>
                                              <p:pRg st="0" end="0"/>
                                            </p:txEl>
                                          </p:spTgt>
                                        </p:tgtEl>
                                      </p:cBhvr>
                                    </p:animEffect>
                                    <p:anim calcmode="lin" valueType="num">
                                      <p:cBhvr>
                                        <p:cTn id="14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3"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44" presetID="42" presetClass="entr" presetSubtype="0" fill="hold" nodeType="withEffect">
                                  <p:stCondLst>
                                    <p:cond delay="0"/>
                                  </p:stCondLst>
                                  <p:childTnLst>
                                    <p:set>
                                      <p:cBhvr>
                                        <p:cTn id="145" dur="1" fill="hold">
                                          <p:stCondLst>
                                            <p:cond delay="0"/>
                                          </p:stCondLst>
                                        </p:cTn>
                                        <p:tgtEl>
                                          <p:spTgt spid="14">
                                            <p:txEl>
                                              <p:pRg st="0" end="0"/>
                                            </p:txEl>
                                          </p:spTgt>
                                        </p:tgtEl>
                                        <p:attrNameLst>
                                          <p:attrName>style.visibility</p:attrName>
                                        </p:attrNameLst>
                                      </p:cBhvr>
                                      <p:to>
                                        <p:strVal val="visible"/>
                                      </p:to>
                                    </p:set>
                                    <p:animEffect transition="in" filter="fade">
                                      <p:cBhvr>
                                        <p:cTn id="146" dur="1000"/>
                                        <p:tgtEl>
                                          <p:spTgt spid="14">
                                            <p:txEl>
                                              <p:pRg st="0" end="0"/>
                                            </p:txEl>
                                          </p:spTgt>
                                        </p:tgtEl>
                                      </p:cBhvr>
                                    </p:animEffect>
                                    <p:anim calcmode="lin" valueType="num">
                                      <p:cBhvr>
                                        <p:cTn id="147"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48"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49" presetID="47" presetClass="exit" presetSubtype="0" fill="hold" nodeType="withEffect">
                                  <p:stCondLst>
                                    <p:cond delay="0"/>
                                  </p:stCondLst>
                                  <p:childTnLst>
                                    <p:animEffect transition="out" filter="fade">
                                      <p:cBhvr>
                                        <p:cTn id="150" dur="1000"/>
                                        <p:tgtEl>
                                          <p:spTgt spid="5">
                                            <p:txEl>
                                              <p:pRg st="3" end="3"/>
                                            </p:txEl>
                                          </p:spTgt>
                                        </p:tgtEl>
                                      </p:cBhvr>
                                    </p:animEffect>
                                    <p:anim calcmode="lin" valueType="num">
                                      <p:cBhvr>
                                        <p:cTn id="151" dur="1000"/>
                                        <p:tgtEl>
                                          <p:spTgt spid="5">
                                            <p:txEl>
                                              <p:pRg st="3" end="3"/>
                                            </p:txEl>
                                          </p:spTgt>
                                        </p:tgtEl>
                                        <p:attrNameLst>
                                          <p:attrName>ppt_x</p:attrName>
                                        </p:attrNameLst>
                                      </p:cBhvr>
                                      <p:tavLst>
                                        <p:tav tm="0">
                                          <p:val>
                                            <p:strVal val="ppt_x"/>
                                          </p:val>
                                        </p:tav>
                                        <p:tav tm="100000">
                                          <p:val>
                                            <p:strVal val="ppt_x"/>
                                          </p:val>
                                        </p:tav>
                                      </p:tavLst>
                                    </p:anim>
                                    <p:anim calcmode="lin" valueType="num">
                                      <p:cBhvr>
                                        <p:cTn id="152" dur="1000"/>
                                        <p:tgtEl>
                                          <p:spTgt spid="5">
                                            <p:txEl>
                                              <p:pRg st="3" end="3"/>
                                            </p:txEl>
                                          </p:spTgt>
                                        </p:tgtEl>
                                        <p:attrNameLst>
                                          <p:attrName>ppt_y</p:attrName>
                                        </p:attrNameLst>
                                      </p:cBhvr>
                                      <p:tavLst>
                                        <p:tav tm="0">
                                          <p:val>
                                            <p:strVal val="ppt_y"/>
                                          </p:val>
                                        </p:tav>
                                        <p:tav tm="100000">
                                          <p:val>
                                            <p:strVal val="ppt_y-.1"/>
                                          </p:val>
                                        </p:tav>
                                      </p:tavLst>
                                    </p:anim>
                                    <p:set>
                                      <p:cBhvr>
                                        <p:cTn id="153" dur="1" fill="hold">
                                          <p:stCondLst>
                                            <p:cond delay="999"/>
                                          </p:stCondLst>
                                        </p:cTn>
                                        <p:tgtEl>
                                          <p:spTgt spid="5">
                                            <p:txEl>
                                              <p:pRg st="3" end="3"/>
                                            </p:txEl>
                                          </p:spTgt>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54" restart="whenNotActive" fill="hold" evtFilter="cancelBubble" nodeType="interactiveSeq">
                <p:stCondLst>
                  <p:cond evt="onClick" delay="0">
                    <p:tgtEl>
                      <p:spTgt spid="21"/>
                    </p:tgtEl>
                  </p:cond>
                </p:stCondLst>
                <p:endSync evt="end" delay="0">
                  <p:rtn val="all"/>
                </p:endSync>
                <p:childTnLst>
                  <p:par>
                    <p:cTn id="155" fill="hold">
                      <p:stCondLst>
                        <p:cond delay="0"/>
                      </p:stCondLst>
                      <p:childTnLst>
                        <p:par>
                          <p:cTn id="156" fill="hold">
                            <p:stCondLst>
                              <p:cond delay="0"/>
                            </p:stCondLst>
                            <p:childTnLst>
                              <p:par>
                                <p:cTn id="157" presetID="42" presetClass="entr" presetSubtype="0" fill="hold" nodeType="clickEffect">
                                  <p:stCondLst>
                                    <p:cond delay="0"/>
                                  </p:stCondLst>
                                  <p:childTnLst>
                                    <p:set>
                                      <p:cBhvr>
                                        <p:cTn id="158" dur="1" fill="hold">
                                          <p:stCondLst>
                                            <p:cond delay="0"/>
                                          </p:stCondLst>
                                        </p:cTn>
                                        <p:tgtEl>
                                          <p:spTgt spid="9">
                                            <p:txEl>
                                              <p:pRg st="0" end="0"/>
                                            </p:txEl>
                                          </p:spTgt>
                                        </p:tgtEl>
                                        <p:attrNameLst>
                                          <p:attrName>style.visibility</p:attrName>
                                        </p:attrNameLst>
                                      </p:cBhvr>
                                      <p:to>
                                        <p:strVal val="visible"/>
                                      </p:to>
                                    </p:set>
                                    <p:animEffect transition="in" filter="fade">
                                      <p:cBhvr>
                                        <p:cTn id="159" dur="1000"/>
                                        <p:tgtEl>
                                          <p:spTgt spid="9">
                                            <p:txEl>
                                              <p:pRg st="0" end="0"/>
                                            </p:txEl>
                                          </p:spTgt>
                                        </p:tgtEl>
                                      </p:cBhvr>
                                    </p:animEffect>
                                    <p:anim calcmode="lin" valueType="num">
                                      <p:cBhvr>
                                        <p:cTn id="16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1"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62" presetID="42" presetClass="entr" presetSubtype="0" fill="hold" nodeType="withEffect">
                                  <p:stCondLst>
                                    <p:cond delay="0"/>
                                  </p:stCondLst>
                                  <p:childTnLst>
                                    <p:set>
                                      <p:cBhvr>
                                        <p:cTn id="163" dur="1" fill="hold">
                                          <p:stCondLst>
                                            <p:cond delay="0"/>
                                          </p:stCondLst>
                                        </p:cTn>
                                        <p:tgtEl>
                                          <p:spTgt spid="14">
                                            <p:txEl>
                                              <p:pRg st="0" end="0"/>
                                            </p:txEl>
                                          </p:spTgt>
                                        </p:tgtEl>
                                        <p:attrNameLst>
                                          <p:attrName>style.visibility</p:attrName>
                                        </p:attrNameLst>
                                      </p:cBhvr>
                                      <p:to>
                                        <p:strVal val="visible"/>
                                      </p:to>
                                    </p:set>
                                    <p:animEffect transition="in" filter="fade">
                                      <p:cBhvr>
                                        <p:cTn id="164" dur="1000"/>
                                        <p:tgtEl>
                                          <p:spTgt spid="14">
                                            <p:txEl>
                                              <p:pRg st="0" end="0"/>
                                            </p:txEl>
                                          </p:spTgt>
                                        </p:tgtEl>
                                      </p:cBhvr>
                                    </p:animEffect>
                                    <p:anim calcmode="lin" valueType="num">
                                      <p:cBhvr>
                                        <p:cTn id="16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6"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67" presetID="47" presetClass="exit" presetSubtype="0" fill="hold" nodeType="withEffect">
                                  <p:stCondLst>
                                    <p:cond delay="0"/>
                                  </p:stCondLst>
                                  <p:childTnLst>
                                    <p:animEffect transition="out" filter="fade">
                                      <p:cBhvr>
                                        <p:cTn id="168" dur="1000"/>
                                        <p:tgtEl>
                                          <p:spTgt spid="5">
                                            <p:txEl>
                                              <p:pRg st="3" end="3"/>
                                            </p:txEl>
                                          </p:spTgt>
                                        </p:tgtEl>
                                      </p:cBhvr>
                                    </p:animEffect>
                                    <p:anim calcmode="lin" valueType="num">
                                      <p:cBhvr>
                                        <p:cTn id="169" dur="1000"/>
                                        <p:tgtEl>
                                          <p:spTgt spid="5">
                                            <p:txEl>
                                              <p:pRg st="3" end="3"/>
                                            </p:txEl>
                                          </p:spTgt>
                                        </p:tgtEl>
                                        <p:attrNameLst>
                                          <p:attrName>ppt_x</p:attrName>
                                        </p:attrNameLst>
                                      </p:cBhvr>
                                      <p:tavLst>
                                        <p:tav tm="0">
                                          <p:val>
                                            <p:strVal val="ppt_x"/>
                                          </p:val>
                                        </p:tav>
                                        <p:tav tm="100000">
                                          <p:val>
                                            <p:strVal val="ppt_x"/>
                                          </p:val>
                                        </p:tav>
                                      </p:tavLst>
                                    </p:anim>
                                    <p:anim calcmode="lin" valueType="num">
                                      <p:cBhvr>
                                        <p:cTn id="170" dur="1000"/>
                                        <p:tgtEl>
                                          <p:spTgt spid="5">
                                            <p:txEl>
                                              <p:pRg st="3" end="3"/>
                                            </p:txEl>
                                          </p:spTgt>
                                        </p:tgtEl>
                                        <p:attrNameLst>
                                          <p:attrName>ppt_y</p:attrName>
                                        </p:attrNameLst>
                                      </p:cBhvr>
                                      <p:tavLst>
                                        <p:tav tm="0">
                                          <p:val>
                                            <p:strVal val="ppt_y"/>
                                          </p:val>
                                        </p:tav>
                                        <p:tav tm="100000">
                                          <p:val>
                                            <p:strVal val="ppt_y-.1"/>
                                          </p:val>
                                        </p:tav>
                                      </p:tavLst>
                                    </p:anim>
                                    <p:set>
                                      <p:cBhvr>
                                        <p:cTn id="171" dur="1" fill="hold">
                                          <p:stCondLst>
                                            <p:cond delay="999"/>
                                          </p:stCondLst>
                                        </p:cTn>
                                        <p:tgtEl>
                                          <p:spTgt spid="5">
                                            <p:txEl>
                                              <p:pRg st="3" end="3"/>
                                            </p:txEl>
                                          </p:spTgt>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72" restart="whenNotActive" fill="hold" evtFilter="cancelBubble" nodeType="interactiveSeq">
                <p:stCondLst>
                  <p:cond evt="onClick" delay="0">
                    <p:tgtEl>
                      <p:spTgt spid="15"/>
                    </p:tgtEl>
                  </p:cond>
                </p:stCondLst>
                <p:endSync evt="end" delay="0">
                  <p:rtn val="all"/>
                </p:endSync>
                <p:childTnLst>
                  <p:par>
                    <p:cTn id="173" fill="hold">
                      <p:stCondLst>
                        <p:cond delay="0"/>
                      </p:stCondLst>
                      <p:childTnLst>
                        <p:par>
                          <p:cTn id="174" fill="hold">
                            <p:stCondLst>
                              <p:cond delay="0"/>
                            </p:stCondLst>
                            <p:childTnLst>
                              <p:par>
                                <p:cTn id="175" presetID="1" presetClass="entr" presetSubtype="0" fill="hold" nodeType="clickEffect">
                                  <p:stCondLst>
                                    <p:cond delay="0"/>
                                  </p:stCondLst>
                                  <p:childTnLst>
                                    <p:set>
                                      <p:cBhvr>
                                        <p:cTn id="176" dur="1" fill="hold">
                                          <p:stCondLst>
                                            <p:cond delay="0"/>
                                          </p:stCondLst>
                                        </p:cTn>
                                        <p:tgtEl>
                                          <p:spTgt spid="5">
                                            <p:txEl>
                                              <p:pRg st="0" end="0"/>
                                            </p:txEl>
                                          </p:spTgt>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5">
                                            <p:txEl>
                                              <p:pRg st="1" end="1"/>
                                            </p:txEl>
                                          </p:spTgt>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5">
                                            <p:txEl>
                                              <p:pRg st="2" end="2"/>
                                            </p:txEl>
                                          </p:spTgt>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5">
                                            <p:txEl>
                                              <p:pRg st="3" end="3"/>
                                            </p:txEl>
                                          </p:spTgt>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5">
                                            <p:txEl>
                                              <p:pRg st="4" end="4"/>
                                            </p:txEl>
                                          </p:spTgt>
                                        </p:tgtEl>
                                        <p:attrNameLst>
                                          <p:attrName>style.visibility</p:attrName>
                                        </p:attrNameLst>
                                      </p:cBhvr>
                                      <p:to>
                                        <p:strVal val="visible"/>
                                      </p:to>
                                    </p:set>
                                  </p:childTnLst>
                                </p:cTn>
                              </p:par>
                              <p:par>
                                <p:cTn id="185" presetID="1" presetClass="exit" presetSubtype="0" fill="hold" nodeType="withEffect">
                                  <p:stCondLst>
                                    <p:cond delay="0"/>
                                  </p:stCondLst>
                                  <p:childTnLst>
                                    <p:set>
                                      <p:cBhvr>
                                        <p:cTn id="186" dur="1" fill="hold">
                                          <p:stCondLst>
                                            <p:cond delay="0"/>
                                          </p:stCondLst>
                                        </p:cTn>
                                        <p:tgtEl>
                                          <p:spTgt spid="6">
                                            <p:txEl>
                                              <p:pRg st="0" end="0"/>
                                            </p:txEl>
                                          </p:spTgt>
                                        </p:tgtEl>
                                        <p:attrNameLst>
                                          <p:attrName>style.visibility</p:attrName>
                                        </p:attrNameLst>
                                      </p:cBhvr>
                                      <p:to>
                                        <p:strVal val="hidden"/>
                                      </p:to>
                                    </p:set>
                                  </p:childTnLst>
                                </p:cTn>
                              </p:par>
                              <p:par>
                                <p:cTn id="187" presetID="1" presetClass="exit" presetSubtype="0" fill="hold" nodeType="withEffect">
                                  <p:stCondLst>
                                    <p:cond delay="0"/>
                                  </p:stCondLst>
                                  <p:childTnLst>
                                    <p:set>
                                      <p:cBhvr>
                                        <p:cTn id="188" dur="1" fill="hold">
                                          <p:stCondLst>
                                            <p:cond delay="0"/>
                                          </p:stCondLst>
                                        </p:cTn>
                                        <p:tgtEl>
                                          <p:spTgt spid="11">
                                            <p:txEl>
                                              <p:pRg st="0" end="0"/>
                                            </p:txEl>
                                          </p:spTgt>
                                        </p:tgtEl>
                                        <p:attrNameLst>
                                          <p:attrName>style.visibility</p:attrName>
                                        </p:attrNameLst>
                                      </p:cBhvr>
                                      <p:to>
                                        <p:strVal val="hidden"/>
                                      </p:to>
                                    </p:set>
                                  </p:childTnLst>
                                </p:cTn>
                              </p:par>
                              <p:par>
                                <p:cTn id="189" presetID="1" presetClass="exit" presetSubtype="0" fill="hold" nodeType="withEffect">
                                  <p:stCondLst>
                                    <p:cond delay="0"/>
                                  </p:stCondLst>
                                  <p:childTnLst>
                                    <p:set>
                                      <p:cBhvr>
                                        <p:cTn id="190" dur="1" fill="hold">
                                          <p:stCondLst>
                                            <p:cond delay="0"/>
                                          </p:stCondLst>
                                        </p:cTn>
                                        <p:tgtEl>
                                          <p:spTgt spid="7">
                                            <p:txEl>
                                              <p:pRg st="0" end="0"/>
                                            </p:txEl>
                                          </p:spTgt>
                                        </p:tgtEl>
                                        <p:attrNameLst>
                                          <p:attrName>style.visibility</p:attrName>
                                        </p:attrNameLst>
                                      </p:cBhvr>
                                      <p:to>
                                        <p:strVal val="hidden"/>
                                      </p:to>
                                    </p:set>
                                  </p:childTnLst>
                                </p:cTn>
                              </p:par>
                              <p:par>
                                <p:cTn id="191" presetID="1" presetClass="exit" presetSubtype="0" fill="hold" nodeType="withEffect">
                                  <p:stCondLst>
                                    <p:cond delay="0"/>
                                  </p:stCondLst>
                                  <p:childTnLst>
                                    <p:set>
                                      <p:cBhvr>
                                        <p:cTn id="192" dur="1" fill="hold">
                                          <p:stCondLst>
                                            <p:cond delay="0"/>
                                          </p:stCondLst>
                                        </p:cTn>
                                        <p:tgtEl>
                                          <p:spTgt spid="12">
                                            <p:txEl>
                                              <p:pRg st="0" end="0"/>
                                            </p:txEl>
                                          </p:spTgt>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10">
                                            <p:txEl>
                                              <p:pRg st="0" end="0"/>
                                            </p:txEl>
                                          </p:spTgt>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13">
                                            <p:txEl>
                                              <p:pRg st="0" end="0"/>
                                            </p:txEl>
                                          </p:spTgt>
                                        </p:tgtEl>
                                        <p:attrNameLst>
                                          <p:attrName>style.visibility</p:attrName>
                                        </p:attrNameLst>
                                      </p:cBhvr>
                                      <p:to>
                                        <p:strVal val="hidden"/>
                                      </p:to>
                                    </p:set>
                                  </p:childTnLst>
                                </p:cTn>
                              </p:par>
                              <p:par>
                                <p:cTn id="197" presetID="1" presetClass="exit" presetSubtype="0" fill="hold" nodeType="withEffect">
                                  <p:stCondLst>
                                    <p:cond delay="0"/>
                                  </p:stCondLst>
                                  <p:childTnLst>
                                    <p:set>
                                      <p:cBhvr>
                                        <p:cTn id="198" dur="1" fill="hold">
                                          <p:stCondLst>
                                            <p:cond delay="0"/>
                                          </p:stCondLst>
                                        </p:cTn>
                                        <p:tgtEl>
                                          <p:spTgt spid="8">
                                            <p:txEl>
                                              <p:pRg st="0" end="0"/>
                                            </p:txEl>
                                          </p:spTgt>
                                        </p:tgtEl>
                                        <p:attrNameLst>
                                          <p:attrName>style.visibility</p:attrName>
                                        </p:attrNameLst>
                                      </p:cBhvr>
                                      <p:to>
                                        <p:strVal val="hidden"/>
                                      </p:to>
                                    </p:set>
                                  </p:childTnLst>
                                </p:cTn>
                              </p:par>
                              <p:par>
                                <p:cTn id="199" presetID="1" presetClass="exit" presetSubtype="0" fill="hold" nodeType="withEffect">
                                  <p:stCondLst>
                                    <p:cond delay="0"/>
                                  </p:stCondLst>
                                  <p:childTnLst>
                                    <p:set>
                                      <p:cBhvr>
                                        <p:cTn id="200" dur="1" fill="hold">
                                          <p:stCondLst>
                                            <p:cond delay="0"/>
                                          </p:stCondLst>
                                        </p:cTn>
                                        <p:tgtEl>
                                          <p:spTgt spid="9">
                                            <p:txEl>
                                              <p:pRg st="0" end="0"/>
                                            </p:txEl>
                                          </p:spTgt>
                                        </p:tgtEl>
                                        <p:attrNameLst>
                                          <p:attrName>style.visibility</p:attrName>
                                        </p:attrNameLst>
                                      </p:cBhvr>
                                      <p:to>
                                        <p:strVal val="hidden"/>
                                      </p:to>
                                    </p:set>
                                  </p:childTnLst>
                                </p:cTn>
                              </p:par>
                              <p:par>
                                <p:cTn id="201" presetID="1" presetClass="exit" presetSubtype="0" fill="hold" nodeType="withEffect">
                                  <p:stCondLst>
                                    <p:cond delay="0"/>
                                  </p:stCondLst>
                                  <p:childTnLst>
                                    <p:set>
                                      <p:cBhvr>
                                        <p:cTn id="202" dur="1" fill="hold">
                                          <p:stCondLst>
                                            <p:cond delay="0"/>
                                          </p:stCondLst>
                                        </p:cTn>
                                        <p:tgtEl>
                                          <p:spTgt spid="14">
                                            <p:txEl>
                                              <p:pRg st="0" end="0"/>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3" restart="whenNotActive" fill="hold" evtFilter="cancelBubble" nodeType="interactiveSeq">
                <p:stCondLst>
                  <p:cond evt="onClick" delay="0">
                    <p:tgtEl>
                      <p:spTgt spid="16"/>
                    </p:tgtEl>
                  </p:cond>
                </p:stCondLst>
                <p:endSync evt="end" delay="0">
                  <p:rtn val="all"/>
                </p:endSync>
                <p:childTnLst>
                  <p:par>
                    <p:cTn id="204" fill="hold">
                      <p:stCondLst>
                        <p:cond delay="0"/>
                      </p:stCondLst>
                      <p:childTnLst>
                        <p:par>
                          <p:cTn id="205" fill="hold">
                            <p:stCondLst>
                              <p:cond delay="0"/>
                            </p:stCondLst>
                            <p:childTnLst>
                              <p:par>
                                <p:cTn id="206" presetID="1" presetClass="entr" presetSubtype="0" fill="hold" nodeType="withEffect">
                                  <p:stCondLst>
                                    <p:cond delay="0"/>
                                  </p:stCondLst>
                                  <p:childTnLst>
                                    <p:set>
                                      <p:cBhvr>
                                        <p:cTn id="207" dur="1" fill="hold">
                                          <p:stCondLst>
                                            <p:cond delay="0"/>
                                          </p:stCondLst>
                                        </p:cTn>
                                        <p:tgtEl>
                                          <p:spTgt spid="5">
                                            <p:txEl>
                                              <p:pRg st="0" end="0"/>
                                            </p:txEl>
                                          </p:spTgt>
                                        </p:tgtEl>
                                        <p:attrNameLst>
                                          <p:attrName>style.visibility</p:attrName>
                                        </p:attrNameLst>
                                      </p:cBhvr>
                                      <p:to>
                                        <p:strVal val="visible"/>
                                      </p:to>
                                    </p:set>
                                  </p:childTnLst>
                                </p:cTn>
                              </p:par>
                              <p:par>
                                <p:cTn id="208" presetID="1" presetClass="entr" presetSubtype="0" fill="hold" nodeType="withEffect">
                                  <p:stCondLst>
                                    <p:cond delay="0"/>
                                  </p:stCondLst>
                                  <p:childTnLst>
                                    <p:set>
                                      <p:cBhvr>
                                        <p:cTn id="209" dur="1" fill="hold">
                                          <p:stCondLst>
                                            <p:cond delay="0"/>
                                          </p:stCondLst>
                                        </p:cTn>
                                        <p:tgtEl>
                                          <p:spTgt spid="5">
                                            <p:txEl>
                                              <p:pRg st="1" end="1"/>
                                            </p:txEl>
                                          </p:spTgt>
                                        </p:tgtEl>
                                        <p:attrNameLst>
                                          <p:attrName>style.visibility</p:attrName>
                                        </p:attrNameLst>
                                      </p:cBhvr>
                                      <p:to>
                                        <p:strVal val="visible"/>
                                      </p:to>
                                    </p:set>
                                  </p:childTnLst>
                                </p:cTn>
                              </p:par>
                              <p:par>
                                <p:cTn id="210" presetID="1" presetClass="entr" presetSubtype="0" fill="hold" nodeType="withEffect">
                                  <p:stCondLst>
                                    <p:cond delay="0"/>
                                  </p:stCondLst>
                                  <p:childTnLst>
                                    <p:set>
                                      <p:cBhvr>
                                        <p:cTn id="211" dur="1" fill="hold">
                                          <p:stCondLst>
                                            <p:cond delay="0"/>
                                          </p:stCondLst>
                                        </p:cTn>
                                        <p:tgtEl>
                                          <p:spTgt spid="5">
                                            <p:txEl>
                                              <p:pRg st="2" end="2"/>
                                            </p:txEl>
                                          </p:spTgt>
                                        </p:tgtEl>
                                        <p:attrNameLst>
                                          <p:attrName>style.visibility</p:attrName>
                                        </p:attrNameLst>
                                      </p:cBhvr>
                                      <p:to>
                                        <p:strVal val="visible"/>
                                      </p:to>
                                    </p:set>
                                  </p:childTnLst>
                                </p:cTn>
                              </p:par>
                              <p:par>
                                <p:cTn id="212" presetID="1" presetClass="entr" presetSubtype="0" fill="hold" nodeType="withEffect">
                                  <p:stCondLst>
                                    <p:cond delay="0"/>
                                  </p:stCondLst>
                                  <p:childTnLst>
                                    <p:set>
                                      <p:cBhvr>
                                        <p:cTn id="213" dur="1" fill="hold">
                                          <p:stCondLst>
                                            <p:cond delay="0"/>
                                          </p:stCondLst>
                                        </p:cTn>
                                        <p:tgtEl>
                                          <p:spTgt spid="5">
                                            <p:txEl>
                                              <p:pRg st="3" end="3"/>
                                            </p:txEl>
                                          </p:spTgt>
                                        </p:tgtEl>
                                        <p:attrNameLst>
                                          <p:attrName>style.visibility</p:attrName>
                                        </p:attrNameLst>
                                      </p:cBhvr>
                                      <p:to>
                                        <p:strVal val="visible"/>
                                      </p:to>
                                    </p:set>
                                  </p:childTnLst>
                                </p:cTn>
                              </p:par>
                              <p:par>
                                <p:cTn id="214" presetID="1" presetClass="entr" presetSubtype="0" fill="hold" nodeType="withEffect">
                                  <p:stCondLst>
                                    <p:cond delay="0"/>
                                  </p:stCondLst>
                                  <p:childTnLst>
                                    <p:set>
                                      <p:cBhvr>
                                        <p:cTn id="215" dur="1" fill="hold">
                                          <p:stCondLst>
                                            <p:cond delay="0"/>
                                          </p:stCondLst>
                                        </p:cTn>
                                        <p:tgtEl>
                                          <p:spTgt spid="5">
                                            <p:txEl>
                                              <p:pRg st="4" end="4"/>
                                            </p:txEl>
                                          </p:spTgt>
                                        </p:tgtEl>
                                        <p:attrNameLst>
                                          <p:attrName>style.visibility</p:attrName>
                                        </p:attrNameLst>
                                      </p:cBhvr>
                                      <p:to>
                                        <p:strVal val="visible"/>
                                      </p:to>
                                    </p:set>
                                  </p:childTnLst>
                                </p:cTn>
                              </p:par>
                              <p:par>
                                <p:cTn id="216" presetID="1" presetClass="exit" presetSubtype="0" fill="hold" nodeType="withEffect">
                                  <p:stCondLst>
                                    <p:cond delay="0"/>
                                  </p:stCondLst>
                                  <p:childTnLst>
                                    <p:set>
                                      <p:cBhvr>
                                        <p:cTn id="217" dur="1" fill="hold">
                                          <p:stCondLst>
                                            <p:cond delay="0"/>
                                          </p:stCondLst>
                                        </p:cTn>
                                        <p:tgtEl>
                                          <p:spTgt spid="6">
                                            <p:txEl>
                                              <p:pRg st="0" end="0"/>
                                            </p:txEl>
                                          </p:spTgt>
                                        </p:tgtEl>
                                        <p:attrNameLst>
                                          <p:attrName>style.visibility</p:attrName>
                                        </p:attrNameLst>
                                      </p:cBhvr>
                                      <p:to>
                                        <p:strVal val="hidden"/>
                                      </p:to>
                                    </p:set>
                                  </p:childTnLst>
                                </p:cTn>
                              </p:par>
                              <p:par>
                                <p:cTn id="218" presetID="1" presetClass="exit" presetSubtype="0" fill="hold" nodeType="withEffect">
                                  <p:stCondLst>
                                    <p:cond delay="0"/>
                                  </p:stCondLst>
                                  <p:childTnLst>
                                    <p:set>
                                      <p:cBhvr>
                                        <p:cTn id="219" dur="1" fill="hold">
                                          <p:stCondLst>
                                            <p:cond delay="0"/>
                                          </p:stCondLst>
                                        </p:cTn>
                                        <p:tgtEl>
                                          <p:spTgt spid="11">
                                            <p:txEl>
                                              <p:pRg st="0" end="0"/>
                                            </p:txEl>
                                          </p:spTgt>
                                        </p:tgtEl>
                                        <p:attrNameLst>
                                          <p:attrName>style.visibility</p:attrName>
                                        </p:attrNameLst>
                                      </p:cBhvr>
                                      <p:to>
                                        <p:strVal val="hidden"/>
                                      </p:to>
                                    </p:set>
                                  </p:childTnLst>
                                </p:cTn>
                              </p:par>
                              <p:par>
                                <p:cTn id="220" presetID="1" presetClass="exit" presetSubtype="0" fill="hold" nodeType="withEffect">
                                  <p:stCondLst>
                                    <p:cond delay="0"/>
                                  </p:stCondLst>
                                  <p:childTnLst>
                                    <p:set>
                                      <p:cBhvr>
                                        <p:cTn id="221" dur="1" fill="hold">
                                          <p:stCondLst>
                                            <p:cond delay="0"/>
                                          </p:stCondLst>
                                        </p:cTn>
                                        <p:tgtEl>
                                          <p:spTgt spid="7">
                                            <p:txEl>
                                              <p:pRg st="0" end="0"/>
                                            </p:txEl>
                                          </p:spTgt>
                                        </p:tgtEl>
                                        <p:attrNameLst>
                                          <p:attrName>style.visibility</p:attrName>
                                        </p:attrNameLst>
                                      </p:cBhvr>
                                      <p:to>
                                        <p:strVal val="hidden"/>
                                      </p:to>
                                    </p:set>
                                  </p:childTnLst>
                                </p:cTn>
                              </p:par>
                              <p:par>
                                <p:cTn id="222" presetID="1" presetClass="exit" presetSubtype="0" fill="hold" nodeType="withEffect">
                                  <p:stCondLst>
                                    <p:cond delay="0"/>
                                  </p:stCondLst>
                                  <p:childTnLst>
                                    <p:set>
                                      <p:cBhvr>
                                        <p:cTn id="223" dur="1" fill="hold">
                                          <p:stCondLst>
                                            <p:cond delay="0"/>
                                          </p:stCondLst>
                                        </p:cTn>
                                        <p:tgtEl>
                                          <p:spTgt spid="12">
                                            <p:txEl>
                                              <p:pRg st="0" end="0"/>
                                            </p:txEl>
                                          </p:spTgt>
                                        </p:tgtEl>
                                        <p:attrNameLst>
                                          <p:attrName>style.visibility</p:attrName>
                                        </p:attrNameLst>
                                      </p:cBhvr>
                                      <p:to>
                                        <p:strVal val="hidden"/>
                                      </p:to>
                                    </p:set>
                                  </p:childTnLst>
                                </p:cTn>
                              </p:par>
                              <p:par>
                                <p:cTn id="224" presetID="1" presetClass="exit" presetSubtype="0" fill="hold" nodeType="withEffect">
                                  <p:stCondLst>
                                    <p:cond delay="0"/>
                                  </p:stCondLst>
                                  <p:childTnLst>
                                    <p:set>
                                      <p:cBhvr>
                                        <p:cTn id="225" dur="1" fill="hold">
                                          <p:stCondLst>
                                            <p:cond delay="0"/>
                                          </p:stCondLst>
                                        </p:cTn>
                                        <p:tgtEl>
                                          <p:spTgt spid="10">
                                            <p:txEl>
                                              <p:pRg st="0" end="0"/>
                                            </p:txEl>
                                          </p:spTgt>
                                        </p:tgtEl>
                                        <p:attrNameLst>
                                          <p:attrName>style.visibility</p:attrName>
                                        </p:attrNameLst>
                                      </p:cBhvr>
                                      <p:to>
                                        <p:strVal val="hidden"/>
                                      </p:to>
                                    </p:set>
                                  </p:childTnLst>
                                </p:cTn>
                              </p:par>
                              <p:par>
                                <p:cTn id="226" presetID="1" presetClass="exit" presetSubtype="0" fill="hold" nodeType="withEffect">
                                  <p:stCondLst>
                                    <p:cond delay="0"/>
                                  </p:stCondLst>
                                  <p:childTnLst>
                                    <p:set>
                                      <p:cBhvr>
                                        <p:cTn id="227" dur="1" fill="hold">
                                          <p:stCondLst>
                                            <p:cond delay="0"/>
                                          </p:stCondLst>
                                        </p:cTn>
                                        <p:tgtEl>
                                          <p:spTgt spid="13">
                                            <p:txEl>
                                              <p:pRg st="0" end="0"/>
                                            </p:txEl>
                                          </p:spTgt>
                                        </p:tgtEl>
                                        <p:attrNameLst>
                                          <p:attrName>style.visibility</p:attrName>
                                        </p:attrNameLst>
                                      </p:cBhvr>
                                      <p:to>
                                        <p:strVal val="hidden"/>
                                      </p:to>
                                    </p:set>
                                  </p:childTnLst>
                                </p:cTn>
                              </p:par>
                              <p:par>
                                <p:cTn id="228" presetID="1" presetClass="exit" presetSubtype="0" fill="hold" nodeType="withEffect">
                                  <p:stCondLst>
                                    <p:cond delay="0"/>
                                  </p:stCondLst>
                                  <p:childTnLst>
                                    <p:set>
                                      <p:cBhvr>
                                        <p:cTn id="229" dur="1" fill="hold">
                                          <p:stCondLst>
                                            <p:cond delay="0"/>
                                          </p:stCondLst>
                                        </p:cTn>
                                        <p:tgtEl>
                                          <p:spTgt spid="8">
                                            <p:txEl>
                                              <p:pRg st="0" end="0"/>
                                            </p:txEl>
                                          </p:spTgt>
                                        </p:tgtEl>
                                        <p:attrNameLst>
                                          <p:attrName>style.visibility</p:attrName>
                                        </p:attrNameLst>
                                      </p:cBhvr>
                                      <p:to>
                                        <p:strVal val="hidden"/>
                                      </p:to>
                                    </p:set>
                                  </p:childTnLst>
                                </p:cTn>
                              </p:par>
                              <p:par>
                                <p:cTn id="230" presetID="1" presetClass="exit" presetSubtype="0" fill="hold" nodeType="withEffect">
                                  <p:stCondLst>
                                    <p:cond delay="0"/>
                                  </p:stCondLst>
                                  <p:childTnLst>
                                    <p:set>
                                      <p:cBhvr>
                                        <p:cTn id="231" dur="1" fill="hold">
                                          <p:stCondLst>
                                            <p:cond delay="0"/>
                                          </p:stCondLst>
                                        </p:cTn>
                                        <p:tgtEl>
                                          <p:spTgt spid="9">
                                            <p:txEl>
                                              <p:pRg st="0" end="0"/>
                                            </p:txEl>
                                          </p:spTgt>
                                        </p:tgtEl>
                                        <p:attrNameLst>
                                          <p:attrName>style.visibility</p:attrName>
                                        </p:attrNameLst>
                                      </p:cBhvr>
                                      <p:to>
                                        <p:strVal val="hidden"/>
                                      </p:to>
                                    </p:set>
                                  </p:childTnLst>
                                </p:cTn>
                              </p:par>
                              <p:par>
                                <p:cTn id="232" presetID="1" presetClass="exit" presetSubtype="0" fill="hold" nodeType="withEffect">
                                  <p:stCondLst>
                                    <p:cond delay="0"/>
                                  </p:stCondLst>
                                  <p:childTnLst>
                                    <p:set>
                                      <p:cBhvr>
                                        <p:cTn id="233" dur="1" fill="hold">
                                          <p:stCondLst>
                                            <p:cond delay="0"/>
                                          </p:stCondLst>
                                        </p:cTn>
                                        <p:tgtEl>
                                          <p:spTgt spid="14">
                                            <p:txEl>
                                              <p:pRg st="0" end="0"/>
                                            </p:txEl>
                                          </p:spTgt>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AFB60-9C05-4673-A212-340E72E98614}"/>
              </a:ext>
            </a:extLst>
          </p:cNvPr>
          <p:cNvSpPr>
            <a:spLocks noGrp="1"/>
          </p:cNvSpPr>
          <p:nvPr>
            <p:ph type="title"/>
          </p:nvPr>
        </p:nvSpPr>
        <p:spPr>
          <a:xfrm>
            <a:off x="251460" y="102235"/>
            <a:ext cx="11750040" cy="1325563"/>
          </a:xfrm>
        </p:spPr>
        <p:txBody>
          <a:bodyPr/>
          <a:lstStyle/>
          <a:p>
            <a:pPr algn="ct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panose="02040503050406030204" pitchFamily="18" charset="0"/>
              </a:rPr>
              <a:t>Celebrating the feast of Mary’s Assumption</a:t>
            </a:r>
          </a:p>
        </p:txBody>
      </p:sp>
      <p:pic>
        <p:nvPicPr>
          <p:cNvPr id="4" name="Picture 3">
            <a:extLst>
              <a:ext uri="{FF2B5EF4-FFF2-40B4-BE49-F238E27FC236}">
                <a16:creationId xmlns:a16="http://schemas.microsoft.com/office/drawing/2014/main" id="{58C63FB9-CF24-4710-AB17-32320A8C2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2214" y="1637348"/>
            <a:ext cx="2963135" cy="2479358"/>
          </a:xfrm>
          <a:prstGeom prst="rect">
            <a:avLst/>
          </a:prstGeom>
        </p:spPr>
      </p:pic>
      <p:sp>
        <p:nvSpPr>
          <p:cNvPr id="3" name="Rectangle 2">
            <a:extLst>
              <a:ext uri="{FF2B5EF4-FFF2-40B4-BE49-F238E27FC236}">
                <a16:creationId xmlns:a16="http://schemas.microsoft.com/office/drawing/2014/main" id="{70FE20E3-C844-46F7-8249-AF7D2B5046EE}"/>
              </a:ext>
            </a:extLst>
          </p:cNvPr>
          <p:cNvSpPr/>
          <p:nvPr/>
        </p:nvSpPr>
        <p:spPr>
          <a:xfrm>
            <a:off x="7424057" y="4116706"/>
            <a:ext cx="4319451" cy="2179828"/>
          </a:xfrm>
          <a:prstGeom prst="rect">
            <a:avLst/>
          </a:prstGeom>
          <a:solidFill>
            <a:srgbClr val="84D1FF"/>
          </a:solidFill>
          <a:ln>
            <a:solidFill>
              <a:schemeClr val="bg1"/>
            </a:solidFill>
          </a:ln>
        </p:spPr>
        <p:txBody>
          <a:bodyPr wrap="square">
            <a:spAutoFit/>
          </a:bodyPr>
          <a:lstStyle/>
          <a:p>
            <a:pPr>
              <a:lnSpc>
                <a:spcPct val="115000"/>
              </a:lnSpc>
              <a:spcAft>
                <a:spcPts val="1000"/>
              </a:spcAft>
            </a:pPr>
            <a:r>
              <a:rPr lang="en-NZ" sz="2400" b="1" dirty="0">
                <a:solidFill>
                  <a:srgbClr val="000000"/>
                </a:solidFill>
                <a:latin typeface="Arial" panose="020B0604020202020204" pitchFamily="34" charset="0"/>
                <a:ea typeface="Calibri" panose="020F0502020204030204" pitchFamily="34" charset="0"/>
                <a:cs typeface="Arial" panose="020B0604020202020204" pitchFamily="34" charset="0"/>
              </a:rPr>
              <a:t>Assumption Day is a special Holy Day for all people in Aotearoa to pray to Mary to help us live together in peace and harmony. </a:t>
            </a:r>
            <a:endParaRPr lang="en-NZ"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52FCC6F9-A8AC-41E7-829F-327848424376}"/>
              </a:ext>
            </a:extLst>
          </p:cNvPr>
          <p:cNvGraphicFramePr>
            <a:graphicFrameLocks noGrp="1"/>
          </p:cNvGraphicFramePr>
          <p:nvPr>
            <p:extLst>
              <p:ext uri="{D42A27DB-BD31-4B8C-83A1-F6EECF244321}">
                <p14:modId xmlns:p14="http://schemas.microsoft.com/office/powerpoint/2010/main" val="3618848459"/>
              </p:ext>
            </p:extLst>
          </p:nvPr>
        </p:nvGraphicFramePr>
        <p:xfrm>
          <a:off x="1535612" y="1986763"/>
          <a:ext cx="4068350" cy="3962400"/>
        </p:xfrm>
        <a:graphic>
          <a:graphicData uri="http://schemas.openxmlformats.org/drawingml/2006/table">
            <a:tbl>
              <a:tblPr firstRow="1" bandRow="1">
                <a:tableStyleId>{5940675A-B579-460E-94D1-54222C63F5DA}</a:tableStyleId>
              </a:tblPr>
              <a:tblGrid>
                <a:gridCol w="406835">
                  <a:extLst>
                    <a:ext uri="{9D8B030D-6E8A-4147-A177-3AD203B41FA5}">
                      <a16:colId xmlns:a16="http://schemas.microsoft.com/office/drawing/2014/main" val="569853870"/>
                    </a:ext>
                  </a:extLst>
                </a:gridCol>
                <a:gridCol w="406835">
                  <a:extLst>
                    <a:ext uri="{9D8B030D-6E8A-4147-A177-3AD203B41FA5}">
                      <a16:colId xmlns:a16="http://schemas.microsoft.com/office/drawing/2014/main" val="2009316130"/>
                    </a:ext>
                  </a:extLst>
                </a:gridCol>
                <a:gridCol w="406835">
                  <a:extLst>
                    <a:ext uri="{9D8B030D-6E8A-4147-A177-3AD203B41FA5}">
                      <a16:colId xmlns:a16="http://schemas.microsoft.com/office/drawing/2014/main" val="1101869404"/>
                    </a:ext>
                  </a:extLst>
                </a:gridCol>
                <a:gridCol w="406835">
                  <a:extLst>
                    <a:ext uri="{9D8B030D-6E8A-4147-A177-3AD203B41FA5}">
                      <a16:colId xmlns:a16="http://schemas.microsoft.com/office/drawing/2014/main" val="2607386536"/>
                    </a:ext>
                  </a:extLst>
                </a:gridCol>
                <a:gridCol w="406835">
                  <a:extLst>
                    <a:ext uri="{9D8B030D-6E8A-4147-A177-3AD203B41FA5}">
                      <a16:colId xmlns:a16="http://schemas.microsoft.com/office/drawing/2014/main" val="2108508446"/>
                    </a:ext>
                  </a:extLst>
                </a:gridCol>
                <a:gridCol w="406835">
                  <a:extLst>
                    <a:ext uri="{9D8B030D-6E8A-4147-A177-3AD203B41FA5}">
                      <a16:colId xmlns:a16="http://schemas.microsoft.com/office/drawing/2014/main" val="2036366682"/>
                    </a:ext>
                  </a:extLst>
                </a:gridCol>
                <a:gridCol w="406835">
                  <a:extLst>
                    <a:ext uri="{9D8B030D-6E8A-4147-A177-3AD203B41FA5}">
                      <a16:colId xmlns:a16="http://schemas.microsoft.com/office/drawing/2014/main" val="102206778"/>
                    </a:ext>
                  </a:extLst>
                </a:gridCol>
                <a:gridCol w="406835">
                  <a:extLst>
                    <a:ext uri="{9D8B030D-6E8A-4147-A177-3AD203B41FA5}">
                      <a16:colId xmlns:a16="http://schemas.microsoft.com/office/drawing/2014/main" val="1645875621"/>
                    </a:ext>
                  </a:extLst>
                </a:gridCol>
                <a:gridCol w="406835">
                  <a:extLst>
                    <a:ext uri="{9D8B030D-6E8A-4147-A177-3AD203B41FA5}">
                      <a16:colId xmlns:a16="http://schemas.microsoft.com/office/drawing/2014/main" val="2618117091"/>
                    </a:ext>
                  </a:extLst>
                </a:gridCol>
                <a:gridCol w="406835">
                  <a:extLst>
                    <a:ext uri="{9D8B030D-6E8A-4147-A177-3AD203B41FA5}">
                      <a16:colId xmlns:a16="http://schemas.microsoft.com/office/drawing/2014/main" val="1044068766"/>
                    </a:ext>
                  </a:extLst>
                </a:gridCol>
              </a:tblGrid>
              <a:tr h="370840">
                <a:tc>
                  <a:txBody>
                    <a:bodyPr/>
                    <a:lstStyle/>
                    <a:p>
                      <a:pPr algn="ctr"/>
                      <a:r>
                        <a:rPr lang="en-NZ" sz="2000" b="1"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extLst>
                  <a:ext uri="{0D108BD9-81ED-4DB2-BD59-A6C34878D82A}">
                    <a16:rowId xmlns:a16="http://schemas.microsoft.com/office/drawing/2014/main" val="755925463"/>
                  </a:ext>
                </a:extLst>
              </a:tr>
              <a:tr h="370840">
                <a:tc>
                  <a:txBody>
                    <a:bodyPr/>
                    <a:lstStyle/>
                    <a:p>
                      <a:pPr algn="ctr"/>
                      <a:r>
                        <a:rPr lang="en-NZ" sz="2000" b="1"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extLst>
                  <a:ext uri="{0D108BD9-81ED-4DB2-BD59-A6C34878D82A}">
                    <a16:rowId xmlns:a16="http://schemas.microsoft.com/office/drawing/2014/main" val="1454708025"/>
                  </a:ext>
                </a:extLst>
              </a:tr>
              <a:tr h="370840">
                <a:tc>
                  <a:txBody>
                    <a:bodyPr/>
                    <a:lstStyle/>
                    <a:p>
                      <a:pPr algn="ctr"/>
                      <a:r>
                        <a:rPr lang="en-NZ" sz="2000" b="1" dirty="0">
                          <a:latin typeface="Arial" panose="020B0604020202020204" pitchFamily="34" charset="0"/>
                          <a:cs typeface="Arial" panose="020B0604020202020204" pitchFamily="34" charset="0"/>
                        </a:rPr>
                        <a:t>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extLst>
                  <a:ext uri="{0D108BD9-81ED-4DB2-BD59-A6C34878D82A}">
                    <a16:rowId xmlns:a16="http://schemas.microsoft.com/office/drawing/2014/main" val="2321809822"/>
                  </a:ext>
                </a:extLst>
              </a:tr>
              <a:tr h="370840">
                <a:tc>
                  <a:txBody>
                    <a:bodyPr/>
                    <a:lstStyle/>
                    <a:p>
                      <a:pPr algn="ctr"/>
                      <a:r>
                        <a:rPr lang="en-NZ" sz="2000" b="1"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extLst>
                  <a:ext uri="{0D108BD9-81ED-4DB2-BD59-A6C34878D82A}">
                    <a16:rowId xmlns:a16="http://schemas.microsoft.com/office/drawing/2014/main" val="3180393982"/>
                  </a:ext>
                </a:extLst>
              </a:tr>
              <a:tr h="370840">
                <a:tc>
                  <a:txBody>
                    <a:bodyPr/>
                    <a:lstStyle/>
                    <a:p>
                      <a:pPr algn="ctr"/>
                      <a:r>
                        <a:rPr lang="en-NZ" sz="2000" b="1"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extLst>
                  <a:ext uri="{0D108BD9-81ED-4DB2-BD59-A6C34878D82A}">
                    <a16:rowId xmlns:a16="http://schemas.microsoft.com/office/drawing/2014/main" val="3902493157"/>
                  </a:ext>
                </a:extLst>
              </a:tr>
              <a:tr h="370840">
                <a:tc>
                  <a:txBody>
                    <a:bodyPr/>
                    <a:lstStyle/>
                    <a:p>
                      <a:pPr algn="ctr"/>
                      <a:r>
                        <a:rPr lang="en-NZ" sz="2000" b="1"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extLst>
                  <a:ext uri="{0D108BD9-81ED-4DB2-BD59-A6C34878D82A}">
                    <a16:rowId xmlns:a16="http://schemas.microsoft.com/office/drawing/2014/main" val="1821369159"/>
                  </a:ext>
                </a:extLst>
              </a:tr>
              <a:tr h="370840">
                <a:tc>
                  <a:txBody>
                    <a:bodyPr/>
                    <a:lstStyle/>
                    <a:p>
                      <a:pPr algn="ctr"/>
                      <a:r>
                        <a:rPr lang="en-NZ" sz="2000" b="1"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extLst>
                  <a:ext uri="{0D108BD9-81ED-4DB2-BD59-A6C34878D82A}">
                    <a16:rowId xmlns:a16="http://schemas.microsoft.com/office/drawing/2014/main" val="4122826754"/>
                  </a:ext>
                </a:extLst>
              </a:tr>
              <a:tr h="370840">
                <a:tc>
                  <a:txBody>
                    <a:bodyPr/>
                    <a:lstStyle/>
                    <a:p>
                      <a:pPr algn="ctr"/>
                      <a:r>
                        <a:rPr lang="en-NZ" sz="2000" b="1"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extLst>
                  <a:ext uri="{0D108BD9-81ED-4DB2-BD59-A6C34878D82A}">
                    <a16:rowId xmlns:a16="http://schemas.microsoft.com/office/drawing/2014/main" val="142245570"/>
                  </a:ext>
                </a:extLst>
              </a:tr>
              <a:tr h="370840">
                <a:tc>
                  <a:txBody>
                    <a:bodyPr/>
                    <a:lstStyle/>
                    <a:p>
                      <a:pPr algn="ctr"/>
                      <a:r>
                        <a:rPr lang="en-NZ" sz="2000" b="1"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extLst>
                  <a:ext uri="{0D108BD9-81ED-4DB2-BD59-A6C34878D82A}">
                    <a16:rowId xmlns:a16="http://schemas.microsoft.com/office/drawing/2014/main" val="4052564992"/>
                  </a:ext>
                </a:extLst>
              </a:tr>
              <a:tr h="370840">
                <a:tc>
                  <a:txBody>
                    <a:bodyPr/>
                    <a:lstStyle/>
                    <a:p>
                      <a:pPr algn="ctr"/>
                      <a:r>
                        <a:rPr lang="en-NZ" sz="2000" b="1"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tc>
                  <a:txBody>
                    <a:bodyPr/>
                    <a:lstStyle/>
                    <a:p>
                      <a:pPr algn="ctr"/>
                      <a:r>
                        <a:rPr lang="en-NZ" sz="2000" b="1"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4D1FF"/>
                    </a:solidFill>
                  </a:tcPr>
                </a:tc>
                <a:extLst>
                  <a:ext uri="{0D108BD9-81ED-4DB2-BD59-A6C34878D82A}">
                    <a16:rowId xmlns:a16="http://schemas.microsoft.com/office/drawing/2014/main" val="3193792574"/>
                  </a:ext>
                </a:extLst>
              </a:tr>
            </a:tbl>
          </a:graphicData>
        </a:graphic>
      </p:graphicFrame>
      <p:sp>
        <p:nvSpPr>
          <p:cNvPr id="10" name="Matrix: Assumption">
            <a:extLst>
              <a:ext uri="{FF2B5EF4-FFF2-40B4-BE49-F238E27FC236}">
                <a16:creationId xmlns:a16="http://schemas.microsoft.com/office/drawing/2014/main" id="{936291E5-0DB5-42E7-B4A4-CDCC8C946651}"/>
              </a:ext>
            </a:extLst>
          </p:cNvPr>
          <p:cNvSpPr/>
          <p:nvPr/>
        </p:nvSpPr>
        <p:spPr>
          <a:xfrm rot="2640000">
            <a:off x="738654" y="3799988"/>
            <a:ext cx="5662264"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Matrix: Day1">
            <a:extLst>
              <a:ext uri="{FF2B5EF4-FFF2-40B4-BE49-F238E27FC236}">
                <a16:creationId xmlns:a16="http://schemas.microsoft.com/office/drawing/2014/main" id="{FFCB67D6-E831-495F-9E9E-1916D46BA367}"/>
              </a:ext>
            </a:extLst>
          </p:cNvPr>
          <p:cNvSpPr/>
          <p:nvPr/>
        </p:nvSpPr>
        <p:spPr>
          <a:xfrm rot="2640000">
            <a:off x="3817016" y="3212576"/>
            <a:ext cx="1552195"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Matrix: Is">
            <a:extLst>
              <a:ext uri="{FF2B5EF4-FFF2-40B4-BE49-F238E27FC236}">
                <a16:creationId xmlns:a16="http://schemas.microsoft.com/office/drawing/2014/main" id="{5ED209FA-1129-4C6C-A79E-83C0AA25A4C3}"/>
              </a:ext>
            </a:extLst>
          </p:cNvPr>
          <p:cNvSpPr/>
          <p:nvPr/>
        </p:nvSpPr>
        <p:spPr>
          <a:xfrm>
            <a:off x="2368927" y="2813588"/>
            <a:ext cx="781535"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Matrix: A">
            <a:extLst>
              <a:ext uri="{FF2B5EF4-FFF2-40B4-BE49-F238E27FC236}">
                <a16:creationId xmlns:a16="http://schemas.microsoft.com/office/drawing/2014/main" id="{ADA913E9-C026-4662-81DF-73419F159F63}"/>
              </a:ext>
            </a:extLst>
          </p:cNvPr>
          <p:cNvSpPr/>
          <p:nvPr/>
        </p:nvSpPr>
        <p:spPr>
          <a:xfrm>
            <a:off x="5195454" y="3203616"/>
            <a:ext cx="399133"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Matrix: Special">
            <a:extLst>
              <a:ext uri="{FF2B5EF4-FFF2-40B4-BE49-F238E27FC236}">
                <a16:creationId xmlns:a16="http://schemas.microsoft.com/office/drawing/2014/main" id="{2A898EC8-84FB-4163-A47C-BEBE1603255C}"/>
              </a:ext>
            </a:extLst>
          </p:cNvPr>
          <p:cNvSpPr/>
          <p:nvPr/>
        </p:nvSpPr>
        <p:spPr>
          <a:xfrm>
            <a:off x="1535612" y="5573224"/>
            <a:ext cx="2828570"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Matrix: Holy">
            <a:extLst>
              <a:ext uri="{FF2B5EF4-FFF2-40B4-BE49-F238E27FC236}">
                <a16:creationId xmlns:a16="http://schemas.microsoft.com/office/drawing/2014/main" id="{7838EC5B-56AB-4DD5-AA26-CBC6C8A43939}"/>
              </a:ext>
            </a:extLst>
          </p:cNvPr>
          <p:cNvSpPr/>
          <p:nvPr/>
        </p:nvSpPr>
        <p:spPr>
          <a:xfrm rot="-5400000">
            <a:off x="4209012" y="4215061"/>
            <a:ext cx="1561712"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Matrix: Day2">
            <a:extLst>
              <a:ext uri="{FF2B5EF4-FFF2-40B4-BE49-F238E27FC236}">
                <a16:creationId xmlns:a16="http://schemas.microsoft.com/office/drawing/2014/main" id="{EF214BF7-0B79-4A07-A5CD-DFF297C7D00C}"/>
              </a:ext>
            </a:extLst>
          </p:cNvPr>
          <p:cNvSpPr/>
          <p:nvPr/>
        </p:nvSpPr>
        <p:spPr>
          <a:xfrm rot="2640000">
            <a:off x="1359408" y="3608934"/>
            <a:ext cx="1547937"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Matrix: For">
            <a:extLst>
              <a:ext uri="{FF2B5EF4-FFF2-40B4-BE49-F238E27FC236}">
                <a16:creationId xmlns:a16="http://schemas.microsoft.com/office/drawing/2014/main" id="{00A47902-FF15-4C35-8F4F-393FEF478EAE}"/>
              </a:ext>
            </a:extLst>
          </p:cNvPr>
          <p:cNvSpPr/>
          <p:nvPr/>
        </p:nvSpPr>
        <p:spPr>
          <a:xfrm>
            <a:off x="3972781" y="2414776"/>
            <a:ext cx="1215340"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Matrix: All">
            <a:extLst>
              <a:ext uri="{FF2B5EF4-FFF2-40B4-BE49-F238E27FC236}">
                <a16:creationId xmlns:a16="http://schemas.microsoft.com/office/drawing/2014/main" id="{B40A8024-DF1D-40A4-986B-6301BC0CDB13}"/>
              </a:ext>
            </a:extLst>
          </p:cNvPr>
          <p:cNvSpPr/>
          <p:nvPr/>
        </p:nvSpPr>
        <p:spPr>
          <a:xfrm>
            <a:off x="3972780" y="4002569"/>
            <a:ext cx="1213225"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Matrix: People">
            <a:extLst>
              <a:ext uri="{FF2B5EF4-FFF2-40B4-BE49-F238E27FC236}">
                <a16:creationId xmlns:a16="http://schemas.microsoft.com/office/drawing/2014/main" id="{00EB11D9-3C80-4B6B-9F1C-25ADEC3D9AEC}"/>
              </a:ext>
            </a:extLst>
          </p:cNvPr>
          <p:cNvSpPr/>
          <p:nvPr/>
        </p:nvSpPr>
        <p:spPr>
          <a:xfrm rot="-5400000">
            <a:off x="2210118" y="4582772"/>
            <a:ext cx="2297137"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Matrix: In1">
            <a:extLst>
              <a:ext uri="{FF2B5EF4-FFF2-40B4-BE49-F238E27FC236}">
                <a16:creationId xmlns:a16="http://schemas.microsoft.com/office/drawing/2014/main" id="{AA9225A1-07A0-456B-91DE-51C059060A08}"/>
              </a:ext>
            </a:extLst>
          </p:cNvPr>
          <p:cNvSpPr/>
          <p:nvPr/>
        </p:nvSpPr>
        <p:spPr>
          <a:xfrm rot="-2640000">
            <a:off x="2223292" y="5381860"/>
            <a:ext cx="1064687"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Matrix: Aotearoa">
            <a:extLst>
              <a:ext uri="{FF2B5EF4-FFF2-40B4-BE49-F238E27FC236}">
                <a16:creationId xmlns:a16="http://schemas.microsoft.com/office/drawing/2014/main" id="{C7E1D769-6C63-4F90-963E-1E02263FF29C}"/>
              </a:ext>
            </a:extLst>
          </p:cNvPr>
          <p:cNvSpPr/>
          <p:nvPr/>
        </p:nvSpPr>
        <p:spPr>
          <a:xfrm rot="5400000">
            <a:off x="541726" y="3404268"/>
            <a:ext cx="3183298"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Matrix: To1">
            <a:extLst>
              <a:ext uri="{FF2B5EF4-FFF2-40B4-BE49-F238E27FC236}">
                <a16:creationId xmlns:a16="http://schemas.microsoft.com/office/drawing/2014/main" id="{D17A2F6F-2703-4C34-AAFD-6F1DA1E7988B}"/>
              </a:ext>
            </a:extLst>
          </p:cNvPr>
          <p:cNvSpPr/>
          <p:nvPr/>
        </p:nvSpPr>
        <p:spPr>
          <a:xfrm>
            <a:off x="1535612" y="2412617"/>
            <a:ext cx="761452"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Matrix: Pray">
            <a:extLst>
              <a:ext uri="{FF2B5EF4-FFF2-40B4-BE49-F238E27FC236}">
                <a16:creationId xmlns:a16="http://schemas.microsoft.com/office/drawing/2014/main" id="{CBC89D69-8AB1-4145-8752-E66446A91230}"/>
              </a:ext>
            </a:extLst>
          </p:cNvPr>
          <p:cNvSpPr/>
          <p:nvPr/>
        </p:nvSpPr>
        <p:spPr>
          <a:xfrm>
            <a:off x="1535612" y="3612018"/>
            <a:ext cx="1614850"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Matrix: To2">
            <a:extLst>
              <a:ext uri="{FF2B5EF4-FFF2-40B4-BE49-F238E27FC236}">
                <a16:creationId xmlns:a16="http://schemas.microsoft.com/office/drawing/2014/main" id="{59126EE1-3A0D-456B-85D2-0F5B3C5F4C4E}"/>
              </a:ext>
            </a:extLst>
          </p:cNvPr>
          <p:cNvSpPr/>
          <p:nvPr/>
        </p:nvSpPr>
        <p:spPr>
          <a:xfrm rot="5400000">
            <a:off x="1320820" y="4971217"/>
            <a:ext cx="801869"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Matrix: Mary">
            <a:extLst>
              <a:ext uri="{FF2B5EF4-FFF2-40B4-BE49-F238E27FC236}">
                <a16:creationId xmlns:a16="http://schemas.microsoft.com/office/drawing/2014/main" id="{4DB13A4D-CCA9-40E3-B47B-50F140BF6D7A}"/>
              </a:ext>
            </a:extLst>
          </p:cNvPr>
          <p:cNvSpPr/>
          <p:nvPr/>
        </p:nvSpPr>
        <p:spPr>
          <a:xfrm>
            <a:off x="3972780" y="2010460"/>
            <a:ext cx="1623699"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 name="Matrix: To3">
            <a:extLst>
              <a:ext uri="{FF2B5EF4-FFF2-40B4-BE49-F238E27FC236}">
                <a16:creationId xmlns:a16="http://schemas.microsoft.com/office/drawing/2014/main" id="{83AEF444-CA1B-42FD-AFE3-2F7FCA956AA9}"/>
              </a:ext>
            </a:extLst>
          </p:cNvPr>
          <p:cNvSpPr/>
          <p:nvPr/>
        </p:nvSpPr>
        <p:spPr>
          <a:xfrm>
            <a:off x="4375774" y="4408398"/>
            <a:ext cx="774837"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Matrix: Help">
            <a:extLst>
              <a:ext uri="{FF2B5EF4-FFF2-40B4-BE49-F238E27FC236}">
                <a16:creationId xmlns:a16="http://schemas.microsoft.com/office/drawing/2014/main" id="{B47B4907-86BD-417A-9357-E14F488F7F33}"/>
              </a:ext>
            </a:extLst>
          </p:cNvPr>
          <p:cNvSpPr/>
          <p:nvPr/>
        </p:nvSpPr>
        <p:spPr>
          <a:xfrm rot="5400000">
            <a:off x="2986572" y="4950942"/>
            <a:ext cx="1560796"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Matrix: Us">
            <a:extLst>
              <a:ext uri="{FF2B5EF4-FFF2-40B4-BE49-F238E27FC236}">
                <a16:creationId xmlns:a16="http://schemas.microsoft.com/office/drawing/2014/main" id="{10851863-D888-4BDB-B002-1A14946DDB90}"/>
              </a:ext>
            </a:extLst>
          </p:cNvPr>
          <p:cNvSpPr/>
          <p:nvPr/>
        </p:nvSpPr>
        <p:spPr>
          <a:xfrm rot="5400000">
            <a:off x="3772345" y="4556656"/>
            <a:ext cx="772226"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Matrix: Live">
            <a:extLst>
              <a:ext uri="{FF2B5EF4-FFF2-40B4-BE49-F238E27FC236}">
                <a16:creationId xmlns:a16="http://schemas.microsoft.com/office/drawing/2014/main" id="{602A1163-85A5-4F00-9E5C-C58C231F8457}"/>
              </a:ext>
            </a:extLst>
          </p:cNvPr>
          <p:cNvSpPr/>
          <p:nvPr/>
        </p:nvSpPr>
        <p:spPr>
          <a:xfrm rot="-5400000">
            <a:off x="1757215" y="2600397"/>
            <a:ext cx="1575559"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Matrix: Together">
            <a:extLst>
              <a:ext uri="{FF2B5EF4-FFF2-40B4-BE49-F238E27FC236}">
                <a16:creationId xmlns:a16="http://schemas.microsoft.com/office/drawing/2014/main" id="{91A972C2-CA8F-44C4-BFE5-DA62E085DFD8}"/>
              </a:ext>
            </a:extLst>
          </p:cNvPr>
          <p:cNvSpPr/>
          <p:nvPr/>
        </p:nvSpPr>
        <p:spPr>
          <a:xfrm rot="-2640000">
            <a:off x="1306798" y="3833711"/>
            <a:ext cx="4513977" cy="291258"/>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Matrix: In2">
            <a:extLst>
              <a:ext uri="{FF2B5EF4-FFF2-40B4-BE49-F238E27FC236}">
                <a16:creationId xmlns:a16="http://schemas.microsoft.com/office/drawing/2014/main" id="{78F16B92-613A-4B4B-9BBC-F7F5861181EB}"/>
              </a:ext>
            </a:extLst>
          </p:cNvPr>
          <p:cNvSpPr/>
          <p:nvPr/>
        </p:nvSpPr>
        <p:spPr>
          <a:xfrm rot="-2640000">
            <a:off x="2248511" y="2605405"/>
            <a:ext cx="997039"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Matrix: Peace">
            <a:extLst>
              <a:ext uri="{FF2B5EF4-FFF2-40B4-BE49-F238E27FC236}">
                <a16:creationId xmlns:a16="http://schemas.microsoft.com/office/drawing/2014/main" id="{B0BE8E14-7542-4C4D-89A6-3FF2D5FF6493}"/>
              </a:ext>
            </a:extLst>
          </p:cNvPr>
          <p:cNvSpPr/>
          <p:nvPr/>
        </p:nvSpPr>
        <p:spPr>
          <a:xfrm rot="5400000">
            <a:off x="2365637" y="2801832"/>
            <a:ext cx="1978429" cy="335951"/>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Matrix: And">
            <a:extLst>
              <a:ext uri="{FF2B5EF4-FFF2-40B4-BE49-F238E27FC236}">
                <a16:creationId xmlns:a16="http://schemas.microsoft.com/office/drawing/2014/main" id="{595E7D48-409F-4AD7-A565-A7C85ACC2006}"/>
              </a:ext>
            </a:extLst>
          </p:cNvPr>
          <p:cNvSpPr/>
          <p:nvPr/>
        </p:nvSpPr>
        <p:spPr>
          <a:xfrm rot="-2640000">
            <a:off x="1733749" y="4395477"/>
            <a:ext cx="1634436" cy="308362"/>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Matrix: Harmony">
            <a:extLst>
              <a:ext uri="{FF2B5EF4-FFF2-40B4-BE49-F238E27FC236}">
                <a16:creationId xmlns:a16="http://schemas.microsoft.com/office/drawing/2014/main" id="{834A75A4-3988-4771-B177-925D93C04C4A}"/>
              </a:ext>
            </a:extLst>
          </p:cNvPr>
          <p:cNvSpPr/>
          <p:nvPr/>
        </p:nvSpPr>
        <p:spPr>
          <a:xfrm rot="-2640000">
            <a:off x="1747672" y="4071762"/>
            <a:ext cx="3961385" cy="255717"/>
          </a:xfrm>
          <a:prstGeom prst="flowChartTerminator">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 name="Trigger: Assumption">
            <a:extLst>
              <a:ext uri="{FF2B5EF4-FFF2-40B4-BE49-F238E27FC236}">
                <a16:creationId xmlns:a16="http://schemas.microsoft.com/office/drawing/2014/main" id="{28B80065-597E-4530-BF51-FE06D06F2193}"/>
              </a:ext>
            </a:extLst>
          </p:cNvPr>
          <p:cNvSpPr/>
          <p:nvPr/>
        </p:nvSpPr>
        <p:spPr>
          <a:xfrm>
            <a:off x="7424057" y="4116706"/>
            <a:ext cx="1876060"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 name="Trigger: Day1">
            <a:extLst>
              <a:ext uri="{FF2B5EF4-FFF2-40B4-BE49-F238E27FC236}">
                <a16:creationId xmlns:a16="http://schemas.microsoft.com/office/drawing/2014/main" id="{B00431B0-738B-43CE-888F-B7C1F611A7B2}"/>
              </a:ext>
            </a:extLst>
          </p:cNvPr>
          <p:cNvSpPr/>
          <p:nvPr/>
        </p:nvSpPr>
        <p:spPr>
          <a:xfrm>
            <a:off x="9300118" y="4116706"/>
            <a:ext cx="578174"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7" name="Trigger: Is">
            <a:extLst>
              <a:ext uri="{FF2B5EF4-FFF2-40B4-BE49-F238E27FC236}">
                <a16:creationId xmlns:a16="http://schemas.microsoft.com/office/drawing/2014/main" id="{E556B9F2-09B7-4736-8B95-453E97C7CE29}"/>
              </a:ext>
            </a:extLst>
          </p:cNvPr>
          <p:cNvSpPr/>
          <p:nvPr/>
        </p:nvSpPr>
        <p:spPr>
          <a:xfrm>
            <a:off x="9872870" y="4116706"/>
            <a:ext cx="407203"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 name="Trigger: a">
            <a:extLst>
              <a:ext uri="{FF2B5EF4-FFF2-40B4-BE49-F238E27FC236}">
                <a16:creationId xmlns:a16="http://schemas.microsoft.com/office/drawing/2014/main" id="{8055C55E-3B51-4430-BAB8-C39308E41ED5}"/>
              </a:ext>
            </a:extLst>
          </p:cNvPr>
          <p:cNvSpPr/>
          <p:nvPr/>
        </p:nvSpPr>
        <p:spPr>
          <a:xfrm>
            <a:off x="10260086" y="4116706"/>
            <a:ext cx="296363"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Trigger: Special">
            <a:extLst>
              <a:ext uri="{FF2B5EF4-FFF2-40B4-BE49-F238E27FC236}">
                <a16:creationId xmlns:a16="http://schemas.microsoft.com/office/drawing/2014/main" id="{597F0DBD-1341-488C-A2B1-7C4F602196FE}"/>
              </a:ext>
            </a:extLst>
          </p:cNvPr>
          <p:cNvSpPr/>
          <p:nvPr/>
        </p:nvSpPr>
        <p:spPr>
          <a:xfrm>
            <a:off x="10556449" y="4116706"/>
            <a:ext cx="1187057"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0" name="Trigger: Holy">
            <a:extLst>
              <a:ext uri="{FF2B5EF4-FFF2-40B4-BE49-F238E27FC236}">
                <a16:creationId xmlns:a16="http://schemas.microsoft.com/office/drawing/2014/main" id="{0DCECE4E-E5FF-46C4-A27D-A0126974818B}"/>
              </a:ext>
            </a:extLst>
          </p:cNvPr>
          <p:cNvSpPr/>
          <p:nvPr/>
        </p:nvSpPr>
        <p:spPr>
          <a:xfrm>
            <a:off x="7424057" y="4559580"/>
            <a:ext cx="777834"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 name="Trigger: Day2">
            <a:extLst>
              <a:ext uri="{FF2B5EF4-FFF2-40B4-BE49-F238E27FC236}">
                <a16:creationId xmlns:a16="http://schemas.microsoft.com/office/drawing/2014/main" id="{90B909BC-382B-4292-A08C-220B1C12A7BA}"/>
              </a:ext>
            </a:extLst>
          </p:cNvPr>
          <p:cNvSpPr/>
          <p:nvPr/>
        </p:nvSpPr>
        <p:spPr>
          <a:xfrm>
            <a:off x="8200411" y="4559580"/>
            <a:ext cx="638789"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Trigger: For">
            <a:extLst>
              <a:ext uri="{FF2B5EF4-FFF2-40B4-BE49-F238E27FC236}">
                <a16:creationId xmlns:a16="http://schemas.microsoft.com/office/drawing/2014/main" id="{E33ECDA2-48A9-4332-AF16-503D8580A6A0}"/>
              </a:ext>
            </a:extLst>
          </p:cNvPr>
          <p:cNvSpPr/>
          <p:nvPr/>
        </p:nvSpPr>
        <p:spPr>
          <a:xfrm>
            <a:off x="8839200" y="4607313"/>
            <a:ext cx="460917"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3" name="Trigger: All">
            <a:extLst>
              <a:ext uri="{FF2B5EF4-FFF2-40B4-BE49-F238E27FC236}">
                <a16:creationId xmlns:a16="http://schemas.microsoft.com/office/drawing/2014/main" id="{2AE90441-A44A-42B6-9E7E-C648CE46DA64}"/>
              </a:ext>
            </a:extLst>
          </p:cNvPr>
          <p:cNvSpPr/>
          <p:nvPr/>
        </p:nvSpPr>
        <p:spPr>
          <a:xfrm>
            <a:off x="9316313" y="4559580"/>
            <a:ext cx="451142"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4" name="Trigger: People">
            <a:extLst>
              <a:ext uri="{FF2B5EF4-FFF2-40B4-BE49-F238E27FC236}">
                <a16:creationId xmlns:a16="http://schemas.microsoft.com/office/drawing/2014/main" id="{DD2B1F00-2617-4EE0-9EED-3B410F249F87}"/>
              </a:ext>
            </a:extLst>
          </p:cNvPr>
          <p:cNvSpPr/>
          <p:nvPr/>
        </p:nvSpPr>
        <p:spPr>
          <a:xfrm>
            <a:off x="9778230" y="4607313"/>
            <a:ext cx="1056025"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5" name="Trigger: In1">
            <a:extLst>
              <a:ext uri="{FF2B5EF4-FFF2-40B4-BE49-F238E27FC236}">
                <a16:creationId xmlns:a16="http://schemas.microsoft.com/office/drawing/2014/main" id="{B5EC5ACE-6C06-478B-A438-321E2E496B10}"/>
              </a:ext>
            </a:extLst>
          </p:cNvPr>
          <p:cNvSpPr/>
          <p:nvPr/>
        </p:nvSpPr>
        <p:spPr>
          <a:xfrm>
            <a:off x="10834255" y="4607313"/>
            <a:ext cx="374072"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6" name="Trigger: Aotearoa">
            <a:extLst>
              <a:ext uri="{FF2B5EF4-FFF2-40B4-BE49-F238E27FC236}">
                <a16:creationId xmlns:a16="http://schemas.microsoft.com/office/drawing/2014/main" id="{A3128D41-19DA-4751-A6AE-2F6DDF9A968D}"/>
              </a:ext>
            </a:extLst>
          </p:cNvPr>
          <p:cNvSpPr/>
          <p:nvPr/>
        </p:nvSpPr>
        <p:spPr>
          <a:xfrm>
            <a:off x="7424057" y="4959118"/>
            <a:ext cx="1415143"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7" name="Trigger: To1">
            <a:extLst>
              <a:ext uri="{FF2B5EF4-FFF2-40B4-BE49-F238E27FC236}">
                <a16:creationId xmlns:a16="http://schemas.microsoft.com/office/drawing/2014/main" id="{2FE8AFB3-F85F-44ED-9D19-0A75576F991F}"/>
              </a:ext>
            </a:extLst>
          </p:cNvPr>
          <p:cNvSpPr/>
          <p:nvPr/>
        </p:nvSpPr>
        <p:spPr>
          <a:xfrm>
            <a:off x="8840576" y="4959118"/>
            <a:ext cx="402473"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8" name="Trigger: Pray">
            <a:extLst>
              <a:ext uri="{FF2B5EF4-FFF2-40B4-BE49-F238E27FC236}">
                <a16:creationId xmlns:a16="http://schemas.microsoft.com/office/drawing/2014/main" id="{17A7499D-5782-48BD-9B79-77FBF6B1BBE9}"/>
              </a:ext>
            </a:extLst>
          </p:cNvPr>
          <p:cNvSpPr/>
          <p:nvPr/>
        </p:nvSpPr>
        <p:spPr>
          <a:xfrm>
            <a:off x="9243049" y="4959118"/>
            <a:ext cx="694377"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 name="Trigger: To2">
            <a:extLst>
              <a:ext uri="{FF2B5EF4-FFF2-40B4-BE49-F238E27FC236}">
                <a16:creationId xmlns:a16="http://schemas.microsoft.com/office/drawing/2014/main" id="{81DFEEEE-98E7-4AD1-97C9-863EBE0107FA}"/>
              </a:ext>
            </a:extLst>
          </p:cNvPr>
          <p:cNvSpPr/>
          <p:nvPr/>
        </p:nvSpPr>
        <p:spPr>
          <a:xfrm>
            <a:off x="9948201" y="4959118"/>
            <a:ext cx="361648"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 name="Trigger: Mary">
            <a:extLst>
              <a:ext uri="{FF2B5EF4-FFF2-40B4-BE49-F238E27FC236}">
                <a16:creationId xmlns:a16="http://schemas.microsoft.com/office/drawing/2014/main" id="{3AC3AF63-1B5C-473C-9C05-24D1A64800EA}"/>
              </a:ext>
            </a:extLst>
          </p:cNvPr>
          <p:cNvSpPr/>
          <p:nvPr/>
        </p:nvSpPr>
        <p:spPr>
          <a:xfrm>
            <a:off x="10339899" y="4959118"/>
            <a:ext cx="725450"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 name="Trigger: To3">
            <a:extLst>
              <a:ext uri="{FF2B5EF4-FFF2-40B4-BE49-F238E27FC236}">
                <a16:creationId xmlns:a16="http://schemas.microsoft.com/office/drawing/2014/main" id="{B25E0654-AF75-4418-980F-6918D21FC419}"/>
              </a:ext>
            </a:extLst>
          </p:cNvPr>
          <p:cNvSpPr/>
          <p:nvPr/>
        </p:nvSpPr>
        <p:spPr>
          <a:xfrm>
            <a:off x="11124133" y="4959118"/>
            <a:ext cx="619373"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2" name="Trigger: Help">
            <a:extLst>
              <a:ext uri="{FF2B5EF4-FFF2-40B4-BE49-F238E27FC236}">
                <a16:creationId xmlns:a16="http://schemas.microsoft.com/office/drawing/2014/main" id="{F656BDBE-5805-4968-9428-AE5DA1B425ED}"/>
              </a:ext>
            </a:extLst>
          </p:cNvPr>
          <p:cNvSpPr/>
          <p:nvPr/>
        </p:nvSpPr>
        <p:spPr>
          <a:xfrm>
            <a:off x="7424057" y="5428057"/>
            <a:ext cx="678157"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3" name="Trigger: Us">
            <a:extLst>
              <a:ext uri="{FF2B5EF4-FFF2-40B4-BE49-F238E27FC236}">
                <a16:creationId xmlns:a16="http://schemas.microsoft.com/office/drawing/2014/main" id="{F1C2A0F0-32A6-43B6-BB0E-879E724D294C}"/>
              </a:ext>
            </a:extLst>
          </p:cNvPr>
          <p:cNvSpPr/>
          <p:nvPr/>
        </p:nvSpPr>
        <p:spPr>
          <a:xfrm>
            <a:off x="8102214" y="5428057"/>
            <a:ext cx="487604"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4" name="Trigger: Live">
            <a:extLst>
              <a:ext uri="{FF2B5EF4-FFF2-40B4-BE49-F238E27FC236}">
                <a16:creationId xmlns:a16="http://schemas.microsoft.com/office/drawing/2014/main" id="{9D8083C3-A30E-4ED5-B52B-607D24DC311D}"/>
              </a:ext>
            </a:extLst>
          </p:cNvPr>
          <p:cNvSpPr/>
          <p:nvPr/>
        </p:nvSpPr>
        <p:spPr>
          <a:xfrm>
            <a:off x="8589818" y="5428057"/>
            <a:ext cx="526473"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5" name="Trigger: Together">
            <a:extLst>
              <a:ext uri="{FF2B5EF4-FFF2-40B4-BE49-F238E27FC236}">
                <a16:creationId xmlns:a16="http://schemas.microsoft.com/office/drawing/2014/main" id="{6B44B8D4-3281-4197-BD27-96BC2428A599}"/>
              </a:ext>
            </a:extLst>
          </p:cNvPr>
          <p:cNvSpPr/>
          <p:nvPr/>
        </p:nvSpPr>
        <p:spPr>
          <a:xfrm>
            <a:off x="9173220" y="5428057"/>
            <a:ext cx="1273107"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6" name="Trigger: In2">
            <a:extLst>
              <a:ext uri="{FF2B5EF4-FFF2-40B4-BE49-F238E27FC236}">
                <a16:creationId xmlns:a16="http://schemas.microsoft.com/office/drawing/2014/main" id="{18A5A3DA-CD2C-4163-AB9B-B849066F41D9}"/>
              </a:ext>
            </a:extLst>
          </p:cNvPr>
          <p:cNvSpPr/>
          <p:nvPr/>
        </p:nvSpPr>
        <p:spPr>
          <a:xfrm>
            <a:off x="10556449" y="5428057"/>
            <a:ext cx="277806"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7" name="Trigger: Peace">
            <a:extLst>
              <a:ext uri="{FF2B5EF4-FFF2-40B4-BE49-F238E27FC236}">
                <a16:creationId xmlns:a16="http://schemas.microsoft.com/office/drawing/2014/main" id="{809BAB54-E9A2-4BFB-9771-7E6703C8398C}"/>
              </a:ext>
            </a:extLst>
          </p:cNvPr>
          <p:cNvSpPr/>
          <p:nvPr/>
        </p:nvSpPr>
        <p:spPr>
          <a:xfrm>
            <a:off x="7424057" y="5849263"/>
            <a:ext cx="971798"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8" name="Trigger: And">
            <a:extLst>
              <a:ext uri="{FF2B5EF4-FFF2-40B4-BE49-F238E27FC236}">
                <a16:creationId xmlns:a16="http://schemas.microsoft.com/office/drawing/2014/main" id="{1645EB0C-298E-4BD4-A1B2-61902170C2C2}"/>
              </a:ext>
            </a:extLst>
          </p:cNvPr>
          <p:cNvSpPr/>
          <p:nvPr/>
        </p:nvSpPr>
        <p:spPr>
          <a:xfrm>
            <a:off x="8395854" y="5862295"/>
            <a:ext cx="623455"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9" name="Trigger: Harmony">
            <a:extLst>
              <a:ext uri="{FF2B5EF4-FFF2-40B4-BE49-F238E27FC236}">
                <a16:creationId xmlns:a16="http://schemas.microsoft.com/office/drawing/2014/main" id="{92D6D185-84D8-4068-83FD-1325537BB637}"/>
              </a:ext>
            </a:extLst>
          </p:cNvPr>
          <p:cNvSpPr/>
          <p:nvPr/>
        </p:nvSpPr>
        <p:spPr>
          <a:xfrm>
            <a:off x="9072353" y="5896996"/>
            <a:ext cx="1373974" cy="399538"/>
          </a:xfrm>
          <a:prstGeom prst="rect">
            <a:avLst/>
          </a:prstGeom>
          <a:solidFill>
            <a:srgbClr val="84D1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0" name="Action Button: Forward">
            <a:hlinkClick r:id="" action="ppaction://hlinkshowjump?jump=nextslide" highlightClick="1"/>
            <a:extLst>
              <a:ext uri="{FF2B5EF4-FFF2-40B4-BE49-F238E27FC236}">
                <a16:creationId xmlns:a16="http://schemas.microsoft.com/office/drawing/2014/main" id="{C79D7D0B-E6ED-4A8B-885B-5BEDE926AA03}"/>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Action Button: Back">
            <a:hlinkClick r:id="" action="ppaction://hlinkshowjump?jump=previousslide" highlightClick="1"/>
            <a:extLst>
              <a:ext uri="{FF2B5EF4-FFF2-40B4-BE49-F238E27FC236}">
                <a16:creationId xmlns:a16="http://schemas.microsoft.com/office/drawing/2014/main" id="{9EDE09C1-3F9C-4908-BD9D-2F403C8AD9FD}"/>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PageNumber">
            <a:extLst>
              <a:ext uri="{FF2B5EF4-FFF2-40B4-BE49-F238E27FC236}">
                <a16:creationId xmlns:a16="http://schemas.microsoft.com/office/drawing/2014/main" id="{B4BAED1A-C48A-42D4-970F-AE6691FF3903}"/>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S-07</a:t>
            </a:r>
          </a:p>
        </p:txBody>
      </p:sp>
      <p:sp>
        <p:nvSpPr>
          <p:cNvPr id="63" name="Action Button: Worksheet">
            <a:hlinkClick r:id="rId4" action="ppaction://hlinksldjump" highlightClick="1"/>
            <a:extLst>
              <a:ext uri="{FF2B5EF4-FFF2-40B4-BE49-F238E27FC236}">
                <a16:creationId xmlns:a16="http://schemas.microsoft.com/office/drawing/2014/main" id="{6B924F2E-6F86-4B89-A25E-51B05C6AD463}"/>
              </a:ext>
            </a:extLst>
          </p:cNvPr>
          <p:cNvSpPr/>
          <p:nvPr/>
        </p:nvSpPr>
        <p:spPr>
          <a:xfrm>
            <a:off x="10290919" y="643448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Tool instructions">
            <a:extLst>
              <a:ext uri="{FF2B5EF4-FFF2-40B4-BE49-F238E27FC236}">
                <a16:creationId xmlns:a16="http://schemas.microsoft.com/office/drawing/2014/main" id="{E18E75B8-E4CB-4A79-9BB0-3ADFD945EFB8}"/>
              </a:ext>
            </a:extLst>
          </p:cNvPr>
          <p:cNvSpPr txBox="1"/>
          <p:nvPr/>
        </p:nvSpPr>
        <p:spPr>
          <a:xfrm>
            <a:off x="4426311" y="6627168"/>
            <a:ext cx="3653565" cy="230832"/>
          </a:xfrm>
          <a:prstGeom prst="rect">
            <a:avLst/>
          </a:prstGeom>
          <a:noFill/>
        </p:spPr>
        <p:txBody>
          <a:bodyPr wrap="none" rtlCol="0">
            <a:spAutoFit/>
          </a:bodyPr>
          <a:lstStyle/>
          <a:p>
            <a:pPr algn="ctr"/>
            <a:r>
              <a:rPr lang="en-GB" sz="900" dirty="0">
                <a:solidFill>
                  <a:schemeClr val="bg1"/>
                </a:solidFill>
                <a:latin typeface="Arial" pitchFamily="34" charset="0"/>
                <a:ea typeface="Segoe UI" pitchFamily="34" charset="0"/>
                <a:cs typeface="Arial" pitchFamily="34" charset="0"/>
              </a:rPr>
              <a:t>Click the words in the sentence to reveal their position in the puzzle.</a:t>
            </a:r>
          </a:p>
        </p:txBody>
      </p:sp>
    </p:spTree>
    <p:extLst>
      <p:ext uri="{BB962C8B-B14F-4D97-AF65-F5344CB8AC3E}">
        <p14:creationId xmlns:p14="http://schemas.microsoft.com/office/powerpoint/2010/main" val="2314552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1500"/>
                                        <p:tgtEl>
                                          <p:spTgt spid="10"/>
                                        </p:tgtEl>
                                      </p:cBhvr>
                                    </p:animEffect>
                                  </p:childTnLst>
                                </p:cTn>
                              </p:par>
                            </p:childTnLst>
                          </p:cTn>
                        </p:par>
                      </p:childTnLst>
                    </p:cTn>
                  </p:par>
                </p:childTnLst>
              </p:cTn>
              <p:nextCondLst>
                <p:cond evt="onClick" delay="0">
                  <p:tgtEl>
                    <p:spTgt spid="35"/>
                  </p:tgtEl>
                </p:cond>
              </p:nextCondLst>
            </p:seq>
            <p:seq concurrent="1" nextAc="seek">
              <p:cTn id="8" restart="whenNotActive" fill="hold" evtFilter="cancelBubble" nodeType="interactiveSeq">
                <p:stCondLst>
                  <p:cond evt="onClick" delay="0">
                    <p:tgtEl>
                      <p:spTgt spid="36"/>
                    </p:tgtEl>
                  </p:cond>
                </p:stCondLst>
                <p:endSync evt="end" delay="0">
                  <p:rtn val="all"/>
                </p:endSync>
                <p:childTnLst>
                  <p:par>
                    <p:cTn id="9" fill="hold">
                      <p:stCondLst>
                        <p:cond delay="0"/>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1000"/>
                                        <p:tgtEl>
                                          <p:spTgt spid="11"/>
                                        </p:tgtEl>
                                      </p:cBhvr>
                                    </p:animEffect>
                                  </p:childTnLst>
                                </p:cTn>
                              </p:par>
                            </p:childTnLst>
                          </p:cTn>
                        </p:par>
                      </p:childTnLst>
                    </p:cTn>
                  </p:par>
                </p:childTnLst>
              </p:cTn>
              <p:nextCondLst>
                <p:cond evt="onClick" delay="0">
                  <p:tgtEl>
                    <p:spTgt spid="36"/>
                  </p:tgtEl>
                </p:cond>
              </p:nextCondLst>
            </p:seq>
            <p:seq concurrent="1" nextAc="seek">
              <p:cTn id="14" restart="whenNotActive" fill="hold" evtFilter="cancelBubble" nodeType="interactiveSeq">
                <p:stCondLst>
                  <p:cond evt="onClick" delay="0">
                    <p:tgtEl>
                      <p:spTgt spid="37"/>
                    </p:tgtEl>
                  </p:cond>
                </p:stCondLst>
                <p:endSync evt="end" delay="0">
                  <p:rtn val="all"/>
                </p:endSync>
                <p:childTnLst>
                  <p:par>
                    <p:cTn id="15" fill="hold">
                      <p:stCondLst>
                        <p:cond delay="0"/>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heel(1)">
                                      <p:cBhvr>
                                        <p:cTn id="19" dur="1000"/>
                                        <p:tgtEl>
                                          <p:spTgt spid="28"/>
                                        </p:tgtEl>
                                      </p:cBhvr>
                                    </p:animEffect>
                                  </p:childTnLst>
                                </p:cTn>
                              </p:par>
                            </p:childTnLst>
                          </p:cTn>
                        </p:par>
                      </p:childTnLst>
                    </p:cTn>
                  </p:par>
                </p:childTnLst>
              </p:cTn>
              <p:nextCondLst>
                <p:cond evt="onClick" delay="0">
                  <p:tgtEl>
                    <p:spTgt spid="37"/>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heel(1)">
                                      <p:cBhvr>
                                        <p:cTn id="25" dur="1000"/>
                                        <p:tgtEl>
                                          <p:spTgt spid="29"/>
                                        </p:tgtEl>
                                      </p:cBhvr>
                                    </p:animEffect>
                                  </p:child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39"/>
                    </p:tgtEl>
                  </p:cond>
                </p:stCondLst>
                <p:endSync evt="end" delay="0">
                  <p:rtn val="all"/>
                </p:endSync>
                <p:childTnLst>
                  <p:par>
                    <p:cTn id="27" fill="hold">
                      <p:stCondLst>
                        <p:cond delay="0"/>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1000"/>
                                        <p:tgtEl>
                                          <p:spTgt spid="12"/>
                                        </p:tgtEl>
                                      </p:cBhvr>
                                    </p:animEffect>
                                  </p:child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40"/>
                    </p:tgtEl>
                  </p:cond>
                </p:stCondLst>
                <p:endSync evt="end" delay="0">
                  <p:rtn val="all"/>
                </p:endSync>
                <p:childTnLst>
                  <p:par>
                    <p:cTn id="33" fill="hold">
                      <p:stCondLst>
                        <p:cond delay="0"/>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1)">
                                      <p:cBhvr>
                                        <p:cTn id="37" dur="1000"/>
                                        <p:tgtEl>
                                          <p:spTgt spid="13"/>
                                        </p:tgtEl>
                                      </p:cBhvr>
                                    </p:animEffect>
                                  </p:child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41"/>
                    </p:tgtEl>
                  </p:cond>
                </p:stCondLst>
                <p:endSync evt="end" delay="0">
                  <p:rtn val="all"/>
                </p:endSync>
                <p:childTnLst>
                  <p:par>
                    <p:cTn id="39" fill="hold">
                      <p:stCondLst>
                        <p:cond delay="0"/>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heel(1)">
                                      <p:cBhvr>
                                        <p:cTn id="43" dur="1000"/>
                                        <p:tgtEl>
                                          <p:spTgt spid="14"/>
                                        </p:tgtEl>
                                      </p:cBhvr>
                                    </p:animEffect>
                                  </p:childTnLst>
                                </p:cTn>
                              </p:par>
                            </p:childTnLst>
                          </p:cTn>
                        </p:par>
                      </p:childTnLst>
                    </p:cTn>
                  </p:par>
                </p:childTnLst>
              </p:cTn>
              <p:nextCondLst>
                <p:cond evt="onClick" delay="0">
                  <p:tgtEl>
                    <p:spTgt spid="41"/>
                  </p:tgtEl>
                </p:cond>
              </p:nextCondLst>
            </p:seq>
            <p:seq concurrent="1" nextAc="seek">
              <p:cTn id="44" restart="whenNotActive" fill="hold" evtFilter="cancelBubble" nodeType="interactiveSeq">
                <p:stCondLst>
                  <p:cond evt="onClick" delay="0">
                    <p:tgtEl>
                      <p:spTgt spid="42"/>
                    </p:tgtEl>
                  </p:cond>
                </p:stCondLst>
                <p:endSync evt="end" delay="0">
                  <p:rtn val="all"/>
                </p:endSync>
                <p:childTnLst>
                  <p:par>
                    <p:cTn id="45" fill="hold">
                      <p:stCondLst>
                        <p:cond delay="0"/>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heel(1)">
                                      <p:cBhvr>
                                        <p:cTn id="49" dur="1000"/>
                                        <p:tgtEl>
                                          <p:spTgt spid="15"/>
                                        </p:tgtEl>
                                      </p:cBhvr>
                                    </p:animEffect>
                                  </p:childTnLst>
                                </p:cTn>
                              </p:par>
                            </p:childTnLst>
                          </p:cTn>
                        </p:par>
                      </p:childTnLst>
                    </p:cTn>
                  </p:par>
                </p:childTnLst>
              </p:cTn>
              <p:nextCondLst>
                <p:cond evt="onClick" delay="0">
                  <p:tgtEl>
                    <p:spTgt spid="42"/>
                  </p:tgtEl>
                </p:cond>
              </p:nextCondLst>
            </p:seq>
            <p:seq concurrent="1" nextAc="seek">
              <p:cTn id="50" restart="whenNotActive" fill="hold" evtFilter="cancelBubble" nodeType="interactiveSeq">
                <p:stCondLst>
                  <p:cond evt="onClick" delay="0">
                    <p:tgtEl>
                      <p:spTgt spid="43"/>
                    </p:tgtEl>
                  </p:cond>
                </p:stCondLst>
                <p:endSync evt="end" delay="0">
                  <p:rtn val="all"/>
                </p:endSync>
                <p:childTnLst>
                  <p:par>
                    <p:cTn id="51" fill="hold">
                      <p:stCondLst>
                        <p:cond delay="0"/>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heel(1)">
                                      <p:cBhvr>
                                        <p:cTn id="55" dur="1000"/>
                                        <p:tgtEl>
                                          <p:spTgt spid="16"/>
                                        </p:tgtEl>
                                      </p:cBhvr>
                                    </p:animEffect>
                                  </p:childTnLst>
                                </p:cTn>
                              </p:par>
                            </p:childTnLst>
                          </p:cTn>
                        </p:par>
                      </p:childTnLst>
                    </p:cTn>
                  </p:par>
                </p:childTnLst>
              </p:cTn>
              <p:nextCondLst>
                <p:cond evt="onClick" delay="0">
                  <p:tgtEl>
                    <p:spTgt spid="43"/>
                  </p:tgtEl>
                </p:cond>
              </p:nextCondLst>
            </p:seq>
            <p:seq concurrent="1" nextAc="seek">
              <p:cTn id="56" restart="whenNotActive" fill="hold" evtFilter="cancelBubble" nodeType="interactiveSeq">
                <p:stCondLst>
                  <p:cond evt="onClick" delay="0">
                    <p:tgtEl>
                      <p:spTgt spid="44"/>
                    </p:tgtEl>
                  </p:cond>
                </p:stCondLst>
                <p:endSync evt="end" delay="0">
                  <p:rtn val="all"/>
                </p:endSync>
                <p:childTnLst>
                  <p:par>
                    <p:cTn id="57" fill="hold">
                      <p:stCondLst>
                        <p:cond delay="0"/>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heel(1)">
                                      <p:cBhvr>
                                        <p:cTn id="61" dur="1000"/>
                                        <p:tgtEl>
                                          <p:spTgt spid="17"/>
                                        </p:tgtEl>
                                      </p:cBhvr>
                                    </p:animEffect>
                                  </p:childTnLst>
                                </p:cTn>
                              </p:par>
                            </p:childTnLst>
                          </p:cTn>
                        </p:par>
                      </p:childTnLst>
                    </p:cTn>
                  </p:par>
                </p:childTnLst>
              </p:cTn>
              <p:nextCondLst>
                <p:cond evt="onClick" delay="0">
                  <p:tgtEl>
                    <p:spTgt spid="44"/>
                  </p:tgtEl>
                </p:cond>
              </p:nextCondLst>
            </p:seq>
            <p:seq concurrent="1" nextAc="seek">
              <p:cTn id="62" restart="whenNotActive" fill="hold" evtFilter="cancelBubble" nodeType="interactiveSeq">
                <p:stCondLst>
                  <p:cond evt="onClick" delay="0">
                    <p:tgtEl>
                      <p:spTgt spid="45"/>
                    </p:tgtEl>
                  </p:cond>
                </p:stCondLst>
                <p:endSync evt="end" delay="0">
                  <p:rtn val="all"/>
                </p:endSync>
                <p:childTnLst>
                  <p:par>
                    <p:cTn id="63" fill="hold">
                      <p:stCondLst>
                        <p:cond delay="0"/>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heel(1)">
                                      <p:cBhvr>
                                        <p:cTn id="67" dur="1000"/>
                                        <p:tgtEl>
                                          <p:spTgt spid="30"/>
                                        </p:tgtEl>
                                      </p:cBhvr>
                                    </p:animEffect>
                                  </p:childTnLst>
                                </p:cTn>
                              </p:par>
                            </p:childTnLst>
                          </p:cTn>
                        </p:par>
                      </p:childTnLst>
                    </p:cTn>
                  </p:par>
                </p:childTnLst>
              </p:cTn>
              <p:nextCondLst>
                <p:cond evt="onClick" delay="0">
                  <p:tgtEl>
                    <p:spTgt spid="45"/>
                  </p:tgtEl>
                </p:cond>
              </p:nextCondLst>
            </p:seq>
            <p:seq concurrent="1" nextAc="seek">
              <p:cTn id="68" restart="whenNotActive" fill="hold" evtFilter="cancelBubble" nodeType="interactiveSeq">
                <p:stCondLst>
                  <p:cond evt="onClick" delay="0">
                    <p:tgtEl>
                      <p:spTgt spid="46"/>
                    </p:tgtEl>
                  </p:cond>
                </p:stCondLst>
                <p:endSync evt="end" delay="0">
                  <p:rtn val="all"/>
                </p:endSync>
                <p:childTnLst>
                  <p:par>
                    <p:cTn id="69" fill="hold">
                      <p:stCondLst>
                        <p:cond delay="0"/>
                      </p:stCondLst>
                      <p:childTnLst>
                        <p:par>
                          <p:cTn id="70" fill="hold">
                            <p:stCondLst>
                              <p:cond delay="0"/>
                            </p:stCondLst>
                            <p:childTnLst>
                              <p:par>
                                <p:cTn id="71" presetID="21" presetClass="entr" presetSubtype="1"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heel(1)">
                                      <p:cBhvr>
                                        <p:cTn id="73" dur="1000"/>
                                        <p:tgtEl>
                                          <p:spTgt spid="18"/>
                                        </p:tgtEl>
                                      </p:cBhvr>
                                    </p:animEffect>
                                  </p:childTnLst>
                                </p:cTn>
                              </p:par>
                            </p:childTnLst>
                          </p:cTn>
                        </p:par>
                      </p:childTnLst>
                    </p:cTn>
                  </p:par>
                </p:childTnLst>
              </p:cTn>
              <p:nextCondLst>
                <p:cond evt="onClick" delay="0">
                  <p:tgtEl>
                    <p:spTgt spid="46"/>
                  </p:tgtEl>
                </p:cond>
              </p:nextCondLst>
            </p:seq>
            <p:seq concurrent="1" nextAc="seek">
              <p:cTn id="74" restart="whenNotActive" fill="hold" evtFilter="cancelBubble" nodeType="interactiveSeq">
                <p:stCondLst>
                  <p:cond evt="onClick" delay="0">
                    <p:tgtEl>
                      <p:spTgt spid="47"/>
                    </p:tgtEl>
                  </p:cond>
                </p:stCondLst>
                <p:endSync evt="end" delay="0">
                  <p:rtn val="all"/>
                </p:endSync>
                <p:childTnLst>
                  <p:par>
                    <p:cTn id="75" fill="hold">
                      <p:stCondLst>
                        <p:cond delay="0"/>
                      </p:stCondLst>
                      <p:childTnLst>
                        <p:par>
                          <p:cTn id="76" fill="hold">
                            <p:stCondLst>
                              <p:cond delay="0"/>
                            </p:stCondLst>
                            <p:childTnLst>
                              <p:par>
                                <p:cTn id="77" presetID="21" presetClass="entr" presetSubtype="1"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heel(1)">
                                      <p:cBhvr>
                                        <p:cTn id="79" dur="1000"/>
                                        <p:tgtEl>
                                          <p:spTgt spid="31"/>
                                        </p:tgtEl>
                                      </p:cBhvr>
                                    </p:animEffect>
                                  </p:childTnLst>
                                </p:cTn>
                              </p:par>
                            </p:childTnLst>
                          </p:cTn>
                        </p:par>
                      </p:childTnLst>
                    </p:cTn>
                  </p:par>
                </p:childTnLst>
              </p:cTn>
              <p:nextCondLst>
                <p:cond evt="onClick" delay="0">
                  <p:tgtEl>
                    <p:spTgt spid="47"/>
                  </p:tgtEl>
                </p:cond>
              </p:nextCondLst>
            </p:seq>
            <p:seq concurrent="1" nextAc="seek">
              <p:cTn id="80" restart="whenNotActive" fill="hold" evtFilter="cancelBubble" nodeType="interactiveSeq">
                <p:stCondLst>
                  <p:cond evt="onClick" delay="0">
                    <p:tgtEl>
                      <p:spTgt spid="48"/>
                    </p:tgtEl>
                  </p:cond>
                </p:stCondLst>
                <p:endSync evt="end" delay="0">
                  <p:rtn val="all"/>
                </p:endSync>
                <p:childTnLst>
                  <p:par>
                    <p:cTn id="81" fill="hold">
                      <p:stCondLst>
                        <p:cond delay="0"/>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wheel(1)">
                                      <p:cBhvr>
                                        <p:cTn id="85" dur="1000"/>
                                        <p:tgtEl>
                                          <p:spTgt spid="19"/>
                                        </p:tgtEl>
                                      </p:cBhvr>
                                    </p:animEffect>
                                  </p:childTnLst>
                                </p:cTn>
                              </p:par>
                            </p:childTnLst>
                          </p:cTn>
                        </p:par>
                      </p:childTnLst>
                    </p:cTn>
                  </p:par>
                </p:childTnLst>
              </p:cTn>
              <p:nextCondLst>
                <p:cond evt="onClick" delay="0">
                  <p:tgtEl>
                    <p:spTgt spid="48"/>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1" presetClass="entr" presetSubtype="1"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wheel(1)">
                                      <p:cBhvr>
                                        <p:cTn id="91" dur="1000"/>
                                        <p:tgtEl>
                                          <p:spTgt spid="32"/>
                                        </p:tgtEl>
                                      </p:cBhvr>
                                    </p:animEffect>
                                  </p:childTnLst>
                                </p:cTn>
                              </p:par>
                            </p:childTnLst>
                          </p:cTn>
                        </p:par>
                      </p:childTnLst>
                    </p:cTn>
                  </p:par>
                </p:childTnLst>
              </p:cTn>
              <p:nextCondLst>
                <p:cond evt="onClick" delay="0">
                  <p:tgtEl>
                    <p:spTgt spid="49"/>
                  </p:tgtEl>
                </p:cond>
              </p:nextCondLst>
            </p:seq>
            <p:seq concurrent="1" nextAc="seek">
              <p:cTn id="92" restart="whenNotActive" fill="hold" evtFilter="cancelBubble" nodeType="interactiveSeq">
                <p:stCondLst>
                  <p:cond evt="onClick" delay="0">
                    <p:tgtEl>
                      <p:spTgt spid="50"/>
                    </p:tgtEl>
                  </p:cond>
                </p:stCondLst>
                <p:endSync evt="end" delay="0">
                  <p:rtn val="all"/>
                </p:endSync>
                <p:childTnLst>
                  <p:par>
                    <p:cTn id="93" fill="hold">
                      <p:stCondLst>
                        <p:cond delay="0"/>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wheel(1)">
                                      <p:cBhvr>
                                        <p:cTn id="97" dur="1000"/>
                                        <p:tgtEl>
                                          <p:spTgt spid="20"/>
                                        </p:tgtEl>
                                      </p:cBhvr>
                                    </p:animEffect>
                                  </p:childTnLst>
                                </p:cTn>
                              </p:par>
                            </p:childTnLst>
                          </p:cTn>
                        </p:par>
                      </p:childTnLst>
                    </p:cTn>
                  </p:par>
                </p:childTnLst>
              </p:cTn>
              <p:nextCondLst>
                <p:cond evt="onClick" delay="0">
                  <p:tgtEl>
                    <p:spTgt spid="50"/>
                  </p:tgtEl>
                </p:cond>
              </p:nextCondLst>
            </p:seq>
            <p:seq concurrent="1" nextAc="seek">
              <p:cTn id="98" restart="whenNotActive" fill="hold" evtFilter="cancelBubble" nodeType="interactiveSeq">
                <p:stCondLst>
                  <p:cond evt="onClick" delay="0">
                    <p:tgtEl>
                      <p:spTgt spid="51"/>
                    </p:tgtEl>
                  </p:cond>
                </p:stCondLst>
                <p:endSync evt="end" delay="0">
                  <p:rtn val="all"/>
                </p:endSync>
                <p:childTnLst>
                  <p:par>
                    <p:cTn id="99" fill="hold">
                      <p:stCondLst>
                        <p:cond delay="0"/>
                      </p:stCondLst>
                      <p:childTnLst>
                        <p:par>
                          <p:cTn id="100" fill="hold">
                            <p:stCondLst>
                              <p:cond delay="0"/>
                            </p:stCondLst>
                            <p:childTnLst>
                              <p:par>
                                <p:cTn id="101" presetID="21" presetClass="entr" presetSubtype="1" fill="hold" grpId="0" nodeType="click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wheel(1)">
                                      <p:cBhvr>
                                        <p:cTn id="103" dur="1000"/>
                                        <p:tgtEl>
                                          <p:spTgt spid="33"/>
                                        </p:tgtEl>
                                      </p:cBhvr>
                                    </p:animEffect>
                                  </p:childTnLst>
                                </p:cTn>
                              </p:par>
                            </p:childTnLst>
                          </p:cTn>
                        </p:par>
                      </p:childTnLst>
                    </p:cTn>
                  </p:par>
                </p:childTnLst>
              </p:cTn>
              <p:nextCondLst>
                <p:cond evt="onClick" delay="0">
                  <p:tgtEl>
                    <p:spTgt spid="51"/>
                  </p:tgtEl>
                </p:cond>
              </p:nextCondLst>
            </p:seq>
            <p:seq concurrent="1" nextAc="seek">
              <p:cTn id="104" restart="whenNotActive" fill="hold" evtFilter="cancelBubble" nodeType="interactiveSeq">
                <p:stCondLst>
                  <p:cond evt="onClick" delay="0">
                    <p:tgtEl>
                      <p:spTgt spid="52"/>
                    </p:tgtEl>
                  </p:cond>
                </p:stCondLst>
                <p:endSync evt="end" delay="0">
                  <p:rtn val="all"/>
                </p:endSync>
                <p:childTnLst>
                  <p:par>
                    <p:cTn id="105" fill="hold">
                      <p:stCondLst>
                        <p:cond delay="0"/>
                      </p:stCondLst>
                      <p:childTnLst>
                        <p:par>
                          <p:cTn id="106" fill="hold">
                            <p:stCondLst>
                              <p:cond delay="0"/>
                            </p:stCondLst>
                            <p:childTnLst>
                              <p:par>
                                <p:cTn id="107" presetID="21" presetClass="entr" presetSubtype="1"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wheel(1)">
                                      <p:cBhvr>
                                        <p:cTn id="109" dur="1000"/>
                                        <p:tgtEl>
                                          <p:spTgt spid="21"/>
                                        </p:tgtEl>
                                      </p:cBhvr>
                                    </p:animEffect>
                                  </p:childTnLst>
                                </p:cTn>
                              </p:par>
                            </p:childTnLst>
                          </p:cTn>
                        </p:par>
                      </p:childTnLst>
                    </p:cTn>
                  </p:par>
                </p:childTnLst>
              </p:cTn>
              <p:nextCondLst>
                <p:cond evt="onClick" delay="0">
                  <p:tgtEl>
                    <p:spTgt spid="52"/>
                  </p:tgtEl>
                </p:cond>
              </p:nextCondLst>
            </p:seq>
            <p:seq concurrent="1" nextAc="seek">
              <p:cTn id="110" restart="whenNotActive" fill="hold" evtFilter="cancelBubble" nodeType="interactiveSeq">
                <p:stCondLst>
                  <p:cond evt="onClick" delay="0">
                    <p:tgtEl>
                      <p:spTgt spid="53"/>
                    </p:tgtEl>
                  </p:cond>
                </p:stCondLst>
                <p:endSync evt="end" delay="0">
                  <p:rtn val="all"/>
                </p:endSync>
                <p:childTnLst>
                  <p:par>
                    <p:cTn id="111" fill="hold">
                      <p:stCondLst>
                        <p:cond delay="0"/>
                      </p:stCondLst>
                      <p:childTnLst>
                        <p:par>
                          <p:cTn id="112" fill="hold">
                            <p:stCondLst>
                              <p:cond delay="0"/>
                            </p:stCondLst>
                            <p:childTnLst>
                              <p:par>
                                <p:cTn id="113" presetID="21" presetClass="entr" presetSubtype="1" fill="hold" grpId="0" nodeType="click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wheel(1)">
                                      <p:cBhvr>
                                        <p:cTn id="115" dur="1000"/>
                                        <p:tgtEl>
                                          <p:spTgt spid="22"/>
                                        </p:tgtEl>
                                      </p:cBhvr>
                                    </p:animEffect>
                                  </p:childTnLst>
                                </p:cTn>
                              </p:par>
                            </p:childTnLst>
                          </p:cTn>
                        </p:par>
                      </p:childTnLst>
                    </p:cTn>
                  </p:par>
                </p:childTnLst>
              </p:cTn>
              <p:nextCondLst>
                <p:cond evt="onClick" delay="0">
                  <p:tgtEl>
                    <p:spTgt spid="53"/>
                  </p:tgtEl>
                </p:cond>
              </p:nextCondLst>
            </p:seq>
            <p:seq concurrent="1" nextAc="seek">
              <p:cTn id="116" restart="whenNotActive" fill="hold" evtFilter="cancelBubble" nodeType="interactiveSeq">
                <p:stCondLst>
                  <p:cond evt="onClick" delay="0">
                    <p:tgtEl>
                      <p:spTgt spid="54"/>
                    </p:tgtEl>
                  </p:cond>
                </p:stCondLst>
                <p:endSync evt="end" delay="0">
                  <p:rtn val="all"/>
                </p:endSync>
                <p:childTnLst>
                  <p:par>
                    <p:cTn id="117" fill="hold">
                      <p:stCondLst>
                        <p:cond delay="0"/>
                      </p:stCondLst>
                      <p:childTnLst>
                        <p:par>
                          <p:cTn id="118" fill="hold">
                            <p:stCondLst>
                              <p:cond delay="0"/>
                            </p:stCondLst>
                            <p:childTnLst>
                              <p:par>
                                <p:cTn id="119" presetID="21" presetClass="entr" presetSubtype="1" fill="hold" grpId="0" nodeType="clickEffect">
                                  <p:stCondLst>
                                    <p:cond delay="0"/>
                                  </p:stCondLst>
                                  <p:childTnLst>
                                    <p:set>
                                      <p:cBhvr>
                                        <p:cTn id="120" dur="1" fill="hold">
                                          <p:stCondLst>
                                            <p:cond delay="0"/>
                                          </p:stCondLst>
                                        </p:cTn>
                                        <p:tgtEl>
                                          <p:spTgt spid="23"/>
                                        </p:tgtEl>
                                        <p:attrNameLst>
                                          <p:attrName>style.visibility</p:attrName>
                                        </p:attrNameLst>
                                      </p:cBhvr>
                                      <p:to>
                                        <p:strVal val="visible"/>
                                      </p:to>
                                    </p:set>
                                    <p:animEffect transition="in" filter="wheel(1)">
                                      <p:cBhvr>
                                        <p:cTn id="121" dur="1000"/>
                                        <p:tgtEl>
                                          <p:spTgt spid="23"/>
                                        </p:tgtEl>
                                      </p:cBhvr>
                                    </p:animEffect>
                                  </p:childTnLst>
                                </p:cTn>
                              </p:par>
                            </p:childTnLst>
                          </p:cTn>
                        </p:par>
                      </p:childTnLst>
                    </p:cTn>
                  </p:par>
                </p:childTnLst>
              </p:cTn>
              <p:nextCondLst>
                <p:cond evt="onClick" delay="0">
                  <p:tgtEl>
                    <p:spTgt spid="54"/>
                  </p:tgtEl>
                </p:cond>
              </p:nextCondLst>
            </p:seq>
            <p:seq concurrent="1" nextAc="seek">
              <p:cTn id="122" restart="whenNotActive" fill="hold" evtFilter="cancelBubble" nodeType="interactiveSeq">
                <p:stCondLst>
                  <p:cond evt="onClick" delay="0">
                    <p:tgtEl>
                      <p:spTgt spid="55"/>
                    </p:tgtEl>
                  </p:cond>
                </p:stCondLst>
                <p:endSync evt="end" delay="0">
                  <p:rtn val="all"/>
                </p:endSync>
                <p:childTnLst>
                  <p:par>
                    <p:cTn id="123" fill="hold">
                      <p:stCondLst>
                        <p:cond delay="0"/>
                      </p:stCondLst>
                      <p:childTnLst>
                        <p:par>
                          <p:cTn id="124" fill="hold">
                            <p:stCondLst>
                              <p:cond delay="0"/>
                            </p:stCondLst>
                            <p:childTnLst>
                              <p:par>
                                <p:cTn id="125" presetID="21" presetClass="entr" presetSubtype="4" fill="hold" grpId="0" nodeType="click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wheel(4)">
                                      <p:cBhvr>
                                        <p:cTn id="127" dur="1500"/>
                                        <p:tgtEl>
                                          <p:spTgt spid="24"/>
                                        </p:tgtEl>
                                      </p:cBhvr>
                                    </p:animEffect>
                                  </p:childTnLst>
                                </p:cTn>
                              </p:par>
                            </p:childTnLst>
                          </p:cTn>
                        </p:par>
                      </p:childTnLst>
                    </p:cTn>
                  </p:par>
                </p:childTnLst>
              </p:cTn>
              <p:nextCondLst>
                <p:cond evt="onClick" delay="0">
                  <p:tgtEl>
                    <p:spTgt spid="55"/>
                  </p:tgtEl>
                </p:cond>
              </p:nextCondLst>
            </p:seq>
            <p:seq concurrent="1" nextAc="seek">
              <p:cTn id="128" restart="whenNotActive" fill="hold" evtFilter="cancelBubble" nodeType="interactiveSeq">
                <p:stCondLst>
                  <p:cond evt="onClick" delay="0">
                    <p:tgtEl>
                      <p:spTgt spid="56"/>
                    </p:tgtEl>
                  </p:cond>
                </p:stCondLst>
                <p:endSync evt="end" delay="0">
                  <p:rtn val="all"/>
                </p:endSync>
                <p:childTnLst>
                  <p:par>
                    <p:cTn id="129" fill="hold">
                      <p:stCondLst>
                        <p:cond delay="0"/>
                      </p:stCondLst>
                      <p:childTnLst>
                        <p:par>
                          <p:cTn id="130" fill="hold">
                            <p:stCondLst>
                              <p:cond delay="0"/>
                            </p:stCondLst>
                            <p:childTnLst>
                              <p:par>
                                <p:cTn id="131" presetID="21" presetClass="entr" presetSubtype="1" fill="hold" grpId="0" nodeType="clickEffect">
                                  <p:stCondLst>
                                    <p:cond delay="0"/>
                                  </p:stCondLst>
                                  <p:childTnLst>
                                    <p:set>
                                      <p:cBhvr>
                                        <p:cTn id="132" dur="1" fill="hold">
                                          <p:stCondLst>
                                            <p:cond delay="0"/>
                                          </p:stCondLst>
                                        </p:cTn>
                                        <p:tgtEl>
                                          <p:spTgt spid="34"/>
                                        </p:tgtEl>
                                        <p:attrNameLst>
                                          <p:attrName>style.visibility</p:attrName>
                                        </p:attrNameLst>
                                      </p:cBhvr>
                                      <p:to>
                                        <p:strVal val="visible"/>
                                      </p:to>
                                    </p:set>
                                    <p:animEffect transition="in" filter="wheel(1)">
                                      <p:cBhvr>
                                        <p:cTn id="133" dur="1000"/>
                                        <p:tgtEl>
                                          <p:spTgt spid="34"/>
                                        </p:tgtEl>
                                      </p:cBhvr>
                                    </p:animEffect>
                                  </p:childTnLst>
                                </p:cTn>
                              </p:par>
                            </p:childTnLst>
                          </p:cTn>
                        </p:par>
                      </p:childTnLst>
                    </p:cTn>
                  </p:par>
                </p:childTnLst>
              </p:cTn>
              <p:nextCondLst>
                <p:cond evt="onClick" delay="0">
                  <p:tgtEl>
                    <p:spTgt spid="56"/>
                  </p:tgtEl>
                </p:cond>
              </p:nextCondLst>
            </p:seq>
            <p:seq concurrent="1" nextAc="seek">
              <p:cTn id="134" restart="whenNotActive" fill="hold" evtFilter="cancelBubble" nodeType="interactiveSeq">
                <p:stCondLst>
                  <p:cond evt="onClick" delay="0">
                    <p:tgtEl>
                      <p:spTgt spid="58"/>
                    </p:tgtEl>
                  </p:cond>
                </p:stCondLst>
                <p:endSync evt="end" delay="0">
                  <p:rtn val="all"/>
                </p:endSync>
                <p:childTnLst>
                  <p:par>
                    <p:cTn id="135" fill="hold">
                      <p:stCondLst>
                        <p:cond delay="0"/>
                      </p:stCondLst>
                      <p:childTnLst>
                        <p:par>
                          <p:cTn id="136" fill="hold">
                            <p:stCondLst>
                              <p:cond delay="0"/>
                            </p:stCondLst>
                            <p:childTnLst>
                              <p:par>
                                <p:cTn id="137" presetID="21" presetClass="entr" presetSubtype="1" fill="hold" grpId="0" nodeType="clickEffect">
                                  <p:stCondLst>
                                    <p:cond delay="0"/>
                                  </p:stCondLst>
                                  <p:childTnLst>
                                    <p:set>
                                      <p:cBhvr>
                                        <p:cTn id="138" dur="1" fill="hold">
                                          <p:stCondLst>
                                            <p:cond delay="0"/>
                                          </p:stCondLst>
                                        </p:cTn>
                                        <p:tgtEl>
                                          <p:spTgt spid="26"/>
                                        </p:tgtEl>
                                        <p:attrNameLst>
                                          <p:attrName>style.visibility</p:attrName>
                                        </p:attrNameLst>
                                      </p:cBhvr>
                                      <p:to>
                                        <p:strVal val="visible"/>
                                      </p:to>
                                    </p:set>
                                    <p:animEffect transition="in" filter="wheel(1)">
                                      <p:cBhvr>
                                        <p:cTn id="139" dur="1000"/>
                                        <p:tgtEl>
                                          <p:spTgt spid="26"/>
                                        </p:tgtEl>
                                      </p:cBhvr>
                                    </p:animEffect>
                                  </p:childTnLst>
                                </p:cTn>
                              </p:par>
                            </p:childTnLst>
                          </p:cTn>
                        </p:par>
                      </p:childTnLst>
                    </p:cTn>
                  </p:par>
                </p:childTnLst>
              </p:cTn>
              <p:nextCondLst>
                <p:cond evt="onClick" delay="0">
                  <p:tgtEl>
                    <p:spTgt spid="58"/>
                  </p:tgtEl>
                </p:cond>
              </p:nextCondLst>
            </p:seq>
            <p:seq concurrent="1" nextAc="seek">
              <p:cTn id="140" restart="whenNotActive" fill="hold" evtFilter="cancelBubble" nodeType="interactiveSeq">
                <p:stCondLst>
                  <p:cond evt="onClick" delay="0">
                    <p:tgtEl>
                      <p:spTgt spid="59"/>
                    </p:tgtEl>
                  </p:cond>
                </p:stCondLst>
                <p:endSync evt="end" delay="0">
                  <p:rtn val="all"/>
                </p:endSync>
                <p:childTnLst>
                  <p:par>
                    <p:cTn id="141" fill="hold">
                      <p:stCondLst>
                        <p:cond delay="0"/>
                      </p:stCondLst>
                      <p:childTnLst>
                        <p:par>
                          <p:cTn id="142" fill="hold">
                            <p:stCondLst>
                              <p:cond delay="0"/>
                            </p:stCondLst>
                            <p:childTnLst>
                              <p:par>
                                <p:cTn id="143" presetID="21" presetClass="entr" presetSubtype="4" fill="hold" grpId="0" nodeType="clickEffect">
                                  <p:stCondLst>
                                    <p:cond delay="0"/>
                                  </p:stCondLst>
                                  <p:childTnLst>
                                    <p:set>
                                      <p:cBhvr>
                                        <p:cTn id="144" dur="1" fill="hold">
                                          <p:stCondLst>
                                            <p:cond delay="0"/>
                                          </p:stCondLst>
                                        </p:cTn>
                                        <p:tgtEl>
                                          <p:spTgt spid="27"/>
                                        </p:tgtEl>
                                        <p:attrNameLst>
                                          <p:attrName>style.visibility</p:attrName>
                                        </p:attrNameLst>
                                      </p:cBhvr>
                                      <p:to>
                                        <p:strVal val="visible"/>
                                      </p:to>
                                    </p:set>
                                    <p:animEffect transition="in" filter="wheel(4)">
                                      <p:cBhvr>
                                        <p:cTn id="145" dur="1500"/>
                                        <p:tgtEl>
                                          <p:spTgt spid="27"/>
                                        </p:tgtEl>
                                      </p:cBhvr>
                                    </p:animEffect>
                                  </p:childTnLst>
                                </p:cTn>
                              </p:par>
                            </p:childTnLst>
                          </p:cTn>
                        </p:par>
                      </p:childTnLst>
                    </p:cTn>
                  </p:par>
                </p:childTnLst>
              </p:cTn>
              <p:nextCondLst>
                <p:cond evt="onClick" delay="0">
                  <p:tgtEl>
                    <p:spTgt spid="59"/>
                  </p:tgtEl>
                </p:cond>
              </p:nextCondLst>
            </p:seq>
            <p:seq concurrent="1" nextAc="seek">
              <p:cTn id="146" restart="whenNotActive" fill="hold" evtFilter="cancelBubble" nodeType="interactiveSeq">
                <p:stCondLst>
                  <p:cond evt="onClick" delay="0">
                    <p:tgtEl>
                      <p:spTgt spid="57"/>
                    </p:tgtEl>
                  </p:cond>
                </p:stCondLst>
                <p:endSync evt="end" delay="0">
                  <p:rtn val="all"/>
                </p:endSync>
                <p:childTnLst>
                  <p:par>
                    <p:cTn id="147" fill="hold">
                      <p:stCondLst>
                        <p:cond delay="0"/>
                      </p:stCondLst>
                      <p:childTnLst>
                        <p:par>
                          <p:cTn id="148" fill="hold">
                            <p:stCondLst>
                              <p:cond delay="0"/>
                            </p:stCondLst>
                            <p:childTnLst>
                              <p:par>
                                <p:cTn id="149" presetID="21" presetClass="entr" presetSubtype="1" fill="hold" grpId="0" nodeType="clickEffect">
                                  <p:stCondLst>
                                    <p:cond delay="0"/>
                                  </p:stCondLst>
                                  <p:childTnLst>
                                    <p:set>
                                      <p:cBhvr>
                                        <p:cTn id="150" dur="1" fill="hold">
                                          <p:stCondLst>
                                            <p:cond delay="0"/>
                                          </p:stCondLst>
                                        </p:cTn>
                                        <p:tgtEl>
                                          <p:spTgt spid="25"/>
                                        </p:tgtEl>
                                        <p:attrNameLst>
                                          <p:attrName>style.visibility</p:attrName>
                                        </p:attrNameLst>
                                      </p:cBhvr>
                                      <p:to>
                                        <p:strVal val="visible"/>
                                      </p:to>
                                    </p:set>
                                    <p:animEffect transition="in" filter="wheel(1)">
                                      <p:cBhvr>
                                        <p:cTn id="151" dur="1000"/>
                                        <p:tgtEl>
                                          <p:spTgt spid="25"/>
                                        </p:tgtEl>
                                      </p:cBhvr>
                                    </p:animEffect>
                                  </p:childTnLst>
                                </p:cTn>
                              </p:par>
                            </p:childTnLst>
                          </p:cTn>
                        </p:par>
                      </p:childTnLst>
                    </p:cTn>
                  </p:par>
                </p:childTnLst>
              </p:cTn>
              <p:nextCondLst>
                <p:cond evt="onClick" delay="0">
                  <p:tgtEl>
                    <p:spTgt spid="57"/>
                  </p:tgtEl>
                </p:cond>
              </p:nextCondLst>
            </p:seq>
          </p:childTnLst>
        </p:cTn>
      </p:par>
    </p:tnLst>
    <p:bldLst>
      <p:bldP spid="10" grpId="0" animBg="1"/>
      <p:bldP spid="11" grpId="0" animBg="1"/>
      <p:bldP spid="28" grpId="0" animBg="1"/>
      <p:bldP spid="29" grpId="0" animBg="1"/>
      <p:bldP spid="12" grpId="0" animBg="1"/>
      <p:bldP spid="13" grpId="0" animBg="1"/>
      <p:bldP spid="14" grpId="0" animBg="1"/>
      <p:bldP spid="15" grpId="0" animBg="1"/>
      <p:bldP spid="16" grpId="0" animBg="1"/>
      <p:bldP spid="17" grpId="0" animBg="1"/>
      <p:bldP spid="30" grpId="0" animBg="1"/>
      <p:bldP spid="18" grpId="0" animBg="1"/>
      <p:bldP spid="31" grpId="0" animBg="1"/>
      <p:bldP spid="19" grpId="0" animBg="1"/>
      <p:bldP spid="32" grpId="0" animBg="1"/>
      <p:bldP spid="20" grpId="0" animBg="1"/>
      <p:bldP spid="33" grpId="0" animBg="1"/>
      <p:bldP spid="21" grpId="0" animBg="1"/>
      <p:bldP spid="22" grpId="0" animBg="1"/>
      <p:bldP spid="23" grpId="0" animBg="1"/>
      <p:bldP spid="24" grpId="0" animBg="1"/>
      <p:bldP spid="34" grpId="0" animBg="1"/>
      <p:bldP spid="25"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ssumption (4.1S8) O Queen of Al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85558" y="231016"/>
            <a:ext cx="609600" cy="609600"/>
          </a:xfrm>
          <a:prstGeom prst="rect">
            <a:avLst/>
          </a:prstGeom>
        </p:spPr>
      </p:pic>
      <p:sp>
        <p:nvSpPr>
          <p:cNvPr id="2" name="Title 1">
            <a:extLst>
              <a:ext uri="{FF2B5EF4-FFF2-40B4-BE49-F238E27FC236}">
                <a16:creationId xmlns:a16="http://schemas.microsoft.com/office/drawing/2014/main" id="{7027F75C-04BD-40C9-89DD-186EEE6D02D5}"/>
              </a:ext>
            </a:extLst>
          </p:cNvPr>
          <p:cNvSpPr>
            <a:spLocks noGrp="1"/>
          </p:cNvSpPr>
          <p:nvPr>
            <p:ph type="title"/>
          </p:nvPr>
        </p:nvSpPr>
        <p:spPr>
          <a:xfrm>
            <a:off x="838199" y="101635"/>
            <a:ext cx="10515600" cy="1325563"/>
          </a:xfrm>
        </p:spPr>
        <p:txBody>
          <a:bodyPr/>
          <a:lstStyle/>
          <a:p>
            <a:pPr algn="ctr"/>
            <a:r>
              <a:rPr lang="en-NZ"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panose="02040503050406030204" pitchFamily="18" charset="0"/>
              </a:rPr>
              <a:t>Mary is living her heavenly life with God </a:t>
            </a:r>
          </a:p>
        </p:txBody>
      </p:sp>
      <p:pic>
        <p:nvPicPr>
          <p:cNvPr id="4" name="Picture 3">
            <a:extLst>
              <a:ext uri="{FF2B5EF4-FFF2-40B4-BE49-F238E27FC236}">
                <a16:creationId xmlns:a16="http://schemas.microsoft.com/office/drawing/2014/main" id="{DA2658B1-2050-42B5-BA15-4EACD34020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9504" y="1690688"/>
            <a:ext cx="3126786" cy="475924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5" name="Action Button: Forward">
            <a:hlinkClick r:id="" action="ppaction://hlinkshowjump?jump=nextslide" highlightClick="1"/>
            <a:extLst>
              <a:ext uri="{FF2B5EF4-FFF2-40B4-BE49-F238E27FC236}">
                <a16:creationId xmlns:a16="http://schemas.microsoft.com/office/drawing/2014/main" id="{A8F0FA50-FE67-434A-86F9-E3C265DAA8E6}"/>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a:extLst>
              <a:ext uri="{FF2B5EF4-FFF2-40B4-BE49-F238E27FC236}">
                <a16:creationId xmlns:a16="http://schemas.microsoft.com/office/drawing/2014/main" id="{6BA1B566-9031-4943-84ED-AEA33F5D69F9}"/>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PageNumber">
            <a:extLst>
              <a:ext uri="{FF2B5EF4-FFF2-40B4-BE49-F238E27FC236}">
                <a16:creationId xmlns:a16="http://schemas.microsoft.com/office/drawing/2014/main" id="{072DA356-DCCE-499C-B941-556D4B7644E0}"/>
              </a:ext>
            </a:extLst>
          </p:cNvPr>
          <p:cNvSpPr txBox="1">
            <a:spLocks/>
          </p:cNvSpPr>
          <p:nvPr/>
        </p:nvSpPr>
        <p:spPr>
          <a:xfrm>
            <a:off x="11696700" y="6434480"/>
            <a:ext cx="381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a:t>
            </a:r>
          </a:p>
        </p:txBody>
      </p:sp>
      <p:sp>
        <p:nvSpPr>
          <p:cNvPr id="14" name="Reset">
            <a:extLst>
              <a:ext uri="{FF2B5EF4-FFF2-40B4-BE49-F238E27FC236}">
                <a16:creationId xmlns:a16="http://schemas.microsoft.com/office/drawing/2014/main" id="{88EE61C1-91EA-4BDA-84BA-4226092AE4DC}"/>
              </a:ext>
            </a:extLst>
          </p:cNvPr>
          <p:cNvSpPr/>
          <p:nvPr/>
        </p:nvSpPr>
        <p:spPr>
          <a:xfrm>
            <a:off x="7320355" y="3783806"/>
            <a:ext cx="2345167" cy="731520"/>
          </a:xfrm>
          <a:prstGeom prst="roundRect">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b="1" dirty="0">
                <a:effectLst>
                  <a:innerShdw blurRad="63500" dist="50800" dir="2700000">
                    <a:prstClr val="black">
                      <a:alpha val="50000"/>
                    </a:prstClr>
                  </a:innerShdw>
                </a:effectLst>
                <a:latin typeface="Arial" panose="020B0604020202020204" pitchFamily="34" charset="0"/>
                <a:cs typeface="Arial" panose="020B0604020202020204" pitchFamily="34" charset="0"/>
              </a:rPr>
              <a:t>RESET</a:t>
            </a:r>
          </a:p>
        </p:txBody>
      </p:sp>
      <p:sp>
        <p:nvSpPr>
          <p:cNvPr id="3" name="Card: 6">
            <a:extLst>
              <a:ext uri="{FF2B5EF4-FFF2-40B4-BE49-F238E27FC236}">
                <a16:creationId xmlns:a16="http://schemas.microsoft.com/office/drawing/2014/main" id="{61E355FD-6B1E-42B9-8A30-EB12EB0A420A}"/>
              </a:ext>
            </a:extLst>
          </p:cNvPr>
          <p:cNvSpPr/>
          <p:nvPr/>
        </p:nvSpPr>
        <p:spPr>
          <a:xfrm>
            <a:off x="6552486" y="1989772"/>
            <a:ext cx="3871674" cy="4319588"/>
          </a:xfrm>
          <a:prstGeom prst="roundRect">
            <a:avLst>
              <a:gd name="adj" fmla="val 8106"/>
            </a:avLst>
          </a:prstGeom>
          <a:solidFill>
            <a:srgbClr val="84D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NZ" sz="2000" dirty="0">
                <a:solidFill>
                  <a:schemeClr val="tx1"/>
                </a:solidFill>
                <a:latin typeface="Arial" panose="020B0604020202020204" pitchFamily="34" charset="0"/>
                <a:cs typeface="Arial" panose="020B0604020202020204" pitchFamily="34" charset="0"/>
              </a:rPr>
              <a:t>Assumption Day is a Holy Day of Obligation and on this special feast day Catholics honour Mary by celebrating Eucharist together. All Sundays are also Holy Days of Obligation because they celebrate the day Jesus rose from the dead. They are like Easter Sunday every week. </a:t>
            </a:r>
          </a:p>
          <a:p>
            <a:pPr>
              <a:spcBef>
                <a:spcPts val="600"/>
              </a:spcBef>
            </a:pPr>
            <a:r>
              <a:rPr lang="en-NZ" sz="2000" b="1" dirty="0">
                <a:solidFill>
                  <a:srgbClr val="1051A8"/>
                </a:solidFill>
                <a:latin typeface="Arial" panose="020B0604020202020204" pitchFamily="34" charset="0"/>
                <a:cs typeface="Arial" panose="020B0604020202020204" pitchFamily="34" charset="0"/>
              </a:rPr>
              <a:t>There is another Holy Day of Obligation in Aotearoa New Zealand – do you know when it is?</a:t>
            </a:r>
            <a:endParaRPr lang="en-NZ" sz="2000" dirty="0">
              <a:solidFill>
                <a:srgbClr val="1051A8"/>
              </a:solidFill>
              <a:latin typeface="Arial" panose="020B0604020202020204" pitchFamily="34" charset="0"/>
              <a:cs typeface="Arial" panose="020B0604020202020204" pitchFamily="34" charset="0"/>
            </a:endParaRPr>
          </a:p>
        </p:txBody>
      </p:sp>
      <p:sp>
        <p:nvSpPr>
          <p:cNvPr id="9" name="Card: 5">
            <a:extLst>
              <a:ext uri="{FF2B5EF4-FFF2-40B4-BE49-F238E27FC236}">
                <a16:creationId xmlns:a16="http://schemas.microsoft.com/office/drawing/2014/main" id="{30AE5631-EB63-495D-BFF3-44B63C3E1C68}"/>
              </a:ext>
            </a:extLst>
          </p:cNvPr>
          <p:cNvSpPr/>
          <p:nvPr/>
        </p:nvSpPr>
        <p:spPr>
          <a:xfrm>
            <a:off x="6552486" y="1989772"/>
            <a:ext cx="3871674" cy="4319588"/>
          </a:xfrm>
          <a:prstGeom prst="roundRect">
            <a:avLst>
              <a:gd name="adj" fmla="val 8106"/>
            </a:avLst>
          </a:prstGeom>
          <a:solidFill>
            <a:srgbClr val="84D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NZ" sz="2000" dirty="0">
                <a:solidFill>
                  <a:schemeClr val="tx1"/>
                </a:solidFill>
                <a:latin typeface="Arial" panose="020B0604020202020204" pitchFamily="34" charset="0"/>
                <a:cs typeface="Arial" panose="020B0604020202020204" pitchFamily="34" charset="0"/>
              </a:rPr>
              <a:t>Our national feast day on August 15 that celebrates Mary’s Assumption into heaven recognises Mary’s complete faithfulness, love and care for Jesus and all people.  God rewarded her for this by taking her up – ‘assuming’ her to heaven by God’s power.</a:t>
            </a:r>
          </a:p>
          <a:p>
            <a:pPr>
              <a:spcBef>
                <a:spcPts val="600"/>
              </a:spcBef>
            </a:pPr>
            <a:r>
              <a:rPr lang="en-NZ" sz="2000" b="1" dirty="0">
                <a:solidFill>
                  <a:srgbClr val="1051A8"/>
                </a:solidFill>
                <a:latin typeface="Arial" panose="020B0604020202020204" pitchFamily="34" charset="0"/>
                <a:cs typeface="Arial" panose="020B0604020202020204" pitchFamily="34" charset="0"/>
              </a:rPr>
              <a:t>How is Mary’s life and death a model for people today and for what will happen after death?</a:t>
            </a:r>
          </a:p>
        </p:txBody>
      </p:sp>
      <p:sp>
        <p:nvSpPr>
          <p:cNvPr id="10" name="Card: 4">
            <a:extLst>
              <a:ext uri="{FF2B5EF4-FFF2-40B4-BE49-F238E27FC236}">
                <a16:creationId xmlns:a16="http://schemas.microsoft.com/office/drawing/2014/main" id="{5BEA4B1A-5BA4-45C3-9E41-874F4FBC7E2D}"/>
              </a:ext>
            </a:extLst>
          </p:cNvPr>
          <p:cNvSpPr/>
          <p:nvPr/>
        </p:nvSpPr>
        <p:spPr>
          <a:xfrm>
            <a:off x="6552486" y="1989772"/>
            <a:ext cx="3871674" cy="4319588"/>
          </a:xfrm>
          <a:prstGeom prst="roundRect">
            <a:avLst>
              <a:gd name="adj" fmla="val 8106"/>
            </a:avLst>
          </a:prstGeom>
          <a:solidFill>
            <a:srgbClr val="84D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NZ" sz="2000" dirty="0">
                <a:solidFill>
                  <a:schemeClr val="tx1"/>
                </a:solidFill>
                <a:latin typeface="Arial" panose="020B0604020202020204" pitchFamily="34" charset="0"/>
                <a:cs typeface="Arial" panose="020B0604020202020204" pitchFamily="34" charset="0"/>
              </a:rPr>
              <a:t>Mary is the mother of the whole human family and she cares for all people just as mothers on earth do. Mothers care for their children and protect them and that is why Bishop Pompallier, the first bishop of New Zealand, chose Mary to be our patron and protector.</a:t>
            </a:r>
          </a:p>
          <a:p>
            <a:pPr>
              <a:spcBef>
                <a:spcPts val="600"/>
              </a:spcBef>
            </a:pPr>
            <a:r>
              <a:rPr lang="en-NZ" sz="2000" b="1" dirty="0">
                <a:solidFill>
                  <a:srgbClr val="1051A8"/>
                </a:solidFill>
                <a:latin typeface="Arial" panose="020B0604020202020204" pitchFamily="34" charset="0"/>
                <a:cs typeface="Arial" panose="020B0604020202020204" pitchFamily="34" charset="0"/>
              </a:rPr>
              <a:t>Can you think of times we might need to ask Mary to keep us safe and protect us from harm?</a:t>
            </a:r>
          </a:p>
        </p:txBody>
      </p:sp>
      <p:sp>
        <p:nvSpPr>
          <p:cNvPr id="11" name="Card: 3">
            <a:extLst>
              <a:ext uri="{FF2B5EF4-FFF2-40B4-BE49-F238E27FC236}">
                <a16:creationId xmlns:a16="http://schemas.microsoft.com/office/drawing/2014/main" id="{DBF36E6E-809E-46EC-8D56-B6D32582645D}"/>
              </a:ext>
            </a:extLst>
          </p:cNvPr>
          <p:cNvSpPr/>
          <p:nvPr/>
        </p:nvSpPr>
        <p:spPr>
          <a:xfrm>
            <a:off x="6552486" y="1989772"/>
            <a:ext cx="3871674" cy="4319588"/>
          </a:xfrm>
          <a:prstGeom prst="roundRect">
            <a:avLst>
              <a:gd name="adj" fmla="val 8106"/>
            </a:avLst>
          </a:prstGeom>
          <a:solidFill>
            <a:srgbClr val="84D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NZ" sz="2000" dirty="0">
                <a:solidFill>
                  <a:schemeClr val="tx1"/>
                </a:solidFill>
                <a:latin typeface="Arial" panose="020B0604020202020204" pitchFamily="34" charset="0"/>
                <a:cs typeface="Arial" panose="020B0604020202020204" pitchFamily="34" charset="0"/>
              </a:rPr>
              <a:t>Mary wants to continue in heaven to do what God wants her to do. She speaks to God when people ask her for help and because of her special relationship with God, God considers her requests generously.</a:t>
            </a:r>
          </a:p>
          <a:p>
            <a:r>
              <a:rPr lang="en-NZ" sz="2000" b="1" dirty="0">
                <a:solidFill>
                  <a:srgbClr val="1051A8"/>
                </a:solidFill>
                <a:latin typeface="Arial" panose="020B0604020202020204" pitchFamily="34" charset="0"/>
                <a:cs typeface="Arial" panose="020B0604020202020204" pitchFamily="34" charset="0"/>
              </a:rPr>
              <a:t>Remembering Mary is your heavenly mother what could children of your age ask Mary to help you with?</a:t>
            </a:r>
          </a:p>
        </p:txBody>
      </p:sp>
      <p:sp>
        <p:nvSpPr>
          <p:cNvPr id="12" name="Card: 2">
            <a:extLst>
              <a:ext uri="{FF2B5EF4-FFF2-40B4-BE49-F238E27FC236}">
                <a16:creationId xmlns:a16="http://schemas.microsoft.com/office/drawing/2014/main" id="{DC28F2D5-6773-439A-8D1D-C2896E1F253B}"/>
              </a:ext>
            </a:extLst>
          </p:cNvPr>
          <p:cNvSpPr/>
          <p:nvPr/>
        </p:nvSpPr>
        <p:spPr>
          <a:xfrm>
            <a:off x="6557102" y="1989772"/>
            <a:ext cx="3871674" cy="4319588"/>
          </a:xfrm>
          <a:prstGeom prst="roundRect">
            <a:avLst>
              <a:gd name="adj" fmla="val 8106"/>
            </a:avLst>
          </a:prstGeom>
          <a:solidFill>
            <a:srgbClr val="84D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NZ" sz="2000" dirty="0">
                <a:solidFill>
                  <a:schemeClr val="tx1"/>
                </a:solidFill>
                <a:latin typeface="Arial" panose="020B0604020202020204" pitchFamily="34" charset="0"/>
                <a:cs typeface="Arial" panose="020B0604020202020204" pitchFamily="34" charset="0"/>
              </a:rPr>
              <a:t>Mary is still the person she was when she lived on earth and while she is now in heaven she wants to continue to help people as she did on earth.</a:t>
            </a:r>
          </a:p>
          <a:p>
            <a:r>
              <a:rPr lang="en-NZ" sz="2000" b="1" dirty="0">
                <a:solidFill>
                  <a:srgbClr val="1051A8"/>
                </a:solidFill>
                <a:latin typeface="Arial" panose="020B0604020202020204" pitchFamily="34" charset="0"/>
                <a:cs typeface="Arial" panose="020B0604020202020204" pitchFamily="34" charset="0"/>
              </a:rPr>
              <a:t>What can people do to ask Mary for help?</a:t>
            </a:r>
          </a:p>
        </p:txBody>
      </p:sp>
      <p:sp>
        <p:nvSpPr>
          <p:cNvPr id="13" name="Card: 1">
            <a:extLst>
              <a:ext uri="{FF2B5EF4-FFF2-40B4-BE49-F238E27FC236}">
                <a16:creationId xmlns:a16="http://schemas.microsoft.com/office/drawing/2014/main" id="{166C0540-F518-4B39-923B-B4BA8B832A4C}"/>
              </a:ext>
            </a:extLst>
          </p:cNvPr>
          <p:cNvSpPr/>
          <p:nvPr/>
        </p:nvSpPr>
        <p:spPr>
          <a:xfrm>
            <a:off x="6547870" y="1989772"/>
            <a:ext cx="3871674" cy="4319588"/>
          </a:xfrm>
          <a:prstGeom prst="roundRect">
            <a:avLst>
              <a:gd name="adj" fmla="val 8106"/>
            </a:avLst>
          </a:prstGeom>
          <a:solidFill>
            <a:srgbClr val="84D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NZ" sz="2000" dirty="0">
                <a:solidFill>
                  <a:schemeClr val="tx1"/>
                </a:solidFill>
                <a:latin typeface="Arial" panose="020B0604020202020204" pitchFamily="34" charset="0"/>
                <a:cs typeface="Arial" panose="020B0604020202020204" pitchFamily="34" charset="0"/>
              </a:rPr>
              <a:t>Mary’s Assumption made it possible for her to be present to all people everywhere as she is enjoying her heavenly life with God, Jesus all the Saints all people who have died.</a:t>
            </a:r>
          </a:p>
          <a:p>
            <a:r>
              <a:rPr lang="en-NZ" sz="2000" b="1" dirty="0">
                <a:solidFill>
                  <a:srgbClr val="1051A8"/>
                </a:solidFill>
                <a:latin typeface="Arial" panose="020B0604020202020204" pitchFamily="34" charset="0"/>
                <a:cs typeface="Arial" panose="020B0604020202020204" pitchFamily="34" charset="0"/>
              </a:rPr>
              <a:t>What do you imagine heavenly life is like?</a:t>
            </a:r>
          </a:p>
        </p:txBody>
      </p:sp>
      <p:sp>
        <p:nvSpPr>
          <p:cNvPr id="15" name="TextBox 14">
            <a:extLst>
              <a:ext uri="{FF2B5EF4-FFF2-40B4-BE49-F238E27FC236}">
                <a16:creationId xmlns:a16="http://schemas.microsoft.com/office/drawing/2014/main" id="{4357F60B-43C3-49B4-8D90-4E3FCF3A1245}"/>
              </a:ext>
            </a:extLst>
          </p:cNvPr>
          <p:cNvSpPr txBox="1"/>
          <p:nvPr/>
        </p:nvSpPr>
        <p:spPr>
          <a:xfrm>
            <a:off x="3495997" y="6488668"/>
            <a:ext cx="5200005" cy="230832"/>
          </a:xfrm>
          <a:prstGeom prst="rect">
            <a:avLst/>
          </a:prstGeom>
          <a:noFill/>
        </p:spPr>
        <p:txBody>
          <a:bodyPr wrap="square" rtlCol="0">
            <a:spAutoFit/>
          </a:bodyPr>
          <a:lstStyle/>
          <a:p>
            <a:pPr algn="ctr"/>
            <a:r>
              <a:rPr lang="en-NZ" sz="900" dirty="0">
                <a:solidFill>
                  <a:schemeClr val="bg1"/>
                </a:solidFill>
                <a:latin typeface="Arial" panose="020B0604020202020204" pitchFamily="34" charset="0"/>
                <a:cs typeface="Arial" panose="020B0604020202020204" pitchFamily="34" charset="0"/>
              </a:rPr>
              <a:t>Click each card to move through (6) and “Reset” to start over</a:t>
            </a:r>
            <a:r>
              <a:rPr lang="en-NZ" sz="900" dirty="0" smtClean="0">
                <a:solidFill>
                  <a:schemeClr val="bg1"/>
                </a:solidFill>
                <a:latin typeface="Arial" panose="020B0604020202020204" pitchFamily="34" charset="0"/>
                <a:cs typeface="Arial" panose="020B0604020202020204" pitchFamily="34" charset="0"/>
              </a:rPr>
              <a:t>.</a:t>
            </a:r>
            <a:endParaRPr lang="en-NZ" sz="900" dirty="0">
              <a:solidFill>
                <a:schemeClr val="bg1"/>
              </a:solidFill>
              <a:latin typeface="Arial" panose="020B0604020202020204" pitchFamily="34" charset="0"/>
              <a:cs typeface="Arial" panose="020B0604020202020204" pitchFamily="34" charset="0"/>
            </a:endParaRPr>
          </a:p>
        </p:txBody>
      </p:sp>
      <p:sp>
        <p:nvSpPr>
          <p:cNvPr id="17" name="Action Button: Audio">
            <a:hlinkClick r:id="" action="ppaction://noaction" highlightClick="1"/>
          </p:cNvPr>
          <p:cNvSpPr/>
          <p:nvPr/>
        </p:nvSpPr>
        <p:spPr>
          <a:xfrm>
            <a:off x="10278666" y="6428568"/>
            <a:ext cx="360000" cy="360000"/>
          </a:xfrm>
          <a:prstGeom prst="actionButtonSou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extBox: Tool instructions stop"/>
          <p:cNvSpPr txBox="1"/>
          <p:nvPr/>
        </p:nvSpPr>
        <p:spPr>
          <a:xfrm>
            <a:off x="4857170" y="6627168"/>
            <a:ext cx="2512226"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stop </a:t>
            </a:r>
            <a:r>
              <a:rPr lang="en-GB" sz="900" dirty="0" smtClean="0">
                <a:solidFill>
                  <a:schemeClr val="bg1"/>
                </a:solidFill>
                <a:latin typeface="Arial" panose="020B0604020202020204" pitchFamily="34" charset="0"/>
                <a:cs typeface="Arial" panose="020B0604020202020204" pitchFamily="34" charset="0"/>
              </a:rPr>
              <a:t>‘O Queen of All’</a:t>
            </a:r>
            <a:endParaRPr lang="en-GB" sz="900" dirty="0">
              <a:solidFill>
                <a:schemeClr val="bg1"/>
              </a:solidFill>
              <a:latin typeface="Arial" panose="020B0604020202020204" pitchFamily="34" charset="0"/>
              <a:cs typeface="Arial" panose="020B0604020202020204" pitchFamily="34" charset="0"/>
            </a:endParaRPr>
          </a:p>
        </p:txBody>
      </p:sp>
      <p:sp>
        <p:nvSpPr>
          <p:cNvPr id="19" name="TextBox: Tool instructions start"/>
          <p:cNvSpPr txBox="1"/>
          <p:nvPr/>
        </p:nvSpPr>
        <p:spPr>
          <a:xfrm>
            <a:off x="4857172" y="6627168"/>
            <a:ext cx="2505814"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play </a:t>
            </a:r>
            <a:r>
              <a:rPr lang="en-GB" sz="900" dirty="0" smtClean="0">
                <a:solidFill>
                  <a:schemeClr val="bg1"/>
                </a:solidFill>
                <a:latin typeface="Arial" panose="020B0604020202020204" pitchFamily="34" charset="0"/>
                <a:cs typeface="Arial" panose="020B0604020202020204" pitchFamily="34" charset="0"/>
              </a:rPr>
              <a:t>‘O Queen of All’</a:t>
            </a:r>
            <a:endParaRPr lang="en-GB"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6328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exit" presetSubtype="3" fill="hold" grpId="0" nodeType="clickEffect">
                                  <p:stCondLst>
                                    <p:cond delay="0"/>
                                  </p:stCondLst>
                                  <p:childTnLst>
                                    <p:anim calcmode="lin" valueType="num">
                                      <p:cBhvr additive="base">
                                        <p:cTn id="11" dur="500"/>
                                        <p:tgtEl>
                                          <p:spTgt spid="13"/>
                                        </p:tgtEl>
                                        <p:attrNameLst>
                                          <p:attrName>ppt_x</p:attrName>
                                        </p:attrNameLst>
                                      </p:cBhvr>
                                      <p:tavLst>
                                        <p:tav tm="0">
                                          <p:val>
                                            <p:strVal val="ppt_x"/>
                                          </p:val>
                                        </p:tav>
                                        <p:tav tm="100000">
                                          <p:val>
                                            <p:strVal val="1+ppt_w/2"/>
                                          </p:val>
                                        </p:tav>
                                      </p:tavLst>
                                    </p:anim>
                                    <p:anim calcmode="lin" valueType="num">
                                      <p:cBhvr additive="base">
                                        <p:cTn id="12" dur="500"/>
                                        <p:tgtEl>
                                          <p:spTgt spid="13"/>
                                        </p:tgtEl>
                                        <p:attrNameLst>
                                          <p:attrName>ppt_y</p:attrName>
                                        </p:attrNameLst>
                                      </p:cBhvr>
                                      <p:tavLst>
                                        <p:tav tm="0">
                                          <p:val>
                                            <p:strVal val="ppt_y"/>
                                          </p:val>
                                        </p:tav>
                                        <p:tav tm="100000">
                                          <p:val>
                                            <p:strVal val="0-ppt_h/2"/>
                                          </p:val>
                                        </p:tav>
                                      </p:tavLst>
                                    </p:anim>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 presetClass="exit" presetSubtype="3" fill="hold" grpId="0"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1+ppt_w/2"/>
                                          </p:val>
                                        </p:tav>
                                      </p:tavLst>
                                    </p:anim>
                                    <p:anim calcmode="lin" valueType="num">
                                      <p:cBhvr additive="base">
                                        <p:cTn id="19" dur="500"/>
                                        <p:tgtEl>
                                          <p:spTgt spid="12"/>
                                        </p:tgtEl>
                                        <p:attrNameLst>
                                          <p:attrName>ppt_y</p:attrName>
                                        </p:attrNameLst>
                                      </p:cBhvr>
                                      <p:tavLst>
                                        <p:tav tm="0">
                                          <p:val>
                                            <p:strVal val="ppt_y"/>
                                          </p:val>
                                        </p:tav>
                                        <p:tav tm="100000">
                                          <p:val>
                                            <p:strVal val="0-ppt_h/2"/>
                                          </p:val>
                                        </p:tav>
                                      </p:tavLst>
                                    </p:anim>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2" presetClass="exit" presetSubtype="3" fill="hold" grpId="0" nodeType="clickEffect">
                                  <p:stCondLst>
                                    <p:cond delay="0"/>
                                  </p:stCondLst>
                                  <p:childTnLst>
                                    <p:anim calcmode="lin" valueType="num">
                                      <p:cBhvr additive="base">
                                        <p:cTn id="25" dur="500"/>
                                        <p:tgtEl>
                                          <p:spTgt spid="11"/>
                                        </p:tgtEl>
                                        <p:attrNameLst>
                                          <p:attrName>ppt_x</p:attrName>
                                        </p:attrNameLst>
                                      </p:cBhvr>
                                      <p:tavLst>
                                        <p:tav tm="0">
                                          <p:val>
                                            <p:strVal val="ppt_x"/>
                                          </p:val>
                                        </p:tav>
                                        <p:tav tm="100000">
                                          <p:val>
                                            <p:strVal val="1+ppt_w/2"/>
                                          </p:val>
                                        </p:tav>
                                      </p:tavLst>
                                    </p:anim>
                                    <p:anim calcmode="lin" valueType="num">
                                      <p:cBhvr additive="base">
                                        <p:cTn id="26" dur="500"/>
                                        <p:tgtEl>
                                          <p:spTgt spid="11"/>
                                        </p:tgtEl>
                                        <p:attrNameLst>
                                          <p:attrName>ppt_y</p:attrName>
                                        </p:attrNameLst>
                                      </p:cBhvr>
                                      <p:tavLst>
                                        <p:tav tm="0">
                                          <p:val>
                                            <p:strVal val="ppt_y"/>
                                          </p:val>
                                        </p:tav>
                                        <p:tav tm="100000">
                                          <p:val>
                                            <p:strVal val="0-ppt_h/2"/>
                                          </p:val>
                                        </p:tav>
                                      </p:tavLst>
                                    </p:anim>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 presetClass="exit" presetSubtype="3" fill="hold" grpId="0" nodeType="clickEffect">
                                  <p:stCondLst>
                                    <p:cond delay="0"/>
                                  </p:stCondLst>
                                  <p:childTnLst>
                                    <p:anim calcmode="lin" valueType="num">
                                      <p:cBhvr additive="base">
                                        <p:cTn id="32" dur="500"/>
                                        <p:tgtEl>
                                          <p:spTgt spid="10"/>
                                        </p:tgtEl>
                                        <p:attrNameLst>
                                          <p:attrName>ppt_x</p:attrName>
                                        </p:attrNameLst>
                                      </p:cBhvr>
                                      <p:tavLst>
                                        <p:tav tm="0">
                                          <p:val>
                                            <p:strVal val="ppt_x"/>
                                          </p:val>
                                        </p:tav>
                                        <p:tav tm="100000">
                                          <p:val>
                                            <p:strVal val="1+ppt_w/2"/>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2" presetClass="exit" presetSubtype="3" fill="hold" grpId="0" nodeType="clickEffect">
                                  <p:stCondLst>
                                    <p:cond delay="0"/>
                                  </p:stCondLst>
                                  <p:childTnLst>
                                    <p:anim calcmode="lin" valueType="num">
                                      <p:cBhvr additive="base">
                                        <p:cTn id="39" dur="500"/>
                                        <p:tgtEl>
                                          <p:spTgt spid="9"/>
                                        </p:tgtEl>
                                        <p:attrNameLst>
                                          <p:attrName>ppt_x</p:attrName>
                                        </p:attrNameLst>
                                      </p:cBhvr>
                                      <p:tavLst>
                                        <p:tav tm="0">
                                          <p:val>
                                            <p:strVal val="ppt_x"/>
                                          </p:val>
                                        </p:tav>
                                        <p:tav tm="100000">
                                          <p:val>
                                            <p:strVal val="1+ppt_w/2"/>
                                          </p:val>
                                        </p:tav>
                                      </p:tavLst>
                                    </p:anim>
                                    <p:anim calcmode="lin" valueType="num">
                                      <p:cBhvr additive="base">
                                        <p:cTn id="40" dur="500"/>
                                        <p:tgtEl>
                                          <p:spTgt spid="9"/>
                                        </p:tgtEl>
                                        <p:attrNameLst>
                                          <p:attrName>ppt_y</p:attrName>
                                        </p:attrNameLst>
                                      </p:cBhvr>
                                      <p:tavLst>
                                        <p:tav tm="0">
                                          <p:val>
                                            <p:strVal val="ppt_y"/>
                                          </p:val>
                                        </p:tav>
                                        <p:tav tm="100000">
                                          <p:val>
                                            <p:strVal val="0-ppt_h/2"/>
                                          </p:val>
                                        </p:tav>
                                      </p:tavLst>
                                    </p:anim>
                                    <p:set>
                                      <p:cBhvr>
                                        <p:cTn id="4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2" presetClass="exit" presetSubtype="3" fill="hold" grpId="0" nodeType="clickEffect">
                                  <p:stCondLst>
                                    <p:cond delay="0"/>
                                  </p:stCondLst>
                                  <p:childTnLst>
                                    <p:anim calcmode="lin" valueType="num">
                                      <p:cBhvr additive="base">
                                        <p:cTn id="46" dur="500"/>
                                        <p:tgtEl>
                                          <p:spTgt spid="3"/>
                                        </p:tgtEl>
                                        <p:attrNameLst>
                                          <p:attrName>ppt_x</p:attrName>
                                        </p:attrNameLst>
                                      </p:cBhvr>
                                      <p:tavLst>
                                        <p:tav tm="0">
                                          <p:val>
                                            <p:strVal val="ppt_x"/>
                                          </p:val>
                                        </p:tav>
                                        <p:tav tm="100000">
                                          <p:val>
                                            <p:strVal val="1+ppt_w/2"/>
                                          </p:val>
                                        </p:tav>
                                      </p:tavLst>
                                    </p:anim>
                                    <p:anim calcmode="lin" valueType="num">
                                      <p:cBhvr additive="base">
                                        <p:cTn id="47" dur="500"/>
                                        <p:tgtEl>
                                          <p:spTgt spid="3"/>
                                        </p:tgtEl>
                                        <p:attrNameLst>
                                          <p:attrName>ppt_y</p:attrName>
                                        </p:attrNameLst>
                                      </p:cBhvr>
                                      <p:tavLst>
                                        <p:tav tm="0">
                                          <p:val>
                                            <p:strVal val="ppt_y"/>
                                          </p:val>
                                        </p:tav>
                                        <p:tav tm="100000">
                                          <p:val>
                                            <p:strVal val="0-ppt_h/2"/>
                                          </p:val>
                                        </p:tav>
                                      </p:tavLst>
                                    </p:anim>
                                    <p:set>
                                      <p:cBhvr>
                                        <p:cTn id="48"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31" presetClass="entr" presetSubtype="0" fill="hold" grpId="1" nodeType="with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1000" fill="hold"/>
                                        <p:tgtEl>
                                          <p:spTgt spid="13"/>
                                        </p:tgtEl>
                                        <p:attrNameLst>
                                          <p:attrName>ppt_w</p:attrName>
                                        </p:attrNameLst>
                                      </p:cBhvr>
                                      <p:tavLst>
                                        <p:tav tm="0">
                                          <p:val>
                                            <p:fltVal val="0"/>
                                          </p:val>
                                        </p:tav>
                                        <p:tav tm="100000">
                                          <p:val>
                                            <p:strVal val="#ppt_w"/>
                                          </p:val>
                                        </p:tav>
                                      </p:tavLst>
                                    </p:anim>
                                    <p:anim calcmode="lin" valueType="num">
                                      <p:cBhvr>
                                        <p:cTn id="55" dur="1000" fill="hold"/>
                                        <p:tgtEl>
                                          <p:spTgt spid="13"/>
                                        </p:tgtEl>
                                        <p:attrNameLst>
                                          <p:attrName>ppt_h</p:attrName>
                                        </p:attrNameLst>
                                      </p:cBhvr>
                                      <p:tavLst>
                                        <p:tav tm="0">
                                          <p:val>
                                            <p:fltVal val="0"/>
                                          </p:val>
                                        </p:tav>
                                        <p:tav tm="100000">
                                          <p:val>
                                            <p:strVal val="#ppt_h"/>
                                          </p:val>
                                        </p:tav>
                                      </p:tavLst>
                                    </p:anim>
                                    <p:anim calcmode="lin" valueType="num">
                                      <p:cBhvr>
                                        <p:cTn id="56" dur="1000" fill="hold"/>
                                        <p:tgtEl>
                                          <p:spTgt spid="13"/>
                                        </p:tgtEl>
                                        <p:attrNameLst>
                                          <p:attrName>style.rotation</p:attrName>
                                        </p:attrNameLst>
                                      </p:cBhvr>
                                      <p:tavLst>
                                        <p:tav tm="0">
                                          <p:val>
                                            <p:fltVal val="90"/>
                                          </p:val>
                                        </p:tav>
                                        <p:tav tm="100000">
                                          <p:val>
                                            <p:fltVal val="0"/>
                                          </p:val>
                                        </p:tav>
                                      </p:tavLst>
                                    </p:anim>
                                    <p:animEffect transition="in" filter="fade">
                                      <p:cBhvr>
                                        <p:cTn id="57" dur="1000"/>
                                        <p:tgtEl>
                                          <p:spTgt spid="13"/>
                                        </p:tgtEl>
                                      </p:cBhvr>
                                    </p:animEffect>
                                  </p:childTnLst>
                                </p:cTn>
                              </p:par>
                              <p:par>
                                <p:cTn id="58" presetID="31" presetClass="entr" presetSubtype="0" fill="hold" grpId="1"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style.rotation</p:attrName>
                                        </p:attrNameLst>
                                      </p:cBhvr>
                                      <p:tavLst>
                                        <p:tav tm="0">
                                          <p:val>
                                            <p:fltVal val="90"/>
                                          </p:val>
                                        </p:tav>
                                        <p:tav tm="100000">
                                          <p:val>
                                            <p:fltVal val="0"/>
                                          </p:val>
                                        </p:tav>
                                      </p:tavLst>
                                    </p:anim>
                                    <p:animEffect transition="in" filter="fade">
                                      <p:cBhvr>
                                        <p:cTn id="63" dur="1000"/>
                                        <p:tgtEl>
                                          <p:spTgt spid="12"/>
                                        </p:tgtEl>
                                      </p:cBhvr>
                                    </p:animEffect>
                                  </p:childTnLst>
                                </p:cTn>
                              </p:par>
                              <p:par>
                                <p:cTn id="64" presetID="31" presetClass="entr" presetSubtype="0" fill="hold" grpId="1"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1000" fill="hold"/>
                                        <p:tgtEl>
                                          <p:spTgt spid="11"/>
                                        </p:tgtEl>
                                        <p:attrNameLst>
                                          <p:attrName>ppt_w</p:attrName>
                                        </p:attrNameLst>
                                      </p:cBhvr>
                                      <p:tavLst>
                                        <p:tav tm="0">
                                          <p:val>
                                            <p:fltVal val="0"/>
                                          </p:val>
                                        </p:tav>
                                        <p:tav tm="100000">
                                          <p:val>
                                            <p:strVal val="#ppt_w"/>
                                          </p:val>
                                        </p:tav>
                                      </p:tavLst>
                                    </p:anim>
                                    <p:anim calcmode="lin" valueType="num">
                                      <p:cBhvr>
                                        <p:cTn id="67" dur="1000" fill="hold"/>
                                        <p:tgtEl>
                                          <p:spTgt spid="11"/>
                                        </p:tgtEl>
                                        <p:attrNameLst>
                                          <p:attrName>ppt_h</p:attrName>
                                        </p:attrNameLst>
                                      </p:cBhvr>
                                      <p:tavLst>
                                        <p:tav tm="0">
                                          <p:val>
                                            <p:fltVal val="0"/>
                                          </p:val>
                                        </p:tav>
                                        <p:tav tm="100000">
                                          <p:val>
                                            <p:strVal val="#ppt_h"/>
                                          </p:val>
                                        </p:tav>
                                      </p:tavLst>
                                    </p:anim>
                                    <p:anim calcmode="lin" valueType="num">
                                      <p:cBhvr>
                                        <p:cTn id="68" dur="1000" fill="hold"/>
                                        <p:tgtEl>
                                          <p:spTgt spid="11"/>
                                        </p:tgtEl>
                                        <p:attrNameLst>
                                          <p:attrName>style.rotation</p:attrName>
                                        </p:attrNameLst>
                                      </p:cBhvr>
                                      <p:tavLst>
                                        <p:tav tm="0">
                                          <p:val>
                                            <p:fltVal val="90"/>
                                          </p:val>
                                        </p:tav>
                                        <p:tav tm="100000">
                                          <p:val>
                                            <p:fltVal val="0"/>
                                          </p:val>
                                        </p:tav>
                                      </p:tavLst>
                                    </p:anim>
                                    <p:animEffect transition="in" filter="fade">
                                      <p:cBhvr>
                                        <p:cTn id="69" dur="1000"/>
                                        <p:tgtEl>
                                          <p:spTgt spid="11"/>
                                        </p:tgtEl>
                                      </p:cBhvr>
                                    </p:animEffect>
                                  </p:childTnLst>
                                </p:cTn>
                              </p:par>
                              <p:par>
                                <p:cTn id="70" presetID="31" presetClass="entr" presetSubtype="0" fill="hold" grpId="1" nodeType="with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anim calcmode="lin" valueType="num">
                                      <p:cBhvr>
                                        <p:cTn id="74" dur="1000" fill="hold"/>
                                        <p:tgtEl>
                                          <p:spTgt spid="10"/>
                                        </p:tgtEl>
                                        <p:attrNameLst>
                                          <p:attrName>style.rotation</p:attrName>
                                        </p:attrNameLst>
                                      </p:cBhvr>
                                      <p:tavLst>
                                        <p:tav tm="0">
                                          <p:val>
                                            <p:fltVal val="90"/>
                                          </p:val>
                                        </p:tav>
                                        <p:tav tm="100000">
                                          <p:val>
                                            <p:fltVal val="0"/>
                                          </p:val>
                                        </p:tav>
                                      </p:tavLst>
                                    </p:anim>
                                    <p:animEffect transition="in" filter="fade">
                                      <p:cBhvr>
                                        <p:cTn id="75" dur="1000"/>
                                        <p:tgtEl>
                                          <p:spTgt spid="10"/>
                                        </p:tgtEl>
                                      </p:cBhvr>
                                    </p:animEffect>
                                  </p:childTnLst>
                                </p:cTn>
                              </p:par>
                              <p:par>
                                <p:cTn id="76" presetID="31" presetClass="entr" presetSubtype="0" fill="hold" grpId="1" nodeType="withEffect">
                                  <p:stCondLst>
                                    <p:cond delay="0"/>
                                  </p:stCondLst>
                                  <p:childTnLst>
                                    <p:set>
                                      <p:cBhvr>
                                        <p:cTn id="77" dur="1" fill="hold">
                                          <p:stCondLst>
                                            <p:cond delay="0"/>
                                          </p:stCondLst>
                                        </p:cTn>
                                        <p:tgtEl>
                                          <p:spTgt spid="9"/>
                                        </p:tgtEl>
                                        <p:attrNameLst>
                                          <p:attrName>style.visibility</p:attrName>
                                        </p:attrNameLst>
                                      </p:cBhvr>
                                      <p:to>
                                        <p:strVal val="visible"/>
                                      </p:to>
                                    </p:set>
                                    <p:anim calcmode="lin" valueType="num">
                                      <p:cBhvr>
                                        <p:cTn id="78" dur="1000" fill="hold"/>
                                        <p:tgtEl>
                                          <p:spTgt spid="9"/>
                                        </p:tgtEl>
                                        <p:attrNameLst>
                                          <p:attrName>ppt_w</p:attrName>
                                        </p:attrNameLst>
                                      </p:cBhvr>
                                      <p:tavLst>
                                        <p:tav tm="0">
                                          <p:val>
                                            <p:fltVal val="0"/>
                                          </p:val>
                                        </p:tav>
                                        <p:tav tm="100000">
                                          <p:val>
                                            <p:strVal val="#ppt_w"/>
                                          </p:val>
                                        </p:tav>
                                      </p:tavLst>
                                    </p:anim>
                                    <p:anim calcmode="lin" valueType="num">
                                      <p:cBhvr>
                                        <p:cTn id="79" dur="1000" fill="hold"/>
                                        <p:tgtEl>
                                          <p:spTgt spid="9"/>
                                        </p:tgtEl>
                                        <p:attrNameLst>
                                          <p:attrName>ppt_h</p:attrName>
                                        </p:attrNameLst>
                                      </p:cBhvr>
                                      <p:tavLst>
                                        <p:tav tm="0">
                                          <p:val>
                                            <p:fltVal val="0"/>
                                          </p:val>
                                        </p:tav>
                                        <p:tav tm="100000">
                                          <p:val>
                                            <p:strVal val="#ppt_h"/>
                                          </p:val>
                                        </p:tav>
                                      </p:tavLst>
                                    </p:anim>
                                    <p:anim calcmode="lin" valueType="num">
                                      <p:cBhvr>
                                        <p:cTn id="80" dur="1000" fill="hold"/>
                                        <p:tgtEl>
                                          <p:spTgt spid="9"/>
                                        </p:tgtEl>
                                        <p:attrNameLst>
                                          <p:attrName>style.rotation</p:attrName>
                                        </p:attrNameLst>
                                      </p:cBhvr>
                                      <p:tavLst>
                                        <p:tav tm="0">
                                          <p:val>
                                            <p:fltVal val="90"/>
                                          </p:val>
                                        </p:tav>
                                        <p:tav tm="100000">
                                          <p:val>
                                            <p:fltVal val="0"/>
                                          </p:val>
                                        </p:tav>
                                      </p:tavLst>
                                    </p:anim>
                                    <p:animEffect transition="in" filter="fade">
                                      <p:cBhvr>
                                        <p:cTn id="81" dur="1000"/>
                                        <p:tgtEl>
                                          <p:spTgt spid="9"/>
                                        </p:tgtEl>
                                      </p:cBhvr>
                                    </p:animEffect>
                                  </p:childTnLst>
                                </p:cTn>
                              </p:par>
                              <p:par>
                                <p:cTn id="82" presetID="31" presetClass="entr" presetSubtype="0" fill="hold" grpId="1" nodeType="withEffect">
                                  <p:stCondLst>
                                    <p:cond delay="0"/>
                                  </p:stCondLst>
                                  <p:childTnLst>
                                    <p:set>
                                      <p:cBhvr>
                                        <p:cTn id="83" dur="1" fill="hold">
                                          <p:stCondLst>
                                            <p:cond delay="0"/>
                                          </p:stCondLst>
                                        </p:cTn>
                                        <p:tgtEl>
                                          <p:spTgt spid="3"/>
                                        </p:tgtEl>
                                        <p:attrNameLst>
                                          <p:attrName>style.visibility</p:attrName>
                                        </p:attrNameLst>
                                      </p:cBhvr>
                                      <p:to>
                                        <p:strVal val="visible"/>
                                      </p:to>
                                    </p:set>
                                    <p:anim calcmode="lin" valueType="num">
                                      <p:cBhvr>
                                        <p:cTn id="84" dur="1000" fill="hold"/>
                                        <p:tgtEl>
                                          <p:spTgt spid="3"/>
                                        </p:tgtEl>
                                        <p:attrNameLst>
                                          <p:attrName>ppt_w</p:attrName>
                                        </p:attrNameLst>
                                      </p:cBhvr>
                                      <p:tavLst>
                                        <p:tav tm="0">
                                          <p:val>
                                            <p:fltVal val="0"/>
                                          </p:val>
                                        </p:tav>
                                        <p:tav tm="100000">
                                          <p:val>
                                            <p:strVal val="#ppt_w"/>
                                          </p:val>
                                        </p:tav>
                                      </p:tavLst>
                                    </p:anim>
                                    <p:anim calcmode="lin" valueType="num">
                                      <p:cBhvr>
                                        <p:cTn id="85" dur="1000" fill="hold"/>
                                        <p:tgtEl>
                                          <p:spTgt spid="3"/>
                                        </p:tgtEl>
                                        <p:attrNameLst>
                                          <p:attrName>ppt_h</p:attrName>
                                        </p:attrNameLst>
                                      </p:cBhvr>
                                      <p:tavLst>
                                        <p:tav tm="0">
                                          <p:val>
                                            <p:fltVal val="0"/>
                                          </p:val>
                                        </p:tav>
                                        <p:tav tm="100000">
                                          <p:val>
                                            <p:strVal val="#ppt_h"/>
                                          </p:val>
                                        </p:tav>
                                      </p:tavLst>
                                    </p:anim>
                                    <p:anim calcmode="lin" valueType="num">
                                      <p:cBhvr>
                                        <p:cTn id="86" dur="1000" fill="hold"/>
                                        <p:tgtEl>
                                          <p:spTgt spid="3"/>
                                        </p:tgtEl>
                                        <p:attrNameLst>
                                          <p:attrName>style.rotation</p:attrName>
                                        </p:attrNameLst>
                                      </p:cBhvr>
                                      <p:tavLst>
                                        <p:tav tm="0">
                                          <p:val>
                                            <p:fltVal val="90"/>
                                          </p:val>
                                        </p:tav>
                                        <p:tav tm="100000">
                                          <p:val>
                                            <p:fltVal val="0"/>
                                          </p:val>
                                        </p:tav>
                                      </p:tavLst>
                                    </p:anim>
                                    <p:animEffect transition="in" filter="fade">
                                      <p:cBhvr>
                                        <p:cTn id="87" dur="1000"/>
                                        <p:tgtEl>
                                          <p:spTgt spid="3"/>
                                        </p:tgtEl>
                                      </p:cBhvr>
                                    </p:animEffect>
                                  </p:childTnLst>
                                </p:cTn>
                              </p:par>
                            </p:childTnLst>
                          </p:cTn>
                        </p:par>
                      </p:childTnLst>
                    </p:cTn>
                  </p:par>
                </p:childTnLst>
              </p:cTn>
              <p:nextCondLst>
                <p:cond evt="onClick" delay="0">
                  <p:tgtEl>
                    <p:spTgt spid="14"/>
                  </p:tgtEl>
                </p:cond>
              </p:nextCondLst>
            </p:seq>
            <p:seq concurrent="1" nextAc="seek">
              <p:cTn id="88" restart="whenNotActive" fill="hold" evtFilter="cancelBubble" nodeType="interactiveSeq">
                <p:stCondLst>
                  <p:cond evt="onClick" delay="0">
                    <p:tgtEl>
                      <p:spTgt spid="17"/>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500"/>
                                        <p:tgtEl>
                                          <p:spTgt spid="18"/>
                                        </p:tgtEl>
                                      </p:cBhvr>
                                    </p:animEffect>
                                  </p:childTnLst>
                                </p:cTn>
                              </p:par>
                              <p:par>
                                <p:cTn id="94" presetID="10" presetClass="exit" presetSubtype="0" fill="hold" grpId="1" nodeType="withEffect">
                                  <p:stCondLst>
                                    <p:cond delay="0"/>
                                  </p:stCondLst>
                                  <p:childTnLst>
                                    <p:animEffect transition="out" filter="fade">
                                      <p:cBhvr>
                                        <p:cTn id="95" dur="500"/>
                                        <p:tgtEl>
                                          <p:spTgt spid="19"/>
                                        </p:tgtEl>
                                      </p:cBhvr>
                                    </p:animEffect>
                                    <p:set>
                                      <p:cBhvr>
                                        <p:cTn id="96" dur="1" fill="hold">
                                          <p:stCondLst>
                                            <p:cond delay="499"/>
                                          </p:stCondLst>
                                        </p:cTn>
                                        <p:tgtEl>
                                          <p:spTgt spid="19"/>
                                        </p:tgtEl>
                                        <p:attrNameLst>
                                          <p:attrName>style.visibility</p:attrName>
                                        </p:attrNameLst>
                                      </p:cBhvr>
                                      <p:to>
                                        <p:strVal val="hidden"/>
                                      </p:to>
                                    </p:set>
                                  </p:childTnLst>
                                </p:cTn>
                              </p:par>
                              <p:par>
                                <p:cTn id="97" presetID="1" presetClass="mediacall" presetSubtype="0" fill="hold" nodeType="withEffect">
                                  <p:stCondLst>
                                    <p:cond delay="0"/>
                                  </p:stCondLst>
                                  <p:childTnLst>
                                    <p:cmd type="call" cmd="playFrom(0.0)">
                                      <p:cBhvr>
                                        <p:cTn id="98" dur="206102" fill="hold"/>
                                        <p:tgtEl>
                                          <p:spTgt spid="20"/>
                                        </p:tgtEl>
                                      </p:cBhvr>
                                    </p:cmd>
                                  </p:childTnLst>
                                </p:cTn>
                              </p:par>
                              <p:par>
                                <p:cTn id="99" presetID="1" presetClass="emph" presetSubtype="2" fill="hold" nodeType="withEffect">
                                  <p:stCondLst>
                                    <p:cond delay="0"/>
                                  </p:stCondLst>
                                  <p:childTnLst>
                                    <p:animClr clrSpc="rgb" dir="cw">
                                      <p:cBhvr>
                                        <p:cTn id="100" dur="1000" fill="hold"/>
                                        <p:tgtEl>
                                          <p:spTgt spid="17"/>
                                        </p:tgtEl>
                                        <p:attrNameLst>
                                          <p:attrName>fillcolor</p:attrName>
                                        </p:attrNameLst>
                                      </p:cBhvr>
                                      <p:to>
                                        <a:srgbClr val="C0504D"/>
                                      </p:to>
                                    </p:animClr>
                                    <p:set>
                                      <p:cBhvr>
                                        <p:cTn id="101" dur="1000" fill="hold"/>
                                        <p:tgtEl>
                                          <p:spTgt spid="17"/>
                                        </p:tgtEl>
                                        <p:attrNameLst>
                                          <p:attrName>fill.type</p:attrName>
                                        </p:attrNameLst>
                                      </p:cBhvr>
                                      <p:to>
                                        <p:strVal val="solid"/>
                                      </p:to>
                                    </p:set>
                                    <p:set>
                                      <p:cBhvr>
                                        <p:cTn id="102" dur="1000" fill="hold"/>
                                        <p:tgtEl>
                                          <p:spTgt spid="17"/>
                                        </p:tgtEl>
                                        <p:attrNameLst>
                                          <p:attrName>fill.on</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3" presetClass="mediacall" presetSubtype="0" fill="hold" nodeType="clickEffect">
                                  <p:stCondLst>
                                    <p:cond delay="0"/>
                                  </p:stCondLst>
                                  <p:childTnLst>
                                    <p:cmd type="call" cmd="stop">
                                      <p:cBhvr>
                                        <p:cTn id="106" dur="1" fill="hold"/>
                                        <p:tgtEl>
                                          <p:spTgt spid="20"/>
                                        </p:tgtEl>
                                      </p:cBhvr>
                                    </p:cmd>
                                  </p:childTnLst>
                                </p:cTn>
                              </p:par>
                              <p:par>
                                <p:cTn id="107" presetID="1" presetClass="emph" presetSubtype="2" fill="hold" nodeType="withEffect">
                                  <p:stCondLst>
                                    <p:cond delay="0"/>
                                  </p:stCondLst>
                                  <p:childTnLst>
                                    <p:animClr clrSpc="rgb" dir="cw">
                                      <p:cBhvr>
                                        <p:cTn id="108" dur="2000" fill="hold"/>
                                        <p:tgtEl>
                                          <p:spTgt spid="17"/>
                                        </p:tgtEl>
                                        <p:attrNameLst>
                                          <p:attrName>fillcolor</p:attrName>
                                        </p:attrNameLst>
                                      </p:cBhvr>
                                      <p:to>
                                        <a:schemeClr val="bg1"/>
                                      </p:to>
                                    </p:animClr>
                                    <p:set>
                                      <p:cBhvr>
                                        <p:cTn id="109" dur="2000" fill="hold"/>
                                        <p:tgtEl>
                                          <p:spTgt spid="17"/>
                                        </p:tgtEl>
                                        <p:attrNameLst>
                                          <p:attrName>fill.type</p:attrName>
                                        </p:attrNameLst>
                                      </p:cBhvr>
                                      <p:to>
                                        <p:strVal val="solid"/>
                                      </p:to>
                                    </p:set>
                                    <p:set>
                                      <p:cBhvr>
                                        <p:cTn id="110" dur="2000" fill="hold"/>
                                        <p:tgtEl>
                                          <p:spTgt spid="17"/>
                                        </p:tgtEl>
                                        <p:attrNameLst>
                                          <p:attrName>fill.on</p:attrName>
                                        </p:attrNameLst>
                                      </p:cBhvr>
                                      <p:to>
                                        <p:strVal val="true"/>
                                      </p:to>
                                    </p:set>
                                  </p:childTnLst>
                                </p:cTn>
                              </p:par>
                              <p:par>
                                <p:cTn id="111" presetID="10" presetClass="exit" presetSubtype="0" fill="hold" grpId="1" nodeType="withEffect">
                                  <p:stCondLst>
                                    <p:cond delay="0"/>
                                  </p:stCondLst>
                                  <p:childTnLst>
                                    <p:animEffect transition="out" filter="fade">
                                      <p:cBhvr>
                                        <p:cTn id="112" dur="500"/>
                                        <p:tgtEl>
                                          <p:spTgt spid="18"/>
                                        </p:tgtEl>
                                      </p:cBhvr>
                                    </p:animEffect>
                                    <p:set>
                                      <p:cBhvr>
                                        <p:cTn id="113" dur="1" fill="hold">
                                          <p:stCondLst>
                                            <p:cond delay="499"/>
                                          </p:stCondLst>
                                        </p:cTn>
                                        <p:tgtEl>
                                          <p:spTgt spid="18"/>
                                        </p:tgtEl>
                                        <p:attrNameLst>
                                          <p:attrName>style.visibility</p:attrName>
                                        </p:attrNameLst>
                                      </p:cBhvr>
                                      <p:to>
                                        <p:strVal val="hidden"/>
                                      </p:to>
                                    </p:set>
                                  </p:childTnLst>
                                </p:cTn>
                              </p:par>
                              <p:par>
                                <p:cTn id="114" presetID="10" presetClass="entr" presetSubtype="0" fill="hold" grpId="2" nodeType="with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fade">
                                      <p:cBhvr>
                                        <p:cTn id="116" dur="500"/>
                                        <p:tgtEl>
                                          <p:spTgt spid="19"/>
                                        </p:tgtEl>
                                      </p:cBhvr>
                                    </p:animEffect>
                                  </p:childTnLst>
                                </p:cTn>
                              </p:par>
                            </p:childTnLst>
                          </p:cTn>
                        </p:par>
                      </p:childTnLst>
                    </p:cTn>
                  </p:par>
                </p:childTnLst>
              </p:cTn>
              <p:nextCondLst>
                <p:cond evt="onClick" delay="0">
                  <p:tgtEl>
                    <p:spTgt spid="17"/>
                  </p:tgtEl>
                </p:cond>
              </p:nextCondLst>
            </p:seq>
            <p:audio>
              <p:cMediaNode vol="80000">
                <p:cTn id="117" fill="hold" display="0">
                  <p:stCondLst>
                    <p:cond delay="indefinite"/>
                  </p:stCondLst>
                  <p:endCondLst>
                    <p:cond evt="onStopAudio" delay="0">
                      <p:tgtEl>
                        <p:sldTgt/>
                      </p:tgtEl>
                    </p:cond>
                  </p:endCondLst>
                </p:cTn>
                <p:tgtEl>
                  <p:spTgt spid="20"/>
                </p:tgtEl>
              </p:cMediaNode>
            </p:audio>
          </p:childTnLst>
        </p:cTn>
      </p:par>
    </p:tnLst>
    <p:bldLst>
      <p:bldP spid="3" grpId="0" animBg="1"/>
      <p:bldP spid="3"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8" grpId="0"/>
      <p:bldP spid="18" grpId="1"/>
      <p:bldP spid="19" grpId="0"/>
      <p:bldP spid="19" grpId="1"/>
      <p:bldP spid="19"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2731</TotalTime>
  <Words>2916</Words>
  <Application>Microsoft Office PowerPoint</Application>
  <PresentationFormat>Widescreen</PresentationFormat>
  <Paragraphs>399</Paragraphs>
  <Slides>13</Slides>
  <Notes>12</Notes>
  <HiddenSlides>2</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 BERKLEY</vt:lpstr>
      <vt:lpstr>Arial</vt:lpstr>
      <vt:lpstr>Arial Black</vt:lpstr>
      <vt:lpstr>Calibri</vt:lpstr>
      <vt:lpstr>Calibri Light</vt:lpstr>
      <vt:lpstr>Cambria</vt:lpstr>
      <vt:lpstr>Comic Sans MS</vt:lpstr>
      <vt:lpstr>Segoe UI</vt:lpstr>
      <vt:lpstr>Wingdings</vt:lpstr>
      <vt:lpstr>Office Theme</vt:lpstr>
      <vt:lpstr>Mary of the Assumption is the Patron of Aotearoa  New Zealand</vt:lpstr>
      <vt:lpstr>Learning Intentions</vt:lpstr>
      <vt:lpstr>Mary looks after our land  and the lands of our birth</vt:lpstr>
      <vt:lpstr>Mary’s life in Nazareth was like  the other women in the town</vt:lpstr>
      <vt:lpstr>Mary’s life in Nazareth was like  the other women in the town</vt:lpstr>
      <vt:lpstr>Since Mary’s Assumption into heaven she is present to people everywhere</vt:lpstr>
      <vt:lpstr>Mary is the protector of all people</vt:lpstr>
      <vt:lpstr>Celebrating the feast of Mary’s Assumption</vt:lpstr>
      <vt:lpstr>Mary is living her heavenly life with God </vt:lpstr>
      <vt:lpstr>Check up</vt:lpstr>
      <vt:lpstr>Time for Reflection</vt:lpstr>
      <vt:lpstr>Mary looks after our land and the lands of our birth</vt:lpstr>
      <vt:lpstr>Celebrating the feast of Mary’s Assumption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McCairn</dc:creator>
  <cp:lastModifiedBy>Pierre Schmits</cp:lastModifiedBy>
  <cp:revision>53</cp:revision>
  <dcterms:created xsi:type="dcterms:W3CDTF">2017-06-23T10:19:38Z</dcterms:created>
  <dcterms:modified xsi:type="dcterms:W3CDTF">2017-07-24T23:37:51Z</dcterms:modified>
</cp:coreProperties>
</file>