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257" r:id="rId3"/>
    <p:sldId id="258" r:id="rId4"/>
    <p:sldId id="288" r:id="rId5"/>
    <p:sldId id="289" r:id="rId6"/>
    <p:sldId id="290" r:id="rId7"/>
    <p:sldId id="278" r:id="rId8"/>
    <p:sldId id="279" r:id="rId9"/>
    <p:sldId id="291" r:id="rId10"/>
    <p:sldId id="283" r:id="rId11"/>
    <p:sldId id="293" r:id="rId12"/>
    <p:sldId id="275" r:id="rId13"/>
    <p:sldId id="269" r:id="rId14"/>
    <p:sldId id="271" r:id="rId15"/>
    <p:sldId id="287" r:id="rId16"/>
    <p:sldId id="292" r:id="rId17"/>
    <p:sldId id="284" r:id="rId18"/>
    <p:sldId id="263" r:id="rId19"/>
    <p:sldId id="286"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4FE"/>
    <a:srgbClr val="4878F9"/>
    <a:srgbClr val="396BF1"/>
    <a:srgbClr val="2F5DDE"/>
    <a:srgbClr val="4F7DBD"/>
    <a:srgbClr val="5D89C9"/>
    <a:srgbClr val="F3D0A2"/>
    <a:srgbClr val="D59E65"/>
    <a:srgbClr val="1F3C7D"/>
    <a:srgbClr val="A1B7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48" autoAdjust="0"/>
    <p:restoredTop sz="91977" autoAdjust="0"/>
  </p:normalViewPr>
  <p:slideViewPr>
    <p:cSldViewPr snapToGrid="0">
      <p:cViewPr>
        <p:scale>
          <a:sx n="90" d="100"/>
          <a:sy n="90" d="100"/>
        </p:scale>
        <p:origin x="2712" y="840"/>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25/07/2017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JcSyaRU0k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PJcSyaRU0k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i3cm45ki1m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Feast of the Assumption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the students to read the title and look closely at the image and define the meaning of the word ‘Assumption’.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Invite students to share something they know about Mary’s Assumption into heaven and how through this she shares in the resurrection of her son Jesus.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background notes for teachers and children on overview for Slide 4A before starting to use the resource. Create a Mary prayer focus and use the Mary songs in class prayer this week – see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Left "lesson" as this refers to the lesson in class.</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We honour Mary’ Assumption day as a Holy Day of Obligation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Discuss how some of the ideas from this resource could be used in the parish celebration of the Eucharist to celebrate this Holy Day of Obligation.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Bring up the I pop up</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ANSWERS IN </a:t>
            </a:r>
            <a:r>
              <a:rPr lang="en-US" sz="1200" b="1" kern="1200" dirty="0" smtClean="0">
                <a:solidFill>
                  <a:schemeClr val="tx1"/>
                </a:solidFill>
                <a:effectLst/>
                <a:latin typeface="+mn-lt"/>
                <a:ea typeface="+mn-ea"/>
                <a:cs typeface="+mn-cs"/>
              </a:rPr>
              <a:t>BRACKETS</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 What does a Holy Day of Obligation mean? (These are special feast days in the Liturgical Year on which Catholics are expected to gather and celebrate Eucharist.)</a:t>
            </a:r>
          </a:p>
          <a:p>
            <a:pPr lvl="0"/>
            <a:r>
              <a:rPr lang="en-NZ" sz="1200" kern="1200" dirty="0" smtClean="0">
                <a:solidFill>
                  <a:schemeClr val="tx1"/>
                </a:solidFill>
                <a:effectLst/>
                <a:latin typeface="+mn-lt"/>
                <a:ea typeface="+mn-ea"/>
                <a:cs typeface="+mn-cs"/>
              </a:rPr>
              <a:t>- What day every week is a Holy Day of Obligation and why? (Every Sunday.)</a:t>
            </a:r>
          </a:p>
          <a:p>
            <a:pPr lvl="0"/>
            <a:r>
              <a:rPr lang="en-NZ" sz="1200" kern="1200" dirty="0" smtClean="0">
                <a:solidFill>
                  <a:schemeClr val="tx1"/>
                </a:solidFill>
                <a:effectLst/>
                <a:latin typeface="+mn-lt"/>
                <a:ea typeface="+mn-ea"/>
                <a:cs typeface="+mn-cs"/>
              </a:rPr>
              <a:t>- What are the two feast days that are Holy Days of Obligation in </a:t>
            </a:r>
            <a:r>
              <a:rPr lang="en-NZ" sz="1200" kern="1200" dirty="0" err="1" smtClean="0">
                <a:solidFill>
                  <a:schemeClr val="tx1"/>
                </a:solidFill>
                <a:effectLst/>
                <a:latin typeface="+mn-lt"/>
                <a:ea typeface="+mn-ea"/>
                <a:cs typeface="+mn-cs"/>
              </a:rPr>
              <a:t>Aotearoa</a:t>
            </a:r>
            <a:r>
              <a:rPr lang="en-NZ" sz="1200" kern="1200" dirty="0" smtClean="0">
                <a:solidFill>
                  <a:schemeClr val="tx1"/>
                </a:solidFill>
                <a:effectLst/>
                <a:latin typeface="+mn-lt"/>
                <a:ea typeface="+mn-ea"/>
                <a:cs typeface="+mn-cs"/>
              </a:rPr>
              <a:t> New Zealand? (Christmas Day, December 25, and the feast of the Assumption on August 15)</a:t>
            </a:r>
          </a:p>
          <a:p>
            <a:pPr lvl="0"/>
            <a:r>
              <a:rPr lang="en-NZ" sz="1200" kern="1200" dirty="0" smtClean="0">
                <a:solidFill>
                  <a:schemeClr val="tx1"/>
                </a:solidFill>
                <a:effectLst/>
                <a:latin typeface="+mn-lt"/>
                <a:ea typeface="+mn-ea"/>
                <a:cs typeface="+mn-cs"/>
              </a:rPr>
              <a:t>- What does the Church celebrate on Mary’s Assumption day? (The Church celebrates that God took Mary to heaven body and soul and God has promised that the same will be done for faithful people like Mary and this is what Christians hope for.)</a:t>
            </a:r>
          </a:p>
          <a:p>
            <a:pPr lvl="0"/>
            <a:r>
              <a:rPr lang="en-NZ" sz="1200" kern="1200" dirty="0" smtClean="0">
                <a:solidFill>
                  <a:schemeClr val="tx1"/>
                </a:solidFill>
                <a:effectLst/>
                <a:latin typeface="+mn-lt"/>
                <a:ea typeface="+mn-ea"/>
                <a:cs typeface="+mn-cs"/>
              </a:rPr>
              <a:t>- How does the Church celebrate Holy Days of Obligation? By community celebrations of the Eucharist.</a:t>
            </a:r>
          </a:p>
          <a:p>
            <a:pPr lvl="0"/>
            <a:r>
              <a:rPr lang="en-NZ" sz="1200" kern="1200" dirty="0" smtClean="0">
                <a:solidFill>
                  <a:schemeClr val="tx1"/>
                </a:solidFill>
                <a:effectLst/>
                <a:latin typeface="+mn-lt"/>
                <a:ea typeface="+mn-ea"/>
                <a:cs typeface="+mn-cs"/>
              </a:rPr>
              <a:t>- Why is participating in the Eucharist a good way to celebrate Holy Days of Obligation? (It reminds the community:</a:t>
            </a:r>
          </a:p>
          <a:p>
            <a:r>
              <a:rPr lang="en-NZ" sz="1200" kern="1200" dirty="0" smtClean="0">
                <a:solidFill>
                  <a:schemeClr val="tx1"/>
                </a:solidFill>
                <a:effectLst/>
                <a:latin typeface="+mn-lt"/>
                <a:ea typeface="+mn-ea"/>
                <a:cs typeface="+mn-cs"/>
              </a:rPr>
              <a:t>	of Mary’s faithfulness to God and encourages everyone to be like Mary, </a:t>
            </a:r>
          </a:p>
          <a:p>
            <a:r>
              <a:rPr lang="en-NZ" sz="1200" kern="1200" dirty="0" smtClean="0">
                <a:solidFill>
                  <a:schemeClr val="tx1"/>
                </a:solidFill>
                <a:effectLst/>
                <a:latin typeface="+mn-lt"/>
                <a:ea typeface="+mn-ea"/>
                <a:cs typeface="+mn-cs"/>
              </a:rPr>
              <a:t>	that Mary is proof that God keeps his promises to bring people to heaven. </a:t>
            </a:r>
          </a:p>
          <a:p>
            <a:r>
              <a:rPr lang="en-NZ" sz="1200" kern="1200" dirty="0" smtClean="0">
                <a:solidFill>
                  <a:schemeClr val="tx1"/>
                </a:solidFill>
                <a:effectLst/>
                <a:latin typeface="+mn-lt"/>
                <a:ea typeface="+mn-ea"/>
                <a:cs typeface="+mn-cs"/>
              </a:rPr>
              <a:t>	to give honour to Mary as our heavenly Mother and model of faith.)</a:t>
            </a:r>
          </a:p>
          <a:p>
            <a:r>
              <a:rPr lang="en-GB" sz="1200" kern="1200" dirty="0" smtClean="0">
                <a:solidFill>
                  <a:schemeClr val="tx1"/>
                </a:solidFill>
                <a:effectLst/>
                <a:latin typeface="+mn-lt"/>
                <a:ea typeface="+mn-ea"/>
                <a:cs typeface="+mn-cs"/>
              </a:rPr>
              <a:t>Sing  ‘O Queen of All ’using MP3.</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249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NZ"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Slide 10 Because of her Assumption into heaven Mary lives now in glory with God so all faithful people can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blind tool arrow to reveal the ways we benefit from Mary’s Assumption. Take time to discuss them and then remove the text and ask students to repeat the ideas in their own words and encourage questions.  </a:t>
            </a:r>
            <a:endParaRPr lang="en-NZ" sz="1200" kern="1200" dirty="0" smtClean="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11</a:t>
            </a:fld>
            <a:endParaRPr lang="en-GB"/>
          </a:p>
        </p:txBody>
      </p:sp>
    </p:spTree>
    <p:extLst>
      <p:ext uri="{BB962C8B-B14F-4D97-AF65-F5344CB8AC3E}">
        <p14:creationId xmlns:p14="http://schemas.microsoft.com/office/powerpoint/2010/main" val="108156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Important Events in Mary’s Life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 copy of the worksheet for each student to complete.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Follow the prompts on the slide and bring this work to a conclusion by praying the ‘Hail Mary’ and singing the Mary songs.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will need to find, check and record on line under image each reference in their bible.</a:t>
            </a:r>
          </a:p>
          <a:p>
            <a:r>
              <a:rPr lang="en-GB" sz="1200" kern="1200" dirty="0" smtClean="0">
                <a:solidFill>
                  <a:schemeClr val="tx1"/>
                </a:solidFill>
                <a:effectLst/>
                <a:latin typeface="+mn-lt"/>
                <a:ea typeface="+mn-ea"/>
                <a:cs typeface="+mn-cs"/>
              </a:rPr>
              <a:t>Class make a bunting to record their learning about important events in Mary’s life and her Assumption.</a:t>
            </a:r>
          </a:p>
          <a:p>
            <a:r>
              <a:rPr lang="en-GB" sz="1200" kern="1200" dirty="0" smtClean="0">
                <a:solidFill>
                  <a:schemeClr val="tx1"/>
                </a:solidFill>
                <a:effectLst/>
                <a:latin typeface="+mn-lt"/>
                <a:ea typeface="+mn-ea"/>
                <a:cs typeface="+mn-cs"/>
              </a:rPr>
              <a:t>Create the image on one side and text to match on the other side.</a:t>
            </a:r>
          </a:p>
          <a:p>
            <a:r>
              <a:rPr lang="en-GB" sz="1200" kern="1200" dirty="0" smtClean="0">
                <a:solidFill>
                  <a:schemeClr val="tx1"/>
                </a:solidFill>
                <a:effectLst/>
                <a:latin typeface="+mn-lt"/>
                <a:ea typeface="+mn-ea"/>
                <a:cs typeface="+mn-cs"/>
              </a:rPr>
              <a:t>Hang the bunting shapes in chronological order in the classroom to share with other classes or in the church to share with the parish.</a:t>
            </a:r>
          </a:p>
          <a:p>
            <a:r>
              <a:rPr lang="en-GB" sz="1200" kern="1200" dirty="0" smtClean="0">
                <a:solidFill>
                  <a:schemeClr val="tx1"/>
                </a:solidFill>
                <a:effectLst/>
                <a:latin typeface="+mn-lt"/>
                <a:ea typeface="+mn-ea"/>
                <a:cs typeface="+mn-cs"/>
              </a:rPr>
              <a:t>You could add prayer ideas for people to ask Mary to take to God for them.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Answers</a:t>
            </a:r>
            <a:r>
              <a:rPr lang="en-GB" sz="1200" kern="1200" dirty="0" smtClean="0">
                <a:solidFill>
                  <a:schemeClr val="tx1"/>
                </a:solidFill>
                <a:effectLst/>
                <a:latin typeface="+mn-lt"/>
                <a:ea typeface="+mn-ea"/>
                <a:cs typeface="+mn-cs"/>
              </a:rPr>
              <a:t> (number refers to the list / (position) refers to image on worksheets left to right, top to bottom)</a:t>
            </a:r>
          </a:p>
          <a:p>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Num.	Title (position)		Reference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1	Pentecost (10)			Acts 2:1-12</a:t>
            </a:r>
            <a:endParaRPr lang="en-NZ" sz="1200" kern="1200" dirty="0" smtClean="0">
              <a:solidFill>
                <a:schemeClr val="tx1"/>
              </a:solidFill>
              <a:effectLst/>
              <a:latin typeface="+mn-lt"/>
              <a:ea typeface="+mn-ea"/>
              <a:cs typeface="+mn-cs"/>
            </a:endParaRPr>
          </a:p>
          <a:p>
            <a:pPr marL="0" indent="0">
              <a:buNone/>
            </a:pPr>
            <a:r>
              <a:rPr lang="en-NZ" sz="1200" kern="1200" dirty="0" smtClean="0">
                <a:solidFill>
                  <a:schemeClr val="tx1"/>
                </a:solidFill>
                <a:effectLst/>
                <a:latin typeface="+mn-lt"/>
                <a:ea typeface="+mn-ea"/>
                <a:cs typeface="+mn-cs"/>
              </a:rPr>
              <a:t> 2 	Mary holds Jesus (9)		No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3	The Annunciation (1)		Luke 1:26-38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4	Mary at the cross (8)		John 2:1-11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5	The Marriage at Cana (6)		Luke 2:41-50</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effectLst/>
                <a:latin typeface="+mn-lt"/>
                <a:ea typeface="+mn-ea"/>
                <a:cs typeface="+mn-cs"/>
              </a:rPr>
              <a:t> 6	Jesus is found in the temple (5)	No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7	Mary meets Jesus (7)		No reference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 8	The Visitation (2)		Luke 1:39-56</a:t>
            </a:r>
          </a:p>
          <a:p>
            <a:r>
              <a:rPr lang="en-NZ" sz="1200" kern="1200" dirty="0" smtClean="0">
                <a:solidFill>
                  <a:schemeClr val="tx1"/>
                </a:solidFill>
                <a:effectLst/>
                <a:latin typeface="+mn-lt"/>
                <a:ea typeface="+mn-ea"/>
                <a:cs typeface="+mn-cs"/>
              </a:rPr>
              <a:t> 9	The Assumption (11)		No reference</a:t>
            </a:r>
          </a:p>
          <a:p>
            <a:r>
              <a:rPr lang="en-NZ" sz="1200" kern="1200" dirty="0" smtClean="0">
                <a:solidFill>
                  <a:schemeClr val="tx1"/>
                </a:solidFill>
                <a:effectLst/>
                <a:latin typeface="+mn-lt"/>
                <a:ea typeface="+mn-ea"/>
                <a:cs typeface="+mn-cs"/>
              </a:rPr>
              <a:t>10	The Presentation (4)		Luke 2;22-38</a:t>
            </a:r>
          </a:p>
          <a:p>
            <a:r>
              <a:rPr lang="en-NZ" sz="1200" kern="1200" dirty="0" smtClean="0">
                <a:solidFill>
                  <a:schemeClr val="tx1"/>
                </a:solidFill>
                <a:effectLst/>
                <a:latin typeface="+mn-lt"/>
                <a:ea typeface="+mn-ea"/>
                <a:cs typeface="+mn-cs"/>
              </a:rPr>
              <a:t>11	Mary gives birth to Jesus (3)		Luke 2:1-20</a:t>
            </a:r>
          </a:p>
          <a:p>
            <a:r>
              <a:rPr lang="en-NZ"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Check Up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r>
              <a:rPr lang="en-NZ" dirty="0" smtClean="0">
                <a:effectLst/>
              </a:rPr>
              <a:t> </a:t>
            </a:r>
            <a:r>
              <a:rPr lang="en-GB" sz="1200" kern="1200" dirty="0" smtClean="0">
                <a:solidFill>
                  <a:schemeClr val="tx1"/>
                </a:solidFill>
                <a:effectLst/>
                <a:latin typeface="+mn-lt"/>
                <a:ea typeface="+mn-ea"/>
                <a:cs typeface="+mn-cs"/>
              </a:rPr>
              <a:t> Changed to "resource" as the learning intentions refer to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13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a:t>
            </a:r>
            <a:r>
              <a:rPr lang="en-GB" sz="1200" i="1" kern="1200" dirty="0" smtClean="0">
                <a:solidFill>
                  <a:schemeClr val="tx1"/>
                </a:solidFill>
                <a:effectLst/>
                <a:latin typeface="+mn-lt"/>
                <a:ea typeface="+mn-ea"/>
                <a:cs typeface="+mn-cs"/>
              </a:rPr>
              <a:t>to bring into their minds and visualise Mary’s Assumption into heaven with Jesus and God waiting to welcome her. Think about the promise God made to Jesus’ faithful followers that their final goal will be in heaven. Mary is the proof God will keep his promise and they also will share in God’s glory forever when they die.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1966458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2468957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17</a:t>
            </a:fld>
            <a:endParaRPr lang="en-GB"/>
          </a:p>
        </p:txBody>
      </p:sp>
    </p:spTree>
    <p:extLst>
      <p:ext uri="{BB962C8B-B14F-4D97-AF65-F5344CB8AC3E}">
        <p14:creationId xmlns:p14="http://schemas.microsoft.com/office/powerpoint/2010/main" val="1944106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18</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19</a:t>
            </a:fld>
            <a:endParaRPr lang="en-GB"/>
          </a:p>
        </p:txBody>
      </p:sp>
    </p:spTree>
    <p:extLst>
      <p:ext uri="{BB962C8B-B14F-4D97-AF65-F5344CB8AC3E}">
        <p14:creationId xmlns:p14="http://schemas.microsoft.com/office/powerpoint/2010/main" val="343226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closely at the image of the Assumption and share an observation.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Note that many of the images of Mary’s Assumption are painted in a traditional style. This style reflects the ways artists in the past imagined what Mary’s Assumption was like. This event is not recorded in the Scripture and has been passed down through the tradition of the Church.</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What do we know already about Mary’s Assumption into heaven?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 copy of the Mind map for each student to complete.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Suggest to students they can add further ideas to the Mind Map after the next slide and Slide 5.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background notes for teachers on overview for Slide 4A before continuing with the resource.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4A What does the Assumption of Mary mean?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After reading the notes below read each block of revealed text and respond to the questions. Use them to generate discussion about the dogma of the Assumption and watch the clip on Slide 4B</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Assumption Declaration 1:41 Minutes </a:t>
            </a:r>
            <a:r>
              <a:rPr lang="en-GB" sz="1200" u="sng" kern="1200" dirty="0" smtClean="0">
                <a:solidFill>
                  <a:schemeClr val="tx1"/>
                </a:solidFill>
                <a:effectLst/>
                <a:latin typeface="+mn-lt"/>
                <a:ea typeface="+mn-ea"/>
                <a:cs typeface="+mn-cs"/>
                <a:hlinkClick r:id="rId3"/>
              </a:rPr>
              <a:t>https://www.youtube.com/watch?v=PJcSyaRU0kc</a:t>
            </a:r>
            <a:endParaRPr lang="en-NZ" sz="1200" kern="1200" dirty="0" smtClean="0">
              <a:solidFill>
                <a:schemeClr val="tx1"/>
              </a:solidFill>
              <a:effectLst/>
              <a:latin typeface="+mn-lt"/>
              <a:ea typeface="+mn-ea"/>
              <a:cs typeface="+mn-cs"/>
            </a:endParaRPr>
          </a:p>
          <a:p>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Background information for teachers to share – </a:t>
            </a:r>
          </a:p>
          <a:p>
            <a:pPr lvl="0"/>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Assumption of Mary means that Mary was taken to heaven, body and soul, by God. How this happened is a mystery of faith but has been believed by Christians from the earliest days of the Church.</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In 1950 Mary’s Assumption was declared a dogma of the Church by the Pope. A dogma is a faith belief revealed by God that is set down by the Magisterium of the Church for Catholics to believe.</a:t>
            </a:r>
            <a:br>
              <a:rPr lang="en-NZ" sz="1200" kern="1200" dirty="0" smtClean="0">
                <a:solidFill>
                  <a:schemeClr val="tx1"/>
                </a:solidFill>
                <a:effectLst/>
                <a:latin typeface="+mn-lt"/>
                <a:ea typeface="+mn-ea"/>
                <a:cs typeface="+mn-cs"/>
              </a:rPr>
            </a:b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A dogma is defined formally when there is a controversy that needs to be clarified or when the Church thinks that the faithful can be helped by a particular emphasis being drawn to an already existing belief.</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This was the case in defining the dogma of the Assumption of Mary in an Apostolic Constitution declared by Pope Pius XII on Nov 1</a:t>
            </a:r>
            <a:r>
              <a:rPr lang="en-NZ" sz="1200" kern="1200" baseline="30000" dirty="0" smtClean="0">
                <a:solidFill>
                  <a:schemeClr val="tx1"/>
                </a:solidFill>
                <a:effectLst/>
                <a:latin typeface="+mn-lt"/>
                <a:ea typeface="+mn-ea"/>
                <a:cs typeface="+mn-cs"/>
              </a:rPr>
              <a:t>st</a:t>
            </a:r>
            <a:r>
              <a:rPr lang="en-NZ" sz="1200" kern="1200" dirty="0" smtClean="0">
                <a:solidFill>
                  <a:schemeClr val="tx1"/>
                </a:solidFill>
                <a:effectLst/>
                <a:latin typeface="+mn-lt"/>
                <a:ea typeface="+mn-ea"/>
                <a:cs typeface="+mn-cs"/>
              </a:rPr>
              <a:t>. 1950.</a:t>
            </a:r>
          </a:p>
          <a:p>
            <a:pPr lvl="0"/>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title of the dogma was ‘</a:t>
            </a:r>
            <a:r>
              <a:rPr lang="en-GB" sz="1200" kern="1200" dirty="0" err="1" smtClean="0">
                <a:solidFill>
                  <a:schemeClr val="tx1"/>
                </a:solidFill>
                <a:effectLst/>
                <a:latin typeface="+mn-lt"/>
                <a:ea typeface="+mn-ea"/>
                <a:cs typeface="+mn-cs"/>
              </a:rPr>
              <a:t>Munificentissimus</a:t>
            </a:r>
            <a:r>
              <a:rPr lang="en-GB" sz="1200" kern="1200" dirty="0" smtClean="0">
                <a:solidFill>
                  <a:schemeClr val="tx1"/>
                </a:solidFill>
                <a:effectLst/>
                <a:latin typeface="+mn-lt"/>
                <a:ea typeface="+mn-ea"/>
                <a:cs typeface="+mn-cs"/>
              </a:rPr>
              <a:t> Deus’ which is Latin for the ‘most bountiful God’.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Dogmas of Mary always clarify, highlight and safeguard the integrity and qualities of Jesus. Jesus,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who is the Son of God, had been carried within Mary’s body, therefore her ‘sacred body’ could not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be left in a tomb to be ‘reduced to dust and ashes’. (M D no. 14)</a:t>
            </a:r>
            <a:br>
              <a:rPr lang="en-GB" sz="1200" kern="120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bring to mind the Assumption of Our Lady when we pray the 4th decade of the Glorious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Mysteries of Mary’s prayer, the Rosary, which has been prayed by Catholics for many centuries.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Prayer to Mary unites us more closely to her son, Jesus.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246860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4B What does the Assumption of Mary mean?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block of revealed text and respond to the questions. Use them to generate discussion about the dogma of the Assumption and watch the clip, then talk about what life was like in 1950 and encourage students to comment on what they saw.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Assumption Declaration 1:41 Minutes </a:t>
            </a:r>
            <a:r>
              <a:rPr lang="en-GB" sz="1200" u="sng" kern="1200" dirty="0" smtClean="0">
                <a:solidFill>
                  <a:schemeClr val="tx1"/>
                </a:solidFill>
                <a:effectLst/>
                <a:latin typeface="+mn-lt"/>
                <a:ea typeface="+mn-ea"/>
                <a:cs typeface="+mn-cs"/>
                <a:hlinkClick r:id="rId3"/>
              </a:rPr>
              <a:t>https://www.youtube.com/watch?v=PJcSyaRU0kc</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Background information for teachers to share – </a:t>
            </a:r>
          </a:p>
          <a:p>
            <a:pPr lvl="0"/>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The Assumption of Mary means that Mary was taken to heaven, body and soul, by God. How this happened is a mystery of faith but has been believed by Christians from the earliest days of the Church.</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In 1950 Mary’s Assumption was declared a dogma of the Church by the Pope. A dogma is a faith belief revealed by God that is set down by the Magisterium of the Church for Catholics to believe.</a:t>
            </a:r>
            <a:br>
              <a:rPr lang="en-NZ" sz="1200" kern="1200" dirty="0" smtClean="0">
                <a:solidFill>
                  <a:schemeClr val="tx1"/>
                </a:solidFill>
                <a:effectLst/>
                <a:latin typeface="+mn-lt"/>
                <a:ea typeface="+mn-ea"/>
                <a:cs typeface="+mn-cs"/>
              </a:rPr>
            </a:b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A dogma is defined formally when there is a controversy that needs to be clarified or when the Church thinks that the faithful can be helped by a particular emphasis being drawn to an already existing belief.</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This was the case in defining the dogma of the Assumption of Mary in an Apostolic Constitution declared by Pope Pius XII on Nov 1</a:t>
            </a:r>
            <a:r>
              <a:rPr lang="en-NZ" sz="1200" kern="1200" baseline="30000" dirty="0" smtClean="0">
                <a:solidFill>
                  <a:schemeClr val="tx1"/>
                </a:solidFill>
                <a:effectLst/>
                <a:latin typeface="+mn-lt"/>
                <a:ea typeface="+mn-ea"/>
                <a:cs typeface="+mn-cs"/>
              </a:rPr>
              <a:t>st</a:t>
            </a:r>
            <a:r>
              <a:rPr lang="en-NZ" sz="1200" kern="1200" dirty="0" smtClean="0">
                <a:solidFill>
                  <a:schemeClr val="tx1"/>
                </a:solidFill>
                <a:effectLst/>
                <a:latin typeface="+mn-lt"/>
                <a:ea typeface="+mn-ea"/>
                <a:cs typeface="+mn-cs"/>
              </a:rPr>
              <a:t>. 1950.</a:t>
            </a:r>
          </a:p>
          <a:p>
            <a:pPr lvl="0"/>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title of the dogma was ‘</a:t>
            </a:r>
            <a:r>
              <a:rPr lang="en-GB" sz="1200" kern="1200" dirty="0" err="1" smtClean="0">
                <a:solidFill>
                  <a:schemeClr val="tx1"/>
                </a:solidFill>
                <a:effectLst/>
                <a:latin typeface="+mn-lt"/>
                <a:ea typeface="+mn-ea"/>
                <a:cs typeface="+mn-cs"/>
              </a:rPr>
              <a:t>Munificentissimus</a:t>
            </a:r>
            <a:r>
              <a:rPr lang="en-GB" sz="1200" kern="1200" dirty="0" smtClean="0">
                <a:solidFill>
                  <a:schemeClr val="tx1"/>
                </a:solidFill>
                <a:effectLst/>
                <a:latin typeface="+mn-lt"/>
                <a:ea typeface="+mn-ea"/>
                <a:cs typeface="+mn-cs"/>
              </a:rPr>
              <a:t> Deus’ which is Latin for the ‘most bountiful God’.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Dogmas of Mary always clarify, highlight and safeguard the integrity and qualities of Jesus. Jesus,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who is the Son of God, had been carried within Mary’s body, therefore her ‘sacred body’ could not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be left in a tomb to be ‘reduced to dust and ashes’. (M D no. 14)</a:t>
            </a:r>
            <a:br>
              <a:rPr lang="en-GB" sz="1200" kern="120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bring to mind the Assumption of Our Lady when we pray the 4th decade of the Glorious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Mysteries of Mary’s prayer, the Rosary, which has been prayed by Catholics for many centuries.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Prayer to Mary unites us more closely to her son, Jesus.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06642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What Mary’s Assumption means for 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F, 2) D, 3) A, 4) E, 5) B, 6) C</a:t>
            </a:r>
            <a:endParaRPr lang="en-NZ"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r>
              <a:rPr lang="en-GB" sz="1200" u="sng" kern="1200" dirty="0" smtClean="0">
                <a:solidFill>
                  <a:schemeClr val="tx1"/>
                </a:solidFill>
                <a:effectLst/>
                <a:latin typeface="+mn-lt"/>
                <a:ea typeface="+mn-ea"/>
                <a:cs typeface="+mn-cs"/>
                <a:hlinkClick r:id="rId3"/>
              </a:rPr>
              <a:t>https://www.youtube.com/watch?v=i3cm45ki1m0</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Mary: The Assumption 4:52 minutes – give students time to comment and question what they saw and heard in the clip.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read each item and identify which statement completes the sentence correctly and checks it with the floater.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students have completed this activity and have watched the clip give them time to add new ideas in their own words to their Assumption Mind Map on the Slide 3 worksheet.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2358917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Some background information to increase our understanding of the importance of Mary’s Assumption as a feast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 students take turns at reading through the flip book pages and after each page invite them to make a comment or raise a question. Keep note of these and respond to them after the next slide.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3505299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7 Mary’s Assumption is a very important feast because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read each statement in pairs and share what it means in their own words to clarify their thinking.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students to respond to one of the statements that helps them to understand why Mary’s Assumption is an important feast in the Liturgical Year.</a:t>
            </a:r>
            <a:endParaRPr lang="en-GB" b="0" baseline="0" noProof="0" dirty="0" smtClean="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8</a:t>
            </a:fld>
            <a:endParaRPr lang="en-GB"/>
          </a:p>
        </p:txBody>
      </p:sp>
    </p:spTree>
    <p:extLst>
      <p:ext uri="{BB962C8B-B14F-4D97-AF65-F5344CB8AC3E}">
        <p14:creationId xmlns:p14="http://schemas.microsoft.com/office/powerpoint/2010/main" val="349886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Through her Assumption into heaven Mary shares in the resurrection of her 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off a worksheet for each student to complete.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could work on this activity in pairs and record their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Add worksheet to their RE Learning Journal.</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39740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793489"/>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25/07/2017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25/07/2017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25/07/2017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25/07/2017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25/07/2017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25/07/2017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25/07/2017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25/07/2017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slide" Target="slide17.xml"/><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image" Target="../media/image1.jpg"/><Relationship Id="rId11" Type="http://schemas.openxmlformats.org/officeDocument/2006/relationships/image" Target="../media/image20.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notesSlide" Target="../notesSlides/notesSlide12.xml"/><Relationship Id="rId9" Type="http://schemas.openxmlformats.org/officeDocument/2006/relationships/image" Target="../media/image18.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slide" Target="slide1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jpg"/><Relationship Id="rId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notesSlide" Target="../notesSlides/notesSlide14.xml"/><Relationship Id="rId9" Type="http://schemas.openxmlformats.org/officeDocument/2006/relationships/hyperlink" Target="http://www.tinyurl.com/NCRSfeedback"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youtube.com/watch?v=PJcSyaRU0kc" TargetMode="Externa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tinyurl.com/yacvd6z5"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Right"/>
          <p:cNvPicPr>
            <a:picLocks noChangeAspect="1"/>
          </p:cNvPicPr>
          <p:nvPr/>
        </p:nvPicPr>
        <p:blipFill>
          <a:blip r:embed="rId4"/>
          <a:stretch>
            <a:fillRect/>
          </a:stretch>
        </p:blipFill>
        <p:spPr>
          <a:xfrm>
            <a:off x="6505985" y="701232"/>
            <a:ext cx="2134015" cy="3888000"/>
          </a:xfrm>
          <a:prstGeom prst="rect">
            <a:avLst/>
          </a:prstGeom>
        </p:spPr>
      </p:pic>
      <p:pic>
        <p:nvPicPr>
          <p:cNvPr id="8" name="Picture: Middel right"/>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Effect>
                      <a14:brightnessContrast contrast="-20000"/>
                    </a14:imgEffect>
                  </a14:imgLayer>
                </a14:imgProps>
              </a:ext>
            </a:extLst>
          </a:blip>
          <a:stretch>
            <a:fillRect/>
          </a:stretch>
        </p:blipFill>
        <p:spPr>
          <a:xfrm>
            <a:off x="4024937" y="2645232"/>
            <a:ext cx="1067007" cy="1944000"/>
          </a:xfrm>
          <a:prstGeom prst="rect">
            <a:avLst/>
          </a:prstGeom>
        </p:spPr>
      </p:pic>
      <p:pic>
        <p:nvPicPr>
          <p:cNvPr id="10" name="Picture: Middel left"/>
          <p:cNvPicPr>
            <a:picLocks noChangeAspect="1"/>
          </p:cNvPicPr>
          <p:nvPr/>
        </p:nvPicPr>
        <p:blipFill>
          <a:blip r:embed="rId7">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2077392" y="3617232"/>
            <a:ext cx="533504" cy="972000"/>
          </a:xfrm>
          <a:prstGeom prst="rect">
            <a:avLst/>
          </a:prstGeom>
        </p:spPr>
      </p:pic>
      <p:pic>
        <p:nvPicPr>
          <p:cNvPr id="11" name="Picture: left"/>
          <p:cNvPicPr>
            <a:picLocks noChangeAspect="1"/>
          </p:cNvPicPr>
          <p:nvPr/>
        </p:nvPicPr>
        <p:blipFill>
          <a:blip r:embed="rId8">
            <a:extLst>
              <a:ext uri="{BEBA8EAE-BF5A-486C-A8C5-ECC9F3942E4B}">
                <a14:imgProps xmlns:a14="http://schemas.microsoft.com/office/drawing/2010/main">
                  <a14:imgLayer r:embed="rId6">
                    <a14:imgEffect>
                      <a14:artisticBlur/>
                    </a14:imgEffect>
                    <a14:imgEffect>
                      <a14:sharpenSoften amount="-100000"/>
                    </a14:imgEffect>
                    <a14:imgEffect>
                      <a14:brightnessContrast bright="-4000" contrast="-48000"/>
                    </a14:imgEffect>
                  </a14:imgLayer>
                </a14:imgProps>
              </a:ext>
            </a:extLst>
          </a:blip>
          <a:stretch>
            <a:fillRect/>
          </a:stretch>
        </p:blipFill>
        <p:spPr>
          <a:xfrm>
            <a:off x="396599" y="4103232"/>
            <a:ext cx="266752" cy="486000"/>
          </a:xfrm>
          <a:prstGeom prst="rect">
            <a:avLst/>
          </a:prstGeom>
        </p:spPr>
      </p:pic>
      <p:sp>
        <p:nvSpPr>
          <p:cNvPr id="2" name="Title"/>
          <p:cNvSpPr>
            <a:spLocks noGrp="1"/>
          </p:cNvSpPr>
          <p:nvPr>
            <p:ph type="ctrTitle"/>
          </p:nvPr>
        </p:nvSpPr>
        <p:spPr>
          <a:xfrm>
            <a:off x="998359" y="-80384"/>
            <a:ext cx="7147280" cy="900000"/>
          </a:xfrm>
        </p:spPr>
        <p:txBody>
          <a:bodyPr>
            <a:noAutofit/>
          </a:bodyPr>
          <a:lstStyle/>
          <a:p>
            <a:r>
              <a:rPr lang="en-NZ" sz="4000" b="1" dirty="0" smtClean="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The Feast of the Assumption</a:t>
            </a:r>
            <a:endParaRPr lang="en-GB" sz="40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300"/>
                                        <p:tgtEl>
                                          <p:spTgt spid="2"/>
                                        </p:tgtEl>
                                      </p:cBhvr>
                                    </p:animEffect>
                                  </p:childTnLst>
                                </p:cTn>
                              </p:par>
                              <p:par>
                                <p:cTn id="8" presetID="2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500" fill="hold"/>
                                        <p:tgtEl>
                                          <p:spTgt spid="11"/>
                                        </p:tgtEl>
                                        <p:attrNameLst>
                                          <p:attrName>ppt_w</p:attrName>
                                        </p:attrNameLst>
                                      </p:cBhvr>
                                      <p:tavLst>
                                        <p:tav tm="0">
                                          <p:val>
                                            <p:fltVal val="0"/>
                                          </p:val>
                                        </p:tav>
                                        <p:tav tm="100000">
                                          <p:val>
                                            <p:strVal val="#ppt_w"/>
                                          </p:val>
                                        </p:tav>
                                      </p:tavLst>
                                    </p:anim>
                                    <p:anim calcmode="lin" valueType="num">
                                      <p:cBhvr>
                                        <p:cTn id="11" dur="1500" fill="hold"/>
                                        <p:tgtEl>
                                          <p:spTgt spid="11"/>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14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600" fill="hold"/>
                                        <p:tgtEl>
                                          <p:spTgt spid="10"/>
                                        </p:tgtEl>
                                        <p:attrNameLst>
                                          <p:attrName>ppt_w</p:attrName>
                                        </p:attrNameLst>
                                      </p:cBhvr>
                                      <p:tavLst>
                                        <p:tav tm="0">
                                          <p:val>
                                            <p:fltVal val="0"/>
                                          </p:val>
                                        </p:tav>
                                        <p:tav tm="100000">
                                          <p:val>
                                            <p:strVal val="#ppt_w"/>
                                          </p:val>
                                        </p:tav>
                                      </p:tavLst>
                                    </p:anim>
                                    <p:anim calcmode="lin" valueType="num">
                                      <p:cBhvr>
                                        <p:cTn id="15" dur="1600" fill="hold"/>
                                        <p:tgtEl>
                                          <p:spTgt spid="10"/>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2800"/>
                                  </p:stCondLst>
                                  <p:childTnLst>
                                    <p:set>
                                      <p:cBhvr>
                                        <p:cTn id="17" dur="1" fill="hold">
                                          <p:stCondLst>
                                            <p:cond delay="0"/>
                                          </p:stCondLst>
                                        </p:cTn>
                                        <p:tgtEl>
                                          <p:spTgt spid="8"/>
                                        </p:tgtEl>
                                        <p:attrNameLst>
                                          <p:attrName>style.visibility</p:attrName>
                                        </p:attrNameLst>
                                      </p:cBhvr>
                                      <p:to>
                                        <p:strVal val="visible"/>
                                      </p:to>
                                    </p:set>
                                    <p:anim calcmode="lin" valueType="num">
                                      <p:cBhvr>
                                        <p:cTn id="18" dur="1600" fill="hold"/>
                                        <p:tgtEl>
                                          <p:spTgt spid="8"/>
                                        </p:tgtEl>
                                        <p:attrNameLst>
                                          <p:attrName>ppt_w</p:attrName>
                                        </p:attrNameLst>
                                      </p:cBhvr>
                                      <p:tavLst>
                                        <p:tav tm="0">
                                          <p:val>
                                            <p:fltVal val="0"/>
                                          </p:val>
                                        </p:tav>
                                        <p:tav tm="100000">
                                          <p:val>
                                            <p:strVal val="#ppt_w"/>
                                          </p:val>
                                        </p:tav>
                                      </p:tavLst>
                                    </p:anim>
                                    <p:anim calcmode="lin" valueType="num">
                                      <p:cBhvr>
                                        <p:cTn id="19" dur="1600" fill="hold"/>
                                        <p:tgtEl>
                                          <p:spTgt spid="8"/>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4300"/>
                                  </p:stCondLst>
                                  <p:childTnLst>
                                    <p:set>
                                      <p:cBhvr>
                                        <p:cTn id="21" dur="1" fill="hold">
                                          <p:stCondLst>
                                            <p:cond delay="0"/>
                                          </p:stCondLst>
                                        </p:cTn>
                                        <p:tgtEl>
                                          <p:spTgt spid="3"/>
                                        </p:tgtEl>
                                        <p:attrNameLst>
                                          <p:attrName>style.visibility</p:attrName>
                                        </p:attrNameLst>
                                      </p:cBhvr>
                                      <p:to>
                                        <p:strVal val="visible"/>
                                      </p:to>
                                    </p:set>
                                    <p:anim calcmode="lin" valueType="num">
                                      <p:cBhvr>
                                        <p:cTn id="22" dur="1800" fill="hold"/>
                                        <p:tgtEl>
                                          <p:spTgt spid="3"/>
                                        </p:tgtEl>
                                        <p:attrNameLst>
                                          <p:attrName>ppt_w</p:attrName>
                                        </p:attrNameLst>
                                      </p:cBhvr>
                                      <p:tavLst>
                                        <p:tav tm="0">
                                          <p:val>
                                            <p:fltVal val="0"/>
                                          </p:val>
                                        </p:tav>
                                        <p:tav tm="100000">
                                          <p:val>
                                            <p:strVal val="#ppt_w"/>
                                          </p:val>
                                        </p:tav>
                                      </p:tavLst>
                                    </p:anim>
                                    <p:anim calcmode="lin" valueType="num">
                                      <p:cBhvr>
                                        <p:cTn id="23" dur="18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sumption Y8-R01-S09 - 17 O Queen of A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2190" y="140438"/>
            <a:ext cx="609600" cy="609600"/>
          </a:xfrm>
          <a:prstGeom prst="rect">
            <a:avLst/>
          </a:prstGeom>
        </p:spPr>
      </p:pic>
      <p:pic>
        <p:nvPicPr>
          <p:cNvPr id="12"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a:blip r:embed="rId7"/>
          <a:stretch>
            <a:fillRect/>
          </a:stretch>
        </p:blipFill>
        <p:spPr>
          <a:xfrm>
            <a:off x="572991" y="663488"/>
            <a:ext cx="6032072" cy="4016512"/>
          </a:xfrm>
          <a:prstGeom prst="rect">
            <a:avLst/>
          </a:prstGeom>
        </p:spPr>
      </p:pic>
      <p:sp>
        <p:nvSpPr>
          <p:cNvPr id="19" name="Shape: Pop-up window"/>
          <p:cNvSpPr/>
          <p:nvPr/>
        </p:nvSpPr>
        <p:spPr>
          <a:xfrm>
            <a:off x="2983831" y="1061342"/>
            <a:ext cx="5584035" cy="2989290"/>
          </a:xfrm>
          <a:prstGeom prst="roundRect">
            <a:avLst>
              <a:gd name="adj" fmla="val 4598"/>
            </a:avLst>
          </a:prstGeom>
          <a:solidFill>
            <a:srgbClr val="6994F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Wingdings" panose="05000000000000000000" pitchFamily="2" charset="2"/>
              <a:buChar char="v"/>
            </a:pPr>
            <a:r>
              <a:rPr lang="en-NZ" sz="1400" dirty="0">
                <a:solidFill>
                  <a:schemeClr val="tx1"/>
                </a:solidFill>
                <a:latin typeface="Trebuchet MS" panose="020B0603020202020204" pitchFamily="34" charset="0"/>
              </a:rPr>
              <a:t>What does a Holy Day of Obligation mean?</a:t>
            </a:r>
          </a:p>
          <a:p>
            <a:pPr marL="285750" lvl="0" indent="-285750">
              <a:spcAft>
                <a:spcPts val="1200"/>
              </a:spcAft>
              <a:buFont typeface="Wingdings" panose="05000000000000000000" pitchFamily="2" charset="2"/>
              <a:buChar char="v"/>
            </a:pPr>
            <a:r>
              <a:rPr lang="en-NZ" sz="1400" dirty="0">
                <a:solidFill>
                  <a:schemeClr val="tx1"/>
                </a:solidFill>
                <a:latin typeface="Trebuchet MS" panose="020B0603020202020204" pitchFamily="34" charset="0"/>
              </a:rPr>
              <a:t>What day every week is a Holy Day of Obligation and why?</a:t>
            </a:r>
          </a:p>
          <a:p>
            <a:pPr marL="285750" lvl="0" indent="-285750">
              <a:spcAft>
                <a:spcPts val="1200"/>
              </a:spcAft>
              <a:buFont typeface="Wingdings" panose="05000000000000000000" pitchFamily="2" charset="2"/>
              <a:buChar char="v"/>
            </a:pPr>
            <a:r>
              <a:rPr lang="en-NZ" sz="1400" dirty="0">
                <a:solidFill>
                  <a:schemeClr val="tx1"/>
                </a:solidFill>
                <a:latin typeface="Trebuchet MS" panose="020B0603020202020204" pitchFamily="34" charset="0"/>
              </a:rPr>
              <a:t>What are the two feast days that are Holy Days of Obligation in </a:t>
            </a:r>
            <a:r>
              <a:rPr lang="en-NZ" sz="1400" dirty="0" err="1">
                <a:solidFill>
                  <a:schemeClr val="tx1"/>
                </a:solidFill>
                <a:latin typeface="Trebuchet MS" panose="020B0603020202020204" pitchFamily="34" charset="0"/>
              </a:rPr>
              <a:t>Aotearoa</a:t>
            </a:r>
            <a:r>
              <a:rPr lang="en-NZ" sz="1400" dirty="0">
                <a:solidFill>
                  <a:schemeClr val="tx1"/>
                </a:solidFill>
                <a:latin typeface="Trebuchet MS" panose="020B0603020202020204" pitchFamily="34" charset="0"/>
              </a:rPr>
              <a:t> New Zealand?</a:t>
            </a:r>
          </a:p>
          <a:p>
            <a:pPr marL="285750" lvl="0" indent="-285750">
              <a:spcAft>
                <a:spcPts val="1200"/>
              </a:spcAft>
              <a:buFont typeface="Wingdings" panose="05000000000000000000" pitchFamily="2" charset="2"/>
              <a:buChar char="v"/>
            </a:pPr>
            <a:r>
              <a:rPr lang="en-NZ" sz="1400" dirty="0">
                <a:solidFill>
                  <a:schemeClr val="tx1"/>
                </a:solidFill>
                <a:latin typeface="Trebuchet MS" panose="020B0603020202020204" pitchFamily="34" charset="0"/>
              </a:rPr>
              <a:t>What does the Church celebrate on Mary’s Assumption day?</a:t>
            </a:r>
          </a:p>
          <a:p>
            <a:pPr marL="285750" lvl="0" indent="-285750">
              <a:spcAft>
                <a:spcPts val="1200"/>
              </a:spcAft>
              <a:buFont typeface="Wingdings" panose="05000000000000000000" pitchFamily="2" charset="2"/>
              <a:buChar char="v"/>
            </a:pPr>
            <a:r>
              <a:rPr lang="en-NZ" sz="1400" dirty="0">
                <a:solidFill>
                  <a:schemeClr val="tx1"/>
                </a:solidFill>
                <a:latin typeface="Trebuchet MS" panose="020B0603020202020204" pitchFamily="34" charset="0"/>
              </a:rPr>
              <a:t>How does the Church celebrate Holy Days of Obligation?</a:t>
            </a:r>
          </a:p>
          <a:p>
            <a:pPr marL="285750" lvl="0" indent="-285750">
              <a:spcAft>
                <a:spcPts val="1200"/>
              </a:spcAft>
              <a:buFont typeface="Wingdings" panose="05000000000000000000" pitchFamily="2" charset="2"/>
              <a:buChar char="v"/>
            </a:pPr>
            <a:r>
              <a:rPr lang="en-NZ" sz="1400" dirty="0">
                <a:solidFill>
                  <a:schemeClr val="tx1"/>
                </a:solidFill>
                <a:latin typeface="Trebuchet MS" panose="020B0603020202020204" pitchFamily="34" charset="0"/>
              </a:rPr>
              <a:t>Why is participating in the Eucharist a good way to </a:t>
            </a:r>
            <a:r>
              <a:rPr lang="en-NZ" sz="1400" dirty="0" smtClean="0">
                <a:solidFill>
                  <a:schemeClr val="tx1"/>
                </a:solidFill>
                <a:latin typeface="Trebuchet MS" panose="020B0603020202020204" pitchFamily="34" charset="0"/>
              </a:rPr>
              <a:t>celebrate</a:t>
            </a:r>
            <a:br>
              <a:rPr lang="en-NZ" sz="1400" dirty="0" smtClean="0">
                <a:solidFill>
                  <a:schemeClr val="tx1"/>
                </a:solidFill>
                <a:latin typeface="Trebuchet MS" panose="020B0603020202020204" pitchFamily="34" charset="0"/>
              </a:rPr>
            </a:br>
            <a:r>
              <a:rPr lang="en-NZ" sz="1400" dirty="0" smtClean="0">
                <a:solidFill>
                  <a:schemeClr val="tx1"/>
                </a:solidFill>
                <a:latin typeface="Trebuchet MS" panose="020B0603020202020204" pitchFamily="34" charset="0"/>
              </a:rPr>
              <a:t>Holy </a:t>
            </a:r>
            <a:r>
              <a:rPr lang="en-NZ" sz="1400" dirty="0">
                <a:solidFill>
                  <a:schemeClr val="tx1"/>
                </a:solidFill>
                <a:latin typeface="Trebuchet MS" panose="020B0603020202020204" pitchFamily="34" charset="0"/>
              </a:rPr>
              <a:t>Days of Obligation?</a:t>
            </a:r>
          </a:p>
        </p:txBody>
      </p:sp>
      <p:sp>
        <p:nvSpPr>
          <p:cNvPr id="20" name="Shape: Close button"/>
          <p:cNvSpPr/>
          <p:nvPr/>
        </p:nvSpPr>
        <p:spPr>
          <a:xfrm>
            <a:off x="8307713" y="1094015"/>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35" name="Title"/>
          <p:cNvSpPr txBox="1">
            <a:spLocks/>
          </p:cNvSpPr>
          <p:nvPr/>
        </p:nvSpPr>
        <p:spPr>
          <a:xfrm>
            <a:off x="8458" y="60213"/>
            <a:ext cx="9135541" cy="46166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We </a:t>
            </a:r>
            <a:r>
              <a:rPr lang="en-US" sz="2300" b="1" dirty="0" err="1">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honour</a:t>
            </a:r>
            <a:r>
              <a:rPr lang="en-US"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 Mary’ Assumption day as a Holy Day of Obligation </a:t>
            </a:r>
            <a:endParaRPr lang="en-GB"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451353" y="4774168"/>
            <a:ext cx="2241319" cy="369332"/>
          </a:xfrm>
          <a:prstGeom prst="rect">
            <a:avLst/>
          </a:prstGeom>
          <a:noFill/>
        </p:spPr>
        <p:txBody>
          <a:bodyPr wrap="none" rtlCol="0">
            <a:spAutoFit/>
          </a:bodyPr>
          <a:lstStyle/>
          <a:p>
            <a:pPr algn="ctr"/>
            <a:r>
              <a:rPr lang="en-US" sz="900" dirty="0">
                <a:latin typeface="Trebuchet MS" panose="020B0603020202020204" pitchFamily="34" charset="0"/>
                <a:ea typeface="Segoe UI" pitchFamily="34" charset="0"/>
                <a:cs typeface="Arial" pitchFamily="34" charset="0"/>
              </a:rPr>
              <a:t>Click the I-button to reveal </a:t>
            </a:r>
            <a:r>
              <a:rPr lang="en-US" sz="900" dirty="0" smtClean="0">
                <a:latin typeface="Trebuchet MS" panose="020B0603020202020204" pitchFamily="34" charset="0"/>
                <a:ea typeface="Segoe UI" pitchFamily="34" charset="0"/>
                <a:cs typeface="Arial" pitchFamily="34" charset="0"/>
              </a:rPr>
              <a:t>information</a:t>
            </a:r>
          </a:p>
          <a:p>
            <a:pPr algn="ctr"/>
            <a:endParaRPr lang="en-US" sz="900" dirty="0">
              <a:latin typeface="Trebuchet MS" panose="020B0603020202020204" pitchFamily="34" charset="0"/>
              <a:ea typeface="Segoe UI" pitchFamily="34" charset="0"/>
              <a:cs typeface="Arial" pitchFamily="34" charset="0"/>
            </a:endParaRPr>
          </a:p>
        </p:txBody>
      </p:sp>
      <p:sp>
        <p:nvSpPr>
          <p:cNvPr id="23"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stop"/>
          <p:cNvSpPr txBox="1"/>
          <p:nvPr/>
        </p:nvSpPr>
        <p:spPr>
          <a:xfrm>
            <a:off x="3341604" y="4909873"/>
            <a:ext cx="2613216" cy="230832"/>
          </a:xfrm>
          <a:prstGeom prst="rect">
            <a:avLst/>
          </a:prstGeom>
          <a:noFill/>
        </p:spPr>
        <p:txBody>
          <a:bodyPr wrap="none" rtlCol="0">
            <a:spAutoFit/>
          </a:bodyPr>
          <a:lstStyle/>
          <a:p>
            <a:pPr algn="ctr"/>
            <a:r>
              <a:rPr lang="en-GB" sz="900" dirty="0">
                <a:latin typeface="Trebuchet MS" panose="020B0603020202020204" pitchFamily="34" charset="0"/>
                <a:ea typeface="Segoe UI" pitchFamily="34" charset="0"/>
                <a:cs typeface="Arial" pitchFamily="34" charset="0"/>
              </a:rPr>
              <a:t>Click the audio button to stop </a:t>
            </a:r>
            <a:r>
              <a:rPr lang="en-GB" sz="900" dirty="0" smtClean="0">
                <a:latin typeface="Trebuchet MS" panose="020B0603020202020204" pitchFamily="34" charset="0"/>
                <a:ea typeface="Segoe UI" pitchFamily="34" charset="0"/>
                <a:cs typeface="Arial" pitchFamily="34" charset="0"/>
              </a:rPr>
              <a:t>‘O Queen of All’</a:t>
            </a:r>
            <a:endParaRPr lang="en-GB" sz="900" dirty="0">
              <a:latin typeface="Trebuchet MS" panose="020B0603020202020204" pitchFamily="34" charset="0"/>
              <a:ea typeface="Segoe UI" pitchFamily="34" charset="0"/>
              <a:cs typeface="Arial" pitchFamily="34" charset="0"/>
            </a:endParaRPr>
          </a:p>
        </p:txBody>
      </p:sp>
      <p:sp>
        <p:nvSpPr>
          <p:cNvPr id="17" name="TextBox: Tool instructions start"/>
          <p:cNvSpPr txBox="1"/>
          <p:nvPr/>
        </p:nvSpPr>
        <p:spPr>
          <a:xfrm>
            <a:off x="3340002" y="4909873"/>
            <a:ext cx="2610010" cy="230832"/>
          </a:xfrm>
          <a:prstGeom prst="rect">
            <a:avLst/>
          </a:prstGeom>
          <a:noFill/>
        </p:spPr>
        <p:txBody>
          <a:bodyPr wrap="none" rtlCol="0">
            <a:spAutoFit/>
          </a:bodyPr>
          <a:lstStyle/>
          <a:p>
            <a:pPr algn="ctr"/>
            <a:r>
              <a:rPr lang="en-GB" sz="900" dirty="0">
                <a:latin typeface="Trebuchet MS" panose="020B0603020202020204" pitchFamily="34" charset="0"/>
                <a:ea typeface="Segoe UI" pitchFamily="34" charset="0"/>
                <a:cs typeface="Arial" pitchFamily="34" charset="0"/>
              </a:rPr>
              <a:t>Click the audio button to play </a:t>
            </a:r>
            <a:r>
              <a:rPr lang="en-GB" sz="900" dirty="0" smtClean="0">
                <a:latin typeface="Trebuchet MS" panose="020B0603020202020204" pitchFamily="34" charset="0"/>
                <a:ea typeface="Segoe UI" pitchFamily="34" charset="0"/>
                <a:cs typeface="Arial" pitchFamily="34" charset="0"/>
              </a:rPr>
              <a:t>‘O Queen of All’</a:t>
            </a:r>
            <a:endParaRPr lang="en-GB" sz="900" dirty="0">
              <a:latin typeface="Trebuchet MS" panose="020B0603020202020204" pitchFamily="34" charset="0"/>
              <a:ea typeface="Segoe UI" pitchFamily="34" charset="0"/>
              <a:cs typeface="Arial" pitchFamily="34" charset="0"/>
            </a:endParaRPr>
          </a:p>
        </p:txBody>
      </p:sp>
    </p:spTree>
    <p:extLst>
      <p:ext uri="{BB962C8B-B14F-4D97-AF65-F5344CB8AC3E}">
        <p14:creationId xmlns:p14="http://schemas.microsoft.com/office/powerpoint/2010/main" val="24201852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nextCondLst>
                <p:cond evt="onClick" delay="0">
                  <p:tgtEl>
                    <p:spTgt spid="23"/>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1"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5" restart="whenNotActive" fill="hold" evtFilter="cancelBubble" nodeType="interactiveSeq">
                <p:stCondLst>
                  <p:cond evt="onClick" delay="0">
                    <p:tgtEl>
                      <p:spTgt spid="32"/>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19"/>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3"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3"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xit" presetSubtype="0" fill="hold" grpId="1" nodeType="with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206102" fill="hold"/>
                                        <p:tgtEl>
                                          <p:spTgt spid="2"/>
                                        </p:tgtEl>
                                      </p:cBhvr>
                                    </p:cmd>
                                  </p:childTnLst>
                                </p:cTn>
                              </p:par>
                              <p:par>
                                <p:cTn id="50" presetID="1" presetClass="emph" presetSubtype="2" fill="hold" nodeType="withEffect">
                                  <p:stCondLst>
                                    <p:cond delay="0"/>
                                  </p:stCondLst>
                                  <p:childTnLst>
                                    <p:animClr clrSpc="rgb" dir="cw">
                                      <p:cBhvr>
                                        <p:cTn id="51" dur="1000" fill="hold"/>
                                        <p:tgtEl>
                                          <p:spTgt spid="15"/>
                                        </p:tgtEl>
                                        <p:attrNameLst>
                                          <p:attrName>fillcolor</p:attrName>
                                        </p:attrNameLst>
                                      </p:cBhvr>
                                      <p:to>
                                        <a:schemeClr val="accent2"/>
                                      </p:to>
                                    </p:animClr>
                                    <p:set>
                                      <p:cBhvr>
                                        <p:cTn id="52" dur="1000" fill="hold"/>
                                        <p:tgtEl>
                                          <p:spTgt spid="15"/>
                                        </p:tgtEl>
                                        <p:attrNameLst>
                                          <p:attrName>fill.type</p:attrName>
                                        </p:attrNameLst>
                                      </p:cBhvr>
                                      <p:to>
                                        <p:strVal val="solid"/>
                                      </p:to>
                                    </p:set>
                                    <p:set>
                                      <p:cBhvr>
                                        <p:cTn id="53" dur="1000" fill="hold"/>
                                        <p:tgtEl>
                                          <p:spTgt spid="15"/>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3" presetClass="mediacall" presetSubtype="0" fill="hold" nodeType="clickEffect">
                                  <p:stCondLst>
                                    <p:cond delay="0"/>
                                  </p:stCondLst>
                                  <p:childTnLst>
                                    <p:cmd type="call" cmd="stop">
                                      <p:cBhvr>
                                        <p:cTn id="57" dur="1" fill="hold"/>
                                        <p:tgtEl>
                                          <p:spTgt spid="2"/>
                                        </p:tgtEl>
                                      </p:cBhvr>
                                    </p:cmd>
                                  </p:childTnLst>
                                </p:cTn>
                              </p:par>
                              <p:par>
                                <p:cTn id="58" presetID="10" presetClass="exit" presetSubtype="0" fill="hold" grpId="1" nodeType="with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0" presetClass="entr" presetSubtype="0" fill="hold" grpId="2"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 presetClass="emph" presetSubtype="2" fill="hold" nodeType="withEffect">
                                  <p:stCondLst>
                                    <p:cond delay="0"/>
                                  </p:stCondLst>
                                  <p:childTnLst>
                                    <p:animClr clrSpc="rgb" dir="cw">
                                      <p:cBhvr>
                                        <p:cTn id="65" dur="2000" fill="hold"/>
                                        <p:tgtEl>
                                          <p:spTgt spid="15"/>
                                        </p:tgtEl>
                                        <p:attrNameLst>
                                          <p:attrName>fillcolor</p:attrName>
                                        </p:attrNameLst>
                                      </p:cBhvr>
                                      <p:to>
                                        <a:schemeClr val="bg1"/>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68" fill="hold" display="0">
                  <p:stCondLst>
                    <p:cond delay="indefinite"/>
                  </p:stCondLst>
                  <p:endCondLst>
                    <p:cond evt="onStopAudio" delay="0">
                      <p:tgtEl>
                        <p:sldTgt/>
                      </p:tgtEl>
                    </p:cond>
                  </p:endCondLst>
                </p:cTn>
                <p:tgtEl>
                  <p:spTgt spid="2"/>
                </p:tgtEl>
              </p:cMediaNode>
            </p:audio>
          </p:childTnLst>
        </p:cTn>
      </p:par>
    </p:tnLst>
    <p:bldLst>
      <p:bldP spid="19" grpId="0" animBg="1"/>
      <p:bldP spid="19" grpId="1" animBg="1"/>
      <p:bldP spid="19" grpId="2" animBg="1"/>
      <p:bldP spid="19" grpId="3" animBg="1"/>
      <p:bldP spid="20" grpId="0" animBg="1"/>
      <p:bldP spid="20" grpId="1" animBg="1"/>
      <p:bldP spid="20" grpId="2" animBg="1"/>
      <p:bldP spid="20" grpId="3" animBg="1"/>
      <p:bldP spid="16" grpId="0"/>
      <p:bldP spid="16" grpId="1"/>
      <p:bldP spid="17" grpId="0"/>
      <p:bldP spid="17" grpId="1"/>
      <p:bldP spid="17"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Text Lines"/>
          <p:cNvSpPr txBox="1"/>
          <p:nvPr/>
        </p:nvSpPr>
        <p:spPr>
          <a:xfrm>
            <a:off x="363132" y="1064182"/>
            <a:ext cx="8276867" cy="3570208"/>
          </a:xfrm>
          <a:prstGeom prst="rect">
            <a:avLst/>
          </a:prstGeom>
          <a:noFill/>
        </p:spPr>
        <p:txBody>
          <a:bodyPr wrap="square" rtlCol="0">
            <a:spAutoFit/>
          </a:bodyPr>
          <a:lstStyle/>
          <a:p>
            <a:pPr>
              <a:spcAft>
                <a:spcPts val="1200"/>
              </a:spcAft>
            </a:pPr>
            <a:r>
              <a:rPr lang="en-NZ" sz="1600" dirty="0">
                <a:latin typeface="Trebuchet MS" panose="020B0603020202020204" pitchFamily="34" charset="0"/>
              </a:rPr>
              <a:t>have great hope that Mary will ask God to protect people who are </a:t>
            </a:r>
            <a:r>
              <a:rPr lang="en-NZ" sz="1600" dirty="0" smtClean="0">
                <a:latin typeface="Trebuchet MS" panose="020B0603020202020204" pitchFamily="34" charset="0"/>
              </a:rPr>
              <a:t>homeless,</a:t>
            </a:r>
            <a:br>
              <a:rPr lang="en-NZ" sz="1600" dirty="0" smtClean="0">
                <a:latin typeface="Trebuchet MS" panose="020B0603020202020204" pitchFamily="34" charset="0"/>
              </a:rPr>
            </a:br>
            <a:r>
              <a:rPr lang="en-NZ" sz="1600" dirty="0" smtClean="0">
                <a:latin typeface="Trebuchet MS" panose="020B0603020202020204" pitchFamily="34" charset="0"/>
              </a:rPr>
              <a:t>hungry </a:t>
            </a:r>
            <a:r>
              <a:rPr lang="en-NZ" sz="1600" dirty="0">
                <a:latin typeface="Trebuchet MS" panose="020B0603020202020204" pitchFamily="34" charset="0"/>
              </a:rPr>
              <a:t>and helpless</a:t>
            </a:r>
          </a:p>
          <a:p>
            <a:pPr>
              <a:spcAft>
                <a:spcPts val="1200"/>
              </a:spcAft>
            </a:pPr>
            <a:r>
              <a:rPr lang="en-NZ" sz="1600" dirty="0">
                <a:latin typeface="Trebuchet MS" panose="020B0603020202020204" pitchFamily="34" charset="0"/>
              </a:rPr>
              <a:t>listen to what God is asking them to do with their lives and do it faithfully as Mary did</a:t>
            </a:r>
          </a:p>
          <a:p>
            <a:pPr>
              <a:spcAft>
                <a:spcPts val="1200"/>
              </a:spcAft>
            </a:pPr>
            <a:r>
              <a:rPr lang="en-NZ" sz="1600" dirty="0">
                <a:latin typeface="Trebuchet MS" panose="020B0603020202020204" pitchFamily="34" charset="0"/>
              </a:rPr>
              <a:t>be filled with hope that God will keep his promise and they will see </a:t>
            </a:r>
            <a:r>
              <a:rPr lang="en-NZ" sz="1600" dirty="0" smtClean="0">
                <a:latin typeface="Trebuchet MS" panose="020B0603020202020204" pitchFamily="34" charset="0"/>
              </a:rPr>
              <a:t>heaven</a:t>
            </a:r>
            <a:br>
              <a:rPr lang="en-NZ" sz="1600" dirty="0" smtClean="0">
                <a:latin typeface="Trebuchet MS" panose="020B0603020202020204" pitchFamily="34" charset="0"/>
              </a:rPr>
            </a:br>
            <a:r>
              <a:rPr lang="en-NZ" sz="1600" dirty="0" smtClean="0">
                <a:latin typeface="Trebuchet MS" panose="020B0603020202020204" pitchFamily="34" charset="0"/>
              </a:rPr>
              <a:t>as </a:t>
            </a:r>
            <a:r>
              <a:rPr lang="en-NZ" sz="1600" dirty="0">
                <a:latin typeface="Trebuchet MS" panose="020B0603020202020204" pitchFamily="34" charset="0"/>
              </a:rPr>
              <a:t>their final goal </a:t>
            </a:r>
          </a:p>
          <a:p>
            <a:pPr>
              <a:spcAft>
                <a:spcPts val="1200"/>
              </a:spcAft>
            </a:pPr>
            <a:r>
              <a:rPr lang="en-NZ" sz="1600" dirty="0">
                <a:latin typeface="Trebuchet MS" panose="020B0603020202020204" pitchFamily="34" charset="0"/>
              </a:rPr>
              <a:t>recognise, respect and restore the dignity of all human life of people who </a:t>
            </a:r>
            <a:r>
              <a:rPr lang="en-NZ" sz="1600" dirty="0" smtClean="0">
                <a:latin typeface="Trebuchet MS" panose="020B0603020202020204" pitchFamily="34" charset="0"/>
              </a:rPr>
              <a:t>are</a:t>
            </a:r>
            <a:br>
              <a:rPr lang="en-NZ" sz="1600" dirty="0" smtClean="0">
                <a:latin typeface="Trebuchet MS" panose="020B0603020202020204" pitchFamily="34" charset="0"/>
              </a:rPr>
            </a:br>
            <a:r>
              <a:rPr lang="en-NZ" sz="1600" dirty="0" smtClean="0">
                <a:latin typeface="Trebuchet MS" panose="020B0603020202020204" pitchFamily="34" charset="0"/>
              </a:rPr>
              <a:t>lost </a:t>
            </a:r>
            <a:r>
              <a:rPr lang="en-NZ" sz="1600" dirty="0">
                <a:latin typeface="Trebuchet MS" panose="020B0603020202020204" pitchFamily="34" charset="0"/>
              </a:rPr>
              <a:t>and helpless</a:t>
            </a:r>
          </a:p>
          <a:p>
            <a:pPr>
              <a:spcAft>
                <a:spcPts val="1200"/>
              </a:spcAft>
            </a:pPr>
            <a:r>
              <a:rPr lang="en-NZ" sz="1600" dirty="0">
                <a:latin typeface="Trebuchet MS" panose="020B0603020202020204" pitchFamily="34" charset="0"/>
              </a:rPr>
              <a:t>share their needs with Mary and ask her to speak to God on their </a:t>
            </a:r>
            <a:r>
              <a:rPr lang="en-NZ" sz="1600" dirty="0" smtClean="0">
                <a:latin typeface="Trebuchet MS" panose="020B0603020202020204" pitchFamily="34" charset="0"/>
              </a:rPr>
              <a:t>behalf</a:t>
            </a:r>
            <a:br>
              <a:rPr lang="en-NZ" sz="1600" dirty="0" smtClean="0">
                <a:latin typeface="Trebuchet MS" panose="020B0603020202020204" pitchFamily="34" charset="0"/>
              </a:rPr>
            </a:br>
            <a:r>
              <a:rPr lang="en-NZ" sz="1600" dirty="0" smtClean="0">
                <a:latin typeface="Trebuchet MS" panose="020B0603020202020204" pitchFamily="34" charset="0"/>
              </a:rPr>
              <a:t>as </a:t>
            </a:r>
            <a:r>
              <a:rPr lang="en-NZ" sz="1600" dirty="0">
                <a:latin typeface="Trebuchet MS" panose="020B0603020202020204" pitchFamily="34" charset="0"/>
              </a:rPr>
              <a:t>their advocate</a:t>
            </a:r>
          </a:p>
          <a:p>
            <a:pPr>
              <a:spcAft>
                <a:spcPts val="1200"/>
              </a:spcAft>
            </a:pPr>
            <a:r>
              <a:rPr lang="en-NZ" sz="1600" dirty="0">
                <a:latin typeface="Trebuchet MS" panose="020B0603020202020204" pitchFamily="34" charset="0"/>
              </a:rPr>
              <a:t>follow Mary as a model of faithful love and through her come closer to </a:t>
            </a:r>
            <a:r>
              <a:rPr lang="en-NZ" sz="1600" dirty="0" smtClean="0">
                <a:latin typeface="Trebuchet MS" panose="020B0603020202020204" pitchFamily="34" charset="0"/>
              </a:rPr>
              <a:t>God</a:t>
            </a:r>
            <a:br>
              <a:rPr lang="en-NZ" sz="1600" dirty="0" smtClean="0">
                <a:latin typeface="Trebuchet MS" panose="020B0603020202020204" pitchFamily="34" charset="0"/>
              </a:rPr>
            </a:br>
            <a:r>
              <a:rPr lang="en-NZ" sz="1600" dirty="0" smtClean="0">
                <a:latin typeface="Trebuchet MS" panose="020B0603020202020204" pitchFamily="34" charset="0"/>
              </a:rPr>
              <a:t>and </a:t>
            </a:r>
            <a:r>
              <a:rPr lang="en-NZ" sz="1600" dirty="0">
                <a:latin typeface="Trebuchet MS" panose="020B0603020202020204" pitchFamily="34" charset="0"/>
              </a:rPr>
              <a:t>her son Jesus.</a:t>
            </a:r>
          </a:p>
        </p:txBody>
      </p:sp>
      <p:grpSp>
        <p:nvGrpSpPr>
          <p:cNvPr id="3" name="Shape: Slider"/>
          <p:cNvGrpSpPr/>
          <p:nvPr/>
        </p:nvGrpSpPr>
        <p:grpSpPr>
          <a:xfrm>
            <a:off x="2" y="845598"/>
            <a:ext cx="9144000" cy="4430587"/>
            <a:chOff x="2" y="1182012"/>
            <a:chExt cx="9144000" cy="4430587"/>
          </a:xfrm>
          <a:blipFill>
            <a:blip r:embed="rId4"/>
            <a:stretch>
              <a:fillRect/>
            </a:stretch>
          </a:blipFill>
        </p:grpSpPr>
        <p:sp>
          <p:nvSpPr>
            <p:cNvPr id="6" name="Slider: Image"/>
            <p:cNvSpPr/>
            <p:nvPr/>
          </p:nvSpPr>
          <p:spPr>
            <a:xfrm>
              <a:off x="2" y="1182012"/>
              <a:ext cx="9144000" cy="4430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2" name="Shape: Sider Down 6"/>
          <p:cNvSpPr/>
          <p:nvPr/>
        </p:nvSpPr>
        <p:spPr>
          <a:xfrm rot="5400000">
            <a:off x="8288266" y="93405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hape: Sider Down 5"/>
          <p:cNvSpPr/>
          <p:nvPr/>
        </p:nvSpPr>
        <p:spPr>
          <a:xfrm rot="5400000">
            <a:off x="8288266" y="93405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288266" y="93405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8266" y="93405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8266" y="93405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8266" y="93405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p:cNvSpPr txBox="1">
            <a:spLocks/>
          </p:cNvSpPr>
          <p:nvPr/>
        </p:nvSpPr>
        <p:spPr>
          <a:xfrm>
            <a:off x="0" y="-7685"/>
            <a:ext cx="9144000" cy="800219"/>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Because of her Assumption into heaven Mary lives now in glory with God so all faithful people can …</a:t>
            </a:r>
            <a:endParaRPr lang="en-GB"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46958" y="4912668"/>
            <a:ext cx="2650085" cy="230832"/>
          </a:xfrm>
          <a:prstGeom prst="rect">
            <a:avLst/>
          </a:prstGeom>
          <a:noFill/>
        </p:spPr>
        <p:txBody>
          <a:bodyPr wrap="none" rtlCol="0">
            <a:spAutoFit/>
          </a:bodyPr>
          <a:lstStyle/>
          <a:p>
            <a:pPr algn="ctr"/>
            <a:r>
              <a:rPr lang="en-GB" sz="900" dirty="0" smtClean="0">
                <a:solidFill>
                  <a:schemeClr val="bg1"/>
                </a:solidFill>
                <a:latin typeface="Trebuchet MS" panose="020B0603020202020204" pitchFamily="34" charset="0"/>
                <a:ea typeface="Segoe UI" pitchFamily="34" charset="0"/>
                <a:cs typeface="Arial" pitchFamily="34" charset="0"/>
              </a:rPr>
              <a:t>Click the down-button to move the blind down.</a:t>
            </a:r>
            <a:endParaRPr lang="en-GB" sz="900" dirty="0">
              <a:solidFill>
                <a:schemeClr val="bg1"/>
              </a:solidFill>
              <a:latin typeface="Trebuchet MS" panose="020B0603020202020204" pitchFamily="34" charset="0"/>
              <a:ea typeface="Segoe UI" pitchFamily="34" charset="0"/>
              <a:cs typeface="Arial" pitchFamily="34" charset="0"/>
            </a:endParaRPr>
          </a:p>
        </p:txBody>
      </p:sp>
    </p:spTree>
    <p:extLst>
      <p:ext uri="{BB962C8B-B14F-4D97-AF65-F5344CB8AC3E}">
        <p14:creationId xmlns:p14="http://schemas.microsoft.com/office/powerpoint/2010/main" val="22805527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82716E-6 L 0 0.16574 " pathEditMode="relative" rAng="0" ptsTypes="AA">
                                      <p:cBhvr>
                                        <p:cTn id="8" dur="2000" fill="hold"/>
                                        <p:tgtEl>
                                          <p:spTgt spid="3"/>
                                        </p:tgtEl>
                                        <p:attrNameLst>
                                          <p:attrName>ppt_x</p:attrName>
                                          <p:attrName>ppt_y</p:attrName>
                                        </p:attrNameLst>
                                      </p:cBhvr>
                                      <p:rCtr x="0" y="8272"/>
                                    </p:animMotion>
                                  </p:childTnLst>
                                </p:cTn>
                              </p:par>
                              <p:par>
                                <p:cTn id="9" presetID="42" presetClass="path" presetSubtype="0" accel="50000" decel="50000" fill="hold" grpId="1" nodeType="withEffect">
                                  <p:stCondLst>
                                    <p:cond delay="0"/>
                                  </p:stCondLst>
                                  <p:childTnLst>
                                    <p:animMotion origin="layout" path="M 3.33333E-6 0.00031 L 3.33333E-6 0.16976 " pathEditMode="relative" rAng="0" ptsTypes="AA">
                                      <p:cBhvr>
                                        <p:cTn id="10" dur="2000" fill="hold"/>
                                        <p:tgtEl>
                                          <p:spTgt spid="13"/>
                                        </p:tgtEl>
                                        <p:attrNameLst>
                                          <p:attrName>ppt_x</p:attrName>
                                          <p:attrName>ppt_y</p:attrName>
                                        </p:attrNameLst>
                                      </p:cBhvr>
                                      <p:rCtr x="0" y="8457"/>
                                    </p:animMotion>
                                  </p:childTnLst>
                                </p:cTn>
                              </p:par>
                              <p:par>
                                <p:cTn id="11" presetID="42" presetClass="path" presetSubtype="0" accel="50000" decel="50000" fill="hold" grpId="1" nodeType="withEffect">
                                  <p:stCondLst>
                                    <p:cond delay="0"/>
                                  </p:stCondLst>
                                  <p:childTnLst>
                                    <p:animMotion origin="layout" path="M 3.33333E-6 0.00031 L 3.33333E-6 0.16914 " pathEditMode="relative" rAng="0" ptsTypes="AA">
                                      <p:cBhvr>
                                        <p:cTn id="12" dur="2000" fill="hold"/>
                                        <p:tgtEl>
                                          <p:spTgt spid="14"/>
                                        </p:tgtEl>
                                        <p:attrNameLst>
                                          <p:attrName>ppt_x</p:attrName>
                                          <p:attrName>ppt_y</p:attrName>
                                        </p:attrNameLst>
                                      </p:cBhvr>
                                      <p:rCtr x="0" y="8426"/>
                                    </p:animMotion>
                                  </p:childTnLst>
                                </p:cTn>
                              </p:par>
                              <p:par>
                                <p:cTn id="13" presetID="42" presetClass="path" presetSubtype="0" accel="50000" decel="50000" fill="hold" grpId="1" nodeType="withEffect">
                                  <p:stCondLst>
                                    <p:cond delay="0"/>
                                  </p:stCondLst>
                                  <p:childTnLst>
                                    <p:animMotion origin="layout" path="M 3.33333E-6 0.00031 L 3.33333E-6 0.1679 " pathEditMode="relative" rAng="0" ptsTypes="AA">
                                      <p:cBhvr>
                                        <p:cTn id="14" dur="2000" fill="hold"/>
                                        <p:tgtEl>
                                          <p:spTgt spid="15"/>
                                        </p:tgtEl>
                                        <p:attrNameLst>
                                          <p:attrName>ppt_x</p:attrName>
                                          <p:attrName>ppt_y</p:attrName>
                                        </p:attrNameLst>
                                      </p:cBhvr>
                                      <p:rCtr x="0" y="8364"/>
                                    </p:animMotion>
                                  </p:childTnLst>
                                </p:cTn>
                              </p:par>
                              <p:par>
                                <p:cTn id="15" presetID="64" presetClass="path" presetSubtype="0" accel="50000" decel="50000" fill="hold" grpId="5" nodeType="withEffect">
                                  <p:stCondLst>
                                    <p:cond delay="0"/>
                                  </p:stCondLst>
                                  <p:childTnLst>
                                    <p:animMotion origin="layout" path="M -0.00034 0.00031 L -0.00034 0.16852 " pathEditMode="relative" rAng="0" ptsTypes="AA">
                                      <p:cBhvr>
                                        <p:cTn id="16" dur="2000" fill="hold"/>
                                        <p:tgtEl>
                                          <p:spTgt spid="21"/>
                                        </p:tgtEl>
                                        <p:attrNameLst>
                                          <p:attrName>ppt_x</p:attrName>
                                          <p:attrName>ppt_y</p:attrName>
                                        </p:attrNameLst>
                                      </p:cBhvr>
                                      <p:rCtr x="0" y="8395"/>
                                    </p:animMotion>
                                  </p:childTnLst>
                                </p:cTn>
                              </p:par>
                              <p:par>
                                <p:cTn id="17" presetID="64" presetClass="path" presetSubtype="0" accel="50000" decel="50000" fill="hold" grpId="5" nodeType="withEffect">
                                  <p:stCondLst>
                                    <p:cond delay="0"/>
                                  </p:stCondLst>
                                  <p:childTnLst>
                                    <p:animMotion origin="layout" path="M -0.00034 0.00031 L -0.00034 0.16852 " pathEditMode="relative" rAng="0" ptsTypes="AA">
                                      <p:cBhvr>
                                        <p:cTn id="18" dur="2000" fill="hold"/>
                                        <p:tgtEl>
                                          <p:spTgt spid="22"/>
                                        </p:tgtEl>
                                        <p:attrNameLst>
                                          <p:attrName>ppt_x</p:attrName>
                                          <p:attrName>ppt_y</p:attrName>
                                        </p:attrNameLst>
                                      </p:cBhvr>
                                      <p:rCtr x="0" y="8395"/>
                                    </p:animMotion>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0 0.16574 L 0 0.24815 " pathEditMode="relative" rAng="0" ptsTypes="AA">
                                      <p:cBhvr>
                                        <p:cTn id="25" dur="2000" fill="hold"/>
                                        <p:tgtEl>
                                          <p:spTgt spid="3"/>
                                        </p:tgtEl>
                                        <p:attrNameLst>
                                          <p:attrName>ppt_x</p:attrName>
                                          <p:attrName>ppt_y</p:attrName>
                                        </p:attrNameLst>
                                      </p:cBhvr>
                                      <p:rCtr x="0" y="4105"/>
                                    </p:animMotion>
                                  </p:childTnLst>
                                </p:cTn>
                              </p:par>
                              <p:par>
                                <p:cTn id="26" presetID="42" presetClass="path" presetSubtype="0" accel="50000" decel="50000" fill="hold" grpId="2" nodeType="withEffect">
                                  <p:stCondLst>
                                    <p:cond delay="0"/>
                                  </p:stCondLst>
                                  <p:childTnLst>
                                    <p:animMotion origin="layout" path="M -2.77778E-7 0.16975 L -2.77778E-7 0.25154 " pathEditMode="relative" rAng="0" ptsTypes="AA">
                                      <p:cBhvr>
                                        <p:cTn id="27" dur="2000" fill="hold"/>
                                        <p:tgtEl>
                                          <p:spTgt spid="14"/>
                                        </p:tgtEl>
                                        <p:attrNameLst>
                                          <p:attrName>ppt_x</p:attrName>
                                          <p:attrName>ppt_y</p:attrName>
                                        </p:attrNameLst>
                                      </p:cBhvr>
                                      <p:rCtr x="0" y="4074"/>
                                    </p:animMotion>
                                  </p:childTnLst>
                                </p:cTn>
                              </p:par>
                              <p:par>
                                <p:cTn id="28" presetID="42" presetClass="path" presetSubtype="0" accel="50000" decel="50000" fill="hold" grpId="2" nodeType="withEffect">
                                  <p:stCondLst>
                                    <p:cond delay="0"/>
                                  </p:stCondLst>
                                  <p:childTnLst>
                                    <p:animMotion origin="layout" path="M -2.77778E-7 0.16975 L 0.00035 0.25154 " pathEditMode="relative" rAng="0" ptsTypes="AA">
                                      <p:cBhvr>
                                        <p:cTn id="29" dur="2000" fill="hold"/>
                                        <p:tgtEl>
                                          <p:spTgt spid="15"/>
                                        </p:tgtEl>
                                        <p:attrNameLst>
                                          <p:attrName>ppt_x</p:attrName>
                                          <p:attrName>ppt_y</p:attrName>
                                        </p:attrNameLst>
                                      </p:cBhvr>
                                      <p:rCtr x="17" y="4074"/>
                                    </p:animMotion>
                                  </p:childTnLst>
                                </p:cTn>
                              </p:par>
                              <p:par>
                                <p:cTn id="30" presetID="42" presetClass="path" presetSubtype="0" accel="50000" decel="50000" fill="hold" grpId="6" nodeType="withEffect">
                                  <p:stCondLst>
                                    <p:cond delay="0"/>
                                  </p:stCondLst>
                                  <p:childTnLst>
                                    <p:animMotion origin="layout" path="M -0.00035 0.16975 L 0.00035 0.25154 " pathEditMode="relative" rAng="0" ptsTypes="AA">
                                      <p:cBhvr>
                                        <p:cTn id="31" dur="2000" fill="hold"/>
                                        <p:tgtEl>
                                          <p:spTgt spid="21"/>
                                        </p:tgtEl>
                                        <p:attrNameLst>
                                          <p:attrName>ppt_x</p:attrName>
                                          <p:attrName>ppt_y</p:attrName>
                                        </p:attrNameLst>
                                      </p:cBhvr>
                                      <p:rCtr x="35" y="4074"/>
                                    </p:animMotion>
                                  </p:childTnLst>
                                </p:cTn>
                              </p:par>
                              <p:par>
                                <p:cTn id="32" presetID="42" presetClass="path" presetSubtype="0" accel="50000" decel="50000" fill="hold" grpId="6" nodeType="withEffect">
                                  <p:stCondLst>
                                    <p:cond delay="0"/>
                                  </p:stCondLst>
                                  <p:childTnLst>
                                    <p:animMotion origin="layout" path="M -0.00035 0.16975 L 0.00035 0.25154 " pathEditMode="relative" rAng="0" ptsTypes="AA">
                                      <p:cBhvr>
                                        <p:cTn id="33" dur="2000" fill="hold"/>
                                        <p:tgtEl>
                                          <p:spTgt spid="22"/>
                                        </p:tgtEl>
                                        <p:attrNameLst>
                                          <p:attrName>ppt_x</p:attrName>
                                          <p:attrName>ppt_y</p:attrName>
                                        </p:attrNameLst>
                                      </p:cBhvr>
                                      <p:rCtr x="35" y="4074"/>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42" presetClass="path" presetSubtype="0" accel="50000" decel="50000" fill="hold" nodeType="withEffect">
                                  <p:stCondLst>
                                    <p:cond delay="0"/>
                                  </p:stCondLst>
                                  <p:childTnLst>
                                    <p:animMotion origin="layout" path="M 0 0.24815 L 0 0.37932 " pathEditMode="relative" rAng="0" ptsTypes="AA">
                                      <p:cBhvr>
                                        <p:cTn id="40" dur="2000" fill="hold"/>
                                        <p:tgtEl>
                                          <p:spTgt spid="3"/>
                                        </p:tgtEl>
                                        <p:attrNameLst>
                                          <p:attrName>ppt_x</p:attrName>
                                          <p:attrName>ppt_y</p:attrName>
                                        </p:attrNameLst>
                                      </p:cBhvr>
                                      <p:rCtr x="0" y="6543"/>
                                    </p:animMotion>
                                  </p:childTnLst>
                                </p:cTn>
                              </p:par>
                              <p:par>
                                <p:cTn id="41" presetID="42" presetClass="path" presetSubtype="0" accel="50000" decel="50000" fill="hold" grpId="3" nodeType="withEffect">
                                  <p:stCondLst>
                                    <p:cond delay="0"/>
                                  </p:stCondLst>
                                  <p:childTnLst>
                                    <p:animMotion origin="layout" path="M -2.77778E-7 0.25154 L -2.77778E-7 0.37994 " pathEditMode="relative" rAng="0" ptsTypes="AA">
                                      <p:cBhvr>
                                        <p:cTn id="42" dur="2000" fill="hold"/>
                                        <p:tgtEl>
                                          <p:spTgt spid="15"/>
                                        </p:tgtEl>
                                        <p:attrNameLst>
                                          <p:attrName>ppt_x</p:attrName>
                                          <p:attrName>ppt_y</p:attrName>
                                        </p:attrNameLst>
                                      </p:cBhvr>
                                      <p:rCtr x="0" y="6420"/>
                                    </p:animMotion>
                                  </p:childTnLst>
                                </p:cTn>
                              </p:par>
                              <p:par>
                                <p:cTn id="43" presetID="42" presetClass="path" presetSubtype="0" accel="50000" decel="50000" fill="hold" grpId="7" nodeType="withEffect">
                                  <p:stCondLst>
                                    <p:cond delay="0"/>
                                  </p:stCondLst>
                                  <p:childTnLst>
                                    <p:animMotion origin="layout" path="M -2.77778E-7 0.25154 L -0.00017 0.38025 " pathEditMode="relative" rAng="0" ptsTypes="AA">
                                      <p:cBhvr>
                                        <p:cTn id="44" dur="2000" fill="hold"/>
                                        <p:tgtEl>
                                          <p:spTgt spid="21"/>
                                        </p:tgtEl>
                                        <p:attrNameLst>
                                          <p:attrName>ppt_x</p:attrName>
                                          <p:attrName>ppt_y</p:attrName>
                                        </p:attrNameLst>
                                      </p:cBhvr>
                                      <p:rCtr x="-17" y="6420"/>
                                    </p:animMotion>
                                  </p:childTnLst>
                                </p:cTn>
                              </p:par>
                              <p:par>
                                <p:cTn id="45" presetID="42" presetClass="path" presetSubtype="0" accel="50000" decel="50000" fill="hold" grpId="7" nodeType="withEffect">
                                  <p:stCondLst>
                                    <p:cond delay="0"/>
                                  </p:stCondLst>
                                  <p:childTnLst>
                                    <p:animMotion origin="layout" path="M -2.77778E-7 0.25154 L -0.00017 0.38025 " pathEditMode="relative" rAng="0" ptsTypes="AA">
                                      <p:cBhvr>
                                        <p:cTn id="46" dur="2000" fill="hold"/>
                                        <p:tgtEl>
                                          <p:spTgt spid="22"/>
                                        </p:tgtEl>
                                        <p:attrNameLst>
                                          <p:attrName>ppt_x</p:attrName>
                                          <p:attrName>ppt_y</p:attrName>
                                        </p:attrNameLst>
                                      </p:cBhvr>
                                      <p:rCtr x="-17" y="6420"/>
                                    </p:animMotion>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0 0.37932 L 0 0.5034 " pathEditMode="relative" rAng="0" ptsTypes="AA">
                                      <p:cBhvr>
                                        <p:cTn id="53" dur="2000" fill="hold"/>
                                        <p:tgtEl>
                                          <p:spTgt spid="3"/>
                                        </p:tgtEl>
                                        <p:attrNameLst>
                                          <p:attrName>ppt_x</p:attrName>
                                          <p:attrName>ppt_y</p:attrName>
                                        </p:attrNameLst>
                                      </p:cBhvr>
                                      <p:rCtr x="0" y="6204"/>
                                    </p:animMotion>
                                  </p:childTnLst>
                                </p:cTn>
                              </p:par>
                              <p:par>
                                <p:cTn id="54" presetID="42" presetClass="path" presetSubtype="0" accel="50000" decel="50000" fill="hold" grpId="8" nodeType="withEffect">
                                  <p:stCondLst>
                                    <p:cond delay="0"/>
                                  </p:stCondLst>
                                  <p:childTnLst>
                                    <p:animMotion origin="layout" path="M -2.77778E-7 0.37994 L -2.77778E-7 0.52253 " pathEditMode="relative" rAng="0" ptsTypes="AA">
                                      <p:cBhvr>
                                        <p:cTn id="55" dur="2000" fill="hold"/>
                                        <p:tgtEl>
                                          <p:spTgt spid="21"/>
                                        </p:tgtEl>
                                        <p:attrNameLst>
                                          <p:attrName>ppt_x</p:attrName>
                                          <p:attrName>ppt_y</p:attrName>
                                        </p:attrNameLst>
                                      </p:cBhvr>
                                      <p:rCtr x="0" y="7130"/>
                                    </p:animMotion>
                                  </p:childTnLst>
                                </p:cTn>
                              </p:par>
                              <p:par>
                                <p:cTn id="56" presetID="42" presetClass="path" presetSubtype="0" accel="50000" decel="50000" fill="hold" grpId="8" nodeType="withEffect">
                                  <p:stCondLst>
                                    <p:cond delay="0"/>
                                  </p:stCondLst>
                                  <p:childTnLst>
                                    <p:animMotion origin="layout" path="M -2.77778E-7 0.37994 L 1.66667E-6 0.52253 " pathEditMode="relative" rAng="0" ptsTypes="AA">
                                      <p:cBhvr>
                                        <p:cTn id="57" dur="2000" fill="hold"/>
                                        <p:tgtEl>
                                          <p:spTgt spid="22"/>
                                        </p:tgtEl>
                                        <p:attrNameLst>
                                          <p:attrName>ppt_x</p:attrName>
                                          <p:attrName>ppt_y</p:attrName>
                                        </p:attrNameLst>
                                      </p:cBhvr>
                                      <p:rCtr x="35" y="7130"/>
                                    </p:animMotion>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42" presetClass="path" presetSubtype="0" accel="50000" decel="50000" fill="hold" nodeType="withEffect">
                                  <p:stCondLst>
                                    <p:cond delay="0"/>
                                  </p:stCondLst>
                                  <p:childTnLst>
                                    <p:animMotion origin="layout" path="M 0 0.5034 L 0 0.63303 " pathEditMode="relative" rAng="0" ptsTypes="AA">
                                      <p:cBhvr>
                                        <p:cTn id="64" dur="2000" fill="hold"/>
                                        <p:tgtEl>
                                          <p:spTgt spid="3"/>
                                        </p:tgtEl>
                                        <p:attrNameLst>
                                          <p:attrName>ppt_x</p:attrName>
                                          <p:attrName>ppt_y</p:attrName>
                                        </p:attrNameLst>
                                      </p:cBhvr>
                                      <p:rCtr x="0" y="6481"/>
                                    </p:animMotion>
                                  </p:childTnLst>
                                </p:cTn>
                              </p:par>
                              <p:par>
                                <p:cTn id="65" presetID="42" presetClass="path" presetSubtype="0" accel="50000" decel="50000" fill="hold" grpId="9" nodeType="withEffect">
                                  <p:stCondLst>
                                    <p:cond delay="0"/>
                                  </p:stCondLst>
                                  <p:childTnLst>
                                    <p:animMotion origin="layout" path="M -2.77778E-7 0.52253 L -2.77778E-7 0.64722 " pathEditMode="relative" rAng="0" ptsTypes="AA">
                                      <p:cBhvr>
                                        <p:cTn id="66" dur="2000" fill="hold"/>
                                        <p:tgtEl>
                                          <p:spTgt spid="22"/>
                                        </p:tgtEl>
                                        <p:attrNameLst>
                                          <p:attrName>ppt_x</p:attrName>
                                          <p:attrName>ppt_y</p:attrName>
                                        </p:attrNameLst>
                                      </p:cBhvr>
                                      <p:rCtr x="0" y="6204"/>
                                    </p:animMotion>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42" presetClass="path" presetSubtype="0" accel="50000" decel="50000" fill="hold" nodeType="withEffect">
                                  <p:stCondLst>
                                    <p:cond delay="0"/>
                                  </p:stCondLst>
                                  <p:childTnLst>
                                    <p:animMotion origin="layout" path="M 0 0.63303 L 0.00017 0.75679 " pathEditMode="relative" rAng="0" ptsTypes="AA">
                                      <p:cBhvr>
                                        <p:cTn id="73" dur="2000" fill="hold"/>
                                        <p:tgtEl>
                                          <p:spTgt spid="3"/>
                                        </p:tgtEl>
                                        <p:attrNameLst>
                                          <p:attrName>ppt_x</p:attrName>
                                          <p:attrName>ppt_y</p:attrName>
                                        </p:attrNameLst>
                                      </p:cBhvr>
                                      <p:rCtr x="0" y="6173"/>
                                    </p:animMotion>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00017 0.75679 L 0.00017 -0.00154 " pathEditMode="relative" rAng="0" ptsTypes="AA">
                                      <p:cBhvr>
                                        <p:cTn id="78" dur="500" fill="hold"/>
                                        <p:tgtEl>
                                          <p:spTgt spid="3"/>
                                        </p:tgtEl>
                                        <p:attrNameLst>
                                          <p:attrName>ppt_x</p:attrName>
                                          <p:attrName>ppt_y</p:attrName>
                                        </p:attrNameLst>
                                      </p:cBhvr>
                                      <p:rCtr x="0" y="-37932"/>
                                    </p:animMotion>
                                  </p:childTnLst>
                                </p:cTn>
                              </p:par>
                              <p:par>
                                <p:cTn id="79" presetID="42" presetClass="path" presetSubtype="0" accel="50000" decel="50000" fill="hold" grpId="3" nodeType="withEffect">
                                  <p:stCondLst>
                                    <p:cond delay="0"/>
                                  </p:stCondLst>
                                  <p:childTnLst>
                                    <p:animMotion origin="layout" path="M 2.5E-6 0.52253 L -2.77778E-7 0.00093 " pathEditMode="relative" rAng="0" ptsTypes="AA">
                                      <p:cBhvr>
                                        <p:cTn id="80" dur="500" fill="hold"/>
                                        <p:tgtEl>
                                          <p:spTgt spid="7"/>
                                        </p:tgtEl>
                                        <p:attrNameLst>
                                          <p:attrName>ppt_x</p:attrName>
                                          <p:attrName>ppt_y</p:attrName>
                                        </p:attrNameLst>
                                      </p:cBhvr>
                                      <p:rCtr x="-17" y="-26080"/>
                                    </p:animMotion>
                                  </p:childTnLst>
                                </p:cTn>
                              </p:par>
                              <p:par>
                                <p:cTn id="81" presetID="42" presetClass="path" presetSubtype="0" accel="50000" decel="50000" fill="hold" grpId="4" nodeType="withEffect">
                                  <p:stCondLst>
                                    <p:cond delay="0"/>
                                  </p:stCondLst>
                                  <p:childTnLst>
                                    <p:animMotion origin="layout" path="M 2.5E-6 0.52253 L -0.00035 0.00062 " pathEditMode="relative" rAng="0" ptsTypes="AA">
                                      <p:cBhvr>
                                        <p:cTn id="82" dur="500" fill="hold"/>
                                        <p:tgtEl>
                                          <p:spTgt spid="13"/>
                                        </p:tgtEl>
                                        <p:attrNameLst>
                                          <p:attrName>ppt_x</p:attrName>
                                          <p:attrName>ppt_y</p:attrName>
                                        </p:attrNameLst>
                                      </p:cBhvr>
                                      <p:rCtr x="-35" y="-26111"/>
                                    </p:animMotion>
                                  </p:childTnLst>
                                </p:cTn>
                              </p:par>
                              <p:par>
                                <p:cTn id="83" presetID="42" presetClass="path" presetSubtype="0" accel="50000" decel="50000" fill="hold" grpId="5" nodeType="withEffect">
                                  <p:stCondLst>
                                    <p:cond delay="0"/>
                                  </p:stCondLst>
                                  <p:childTnLst>
                                    <p:animMotion origin="layout" path="M -2.77778E-7 0.52253 L -2.77778E-7 0.00093 " pathEditMode="relative" rAng="0" ptsTypes="AA">
                                      <p:cBhvr>
                                        <p:cTn id="84" dur="500" fill="hold"/>
                                        <p:tgtEl>
                                          <p:spTgt spid="14"/>
                                        </p:tgtEl>
                                        <p:attrNameLst>
                                          <p:attrName>ppt_x</p:attrName>
                                          <p:attrName>ppt_y</p:attrName>
                                        </p:attrNameLst>
                                      </p:cBhvr>
                                      <p:rCtr x="0" y="-26080"/>
                                    </p:animMotion>
                                  </p:childTnLst>
                                </p:cTn>
                              </p:par>
                              <p:par>
                                <p:cTn id="85" presetID="42" presetClass="path" presetSubtype="0" accel="50000" decel="50000" fill="hold" grpId="6" nodeType="withEffect">
                                  <p:stCondLst>
                                    <p:cond delay="0"/>
                                  </p:stCondLst>
                                  <p:childTnLst>
                                    <p:animMotion origin="layout" path="M -2.77778E-7 0.52253 L -0.00035 -0.00031 " pathEditMode="relative" rAng="0" ptsTypes="AA">
                                      <p:cBhvr>
                                        <p:cTn id="86" dur="500" fill="hold"/>
                                        <p:tgtEl>
                                          <p:spTgt spid="15"/>
                                        </p:tgtEl>
                                        <p:attrNameLst>
                                          <p:attrName>ppt_x</p:attrName>
                                          <p:attrName>ppt_y</p:attrName>
                                        </p:attrNameLst>
                                      </p:cBhvr>
                                      <p:rCtr x="-17" y="-26142"/>
                                    </p:animMotion>
                                  </p:childTnLst>
                                </p:cTn>
                              </p:par>
                              <p:par>
                                <p:cTn id="87" presetID="42" presetClass="path" presetSubtype="0" accel="50000" decel="50000" fill="hold" grpId="2" nodeType="withEffect">
                                  <p:stCondLst>
                                    <p:cond delay="0"/>
                                  </p:stCondLst>
                                  <p:childTnLst>
                                    <p:animMotion origin="layout" path="M 2.5E-6 0.52253 L -0.00035 -0.00031 " pathEditMode="relative" rAng="0" ptsTypes="AA">
                                      <p:cBhvr>
                                        <p:cTn id="88" dur="500" fill="hold"/>
                                        <p:tgtEl>
                                          <p:spTgt spid="21"/>
                                        </p:tgtEl>
                                        <p:attrNameLst>
                                          <p:attrName>ppt_x</p:attrName>
                                          <p:attrName>ppt_y</p:attrName>
                                        </p:attrNameLst>
                                      </p:cBhvr>
                                      <p:rCtr x="-35" y="-26142"/>
                                    </p:animMotion>
                                  </p:childTnLst>
                                </p:cTn>
                              </p:par>
                              <p:par>
                                <p:cTn id="89" presetID="42" presetClass="path" presetSubtype="0" accel="50000" decel="50000" fill="hold" grpId="2" nodeType="withEffect">
                                  <p:stCondLst>
                                    <p:cond delay="0"/>
                                  </p:stCondLst>
                                  <p:childTnLst>
                                    <p:animMotion origin="layout" path="M -2.77778E-7 0.64722 L -0.00069 -0.00123 " pathEditMode="relative" rAng="0" ptsTypes="AA">
                                      <p:cBhvr>
                                        <p:cTn id="90" dur="500" fill="hold"/>
                                        <p:tgtEl>
                                          <p:spTgt spid="22"/>
                                        </p:tgtEl>
                                        <p:attrNameLst>
                                          <p:attrName>ppt_x</p:attrName>
                                          <p:attrName>ppt_y</p:attrName>
                                        </p:attrNameLst>
                                      </p:cBhvr>
                                      <p:rCtr x="-35" y="-32438"/>
                                    </p:animMotion>
                                  </p:childTnLst>
                                </p:cTn>
                              </p:par>
                              <p:par>
                                <p:cTn id="91" presetID="10" presetClass="entr" presetSubtype="0" fill="hold" grpId="4"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par>
                                <p:cTn id="94" presetID="10" presetClass="entr" presetSubtype="0" fill="hold" grpId="5"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6"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par>
                                <p:cTn id="100" presetID="10" presetClass="entr" presetSubtype="0" fill="hold" grpId="7"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par>
                                <p:cTn id="103" presetID="10" presetClass="entr" presetSubtype="0" fill="hold" grpId="3"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500"/>
                                        <p:tgtEl>
                                          <p:spTgt spid="21"/>
                                        </p:tgtEl>
                                      </p:cBhvr>
                                    </p:animEffect>
                                  </p:childTnLst>
                                </p:cTn>
                              </p:par>
                              <p:par>
                                <p:cTn id="106" presetID="10" presetClass="entr" presetSubtype="0" fill="hold" grpId="3"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nextCondLst>
                <p:cond evt="onClick" delay="0">
                  <p:tgtEl>
                    <p:spTgt spid="20"/>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0 0.75679 L 0 -0.00062 " pathEditMode="relative" rAng="0" ptsTypes="AA">
                                      <p:cBhvr>
                                        <p:cTn id="113" dur="500" fill="hold"/>
                                        <p:tgtEl>
                                          <p:spTgt spid="3"/>
                                        </p:tgtEl>
                                        <p:attrNameLst>
                                          <p:attrName>ppt_x</p:attrName>
                                          <p:attrName>ppt_y</p:attrName>
                                        </p:attrNameLst>
                                      </p:cBhvr>
                                      <p:rCtr x="0" y="-37870"/>
                                    </p:animMotion>
                                  </p:childTnLst>
                                </p:cTn>
                              </p:par>
                              <p:par>
                                <p:cTn id="114" presetID="42" presetClass="path" presetSubtype="0" accel="50000" decel="50000" fill="hold" grpId="2" nodeType="withEffect">
                                  <p:stCondLst>
                                    <p:cond delay="0"/>
                                  </p:stCondLst>
                                  <p:childTnLst>
                                    <p:animMotion origin="layout" path="M 2.5E-6 0.52253 L -2.77778E-7 0.00185 " pathEditMode="relative" rAng="0" ptsTypes="AA">
                                      <p:cBhvr>
                                        <p:cTn id="115" dur="500" fill="hold"/>
                                        <p:tgtEl>
                                          <p:spTgt spid="7"/>
                                        </p:tgtEl>
                                        <p:attrNameLst>
                                          <p:attrName>ppt_x</p:attrName>
                                          <p:attrName>ppt_y</p:attrName>
                                        </p:attrNameLst>
                                      </p:cBhvr>
                                      <p:rCtr x="-17" y="-26080"/>
                                    </p:animMotion>
                                  </p:childTnLst>
                                </p:cTn>
                              </p:par>
                              <p:par>
                                <p:cTn id="116" presetID="42" presetClass="path" presetSubtype="0" accel="50000" decel="50000" fill="hold" grpId="3" nodeType="withEffect">
                                  <p:stCondLst>
                                    <p:cond delay="0"/>
                                  </p:stCondLst>
                                  <p:childTnLst>
                                    <p:animMotion origin="layout" path="M -2.77778E-7 0.52253 L -2.77778E-7 0.00031 " pathEditMode="relative" rAng="0" ptsTypes="AA">
                                      <p:cBhvr>
                                        <p:cTn id="117" dur="500" fill="hold"/>
                                        <p:tgtEl>
                                          <p:spTgt spid="13"/>
                                        </p:tgtEl>
                                        <p:attrNameLst>
                                          <p:attrName>ppt_x</p:attrName>
                                          <p:attrName>ppt_y</p:attrName>
                                        </p:attrNameLst>
                                      </p:cBhvr>
                                      <p:rCtr x="0" y="-26142"/>
                                    </p:animMotion>
                                  </p:childTnLst>
                                </p:cTn>
                              </p:par>
                              <p:par>
                                <p:cTn id="118" presetID="42" presetClass="path" presetSubtype="0" accel="50000" decel="50000" fill="hold" grpId="4" nodeType="withEffect">
                                  <p:stCondLst>
                                    <p:cond delay="0"/>
                                  </p:stCondLst>
                                  <p:childTnLst>
                                    <p:animMotion origin="layout" path="M -2.77778E-7 0.52253 L -2.77778E-7 2.46914E-7 " pathEditMode="relative" rAng="0" ptsTypes="AA">
                                      <p:cBhvr>
                                        <p:cTn id="119" dur="500" fill="hold"/>
                                        <p:tgtEl>
                                          <p:spTgt spid="14"/>
                                        </p:tgtEl>
                                        <p:attrNameLst>
                                          <p:attrName>ppt_x</p:attrName>
                                          <p:attrName>ppt_y</p:attrName>
                                        </p:attrNameLst>
                                      </p:cBhvr>
                                      <p:rCtr x="0" y="-26111"/>
                                    </p:animMotion>
                                  </p:childTnLst>
                                </p:cTn>
                              </p:par>
                              <p:par>
                                <p:cTn id="120" presetID="42" presetClass="path" presetSubtype="0" accel="50000" decel="50000" fill="hold" grpId="5" nodeType="withEffect">
                                  <p:stCondLst>
                                    <p:cond delay="0"/>
                                  </p:stCondLst>
                                  <p:childTnLst>
                                    <p:animMotion origin="layout" path="M -2.77778E-7 0.52253 L -2.77778E-7 2.46914E-7 " pathEditMode="relative" rAng="0" ptsTypes="AA">
                                      <p:cBhvr>
                                        <p:cTn id="121" dur="500" fill="hold"/>
                                        <p:tgtEl>
                                          <p:spTgt spid="15"/>
                                        </p:tgtEl>
                                        <p:attrNameLst>
                                          <p:attrName>ppt_x</p:attrName>
                                          <p:attrName>ppt_y</p:attrName>
                                        </p:attrNameLst>
                                      </p:cBhvr>
                                      <p:rCtr x="0" y="-26142"/>
                                    </p:animMotion>
                                  </p:childTnLst>
                                </p:cTn>
                              </p:par>
                              <p:par>
                                <p:cTn id="122" presetID="42" presetClass="path" presetSubtype="0" accel="50000" decel="50000" fill="hold" grpId="1" nodeType="withEffect">
                                  <p:stCondLst>
                                    <p:cond delay="0"/>
                                  </p:stCondLst>
                                  <p:childTnLst>
                                    <p:animMotion origin="layout" path="M 2.5E-6 0.52253 L -0.00035 -0.00031 " pathEditMode="relative" rAng="0" ptsTypes="AA">
                                      <p:cBhvr>
                                        <p:cTn id="123" dur="500" fill="hold"/>
                                        <p:tgtEl>
                                          <p:spTgt spid="21"/>
                                        </p:tgtEl>
                                        <p:attrNameLst>
                                          <p:attrName>ppt_x</p:attrName>
                                          <p:attrName>ppt_y</p:attrName>
                                        </p:attrNameLst>
                                      </p:cBhvr>
                                      <p:rCtr x="-35" y="-26080"/>
                                    </p:animMotion>
                                  </p:childTnLst>
                                </p:cTn>
                              </p:par>
                              <p:par>
                                <p:cTn id="124" presetID="42" presetClass="path" presetSubtype="0" accel="50000" decel="50000" fill="hold" grpId="1" nodeType="withEffect">
                                  <p:stCondLst>
                                    <p:cond delay="0"/>
                                  </p:stCondLst>
                                  <p:childTnLst>
                                    <p:animMotion origin="layout" path="M -2.77778E-7 0.64722 L -0.00052 -0.00062 " pathEditMode="relative" rAng="0" ptsTypes="AA">
                                      <p:cBhvr>
                                        <p:cTn id="125" dur="500" fill="hold"/>
                                        <p:tgtEl>
                                          <p:spTgt spid="22"/>
                                        </p:tgtEl>
                                        <p:attrNameLst>
                                          <p:attrName>ppt_x</p:attrName>
                                          <p:attrName>ppt_y</p:attrName>
                                        </p:attrNameLst>
                                      </p:cBhvr>
                                      <p:rCtr x="-35" y="-32407"/>
                                    </p:animMotion>
                                  </p:childTnLst>
                                </p:cTn>
                              </p:par>
                              <p:par>
                                <p:cTn id="126" presetID="10" presetClass="entr" presetSubtype="0" fill="hold" grpId="1" nodeType="withEffect">
                                  <p:stCondLst>
                                    <p:cond delay="0"/>
                                  </p:stCondLst>
                                  <p:childTnLst>
                                    <p:set>
                                      <p:cBhvr>
                                        <p:cTn id="127" dur="1" fill="hold">
                                          <p:stCondLst>
                                            <p:cond delay="0"/>
                                          </p:stCondLst>
                                        </p:cTn>
                                        <p:tgtEl>
                                          <p:spTgt spid="7"/>
                                        </p:tgtEl>
                                        <p:attrNameLst>
                                          <p:attrName>style.visibility</p:attrName>
                                        </p:attrNameLst>
                                      </p:cBhvr>
                                      <p:to>
                                        <p:strVal val="visible"/>
                                      </p:to>
                                    </p:set>
                                    <p:animEffect transition="in" filter="fade">
                                      <p:cBhvr>
                                        <p:cTn id="128" dur="500"/>
                                        <p:tgtEl>
                                          <p:spTgt spid="7"/>
                                        </p:tgtEl>
                                      </p:cBhvr>
                                    </p:animEffect>
                                  </p:childTnLst>
                                </p:cTn>
                              </p:par>
                              <p:par>
                                <p:cTn id="129" presetID="10" presetClass="entr" presetSubtype="0" fill="hold" grpId="2" nodeType="withEffect">
                                  <p:stCondLst>
                                    <p:cond delay="0"/>
                                  </p:stCondLst>
                                  <p:childTnLst>
                                    <p:set>
                                      <p:cBhvr>
                                        <p:cTn id="130" dur="1" fill="hold">
                                          <p:stCondLst>
                                            <p:cond delay="0"/>
                                          </p:stCondLst>
                                        </p:cTn>
                                        <p:tgtEl>
                                          <p:spTgt spid="13"/>
                                        </p:tgtEl>
                                        <p:attrNameLst>
                                          <p:attrName>style.visibility</p:attrName>
                                        </p:attrNameLst>
                                      </p:cBhvr>
                                      <p:to>
                                        <p:strVal val="visible"/>
                                      </p:to>
                                    </p:set>
                                    <p:animEffect transition="in" filter="fade">
                                      <p:cBhvr>
                                        <p:cTn id="131" dur="500"/>
                                        <p:tgtEl>
                                          <p:spTgt spid="13"/>
                                        </p:tgtEl>
                                      </p:cBhvr>
                                    </p:animEffect>
                                  </p:childTnLst>
                                </p:cTn>
                              </p:par>
                              <p:par>
                                <p:cTn id="132" presetID="10" presetClass="entr" presetSubtype="0" fill="hold" grpId="3" nodeType="with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fade">
                                      <p:cBhvr>
                                        <p:cTn id="134" dur="500"/>
                                        <p:tgtEl>
                                          <p:spTgt spid="14"/>
                                        </p:tgtEl>
                                      </p:cBhvr>
                                    </p:animEffect>
                                  </p:childTnLst>
                                </p:cTn>
                              </p:par>
                              <p:par>
                                <p:cTn id="135" presetID="10" presetClass="entr" presetSubtype="0" fill="hold" grpId="4"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fade">
                                      <p:cBhvr>
                                        <p:cTn id="137" dur="500"/>
                                        <p:tgtEl>
                                          <p:spTgt spid="15"/>
                                        </p:tgtEl>
                                      </p:cBhvr>
                                    </p:animEffect>
                                  </p:childTnLst>
                                </p:cTn>
                              </p:par>
                              <p:par>
                                <p:cTn id="138" presetID="10" presetClass="entr" presetSubtype="0" fill="hold" grpId="4"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500"/>
                                        <p:tgtEl>
                                          <p:spTgt spid="21"/>
                                        </p:tgtEl>
                                      </p:cBhvr>
                                    </p:animEffect>
                                  </p:childTnLst>
                                </p:cTn>
                              </p:par>
                              <p:par>
                                <p:cTn id="141" presetID="10" presetClass="entr" presetSubtype="0" fill="hold" grpId="4" nodeType="withEffect">
                                  <p:stCondLst>
                                    <p:cond delay="0"/>
                                  </p:stCondLst>
                                  <p:childTnLst>
                                    <p:set>
                                      <p:cBhvr>
                                        <p:cTn id="142" dur="1" fill="hold">
                                          <p:stCondLst>
                                            <p:cond delay="0"/>
                                          </p:stCondLst>
                                        </p:cTn>
                                        <p:tgtEl>
                                          <p:spTgt spid="22"/>
                                        </p:tgtEl>
                                        <p:attrNameLst>
                                          <p:attrName>style.visibility</p:attrName>
                                        </p:attrNameLst>
                                      </p:cBhvr>
                                      <p:to>
                                        <p:strVal val="visible"/>
                                      </p:to>
                                    </p:set>
                                    <p:animEffect transition="in" filter="fade">
                                      <p:cBhvr>
                                        <p:cTn id="143" dur="500"/>
                                        <p:tgtEl>
                                          <p:spTgt spid="22"/>
                                        </p:tgtEl>
                                      </p:cBhvr>
                                    </p:animEffect>
                                  </p:childTnLst>
                                </p:cTn>
                              </p:par>
                            </p:childTnLst>
                          </p:cTn>
                        </p:par>
                      </p:childTnLst>
                    </p:cTn>
                  </p:par>
                </p:childTnLst>
              </p:cTn>
              <p:nextCondLst>
                <p:cond evt="onClick" delay="0">
                  <p:tgtEl>
                    <p:spTgt spid="19"/>
                  </p:tgtEl>
                </p:cond>
              </p:nextCondLst>
            </p:seq>
          </p:childTnLst>
        </p:cTn>
      </p:par>
    </p:tnLst>
    <p:bldLst>
      <p:bldP spid="22" grpId="0" animBg="1"/>
      <p:bldP spid="22" grpId="1" animBg="1"/>
      <p:bldP spid="22" grpId="2" animBg="1"/>
      <p:bldP spid="22" grpId="3" animBg="1"/>
      <p:bldP spid="22" grpId="4" animBg="1"/>
      <p:bldP spid="22" grpId="5" animBg="1"/>
      <p:bldP spid="22" grpId="6" animBg="1"/>
      <p:bldP spid="22" grpId="7" animBg="1"/>
      <p:bldP spid="22" grpId="8" animBg="1"/>
      <p:bldP spid="22" grpId="9" animBg="1"/>
      <p:bldP spid="21" grpId="0" animBg="1"/>
      <p:bldP spid="21" grpId="1" animBg="1"/>
      <p:bldP spid="21" grpId="2" animBg="1"/>
      <p:bldP spid="21" grpId="3" animBg="1"/>
      <p:bldP spid="21" grpId="4" animBg="1"/>
      <p:bldP spid="21" grpId="5" animBg="1"/>
      <p:bldP spid="21" grpId="6" animBg="1"/>
      <p:bldP spid="21" grpId="7" animBg="1"/>
      <p:bldP spid="21" grpId="8" animBg="1"/>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ssumption Y8-R01-S11 - Te Waiata a Maria &amp; O Queen of A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0211" y="23910"/>
            <a:ext cx="609600" cy="609600"/>
          </a:xfrm>
          <a:prstGeom prst="rect">
            <a:avLst/>
          </a:prstGeom>
        </p:spPr>
      </p:pic>
      <p:pic>
        <p:nvPicPr>
          <p:cNvPr id="55"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33" name="Straight Arrow Right to Left"/>
          <p:cNvCxnSpPr/>
          <p:nvPr/>
        </p:nvCxnSpPr>
        <p:spPr>
          <a:xfrm flipH="1" flipV="1">
            <a:off x="561474" y="3337942"/>
            <a:ext cx="8078527" cy="816964"/>
          </a:xfrm>
          <a:prstGeom prst="straightConnector1">
            <a:avLst/>
          </a:prstGeom>
          <a:ln w="762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Left to Right"/>
          <p:cNvCxnSpPr/>
          <p:nvPr/>
        </p:nvCxnSpPr>
        <p:spPr>
          <a:xfrm flipV="1">
            <a:off x="681267" y="633510"/>
            <a:ext cx="7958734" cy="1505598"/>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p:cNvSpPr/>
          <p:nvPr/>
        </p:nvSpPr>
        <p:spPr>
          <a:xfrm>
            <a:off x="3786186" y="2011288"/>
            <a:ext cx="5229258" cy="118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176213" lvl="0" indent="-176213">
              <a:buFont typeface="Wingdings" panose="05000000000000000000" pitchFamily="2" charset="2"/>
              <a:buChar char="v"/>
            </a:pPr>
            <a:r>
              <a:rPr lang="en-NZ" sz="1150" spc="-20" dirty="0">
                <a:latin typeface="Trebuchet MS" panose="020B0603020202020204" pitchFamily="34" charset="0"/>
              </a:rPr>
              <a:t>Class select an event in Mary’s life and make a bunting to record their learning about important events in Mary’s life and Assumption. </a:t>
            </a:r>
          </a:p>
          <a:p>
            <a:pPr marL="176213" lvl="0" indent="-176213">
              <a:buFont typeface="Wingdings" panose="05000000000000000000" pitchFamily="2" charset="2"/>
              <a:buChar char="v"/>
            </a:pPr>
            <a:r>
              <a:rPr lang="en-NZ" sz="1150" spc="-20" dirty="0">
                <a:latin typeface="Trebuchet MS" panose="020B0603020202020204" pitchFamily="34" charset="0"/>
              </a:rPr>
              <a:t>Put the image on one side and text to match on the other side. </a:t>
            </a:r>
          </a:p>
          <a:p>
            <a:pPr marL="176213" lvl="0" indent="-176213">
              <a:buFont typeface="Wingdings" panose="05000000000000000000" pitchFamily="2" charset="2"/>
              <a:buChar char="v"/>
            </a:pPr>
            <a:r>
              <a:rPr lang="en-NZ" sz="1150" spc="-20" dirty="0">
                <a:latin typeface="Trebuchet MS" panose="020B0603020202020204" pitchFamily="34" charset="0"/>
              </a:rPr>
              <a:t>Hang them in chronological order to share with other classes or in the church. </a:t>
            </a:r>
          </a:p>
          <a:p>
            <a:pPr marL="176213" lvl="0" indent="-176213">
              <a:buFont typeface="Wingdings" panose="05000000000000000000" pitchFamily="2" charset="2"/>
              <a:buChar char="v"/>
            </a:pPr>
            <a:r>
              <a:rPr lang="en-NZ" sz="1150" spc="-20" dirty="0">
                <a:latin typeface="Trebuchet MS" panose="020B0603020202020204" pitchFamily="34" charset="0"/>
              </a:rPr>
              <a:t>Sing Mary songs ‘O Queen of All’ and ‘Kia </a:t>
            </a:r>
            <a:r>
              <a:rPr lang="en-NZ" sz="1150" spc="-20" dirty="0" err="1">
                <a:latin typeface="Trebuchet MS" panose="020B0603020202020204" pitchFamily="34" charset="0"/>
              </a:rPr>
              <a:t>Waiata</a:t>
            </a:r>
            <a:r>
              <a:rPr lang="en-NZ" sz="1150" spc="-20" dirty="0">
                <a:latin typeface="Trebuchet MS" panose="020B0603020202020204" pitchFamily="34" charset="0"/>
              </a:rPr>
              <a:t> Kia Maria’ </a:t>
            </a:r>
            <a:r>
              <a:rPr lang="en-NZ" sz="1150" spc="-20" dirty="0" smtClean="0">
                <a:latin typeface="Trebuchet MS" panose="020B0603020202020204" pitchFamily="34" charset="0"/>
              </a:rPr>
              <a:t>to</a:t>
            </a:r>
            <a:br>
              <a:rPr lang="en-NZ" sz="1150" spc="-20" dirty="0" smtClean="0">
                <a:latin typeface="Trebuchet MS" panose="020B0603020202020204" pitchFamily="34" charset="0"/>
              </a:rPr>
            </a:br>
            <a:r>
              <a:rPr lang="en-NZ" sz="1150" spc="-20" dirty="0" smtClean="0">
                <a:latin typeface="Trebuchet MS" panose="020B0603020202020204" pitchFamily="34" charset="0"/>
              </a:rPr>
              <a:t>celebrate </a:t>
            </a:r>
            <a:r>
              <a:rPr lang="en-NZ" sz="1150" spc="-20" dirty="0">
                <a:latin typeface="Trebuchet MS" panose="020B0603020202020204" pitchFamily="34" charset="0"/>
              </a:rPr>
              <a:t>Mary’s Assumption</a:t>
            </a:r>
            <a:r>
              <a:rPr lang="en-NZ" sz="1150" spc="-20" dirty="0" smtClean="0">
                <a:latin typeface="Trebuchet MS" panose="020B0603020202020204" pitchFamily="34" charset="0"/>
              </a:rPr>
              <a:t>.</a:t>
            </a:r>
            <a:endParaRPr lang="en-NZ" sz="1150" spc="-20" dirty="0">
              <a:solidFill>
                <a:schemeClr val="tx1"/>
              </a:solidFill>
              <a:latin typeface="Trebuchet MS" panose="020B0603020202020204" pitchFamily="34" charset="0"/>
            </a:endParaRPr>
          </a:p>
        </p:txBody>
      </p:sp>
      <p:pic>
        <p:nvPicPr>
          <p:cNvPr id="10" name="Picture 1"/>
          <p:cNvPicPr>
            <a:picLocks noChangeAspect="1"/>
          </p:cNvPicPr>
          <p:nvPr/>
        </p:nvPicPr>
        <p:blipFill>
          <a:blip r:embed="rId7"/>
          <a:stretch>
            <a:fillRect/>
          </a:stretch>
        </p:blipFill>
        <p:spPr>
          <a:xfrm>
            <a:off x="7528255" y="3409209"/>
            <a:ext cx="1370118" cy="1326097"/>
          </a:xfrm>
          <a:prstGeom prst="rect">
            <a:avLst/>
          </a:prstGeom>
        </p:spPr>
      </p:pic>
      <p:pic>
        <p:nvPicPr>
          <p:cNvPr id="11" name="Picture 2"/>
          <p:cNvPicPr>
            <a:picLocks noChangeAspect="1"/>
          </p:cNvPicPr>
          <p:nvPr/>
        </p:nvPicPr>
        <p:blipFill>
          <a:blip r:embed="rId8"/>
          <a:stretch>
            <a:fillRect/>
          </a:stretch>
        </p:blipFill>
        <p:spPr>
          <a:xfrm>
            <a:off x="5698780" y="3367884"/>
            <a:ext cx="1454033" cy="1195888"/>
          </a:xfrm>
          <a:prstGeom prst="rect">
            <a:avLst/>
          </a:prstGeom>
        </p:spPr>
      </p:pic>
      <p:pic>
        <p:nvPicPr>
          <p:cNvPr id="12" name="Picture 3"/>
          <p:cNvPicPr>
            <a:picLocks noChangeAspect="1"/>
          </p:cNvPicPr>
          <p:nvPr/>
        </p:nvPicPr>
        <p:blipFill>
          <a:blip r:embed="rId9"/>
          <a:stretch>
            <a:fillRect/>
          </a:stretch>
        </p:blipFill>
        <p:spPr>
          <a:xfrm>
            <a:off x="3978259" y="3263992"/>
            <a:ext cx="1345078" cy="1289034"/>
          </a:xfrm>
          <a:prstGeom prst="rect">
            <a:avLst/>
          </a:prstGeom>
        </p:spPr>
      </p:pic>
      <p:pic>
        <p:nvPicPr>
          <p:cNvPr id="21" name="Picture 4"/>
          <p:cNvPicPr>
            <a:picLocks noChangeAspect="1"/>
          </p:cNvPicPr>
          <p:nvPr/>
        </p:nvPicPr>
        <p:blipFill>
          <a:blip r:embed="rId10"/>
          <a:stretch>
            <a:fillRect/>
          </a:stretch>
        </p:blipFill>
        <p:spPr>
          <a:xfrm>
            <a:off x="2121268" y="2870822"/>
            <a:ext cx="1481548" cy="1475623"/>
          </a:xfrm>
          <a:prstGeom prst="rect">
            <a:avLst/>
          </a:prstGeom>
        </p:spPr>
      </p:pic>
      <p:pic>
        <p:nvPicPr>
          <p:cNvPr id="23" name="Picture 6"/>
          <p:cNvPicPr>
            <a:picLocks noChangeAspect="1"/>
          </p:cNvPicPr>
          <p:nvPr/>
        </p:nvPicPr>
        <p:blipFill>
          <a:blip r:embed="rId11"/>
          <a:stretch>
            <a:fillRect/>
          </a:stretch>
        </p:blipFill>
        <p:spPr>
          <a:xfrm>
            <a:off x="365222" y="2923819"/>
            <a:ext cx="1380603" cy="1285389"/>
          </a:xfrm>
          <a:prstGeom prst="rect">
            <a:avLst/>
          </a:prstGeom>
        </p:spPr>
      </p:pic>
      <p:pic>
        <p:nvPicPr>
          <p:cNvPr id="26" name="Picture 9"/>
          <p:cNvPicPr>
            <a:picLocks noChangeAspect="1"/>
          </p:cNvPicPr>
          <p:nvPr/>
        </p:nvPicPr>
        <p:blipFill>
          <a:blip r:embed="rId12"/>
          <a:stretch>
            <a:fillRect/>
          </a:stretch>
        </p:blipFill>
        <p:spPr>
          <a:xfrm>
            <a:off x="93193" y="1479538"/>
            <a:ext cx="1614389" cy="1351979"/>
          </a:xfrm>
          <a:prstGeom prst="rect">
            <a:avLst/>
          </a:prstGeom>
        </p:spPr>
      </p:pic>
      <p:pic>
        <p:nvPicPr>
          <p:cNvPr id="27" name="Picture 10"/>
          <p:cNvPicPr>
            <a:picLocks noChangeAspect="1"/>
          </p:cNvPicPr>
          <p:nvPr/>
        </p:nvPicPr>
        <p:blipFill>
          <a:blip r:embed="rId13"/>
          <a:stretch>
            <a:fillRect/>
          </a:stretch>
        </p:blipFill>
        <p:spPr>
          <a:xfrm>
            <a:off x="1860625" y="1192474"/>
            <a:ext cx="1813018" cy="1284221"/>
          </a:xfrm>
          <a:prstGeom prst="rect">
            <a:avLst/>
          </a:prstGeom>
        </p:spPr>
      </p:pic>
      <p:pic>
        <p:nvPicPr>
          <p:cNvPr id="28" name="Picture 11"/>
          <p:cNvPicPr>
            <a:picLocks noChangeAspect="1"/>
          </p:cNvPicPr>
          <p:nvPr/>
        </p:nvPicPr>
        <p:blipFill>
          <a:blip r:embed="rId14"/>
          <a:stretch>
            <a:fillRect/>
          </a:stretch>
        </p:blipFill>
        <p:spPr>
          <a:xfrm>
            <a:off x="3915783" y="537263"/>
            <a:ext cx="1253732" cy="1399926"/>
          </a:xfrm>
          <a:prstGeom prst="rect">
            <a:avLst/>
          </a:prstGeom>
        </p:spPr>
      </p:pic>
      <p:pic>
        <p:nvPicPr>
          <p:cNvPr id="29" name="Picture 12"/>
          <p:cNvPicPr>
            <a:picLocks noChangeAspect="1"/>
          </p:cNvPicPr>
          <p:nvPr/>
        </p:nvPicPr>
        <p:blipFill>
          <a:blip r:embed="rId15"/>
          <a:stretch>
            <a:fillRect/>
          </a:stretch>
        </p:blipFill>
        <p:spPr>
          <a:xfrm>
            <a:off x="5322557" y="409668"/>
            <a:ext cx="1011849" cy="1520041"/>
          </a:xfrm>
          <a:prstGeom prst="rect">
            <a:avLst/>
          </a:prstGeom>
        </p:spPr>
      </p:pic>
      <p:pic>
        <p:nvPicPr>
          <p:cNvPr id="30" name="Picture 13"/>
          <p:cNvPicPr>
            <a:picLocks noChangeAspect="1"/>
          </p:cNvPicPr>
          <p:nvPr/>
        </p:nvPicPr>
        <p:blipFill>
          <a:blip r:embed="rId16"/>
          <a:stretch>
            <a:fillRect/>
          </a:stretch>
        </p:blipFill>
        <p:spPr>
          <a:xfrm>
            <a:off x="6487448" y="138942"/>
            <a:ext cx="1403271" cy="1682908"/>
          </a:xfrm>
          <a:prstGeom prst="rect">
            <a:avLst/>
          </a:prstGeom>
        </p:spPr>
      </p:pic>
      <p:pic>
        <p:nvPicPr>
          <p:cNvPr id="31" name="Picture 14"/>
          <p:cNvPicPr>
            <a:picLocks noChangeAspect="1"/>
          </p:cNvPicPr>
          <p:nvPr/>
        </p:nvPicPr>
        <p:blipFill>
          <a:blip r:embed="rId17"/>
          <a:stretch>
            <a:fillRect/>
          </a:stretch>
        </p:blipFill>
        <p:spPr>
          <a:xfrm>
            <a:off x="8043759" y="-7374"/>
            <a:ext cx="1101006" cy="1656214"/>
          </a:xfrm>
          <a:prstGeom prst="rect">
            <a:avLst/>
          </a:prstGeom>
        </p:spPr>
      </p:pic>
      <p:sp>
        <p:nvSpPr>
          <p:cNvPr id="52" name="Image Title 14"/>
          <p:cNvSpPr txBox="1"/>
          <p:nvPr/>
        </p:nvSpPr>
        <p:spPr>
          <a:xfrm>
            <a:off x="603098" y="4057581"/>
            <a:ext cx="1931615"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The Assumption</a:t>
            </a:r>
            <a:endParaRPr lang="en-NZ" dirty="0">
              <a:solidFill>
                <a:schemeClr val="bg1"/>
              </a:solidFill>
              <a:latin typeface="Century Gothic" panose="020B0502020202020204" pitchFamily="34" charset="0"/>
            </a:endParaRPr>
          </a:p>
        </p:txBody>
      </p:sp>
      <p:sp>
        <p:nvSpPr>
          <p:cNvPr id="51" name="Image Title 13"/>
          <p:cNvSpPr txBox="1"/>
          <p:nvPr/>
        </p:nvSpPr>
        <p:spPr>
          <a:xfrm>
            <a:off x="1002676" y="3984691"/>
            <a:ext cx="1470596"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Pentecost</a:t>
            </a:r>
          </a:p>
        </p:txBody>
      </p:sp>
      <p:sp>
        <p:nvSpPr>
          <p:cNvPr id="50" name="Image Title 12"/>
          <p:cNvSpPr txBox="1"/>
          <p:nvPr/>
        </p:nvSpPr>
        <p:spPr>
          <a:xfrm>
            <a:off x="333335" y="3802058"/>
            <a:ext cx="2521178"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holds Jesus</a:t>
            </a:r>
            <a:endParaRPr lang="en-NZ" dirty="0">
              <a:solidFill>
                <a:schemeClr val="bg1"/>
              </a:solidFill>
              <a:latin typeface="Century Gothic" panose="020B0502020202020204" pitchFamily="34" charset="0"/>
            </a:endParaRPr>
          </a:p>
        </p:txBody>
      </p:sp>
      <p:sp>
        <p:nvSpPr>
          <p:cNvPr id="49" name="Image Title 11"/>
          <p:cNvSpPr txBox="1"/>
          <p:nvPr/>
        </p:nvSpPr>
        <p:spPr>
          <a:xfrm>
            <a:off x="345775" y="3759006"/>
            <a:ext cx="2855324"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at the cross</a:t>
            </a:r>
            <a:endParaRPr lang="en-NZ" dirty="0">
              <a:solidFill>
                <a:schemeClr val="bg1"/>
              </a:solidFill>
              <a:latin typeface="Century Gothic" panose="020B0502020202020204" pitchFamily="34" charset="0"/>
            </a:endParaRPr>
          </a:p>
        </p:txBody>
      </p:sp>
      <p:sp>
        <p:nvSpPr>
          <p:cNvPr id="48" name="Image Title 10"/>
          <p:cNvSpPr txBox="1"/>
          <p:nvPr/>
        </p:nvSpPr>
        <p:spPr>
          <a:xfrm>
            <a:off x="522274" y="4033380"/>
            <a:ext cx="2817392"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meets Jesus</a:t>
            </a:r>
            <a:endParaRPr lang="en-NZ" dirty="0">
              <a:solidFill>
                <a:schemeClr val="bg1"/>
              </a:solidFill>
              <a:latin typeface="Century Gothic" panose="020B0502020202020204" pitchFamily="34" charset="0"/>
            </a:endParaRPr>
          </a:p>
        </p:txBody>
      </p:sp>
      <p:sp>
        <p:nvSpPr>
          <p:cNvPr id="47" name="Image Title 9"/>
          <p:cNvSpPr txBox="1"/>
          <p:nvPr/>
        </p:nvSpPr>
        <p:spPr>
          <a:xfrm>
            <a:off x="322945" y="3796507"/>
            <a:ext cx="2830104"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The Marriage at Cana</a:t>
            </a:r>
          </a:p>
        </p:txBody>
      </p:sp>
      <p:sp>
        <p:nvSpPr>
          <p:cNvPr id="44" name="Image Title 6"/>
          <p:cNvSpPr txBox="1"/>
          <p:nvPr/>
        </p:nvSpPr>
        <p:spPr>
          <a:xfrm>
            <a:off x="71218" y="3725238"/>
            <a:ext cx="3313414"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Jesus is found in the temple</a:t>
            </a:r>
            <a:endParaRPr lang="en-NZ" i="1" dirty="0">
              <a:solidFill>
                <a:schemeClr val="bg1"/>
              </a:solidFill>
              <a:latin typeface="Century Gothic" panose="020B0502020202020204" pitchFamily="34" charset="0"/>
            </a:endParaRPr>
          </a:p>
        </p:txBody>
      </p:sp>
      <p:sp>
        <p:nvSpPr>
          <p:cNvPr id="42" name="Image Title 4"/>
          <p:cNvSpPr txBox="1"/>
          <p:nvPr/>
        </p:nvSpPr>
        <p:spPr>
          <a:xfrm>
            <a:off x="614420" y="3833951"/>
            <a:ext cx="1993789"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The Presentation</a:t>
            </a:r>
          </a:p>
        </p:txBody>
      </p:sp>
      <p:sp>
        <p:nvSpPr>
          <p:cNvPr id="41" name="Image Title 3"/>
          <p:cNvSpPr txBox="1"/>
          <p:nvPr/>
        </p:nvSpPr>
        <p:spPr>
          <a:xfrm>
            <a:off x="308454" y="3821661"/>
            <a:ext cx="2916803"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gives birth to Jesus</a:t>
            </a:r>
          </a:p>
        </p:txBody>
      </p:sp>
      <p:sp>
        <p:nvSpPr>
          <p:cNvPr id="40" name="Image Title 2"/>
          <p:cNvSpPr txBox="1"/>
          <p:nvPr/>
        </p:nvSpPr>
        <p:spPr>
          <a:xfrm>
            <a:off x="1000325" y="3689735"/>
            <a:ext cx="1757955" cy="369332"/>
          </a:xfrm>
          <a:prstGeom prst="rect">
            <a:avLst/>
          </a:prstGeom>
          <a:noFill/>
        </p:spPr>
        <p:txBody>
          <a:bodyPr wrap="square" rtlCol="0">
            <a:spAutoFit/>
          </a:bodyPr>
          <a:lstStyle/>
          <a:p>
            <a:pPr algn="ctr"/>
            <a:r>
              <a:rPr lang="en-NZ" b="1" dirty="0" smtClean="0">
                <a:solidFill>
                  <a:schemeClr val="bg1"/>
                </a:solidFill>
                <a:latin typeface="Century Gothic" panose="020B0502020202020204" pitchFamily="34" charset="0"/>
              </a:rPr>
              <a:t>The Visitation</a:t>
            </a:r>
          </a:p>
        </p:txBody>
      </p:sp>
      <p:sp>
        <p:nvSpPr>
          <p:cNvPr id="39" name="Image Title 1"/>
          <p:cNvSpPr txBox="1"/>
          <p:nvPr/>
        </p:nvSpPr>
        <p:spPr>
          <a:xfrm>
            <a:off x="767189" y="3687300"/>
            <a:ext cx="2126833" cy="369332"/>
          </a:xfrm>
          <a:prstGeom prst="rect">
            <a:avLst/>
          </a:prstGeom>
          <a:noFill/>
        </p:spPr>
        <p:txBody>
          <a:bodyPr wrap="square" rtlCol="0">
            <a:spAutoFit/>
          </a:bodyPr>
          <a:lstStyle/>
          <a:p>
            <a:pPr algn="ctr"/>
            <a:r>
              <a:rPr lang="en-NZ" b="1" dirty="0">
                <a:solidFill>
                  <a:schemeClr val="bg1"/>
                </a:solidFill>
                <a:latin typeface="Century Gothic" panose="020B0502020202020204" pitchFamily="34" charset="0"/>
              </a:rPr>
              <a:t>The </a:t>
            </a:r>
            <a:r>
              <a:rPr lang="en-NZ" b="1" dirty="0" smtClean="0">
                <a:solidFill>
                  <a:schemeClr val="bg1"/>
                </a:solidFill>
                <a:latin typeface="Century Gothic" panose="020B0502020202020204" pitchFamily="34" charset="0"/>
              </a:rPr>
              <a:t>Annunciation</a:t>
            </a:r>
          </a:p>
        </p:txBody>
      </p:sp>
      <p:sp>
        <p:nvSpPr>
          <p:cNvPr id="2" name="Title"/>
          <p:cNvSpPr>
            <a:spLocks noGrp="1"/>
          </p:cNvSpPr>
          <p:nvPr>
            <p:ph type="ctrTitle"/>
          </p:nvPr>
        </p:nvSpPr>
        <p:spPr>
          <a:xfrm>
            <a:off x="60407" y="9521"/>
            <a:ext cx="5541230" cy="523220"/>
          </a:xfrm>
        </p:spPr>
        <p:txBody>
          <a:bodyPr wrap="square" lIns="0" rIns="0">
            <a:spAutoFit/>
          </a:bodyPr>
          <a:lstStyle/>
          <a:p>
            <a:r>
              <a:rPr lang="en-NZ" sz="28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Important Events in Mary’s Life </a:t>
            </a:r>
            <a:endParaRPr lang="en-GB" sz="28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48301" y="4774168"/>
            <a:ext cx="6484467" cy="3693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Click any Image for more information, click again to return. Click the Worksheet button to go to the worksheet</a:t>
            </a:r>
            <a:br>
              <a:rPr lang="en-GB" sz="900" dirty="0" smtClean="0">
                <a:solidFill>
                  <a:schemeClr val="bg1"/>
                </a:solidFill>
                <a:latin typeface="Century Gothic" panose="020B0502020202020204" pitchFamily="34" charset="0"/>
                <a:ea typeface="Arial" pitchFamily="34" charset="-128"/>
                <a:cs typeface="Arial" panose="020B0604020202020204" pitchFamily="34" charset="0"/>
              </a:rPr>
            </a:b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9" name="Action Button: Worksheet">
            <a:hlinkClick r:id="rId18"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Tool instructions stop"/>
          <p:cNvSpPr txBox="1"/>
          <p:nvPr/>
        </p:nvSpPr>
        <p:spPr>
          <a:xfrm>
            <a:off x="1320283" y="4909873"/>
            <a:ext cx="3940502" cy="2308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Arial" pitchFamily="34" charset="-128"/>
                <a:cs typeface="Arial" panose="020B0604020202020204" pitchFamily="34" charset="0"/>
              </a:rPr>
              <a:t>Click the audio button to stop </a:t>
            </a: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a:t>
            </a:r>
            <a:r>
              <a:rPr lang="en-GB" sz="900" dirty="0" err="1" smtClean="0">
                <a:solidFill>
                  <a:schemeClr val="bg1"/>
                </a:solidFill>
                <a:latin typeface="Century Gothic" panose="020B0502020202020204" pitchFamily="34" charset="0"/>
                <a:ea typeface="Arial" pitchFamily="34" charset="-128"/>
                <a:cs typeface="Arial" panose="020B0604020202020204" pitchFamily="34" charset="0"/>
              </a:rPr>
              <a:t>Te</a:t>
            </a: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 </a:t>
            </a:r>
            <a:r>
              <a:rPr lang="en-GB" sz="900" dirty="0" err="1" smtClean="0">
                <a:solidFill>
                  <a:schemeClr val="bg1"/>
                </a:solidFill>
                <a:latin typeface="Century Gothic" panose="020B0502020202020204" pitchFamily="34" charset="0"/>
                <a:ea typeface="Arial" pitchFamily="34" charset="-128"/>
                <a:cs typeface="Arial" panose="020B0604020202020204" pitchFamily="34" charset="0"/>
              </a:rPr>
              <a:t>Waiata</a:t>
            </a: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 a Maria &amp; O </a:t>
            </a:r>
            <a:r>
              <a:rPr lang="en-GB" sz="900" dirty="0">
                <a:solidFill>
                  <a:schemeClr val="bg1"/>
                </a:solidFill>
                <a:latin typeface="Century Gothic" panose="020B0502020202020204" pitchFamily="34" charset="0"/>
                <a:ea typeface="Arial" pitchFamily="34" charset="-128"/>
                <a:cs typeface="Arial" panose="020B0604020202020204" pitchFamily="34" charset="0"/>
              </a:rPr>
              <a:t>Queen of All’</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43" name="TextBox: Tool instructions start"/>
          <p:cNvSpPr txBox="1"/>
          <p:nvPr/>
        </p:nvSpPr>
        <p:spPr>
          <a:xfrm>
            <a:off x="1317878" y="4909873"/>
            <a:ext cx="3945312" cy="2308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Arial" pitchFamily="34" charset="-128"/>
                <a:cs typeface="Arial" panose="020B0604020202020204" pitchFamily="34" charset="0"/>
              </a:rPr>
              <a:t>Click the audio button to play </a:t>
            </a: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a:t>
            </a:r>
            <a:r>
              <a:rPr lang="en-GB" sz="900" dirty="0" err="1" smtClean="0">
                <a:solidFill>
                  <a:schemeClr val="bg1"/>
                </a:solidFill>
                <a:latin typeface="Century Gothic" panose="020B0502020202020204" pitchFamily="34" charset="0"/>
                <a:ea typeface="Arial" pitchFamily="34" charset="-128"/>
                <a:cs typeface="Arial" panose="020B0604020202020204" pitchFamily="34" charset="0"/>
              </a:rPr>
              <a:t>Te</a:t>
            </a: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 </a:t>
            </a:r>
            <a:r>
              <a:rPr lang="en-GB" sz="900" dirty="0" err="1" smtClean="0">
                <a:solidFill>
                  <a:schemeClr val="bg1"/>
                </a:solidFill>
                <a:latin typeface="Century Gothic" panose="020B0502020202020204" pitchFamily="34" charset="0"/>
                <a:ea typeface="Arial" pitchFamily="34" charset="-128"/>
                <a:cs typeface="Arial" panose="020B0604020202020204" pitchFamily="34" charset="0"/>
              </a:rPr>
              <a:t>Waiata</a:t>
            </a: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 a Maria &amp; O </a:t>
            </a:r>
            <a:r>
              <a:rPr lang="en-GB" sz="900" dirty="0">
                <a:solidFill>
                  <a:schemeClr val="bg1"/>
                </a:solidFill>
                <a:latin typeface="Century Gothic" panose="020B0502020202020204" pitchFamily="34" charset="0"/>
                <a:ea typeface="Arial" pitchFamily="34" charset="-128"/>
                <a:cs typeface="Arial" panose="020B0604020202020204" pitchFamily="34" charset="0"/>
              </a:rPr>
              <a:t>Queen of All’</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128681354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2000"/>
                                        <p:tgtEl>
                                          <p:spTgt spid="33"/>
                                        </p:tgtEl>
                                      </p:cBhvr>
                                    </p:animEffect>
                                  </p:childTnLst>
                                </p:cTn>
                              </p:par>
                              <p:par>
                                <p:cTn id="8" presetID="22" presetClass="entr" presetSubtype="8" fill="hold" nodeType="withEffect">
                                  <p:stCondLst>
                                    <p:cond delay="300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2000"/>
                                        <p:tgtEl>
                                          <p:spTgt spid="34"/>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1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2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25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3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35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40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450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500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55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xit" presetSubtype="0" fill="hold" nodeType="withEffect">
                                  <p:stCondLst>
                                    <p:cond delay="600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nodeType="withEffect">
                                  <p:stCondLst>
                                    <p:cond delay="6000"/>
                                  </p:stCondLst>
                                  <p:childTnLst>
                                    <p:animEffect transition="out" filter="fade">
                                      <p:cBhvr>
                                        <p:cTn id="48" dur="500"/>
                                        <p:tgtEl>
                                          <p:spTgt spid="34"/>
                                        </p:tgtEl>
                                      </p:cBhvr>
                                    </p:animEffect>
                                    <p:set>
                                      <p:cBhvr>
                                        <p:cTn id="49" dur="1" fill="hold">
                                          <p:stCondLst>
                                            <p:cond delay="499"/>
                                          </p:stCondLst>
                                        </p:cTn>
                                        <p:tgtEl>
                                          <p:spTgt spid="34"/>
                                        </p:tgtEl>
                                        <p:attrNameLst>
                                          <p:attrName>style.visibility</p:attrName>
                                        </p:attrNameLst>
                                      </p:cBhvr>
                                      <p:to>
                                        <p:strVal val="hidden"/>
                                      </p:to>
                                    </p:set>
                                  </p:childTnLst>
                                </p:cTn>
                              </p:par>
                              <p:par>
                                <p:cTn id="50" presetID="10" presetClass="entr" presetSubtype="0" fill="hold" grpId="0" nodeType="withEffect">
                                  <p:stCondLst>
                                    <p:cond delay="600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par>
                                <p:cTn id="88" presetID="6" presetClass="emph" presetSubtype="0" fill="hold" nodeType="withEffect">
                                  <p:stCondLst>
                                    <p:cond delay="0"/>
                                  </p:stCondLst>
                                  <p:childTnLst>
                                    <p:animScale>
                                      <p:cBhvr>
                                        <p:cTn id="89" dur="2000" fill="hold"/>
                                        <p:tgtEl>
                                          <p:spTgt spid="10"/>
                                        </p:tgtEl>
                                      </p:cBhvr>
                                      <p:by x="200000" y="200000"/>
                                    </p:animScale>
                                  </p:childTnLst>
                                </p:cTn>
                              </p:par>
                              <p:par>
                                <p:cTn id="90" presetID="42" presetClass="path" presetSubtype="0" accel="50000" decel="50000" fill="hold" nodeType="withEffect">
                                  <p:stCondLst>
                                    <p:cond delay="0"/>
                                  </p:stCondLst>
                                  <p:childTnLst>
                                    <p:animMotion origin="layout" path="M -2.77778E-7 3.33333E-6 L -0.69809 -0.32346 " pathEditMode="relative" rAng="0" ptsTypes="AA">
                                      <p:cBhvr>
                                        <p:cTn id="91" dur="2000" fill="hold"/>
                                        <p:tgtEl>
                                          <p:spTgt spid="10"/>
                                        </p:tgtEl>
                                        <p:attrNameLst>
                                          <p:attrName>ppt_x</p:attrName>
                                          <p:attrName>ppt_y</p:attrName>
                                        </p:attrNameLst>
                                      </p:cBhvr>
                                      <p:rCtr x="-34913" y="-16173"/>
                                    </p:animMotion>
                                  </p:childTnLst>
                                </p:cTn>
                              </p:par>
                            </p:childTnLst>
                          </p:cTn>
                        </p:par>
                        <p:par>
                          <p:cTn id="92" fill="hold">
                            <p:stCondLst>
                              <p:cond delay="2000"/>
                            </p:stCondLst>
                            <p:childTnLst>
                              <p:par>
                                <p:cTn id="93" presetID="10" presetClass="entr" presetSubtype="0"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mph" presetSubtype="0" fill="hold" nodeType="clickEffect">
                                  <p:stCondLst>
                                    <p:cond delay="0"/>
                                  </p:stCondLst>
                                  <p:childTnLst>
                                    <p:animScale>
                                      <p:cBhvr>
                                        <p:cTn id="99" dur="2000" fill="hold"/>
                                        <p:tgtEl>
                                          <p:spTgt spid="10"/>
                                        </p:tgtEl>
                                      </p:cBhvr>
                                      <p:by x="50000" y="50000"/>
                                    </p:animScale>
                                  </p:childTnLst>
                                </p:cTn>
                              </p:par>
                              <p:par>
                                <p:cTn id="100" presetID="42" presetClass="path" presetSubtype="0" accel="50000" decel="50000" fill="hold" nodeType="withEffect">
                                  <p:stCondLst>
                                    <p:cond delay="0"/>
                                  </p:stCondLst>
                                  <p:childTnLst>
                                    <p:animMotion origin="layout" path="M -0.69809 -0.32346 L -2.77778E-7 3.33333E-6 " pathEditMode="relative" rAng="0" ptsTypes="AA">
                                      <p:cBhvr>
                                        <p:cTn id="101" dur="2000" fill="hold"/>
                                        <p:tgtEl>
                                          <p:spTgt spid="10"/>
                                        </p:tgtEl>
                                        <p:attrNameLst>
                                          <p:attrName>ppt_x</p:attrName>
                                          <p:attrName>ppt_y</p:attrName>
                                        </p:attrNameLst>
                                      </p:cBhvr>
                                      <p:rCtr x="34896" y="16173"/>
                                    </p:animMotion>
                                  </p:childTnLst>
                                </p:cTn>
                              </p:par>
                              <p:par>
                                <p:cTn id="102" presetID="10" presetClass="exit" presetSubtype="0" fill="hold" grpId="1" nodeType="withEffect">
                                  <p:stCondLst>
                                    <p:cond delay="0"/>
                                  </p:stCondLst>
                                  <p:childTnLst>
                                    <p:animEffect transition="out" filter="fade">
                                      <p:cBhvr>
                                        <p:cTn id="103" dur="2000"/>
                                        <p:tgtEl>
                                          <p:spTgt spid="39"/>
                                        </p:tgtEl>
                                      </p:cBhvr>
                                    </p:animEffect>
                                    <p:set>
                                      <p:cBhvr>
                                        <p:cTn id="104" dur="1" fill="hold">
                                          <p:stCondLst>
                                            <p:cond delay="1999"/>
                                          </p:stCondLst>
                                        </p:cTn>
                                        <p:tgtEl>
                                          <p:spTgt spid="39"/>
                                        </p:tgtEl>
                                        <p:attrNameLst>
                                          <p:attrName>style.visibility</p:attrName>
                                        </p:attrNameLst>
                                      </p:cBhvr>
                                      <p:to>
                                        <p:strVal val="hidden"/>
                                      </p:to>
                                    </p:se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500"/>
                                        <p:tgtEl>
                                          <p:spTgt spid="11"/>
                                        </p:tgtEl>
                                      </p:cBhvr>
                                    </p:animEffect>
                                  </p:childTnLst>
                                </p:cTn>
                              </p:par>
                              <p:par>
                                <p:cTn id="109" presetID="10"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500"/>
                                        <p:tgtEl>
                                          <p:spTgt spid="12"/>
                                        </p:tgtEl>
                                      </p:cBhvr>
                                    </p:animEffect>
                                  </p:childTnLst>
                                </p:cTn>
                              </p:par>
                              <p:par>
                                <p:cTn id="112" presetID="10" presetClass="entr" presetSubtype="0" fill="hold" nodeType="with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childTnLst>
                                </p:cTn>
                              </p:par>
                              <p:par>
                                <p:cTn id="115" presetID="10" presetClass="entr" presetSubtype="0" fill="hold" nodeType="with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500"/>
                                        <p:tgtEl>
                                          <p:spTgt spid="23"/>
                                        </p:tgtEl>
                                      </p:cBhvr>
                                    </p:animEffect>
                                  </p:childTnLst>
                                </p:cTn>
                              </p:par>
                              <p:par>
                                <p:cTn id="118" presetID="10" presetClass="entr" presetSubtype="0" fill="hold"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500"/>
                                        <p:tgtEl>
                                          <p:spTgt spid="26"/>
                                        </p:tgtEl>
                                      </p:cBhvr>
                                    </p:animEffect>
                                  </p:childTnLst>
                                </p:cTn>
                              </p:par>
                              <p:par>
                                <p:cTn id="121" presetID="10" presetClass="entr" presetSubtype="0" fill="hold"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500"/>
                                        <p:tgtEl>
                                          <p:spTgt spid="27"/>
                                        </p:tgtEl>
                                      </p:cBhvr>
                                    </p:animEffect>
                                  </p:childTnLst>
                                </p:cTn>
                              </p:par>
                              <p:par>
                                <p:cTn id="124" presetID="10" presetClass="entr" presetSubtype="0" fill="hold"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fade">
                                      <p:cBhvr>
                                        <p:cTn id="126" dur="500"/>
                                        <p:tgtEl>
                                          <p:spTgt spid="28"/>
                                        </p:tgtEl>
                                      </p:cBhvr>
                                    </p:animEffect>
                                  </p:childTnLst>
                                </p:cTn>
                              </p:par>
                              <p:par>
                                <p:cTn id="127" presetID="10" presetClass="entr" presetSubtype="0" fill="hold"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fade">
                                      <p:cBhvr>
                                        <p:cTn id="129" dur="500"/>
                                        <p:tgtEl>
                                          <p:spTgt spid="29"/>
                                        </p:tgtEl>
                                      </p:cBhvr>
                                    </p:animEffect>
                                  </p:childTnLst>
                                </p:cTn>
                              </p:par>
                              <p:par>
                                <p:cTn id="130" presetID="10" presetClass="entr" presetSubtype="0" fill="hold"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500"/>
                                        <p:tgtEl>
                                          <p:spTgt spid="30"/>
                                        </p:tgtEl>
                                      </p:cBhvr>
                                    </p:animEffect>
                                  </p:childTnLst>
                                </p:cTn>
                              </p:par>
                              <p:par>
                                <p:cTn id="133" presetID="10" presetClass="entr" presetSubtype="0" fill="hold" nodeType="with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500"/>
                                        <p:tgtEl>
                                          <p:spTgt spid="31"/>
                                        </p:tgtEl>
                                      </p:cBhvr>
                                    </p:animEffect>
                                  </p:childTnLst>
                                </p:cTn>
                              </p:par>
                            </p:childTnLst>
                          </p:cTn>
                        </p:par>
                      </p:childTnLst>
                    </p:cTn>
                  </p:par>
                </p:childTnLst>
              </p:cTn>
              <p:nextCondLst>
                <p:cond evt="onClick" delay="0">
                  <p:tgtEl>
                    <p:spTgt spid="10"/>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nodeType="withEffect">
                                  <p:stCondLst>
                                    <p:cond delay="0"/>
                                  </p:stCondLst>
                                  <p:childTnLst>
                                    <p:animEffect transition="out" filter="fade">
                                      <p:cBhvr>
                                        <p:cTn id="140" dur="500"/>
                                        <p:tgtEl>
                                          <p:spTgt spid="10"/>
                                        </p:tgtEl>
                                      </p:cBhvr>
                                    </p:animEffect>
                                    <p:set>
                                      <p:cBhvr>
                                        <p:cTn id="141" dur="1" fill="hold">
                                          <p:stCondLst>
                                            <p:cond delay="499"/>
                                          </p:stCondLst>
                                        </p:cTn>
                                        <p:tgtEl>
                                          <p:spTgt spid="1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2"/>
                                        </p:tgtEl>
                                      </p:cBhvr>
                                    </p:animEffect>
                                    <p:set>
                                      <p:cBhvr>
                                        <p:cTn id="144" dur="1" fill="hold">
                                          <p:stCondLst>
                                            <p:cond delay="499"/>
                                          </p:stCondLst>
                                        </p:cTn>
                                        <p:tgtEl>
                                          <p:spTgt spid="12"/>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21"/>
                                        </p:tgtEl>
                                      </p:cBhvr>
                                    </p:animEffect>
                                    <p:set>
                                      <p:cBhvr>
                                        <p:cTn id="147" dur="1" fill="hold">
                                          <p:stCondLst>
                                            <p:cond delay="499"/>
                                          </p:stCondLst>
                                        </p:cTn>
                                        <p:tgtEl>
                                          <p:spTgt spid="21"/>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23"/>
                                        </p:tgtEl>
                                      </p:cBhvr>
                                    </p:animEffect>
                                    <p:set>
                                      <p:cBhvr>
                                        <p:cTn id="150" dur="1" fill="hold">
                                          <p:stCondLst>
                                            <p:cond delay="499"/>
                                          </p:stCondLst>
                                        </p:cTn>
                                        <p:tgtEl>
                                          <p:spTgt spid="23"/>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26"/>
                                        </p:tgtEl>
                                      </p:cBhvr>
                                    </p:animEffect>
                                    <p:set>
                                      <p:cBhvr>
                                        <p:cTn id="153" dur="1" fill="hold">
                                          <p:stCondLst>
                                            <p:cond delay="499"/>
                                          </p:stCondLst>
                                        </p:cTn>
                                        <p:tgtEl>
                                          <p:spTgt spid="26"/>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27"/>
                                        </p:tgtEl>
                                      </p:cBhvr>
                                    </p:animEffect>
                                    <p:set>
                                      <p:cBhvr>
                                        <p:cTn id="156" dur="1" fill="hold">
                                          <p:stCondLst>
                                            <p:cond delay="499"/>
                                          </p:stCondLst>
                                        </p:cTn>
                                        <p:tgtEl>
                                          <p:spTgt spid="27"/>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28"/>
                                        </p:tgtEl>
                                      </p:cBhvr>
                                    </p:animEffect>
                                    <p:set>
                                      <p:cBhvr>
                                        <p:cTn id="159" dur="1" fill="hold">
                                          <p:stCondLst>
                                            <p:cond delay="499"/>
                                          </p:stCondLst>
                                        </p:cTn>
                                        <p:tgtEl>
                                          <p:spTgt spid="28"/>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29"/>
                                        </p:tgtEl>
                                      </p:cBhvr>
                                    </p:animEffect>
                                    <p:set>
                                      <p:cBhvr>
                                        <p:cTn id="162" dur="1" fill="hold">
                                          <p:stCondLst>
                                            <p:cond delay="499"/>
                                          </p:stCondLst>
                                        </p:cTn>
                                        <p:tgtEl>
                                          <p:spTgt spid="29"/>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30"/>
                                        </p:tgtEl>
                                      </p:cBhvr>
                                    </p:animEffect>
                                    <p:set>
                                      <p:cBhvr>
                                        <p:cTn id="165" dur="1" fill="hold">
                                          <p:stCondLst>
                                            <p:cond delay="499"/>
                                          </p:stCondLst>
                                        </p:cTn>
                                        <p:tgtEl>
                                          <p:spTgt spid="30"/>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31"/>
                                        </p:tgtEl>
                                      </p:cBhvr>
                                    </p:animEffect>
                                    <p:set>
                                      <p:cBhvr>
                                        <p:cTn id="168" dur="1" fill="hold">
                                          <p:stCondLst>
                                            <p:cond delay="499"/>
                                          </p:stCondLst>
                                        </p:cTn>
                                        <p:tgtEl>
                                          <p:spTgt spid="31"/>
                                        </p:tgtEl>
                                        <p:attrNameLst>
                                          <p:attrName>style.visibility</p:attrName>
                                        </p:attrNameLst>
                                      </p:cBhvr>
                                      <p:to>
                                        <p:strVal val="hidden"/>
                                      </p:to>
                                    </p:set>
                                  </p:childTnLst>
                                </p:cTn>
                              </p:par>
                              <p:par>
                                <p:cTn id="169" presetID="6" presetClass="emph" presetSubtype="0" fill="hold" nodeType="withEffect">
                                  <p:stCondLst>
                                    <p:cond delay="0"/>
                                  </p:stCondLst>
                                  <p:childTnLst>
                                    <p:animScale>
                                      <p:cBhvr>
                                        <p:cTn id="170" dur="2000" fill="hold"/>
                                        <p:tgtEl>
                                          <p:spTgt spid="11"/>
                                        </p:tgtEl>
                                      </p:cBhvr>
                                      <p:by x="200000" y="200000"/>
                                    </p:animScale>
                                  </p:childTnLst>
                                </p:cTn>
                              </p:par>
                              <p:par>
                                <p:cTn id="171" presetID="42" presetClass="path" presetSubtype="0" accel="50000" decel="50000" fill="hold" nodeType="withEffect">
                                  <p:stCondLst>
                                    <p:cond delay="0"/>
                                  </p:stCondLst>
                                  <p:childTnLst>
                                    <p:animMotion origin="layout" path="M 2.22222E-6 2.34568E-6 L -0.49722 -0.28611 " pathEditMode="relative" rAng="0" ptsTypes="AA">
                                      <p:cBhvr>
                                        <p:cTn id="172" dur="2000" fill="hold"/>
                                        <p:tgtEl>
                                          <p:spTgt spid="11"/>
                                        </p:tgtEl>
                                        <p:attrNameLst>
                                          <p:attrName>ppt_x</p:attrName>
                                          <p:attrName>ppt_y</p:attrName>
                                        </p:attrNameLst>
                                      </p:cBhvr>
                                      <p:rCtr x="-24861" y="-14321"/>
                                    </p:animMotion>
                                  </p:childTnLst>
                                </p:cTn>
                              </p:par>
                            </p:childTnLst>
                          </p:cTn>
                        </p:par>
                        <p:par>
                          <p:cTn id="173" fill="hold">
                            <p:stCondLst>
                              <p:cond delay="2000"/>
                            </p:stCondLst>
                            <p:childTnLst>
                              <p:par>
                                <p:cTn id="174" presetID="10" presetClass="entr" presetSubtype="0" fill="hold" grpId="0" nodeType="afterEffect">
                                  <p:stCondLst>
                                    <p:cond delay="0"/>
                                  </p:stCondLst>
                                  <p:childTnLst>
                                    <p:set>
                                      <p:cBhvr>
                                        <p:cTn id="175" dur="1" fill="hold">
                                          <p:stCondLst>
                                            <p:cond delay="0"/>
                                          </p:stCondLst>
                                        </p:cTn>
                                        <p:tgtEl>
                                          <p:spTgt spid="40"/>
                                        </p:tgtEl>
                                        <p:attrNameLst>
                                          <p:attrName>style.visibility</p:attrName>
                                        </p:attrNameLst>
                                      </p:cBhvr>
                                      <p:to>
                                        <p:strVal val="visible"/>
                                      </p:to>
                                    </p:set>
                                    <p:animEffect transition="in" filter="fade">
                                      <p:cBhvr>
                                        <p:cTn id="176" dur="500"/>
                                        <p:tgtEl>
                                          <p:spTgt spid="40"/>
                                        </p:tgtEl>
                                      </p:cBhvr>
                                    </p:animEffect>
                                  </p:childTnLst>
                                </p:cTn>
                              </p:par>
                            </p:childTnLst>
                          </p:cTn>
                        </p:par>
                      </p:childTnLst>
                    </p:cTn>
                  </p:par>
                  <p:par>
                    <p:cTn id="177" fill="hold">
                      <p:stCondLst>
                        <p:cond delay="indefinite"/>
                      </p:stCondLst>
                      <p:childTnLst>
                        <p:par>
                          <p:cTn id="178" fill="hold">
                            <p:stCondLst>
                              <p:cond delay="0"/>
                            </p:stCondLst>
                            <p:childTnLst>
                              <p:par>
                                <p:cTn id="179" presetID="6" presetClass="emph" presetSubtype="0" fill="hold" nodeType="clickEffect">
                                  <p:stCondLst>
                                    <p:cond delay="0"/>
                                  </p:stCondLst>
                                  <p:childTnLst>
                                    <p:animScale>
                                      <p:cBhvr>
                                        <p:cTn id="180" dur="2000" fill="hold"/>
                                        <p:tgtEl>
                                          <p:spTgt spid="11"/>
                                        </p:tgtEl>
                                      </p:cBhvr>
                                      <p:by x="50000" y="50000"/>
                                    </p:animScale>
                                  </p:childTnLst>
                                </p:cTn>
                              </p:par>
                              <p:par>
                                <p:cTn id="181" presetID="42" presetClass="path" presetSubtype="0" accel="50000" decel="50000" fill="hold" nodeType="withEffect">
                                  <p:stCondLst>
                                    <p:cond delay="0"/>
                                  </p:stCondLst>
                                  <p:childTnLst>
                                    <p:animMotion origin="layout" path="M -0.49722 -0.28611 L 2.22222E-6 2.34568E-6 " pathEditMode="relative" rAng="0" ptsTypes="AA">
                                      <p:cBhvr>
                                        <p:cTn id="182" dur="2000" fill="hold"/>
                                        <p:tgtEl>
                                          <p:spTgt spid="11"/>
                                        </p:tgtEl>
                                        <p:attrNameLst>
                                          <p:attrName>ppt_x</p:attrName>
                                          <p:attrName>ppt_y</p:attrName>
                                        </p:attrNameLst>
                                      </p:cBhvr>
                                      <p:rCtr x="24861" y="14290"/>
                                    </p:animMotion>
                                  </p:childTnLst>
                                </p:cTn>
                              </p:par>
                              <p:par>
                                <p:cTn id="183" presetID="10" presetClass="exit" presetSubtype="0" fill="hold" grpId="1" nodeType="withEffect">
                                  <p:stCondLst>
                                    <p:cond delay="0"/>
                                  </p:stCondLst>
                                  <p:childTnLst>
                                    <p:animEffect transition="out" filter="fade">
                                      <p:cBhvr>
                                        <p:cTn id="184" dur="2000"/>
                                        <p:tgtEl>
                                          <p:spTgt spid="40"/>
                                        </p:tgtEl>
                                      </p:cBhvr>
                                    </p:animEffect>
                                    <p:set>
                                      <p:cBhvr>
                                        <p:cTn id="185" dur="1" fill="hold">
                                          <p:stCondLst>
                                            <p:cond delay="1999"/>
                                          </p:stCondLst>
                                        </p:cTn>
                                        <p:tgtEl>
                                          <p:spTgt spid="40"/>
                                        </p:tgtEl>
                                        <p:attrNameLst>
                                          <p:attrName>style.visibility</p:attrName>
                                        </p:attrNameLst>
                                      </p:cBhvr>
                                      <p:to>
                                        <p:strVal val="hidden"/>
                                      </p:to>
                                    </p:set>
                                  </p:childTnLst>
                                </p:cTn>
                              </p:par>
                            </p:childTnLst>
                          </p:cTn>
                        </p:par>
                        <p:par>
                          <p:cTn id="186" fill="hold">
                            <p:stCondLst>
                              <p:cond delay="2000"/>
                            </p:stCondLst>
                            <p:childTnLst>
                              <p:par>
                                <p:cTn id="187" presetID="10" presetClass="entr" presetSubtype="0" fill="hold" nodeType="afterEffect">
                                  <p:stCondLst>
                                    <p:cond delay="0"/>
                                  </p:stCondLst>
                                  <p:childTnLst>
                                    <p:set>
                                      <p:cBhvr>
                                        <p:cTn id="188" dur="1" fill="hold">
                                          <p:stCondLst>
                                            <p:cond delay="0"/>
                                          </p:stCondLst>
                                        </p:cTn>
                                        <p:tgtEl>
                                          <p:spTgt spid="10"/>
                                        </p:tgtEl>
                                        <p:attrNameLst>
                                          <p:attrName>style.visibility</p:attrName>
                                        </p:attrNameLst>
                                      </p:cBhvr>
                                      <p:to>
                                        <p:strVal val="visible"/>
                                      </p:to>
                                    </p:set>
                                    <p:animEffect transition="in" filter="fade">
                                      <p:cBhvr>
                                        <p:cTn id="189" dur="500"/>
                                        <p:tgtEl>
                                          <p:spTgt spid="10"/>
                                        </p:tgtEl>
                                      </p:cBhvr>
                                    </p:animEffect>
                                  </p:childTnLst>
                                </p:cTn>
                              </p:par>
                              <p:par>
                                <p:cTn id="190" presetID="10" presetClass="entr" presetSubtype="0" fill="hold" nodeType="withEffect">
                                  <p:stCondLst>
                                    <p:cond delay="0"/>
                                  </p:stCondLst>
                                  <p:childTnLst>
                                    <p:set>
                                      <p:cBhvr>
                                        <p:cTn id="191" dur="1" fill="hold">
                                          <p:stCondLst>
                                            <p:cond delay="0"/>
                                          </p:stCondLst>
                                        </p:cTn>
                                        <p:tgtEl>
                                          <p:spTgt spid="12"/>
                                        </p:tgtEl>
                                        <p:attrNameLst>
                                          <p:attrName>style.visibility</p:attrName>
                                        </p:attrNameLst>
                                      </p:cBhvr>
                                      <p:to>
                                        <p:strVal val="visible"/>
                                      </p:to>
                                    </p:set>
                                    <p:animEffect transition="in" filter="fade">
                                      <p:cBhvr>
                                        <p:cTn id="192" dur="500"/>
                                        <p:tgtEl>
                                          <p:spTgt spid="12"/>
                                        </p:tgtEl>
                                      </p:cBhvr>
                                    </p:animEffect>
                                  </p:childTnLst>
                                </p:cTn>
                              </p:par>
                              <p:par>
                                <p:cTn id="193" presetID="10" presetClass="entr" presetSubtype="0" fill="hold" nodeType="withEffect">
                                  <p:stCondLst>
                                    <p:cond delay="0"/>
                                  </p:stCondLst>
                                  <p:childTnLst>
                                    <p:set>
                                      <p:cBhvr>
                                        <p:cTn id="194" dur="1" fill="hold">
                                          <p:stCondLst>
                                            <p:cond delay="0"/>
                                          </p:stCondLst>
                                        </p:cTn>
                                        <p:tgtEl>
                                          <p:spTgt spid="21"/>
                                        </p:tgtEl>
                                        <p:attrNameLst>
                                          <p:attrName>style.visibility</p:attrName>
                                        </p:attrNameLst>
                                      </p:cBhvr>
                                      <p:to>
                                        <p:strVal val="visible"/>
                                      </p:to>
                                    </p:set>
                                    <p:animEffect transition="in" filter="fade">
                                      <p:cBhvr>
                                        <p:cTn id="195" dur="500"/>
                                        <p:tgtEl>
                                          <p:spTgt spid="21"/>
                                        </p:tgtEl>
                                      </p:cBhvr>
                                    </p:animEffect>
                                  </p:childTnLst>
                                </p:cTn>
                              </p:par>
                              <p:par>
                                <p:cTn id="196" presetID="10" presetClass="entr" presetSubtype="0" fill="hold" nodeType="withEffect">
                                  <p:stCondLst>
                                    <p:cond delay="0"/>
                                  </p:stCondLst>
                                  <p:childTnLst>
                                    <p:set>
                                      <p:cBhvr>
                                        <p:cTn id="197" dur="1" fill="hold">
                                          <p:stCondLst>
                                            <p:cond delay="0"/>
                                          </p:stCondLst>
                                        </p:cTn>
                                        <p:tgtEl>
                                          <p:spTgt spid="23"/>
                                        </p:tgtEl>
                                        <p:attrNameLst>
                                          <p:attrName>style.visibility</p:attrName>
                                        </p:attrNameLst>
                                      </p:cBhvr>
                                      <p:to>
                                        <p:strVal val="visible"/>
                                      </p:to>
                                    </p:set>
                                    <p:animEffect transition="in" filter="fade">
                                      <p:cBhvr>
                                        <p:cTn id="198" dur="500"/>
                                        <p:tgtEl>
                                          <p:spTgt spid="23"/>
                                        </p:tgtEl>
                                      </p:cBhvr>
                                    </p:animEffect>
                                  </p:childTnLst>
                                </p:cTn>
                              </p:par>
                              <p:par>
                                <p:cTn id="199" presetID="10" presetClass="entr" presetSubtype="0" fill="hold" nodeType="withEffect">
                                  <p:stCondLst>
                                    <p:cond delay="0"/>
                                  </p:stCondLst>
                                  <p:childTnLst>
                                    <p:set>
                                      <p:cBhvr>
                                        <p:cTn id="200" dur="1" fill="hold">
                                          <p:stCondLst>
                                            <p:cond delay="0"/>
                                          </p:stCondLst>
                                        </p:cTn>
                                        <p:tgtEl>
                                          <p:spTgt spid="26"/>
                                        </p:tgtEl>
                                        <p:attrNameLst>
                                          <p:attrName>style.visibility</p:attrName>
                                        </p:attrNameLst>
                                      </p:cBhvr>
                                      <p:to>
                                        <p:strVal val="visible"/>
                                      </p:to>
                                    </p:set>
                                    <p:animEffect transition="in" filter="fade">
                                      <p:cBhvr>
                                        <p:cTn id="201" dur="500"/>
                                        <p:tgtEl>
                                          <p:spTgt spid="26"/>
                                        </p:tgtEl>
                                      </p:cBhvr>
                                    </p:animEffect>
                                  </p:childTnLst>
                                </p:cTn>
                              </p:par>
                              <p:par>
                                <p:cTn id="202" presetID="10" presetClass="entr" presetSubtype="0" fill="hold" nodeType="withEffect">
                                  <p:stCondLst>
                                    <p:cond delay="0"/>
                                  </p:stCondLst>
                                  <p:childTnLst>
                                    <p:set>
                                      <p:cBhvr>
                                        <p:cTn id="203" dur="1" fill="hold">
                                          <p:stCondLst>
                                            <p:cond delay="0"/>
                                          </p:stCondLst>
                                        </p:cTn>
                                        <p:tgtEl>
                                          <p:spTgt spid="27"/>
                                        </p:tgtEl>
                                        <p:attrNameLst>
                                          <p:attrName>style.visibility</p:attrName>
                                        </p:attrNameLst>
                                      </p:cBhvr>
                                      <p:to>
                                        <p:strVal val="visible"/>
                                      </p:to>
                                    </p:set>
                                    <p:animEffect transition="in" filter="fade">
                                      <p:cBhvr>
                                        <p:cTn id="204" dur="500"/>
                                        <p:tgtEl>
                                          <p:spTgt spid="27"/>
                                        </p:tgtEl>
                                      </p:cBhvr>
                                    </p:animEffect>
                                  </p:childTnLst>
                                </p:cTn>
                              </p:par>
                              <p:par>
                                <p:cTn id="205" presetID="10" presetClass="entr" presetSubtype="0" fill="hold" nodeType="withEffect">
                                  <p:stCondLst>
                                    <p:cond delay="0"/>
                                  </p:stCondLst>
                                  <p:childTnLst>
                                    <p:set>
                                      <p:cBhvr>
                                        <p:cTn id="206" dur="1" fill="hold">
                                          <p:stCondLst>
                                            <p:cond delay="0"/>
                                          </p:stCondLst>
                                        </p:cTn>
                                        <p:tgtEl>
                                          <p:spTgt spid="28"/>
                                        </p:tgtEl>
                                        <p:attrNameLst>
                                          <p:attrName>style.visibility</p:attrName>
                                        </p:attrNameLst>
                                      </p:cBhvr>
                                      <p:to>
                                        <p:strVal val="visible"/>
                                      </p:to>
                                    </p:set>
                                    <p:animEffect transition="in" filter="fade">
                                      <p:cBhvr>
                                        <p:cTn id="207" dur="500"/>
                                        <p:tgtEl>
                                          <p:spTgt spid="28"/>
                                        </p:tgtEl>
                                      </p:cBhvr>
                                    </p:animEffect>
                                  </p:childTnLst>
                                </p:cTn>
                              </p:par>
                              <p:par>
                                <p:cTn id="208" presetID="10" presetClass="entr" presetSubtype="0" fill="hold" nodeType="withEffect">
                                  <p:stCondLst>
                                    <p:cond delay="0"/>
                                  </p:stCondLst>
                                  <p:childTnLst>
                                    <p:set>
                                      <p:cBhvr>
                                        <p:cTn id="209" dur="1" fill="hold">
                                          <p:stCondLst>
                                            <p:cond delay="0"/>
                                          </p:stCondLst>
                                        </p:cTn>
                                        <p:tgtEl>
                                          <p:spTgt spid="29"/>
                                        </p:tgtEl>
                                        <p:attrNameLst>
                                          <p:attrName>style.visibility</p:attrName>
                                        </p:attrNameLst>
                                      </p:cBhvr>
                                      <p:to>
                                        <p:strVal val="visible"/>
                                      </p:to>
                                    </p:set>
                                    <p:animEffect transition="in" filter="fade">
                                      <p:cBhvr>
                                        <p:cTn id="210" dur="500"/>
                                        <p:tgtEl>
                                          <p:spTgt spid="29"/>
                                        </p:tgtEl>
                                      </p:cBhvr>
                                    </p:animEffect>
                                  </p:childTnLst>
                                </p:cTn>
                              </p:par>
                              <p:par>
                                <p:cTn id="211" presetID="10" presetClass="entr" presetSubtype="0" fill="hold" nodeType="withEffect">
                                  <p:stCondLst>
                                    <p:cond delay="0"/>
                                  </p:stCondLst>
                                  <p:childTnLst>
                                    <p:set>
                                      <p:cBhvr>
                                        <p:cTn id="212" dur="1" fill="hold">
                                          <p:stCondLst>
                                            <p:cond delay="0"/>
                                          </p:stCondLst>
                                        </p:cTn>
                                        <p:tgtEl>
                                          <p:spTgt spid="30"/>
                                        </p:tgtEl>
                                        <p:attrNameLst>
                                          <p:attrName>style.visibility</p:attrName>
                                        </p:attrNameLst>
                                      </p:cBhvr>
                                      <p:to>
                                        <p:strVal val="visible"/>
                                      </p:to>
                                    </p:set>
                                    <p:animEffect transition="in" filter="fade">
                                      <p:cBhvr>
                                        <p:cTn id="213" dur="500"/>
                                        <p:tgtEl>
                                          <p:spTgt spid="30"/>
                                        </p:tgtEl>
                                      </p:cBhvr>
                                    </p:animEffect>
                                  </p:childTnLst>
                                </p:cTn>
                              </p:par>
                              <p:par>
                                <p:cTn id="214" presetID="10" presetClass="entr" presetSubtype="0" fill="hold" nodeType="withEffect">
                                  <p:stCondLst>
                                    <p:cond delay="0"/>
                                  </p:stCondLst>
                                  <p:childTnLst>
                                    <p:set>
                                      <p:cBhvr>
                                        <p:cTn id="215" dur="1" fill="hold">
                                          <p:stCondLst>
                                            <p:cond delay="0"/>
                                          </p:stCondLst>
                                        </p:cTn>
                                        <p:tgtEl>
                                          <p:spTgt spid="31"/>
                                        </p:tgtEl>
                                        <p:attrNameLst>
                                          <p:attrName>style.visibility</p:attrName>
                                        </p:attrNameLst>
                                      </p:cBhvr>
                                      <p:to>
                                        <p:strVal val="visible"/>
                                      </p:to>
                                    </p:set>
                                    <p:animEffect transition="in" filter="fade">
                                      <p:cBhvr>
                                        <p:cTn id="216" dur="500"/>
                                        <p:tgtEl>
                                          <p:spTgt spid="31"/>
                                        </p:tgtEl>
                                      </p:cBhvr>
                                    </p:animEffect>
                                  </p:childTnLst>
                                </p:cTn>
                              </p:par>
                            </p:childTnLst>
                          </p:cTn>
                        </p:par>
                      </p:childTnLst>
                    </p:cTn>
                  </p:par>
                </p:childTnLst>
              </p:cTn>
              <p:nextCondLst>
                <p:cond evt="onClick" delay="0">
                  <p:tgtEl>
                    <p:spTgt spid="11"/>
                  </p:tgtEl>
                </p:cond>
              </p:nextCondLst>
            </p:seq>
            <p:seq concurrent="1" nextAc="seek">
              <p:cTn id="217" restart="whenNotActive" fill="hold" evtFilter="cancelBubble" nodeType="interactiveSeq">
                <p:stCondLst>
                  <p:cond evt="onClick" delay="0">
                    <p:tgtEl>
                      <p:spTgt spid="12"/>
                    </p:tgtEl>
                  </p:cond>
                </p:stCondLst>
                <p:endSync evt="end" delay="0">
                  <p:rtn val="all"/>
                </p:endSync>
                <p:childTnLst>
                  <p:par>
                    <p:cTn id="218" fill="hold">
                      <p:stCondLst>
                        <p:cond delay="0"/>
                      </p:stCondLst>
                      <p:childTnLst>
                        <p:par>
                          <p:cTn id="219" fill="hold">
                            <p:stCondLst>
                              <p:cond delay="0"/>
                            </p:stCondLst>
                            <p:childTnLst>
                              <p:par>
                                <p:cTn id="220" presetID="10" presetClass="exit" presetSubtype="0" fill="hold" nodeType="withEffect">
                                  <p:stCondLst>
                                    <p:cond delay="0"/>
                                  </p:stCondLst>
                                  <p:childTnLst>
                                    <p:animEffect transition="out" filter="fade">
                                      <p:cBhvr>
                                        <p:cTn id="221" dur="500"/>
                                        <p:tgtEl>
                                          <p:spTgt spid="21"/>
                                        </p:tgtEl>
                                      </p:cBhvr>
                                    </p:animEffect>
                                    <p:set>
                                      <p:cBhvr>
                                        <p:cTn id="222" dur="1" fill="hold">
                                          <p:stCondLst>
                                            <p:cond delay="499"/>
                                          </p:stCondLst>
                                        </p:cTn>
                                        <p:tgtEl>
                                          <p:spTgt spid="21"/>
                                        </p:tgtEl>
                                        <p:attrNameLst>
                                          <p:attrName>style.visibility</p:attrName>
                                        </p:attrNameLst>
                                      </p:cBhvr>
                                      <p:to>
                                        <p:strVal val="hidden"/>
                                      </p:to>
                                    </p:set>
                                  </p:childTnLst>
                                </p:cTn>
                              </p:par>
                              <p:par>
                                <p:cTn id="223" presetID="10" presetClass="exit" presetSubtype="0" fill="hold" nodeType="withEffect">
                                  <p:stCondLst>
                                    <p:cond delay="0"/>
                                  </p:stCondLst>
                                  <p:childTnLst>
                                    <p:animEffect transition="out" filter="fade">
                                      <p:cBhvr>
                                        <p:cTn id="224" dur="500"/>
                                        <p:tgtEl>
                                          <p:spTgt spid="23"/>
                                        </p:tgtEl>
                                      </p:cBhvr>
                                    </p:animEffect>
                                    <p:set>
                                      <p:cBhvr>
                                        <p:cTn id="225" dur="1" fill="hold">
                                          <p:stCondLst>
                                            <p:cond delay="499"/>
                                          </p:stCondLst>
                                        </p:cTn>
                                        <p:tgtEl>
                                          <p:spTgt spid="23"/>
                                        </p:tgtEl>
                                        <p:attrNameLst>
                                          <p:attrName>style.visibility</p:attrName>
                                        </p:attrNameLst>
                                      </p:cBhvr>
                                      <p:to>
                                        <p:strVal val="hidden"/>
                                      </p:to>
                                    </p:set>
                                  </p:childTnLst>
                                </p:cTn>
                              </p:par>
                              <p:par>
                                <p:cTn id="226" presetID="10" presetClass="exit" presetSubtype="0" fill="hold" nodeType="withEffect">
                                  <p:stCondLst>
                                    <p:cond delay="0"/>
                                  </p:stCondLst>
                                  <p:childTnLst>
                                    <p:animEffect transition="out" filter="fade">
                                      <p:cBhvr>
                                        <p:cTn id="227" dur="500"/>
                                        <p:tgtEl>
                                          <p:spTgt spid="26"/>
                                        </p:tgtEl>
                                      </p:cBhvr>
                                    </p:animEffect>
                                    <p:set>
                                      <p:cBhvr>
                                        <p:cTn id="228" dur="1" fill="hold">
                                          <p:stCondLst>
                                            <p:cond delay="499"/>
                                          </p:stCondLst>
                                        </p:cTn>
                                        <p:tgtEl>
                                          <p:spTgt spid="26"/>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500"/>
                                        <p:tgtEl>
                                          <p:spTgt spid="27"/>
                                        </p:tgtEl>
                                      </p:cBhvr>
                                    </p:animEffect>
                                    <p:set>
                                      <p:cBhvr>
                                        <p:cTn id="231" dur="1" fill="hold">
                                          <p:stCondLst>
                                            <p:cond delay="499"/>
                                          </p:stCondLst>
                                        </p:cTn>
                                        <p:tgtEl>
                                          <p:spTgt spid="27"/>
                                        </p:tgtEl>
                                        <p:attrNameLst>
                                          <p:attrName>style.visibility</p:attrName>
                                        </p:attrNameLst>
                                      </p:cBhvr>
                                      <p:to>
                                        <p:strVal val="hidden"/>
                                      </p:to>
                                    </p:set>
                                  </p:childTnLst>
                                </p:cTn>
                              </p:par>
                              <p:par>
                                <p:cTn id="232" presetID="10" presetClass="exit" presetSubtype="0" fill="hold" nodeType="withEffect">
                                  <p:stCondLst>
                                    <p:cond delay="0"/>
                                  </p:stCondLst>
                                  <p:childTnLst>
                                    <p:animEffect transition="out" filter="fade">
                                      <p:cBhvr>
                                        <p:cTn id="233" dur="500"/>
                                        <p:tgtEl>
                                          <p:spTgt spid="28"/>
                                        </p:tgtEl>
                                      </p:cBhvr>
                                    </p:animEffect>
                                    <p:set>
                                      <p:cBhvr>
                                        <p:cTn id="234" dur="1" fill="hold">
                                          <p:stCondLst>
                                            <p:cond delay="499"/>
                                          </p:stCondLst>
                                        </p:cTn>
                                        <p:tgtEl>
                                          <p:spTgt spid="28"/>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29"/>
                                        </p:tgtEl>
                                      </p:cBhvr>
                                    </p:animEffect>
                                    <p:set>
                                      <p:cBhvr>
                                        <p:cTn id="237" dur="1" fill="hold">
                                          <p:stCondLst>
                                            <p:cond delay="499"/>
                                          </p:stCondLst>
                                        </p:cTn>
                                        <p:tgtEl>
                                          <p:spTgt spid="29"/>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30"/>
                                        </p:tgtEl>
                                      </p:cBhvr>
                                    </p:animEffect>
                                    <p:set>
                                      <p:cBhvr>
                                        <p:cTn id="240" dur="1" fill="hold">
                                          <p:stCondLst>
                                            <p:cond delay="499"/>
                                          </p:stCondLst>
                                        </p:cTn>
                                        <p:tgtEl>
                                          <p:spTgt spid="30"/>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31"/>
                                        </p:tgtEl>
                                      </p:cBhvr>
                                    </p:animEffect>
                                    <p:set>
                                      <p:cBhvr>
                                        <p:cTn id="243" dur="1" fill="hold">
                                          <p:stCondLst>
                                            <p:cond delay="499"/>
                                          </p:stCondLst>
                                        </p:cTn>
                                        <p:tgtEl>
                                          <p:spTgt spid="31"/>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11"/>
                                        </p:tgtEl>
                                      </p:cBhvr>
                                    </p:animEffect>
                                    <p:set>
                                      <p:cBhvr>
                                        <p:cTn id="246" dur="1" fill="hold">
                                          <p:stCondLst>
                                            <p:cond delay="499"/>
                                          </p:stCondLst>
                                        </p:cTn>
                                        <p:tgtEl>
                                          <p:spTgt spid="11"/>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0"/>
                                        </p:tgtEl>
                                      </p:cBhvr>
                                    </p:animEffect>
                                    <p:set>
                                      <p:cBhvr>
                                        <p:cTn id="249" dur="1" fill="hold">
                                          <p:stCondLst>
                                            <p:cond delay="499"/>
                                          </p:stCondLst>
                                        </p:cTn>
                                        <p:tgtEl>
                                          <p:spTgt spid="10"/>
                                        </p:tgtEl>
                                        <p:attrNameLst>
                                          <p:attrName>style.visibility</p:attrName>
                                        </p:attrNameLst>
                                      </p:cBhvr>
                                      <p:to>
                                        <p:strVal val="hidden"/>
                                      </p:to>
                                    </p:set>
                                  </p:childTnLst>
                                </p:cTn>
                              </p:par>
                              <p:par>
                                <p:cTn id="250" presetID="6" presetClass="emph" presetSubtype="0" fill="hold" nodeType="withEffect">
                                  <p:stCondLst>
                                    <p:cond delay="0"/>
                                  </p:stCondLst>
                                  <p:childTnLst>
                                    <p:animScale>
                                      <p:cBhvr>
                                        <p:cTn id="251" dur="2000" fill="hold"/>
                                        <p:tgtEl>
                                          <p:spTgt spid="12"/>
                                        </p:tgtEl>
                                      </p:cBhvr>
                                      <p:by x="200000" y="200000"/>
                                    </p:animScale>
                                  </p:childTnLst>
                                </p:cTn>
                              </p:par>
                              <p:par>
                                <p:cTn id="252" presetID="42" presetClass="path" presetSubtype="0" accel="50000" decel="50000" fill="hold" nodeType="withEffect">
                                  <p:stCondLst>
                                    <p:cond delay="0"/>
                                  </p:stCondLst>
                                  <p:childTnLst>
                                    <p:animMotion origin="layout" path="M 3.05556E-6 3.45679E-6 L -0.31077 -0.25895 " pathEditMode="relative" rAng="0" ptsTypes="AA">
                                      <p:cBhvr>
                                        <p:cTn id="253" dur="2000" fill="hold"/>
                                        <p:tgtEl>
                                          <p:spTgt spid="12"/>
                                        </p:tgtEl>
                                        <p:attrNameLst>
                                          <p:attrName>ppt_x</p:attrName>
                                          <p:attrName>ppt_y</p:attrName>
                                        </p:attrNameLst>
                                      </p:cBhvr>
                                      <p:rCtr x="-15538" y="-12963"/>
                                    </p:animMotion>
                                  </p:childTnLst>
                                </p:cTn>
                              </p:par>
                            </p:childTnLst>
                          </p:cTn>
                        </p:par>
                        <p:par>
                          <p:cTn id="254" fill="hold">
                            <p:stCondLst>
                              <p:cond delay="2000"/>
                            </p:stCondLst>
                            <p:childTnLst>
                              <p:par>
                                <p:cTn id="255" presetID="10" presetClass="entr" presetSubtype="0" fill="hold" grpId="0" nodeType="afterEffect">
                                  <p:stCondLst>
                                    <p:cond delay="0"/>
                                  </p:stCondLst>
                                  <p:childTnLst>
                                    <p:set>
                                      <p:cBhvr>
                                        <p:cTn id="256" dur="1" fill="hold">
                                          <p:stCondLst>
                                            <p:cond delay="0"/>
                                          </p:stCondLst>
                                        </p:cTn>
                                        <p:tgtEl>
                                          <p:spTgt spid="41"/>
                                        </p:tgtEl>
                                        <p:attrNameLst>
                                          <p:attrName>style.visibility</p:attrName>
                                        </p:attrNameLst>
                                      </p:cBhvr>
                                      <p:to>
                                        <p:strVal val="visible"/>
                                      </p:to>
                                    </p:set>
                                    <p:animEffect transition="in" filter="fade">
                                      <p:cBhvr>
                                        <p:cTn id="257" dur="500"/>
                                        <p:tgtEl>
                                          <p:spTgt spid="41"/>
                                        </p:tgtEl>
                                      </p:cBhvr>
                                    </p:animEffect>
                                  </p:childTnLst>
                                </p:cTn>
                              </p:par>
                            </p:childTnLst>
                          </p:cTn>
                        </p:par>
                      </p:childTnLst>
                    </p:cTn>
                  </p:par>
                  <p:par>
                    <p:cTn id="258" fill="hold">
                      <p:stCondLst>
                        <p:cond delay="indefinite"/>
                      </p:stCondLst>
                      <p:childTnLst>
                        <p:par>
                          <p:cTn id="259" fill="hold">
                            <p:stCondLst>
                              <p:cond delay="0"/>
                            </p:stCondLst>
                            <p:childTnLst>
                              <p:par>
                                <p:cTn id="260" presetID="6" presetClass="emph" presetSubtype="0" fill="hold" nodeType="clickEffect">
                                  <p:stCondLst>
                                    <p:cond delay="0"/>
                                  </p:stCondLst>
                                  <p:childTnLst>
                                    <p:animScale>
                                      <p:cBhvr>
                                        <p:cTn id="261" dur="2000" fill="hold"/>
                                        <p:tgtEl>
                                          <p:spTgt spid="12"/>
                                        </p:tgtEl>
                                      </p:cBhvr>
                                      <p:by x="50000" y="50000"/>
                                    </p:animScale>
                                  </p:childTnLst>
                                </p:cTn>
                              </p:par>
                              <p:par>
                                <p:cTn id="262" presetID="42" presetClass="path" presetSubtype="0" accel="50000" decel="50000" fill="hold" nodeType="withEffect">
                                  <p:stCondLst>
                                    <p:cond delay="0"/>
                                  </p:stCondLst>
                                  <p:childTnLst>
                                    <p:animMotion origin="layout" path="M -0.31077 -0.25895 L 3.05556E-6 3.45679E-6 " pathEditMode="relative" rAng="0" ptsTypes="AA">
                                      <p:cBhvr>
                                        <p:cTn id="263" dur="2000" fill="hold"/>
                                        <p:tgtEl>
                                          <p:spTgt spid="12"/>
                                        </p:tgtEl>
                                        <p:attrNameLst>
                                          <p:attrName>ppt_x</p:attrName>
                                          <p:attrName>ppt_y</p:attrName>
                                        </p:attrNameLst>
                                      </p:cBhvr>
                                      <p:rCtr x="15538" y="12932"/>
                                    </p:animMotion>
                                  </p:childTnLst>
                                </p:cTn>
                              </p:par>
                              <p:par>
                                <p:cTn id="264" presetID="10" presetClass="exit" presetSubtype="0" fill="hold" grpId="1" nodeType="withEffect">
                                  <p:stCondLst>
                                    <p:cond delay="0"/>
                                  </p:stCondLst>
                                  <p:childTnLst>
                                    <p:animEffect transition="out" filter="fade">
                                      <p:cBhvr>
                                        <p:cTn id="265" dur="2000"/>
                                        <p:tgtEl>
                                          <p:spTgt spid="41"/>
                                        </p:tgtEl>
                                      </p:cBhvr>
                                    </p:animEffect>
                                    <p:set>
                                      <p:cBhvr>
                                        <p:cTn id="266" dur="1" fill="hold">
                                          <p:stCondLst>
                                            <p:cond delay="1999"/>
                                          </p:stCondLst>
                                        </p:cTn>
                                        <p:tgtEl>
                                          <p:spTgt spid="41"/>
                                        </p:tgtEl>
                                        <p:attrNameLst>
                                          <p:attrName>style.visibility</p:attrName>
                                        </p:attrNameLst>
                                      </p:cBhvr>
                                      <p:to>
                                        <p:strVal val="hidden"/>
                                      </p:to>
                                    </p:set>
                                  </p:childTnLst>
                                </p:cTn>
                              </p:par>
                            </p:childTnLst>
                          </p:cTn>
                        </p:par>
                        <p:par>
                          <p:cTn id="267" fill="hold">
                            <p:stCondLst>
                              <p:cond delay="2000"/>
                            </p:stCondLst>
                            <p:childTnLst>
                              <p:par>
                                <p:cTn id="268" presetID="10" presetClass="entr" presetSubtype="0" fill="hold" nodeType="afterEffect">
                                  <p:stCondLst>
                                    <p:cond delay="0"/>
                                  </p:stCondLst>
                                  <p:childTnLst>
                                    <p:set>
                                      <p:cBhvr>
                                        <p:cTn id="269" dur="1" fill="hold">
                                          <p:stCondLst>
                                            <p:cond delay="0"/>
                                          </p:stCondLst>
                                        </p:cTn>
                                        <p:tgtEl>
                                          <p:spTgt spid="21"/>
                                        </p:tgtEl>
                                        <p:attrNameLst>
                                          <p:attrName>style.visibility</p:attrName>
                                        </p:attrNameLst>
                                      </p:cBhvr>
                                      <p:to>
                                        <p:strVal val="visible"/>
                                      </p:to>
                                    </p:set>
                                    <p:animEffect transition="in" filter="fade">
                                      <p:cBhvr>
                                        <p:cTn id="270" dur="500"/>
                                        <p:tgtEl>
                                          <p:spTgt spid="21"/>
                                        </p:tgtEl>
                                      </p:cBhvr>
                                    </p:animEffect>
                                  </p:childTnLst>
                                </p:cTn>
                              </p:par>
                              <p:par>
                                <p:cTn id="271" presetID="10" presetClass="entr" presetSubtype="0" fill="hold" nodeType="withEffect">
                                  <p:stCondLst>
                                    <p:cond delay="0"/>
                                  </p:stCondLst>
                                  <p:childTnLst>
                                    <p:set>
                                      <p:cBhvr>
                                        <p:cTn id="272" dur="1" fill="hold">
                                          <p:stCondLst>
                                            <p:cond delay="0"/>
                                          </p:stCondLst>
                                        </p:cTn>
                                        <p:tgtEl>
                                          <p:spTgt spid="23"/>
                                        </p:tgtEl>
                                        <p:attrNameLst>
                                          <p:attrName>style.visibility</p:attrName>
                                        </p:attrNameLst>
                                      </p:cBhvr>
                                      <p:to>
                                        <p:strVal val="visible"/>
                                      </p:to>
                                    </p:set>
                                    <p:animEffect transition="in" filter="fade">
                                      <p:cBhvr>
                                        <p:cTn id="273" dur="500"/>
                                        <p:tgtEl>
                                          <p:spTgt spid="23"/>
                                        </p:tgtEl>
                                      </p:cBhvr>
                                    </p:animEffect>
                                  </p:childTnLst>
                                </p:cTn>
                              </p:par>
                              <p:par>
                                <p:cTn id="274" presetID="10" presetClass="entr" presetSubtype="0" fill="hold" nodeType="withEffect">
                                  <p:stCondLst>
                                    <p:cond delay="0"/>
                                  </p:stCondLst>
                                  <p:childTnLst>
                                    <p:set>
                                      <p:cBhvr>
                                        <p:cTn id="275" dur="1" fill="hold">
                                          <p:stCondLst>
                                            <p:cond delay="0"/>
                                          </p:stCondLst>
                                        </p:cTn>
                                        <p:tgtEl>
                                          <p:spTgt spid="26"/>
                                        </p:tgtEl>
                                        <p:attrNameLst>
                                          <p:attrName>style.visibility</p:attrName>
                                        </p:attrNameLst>
                                      </p:cBhvr>
                                      <p:to>
                                        <p:strVal val="visible"/>
                                      </p:to>
                                    </p:set>
                                    <p:animEffect transition="in" filter="fade">
                                      <p:cBhvr>
                                        <p:cTn id="276" dur="500"/>
                                        <p:tgtEl>
                                          <p:spTgt spid="26"/>
                                        </p:tgtEl>
                                      </p:cBhvr>
                                    </p:animEffect>
                                  </p:childTnLst>
                                </p:cTn>
                              </p:par>
                              <p:par>
                                <p:cTn id="277" presetID="10" presetClass="entr" presetSubtype="0" fill="hold" nodeType="withEffect">
                                  <p:stCondLst>
                                    <p:cond delay="0"/>
                                  </p:stCondLst>
                                  <p:childTnLst>
                                    <p:set>
                                      <p:cBhvr>
                                        <p:cTn id="278" dur="1" fill="hold">
                                          <p:stCondLst>
                                            <p:cond delay="0"/>
                                          </p:stCondLst>
                                        </p:cTn>
                                        <p:tgtEl>
                                          <p:spTgt spid="27"/>
                                        </p:tgtEl>
                                        <p:attrNameLst>
                                          <p:attrName>style.visibility</p:attrName>
                                        </p:attrNameLst>
                                      </p:cBhvr>
                                      <p:to>
                                        <p:strVal val="visible"/>
                                      </p:to>
                                    </p:set>
                                    <p:animEffect transition="in" filter="fade">
                                      <p:cBhvr>
                                        <p:cTn id="279" dur="500"/>
                                        <p:tgtEl>
                                          <p:spTgt spid="27"/>
                                        </p:tgtEl>
                                      </p:cBhvr>
                                    </p:animEffect>
                                  </p:childTnLst>
                                </p:cTn>
                              </p:par>
                              <p:par>
                                <p:cTn id="280" presetID="10" presetClass="entr" presetSubtype="0" fill="hold" nodeType="withEffect">
                                  <p:stCondLst>
                                    <p:cond delay="0"/>
                                  </p:stCondLst>
                                  <p:childTnLst>
                                    <p:set>
                                      <p:cBhvr>
                                        <p:cTn id="281" dur="1" fill="hold">
                                          <p:stCondLst>
                                            <p:cond delay="0"/>
                                          </p:stCondLst>
                                        </p:cTn>
                                        <p:tgtEl>
                                          <p:spTgt spid="28"/>
                                        </p:tgtEl>
                                        <p:attrNameLst>
                                          <p:attrName>style.visibility</p:attrName>
                                        </p:attrNameLst>
                                      </p:cBhvr>
                                      <p:to>
                                        <p:strVal val="visible"/>
                                      </p:to>
                                    </p:set>
                                    <p:animEffect transition="in" filter="fade">
                                      <p:cBhvr>
                                        <p:cTn id="282" dur="500"/>
                                        <p:tgtEl>
                                          <p:spTgt spid="28"/>
                                        </p:tgtEl>
                                      </p:cBhvr>
                                    </p:animEffect>
                                  </p:childTnLst>
                                </p:cTn>
                              </p:par>
                              <p:par>
                                <p:cTn id="283" presetID="10" presetClass="entr" presetSubtype="0" fill="hold" nodeType="withEffect">
                                  <p:stCondLst>
                                    <p:cond delay="0"/>
                                  </p:stCondLst>
                                  <p:childTnLst>
                                    <p:set>
                                      <p:cBhvr>
                                        <p:cTn id="284" dur="1" fill="hold">
                                          <p:stCondLst>
                                            <p:cond delay="0"/>
                                          </p:stCondLst>
                                        </p:cTn>
                                        <p:tgtEl>
                                          <p:spTgt spid="29"/>
                                        </p:tgtEl>
                                        <p:attrNameLst>
                                          <p:attrName>style.visibility</p:attrName>
                                        </p:attrNameLst>
                                      </p:cBhvr>
                                      <p:to>
                                        <p:strVal val="visible"/>
                                      </p:to>
                                    </p:set>
                                    <p:animEffect transition="in" filter="fade">
                                      <p:cBhvr>
                                        <p:cTn id="285" dur="500"/>
                                        <p:tgtEl>
                                          <p:spTgt spid="29"/>
                                        </p:tgtEl>
                                      </p:cBhvr>
                                    </p:animEffect>
                                  </p:childTnLst>
                                </p:cTn>
                              </p:par>
                              <p:par>
                                <p:cTn id="286" presetID="10" presetClass="entr" presetSubtype="0" fill="hold" nodeType="withEffect">
                                  <p:stCondLst>
                                    <p:cond delay="0"/>
                                  </p:stCondLst>
                                  <p:childTnLst>
                                    <p:set>
                                      <p:cBhvr>
                                        <p:cTn id="287" dur="1" fill="hold">
                                          <p:stCondLst>
                                            <p:cond delay="0"/>
                                          </p:stCondLst>
                                        </p:cTn>
                                        <p:tgtEl>
                                          <p:spTgt spid="30"/>
                                        </p:tgtEl>
                                        <p:attrNameLst>
                                          <p:attrName>style.visibility</p:attrName>
                                        </p:attrNameLst>
                                      </p:cBhvr>
                                      <p:to>
                                        <p:strVal val="visible"/>
                                      </p:to>
                                    </p:set>
                                    <p:animEffect transition="in" filter="fade">
                                      <p:cBhvr>
                                        <p:cTn id="288" dur="500"/>
                                        <p:tgtEl>
                                          <p:spTgt spid="30"/>
                                        </p:tgtEl>
                                      </p:cBhvr>
                                    </p:animEffect>
                                  </p:childTnLst>
                                </p:cTn>
                              </p:par>
                              <p:par>
                                <p:cTn id="289" presetID="10" presetClass="entr" presetSubtype="0" fill="hold" nodeType="withEffect">
                                  <p:stCondLst>
                                    <p:cond delay="0"/>
                                  </p:stCondLst>
                                  <p:childTnLst>
                                    <p:set>
                                      <p:cBhvr>
                                        <p:cTn id="290" dur="1" fill="hold">
                                          <p:stCondLst>
                                            <p:cond delay="0"/>
                                          </p:stCondLst>
                                        </p:cTn>
                                        <p:tgtEl>
                                          <p:spTgt spid="31"/>
                                        </p:tgtEl>
                                        <p:attrNameLst>
                                          <p:attrName>style.visibility</p:attrName>
                                        </p:attrNameLst>
                                      </p:cBhvr>
                                      <p:to>
                                        <p:strVal val="visible"/>
                                      </p:to>
                                    </p:set>
                                    <p:animEffect transition="in" filter="fade">
                                      <p:cBhvr>
                                        <p:cTn id="291" dur="500"/>
                                        <p:tgtEl>
                                          <p:spTgt spid="31"/>
                                        </p:tgtEl>
                                      </p:cBhvr>
                                    </p:animEffect>
                                  </p:childTnLst>
                                </p:cTn>
                              </p:par>
                              <p:par>
                                <p:cTn id="292" presetID="10" presetClass="entr" presetSubtype="0" fill="hold" nodeType="withEffect">
                                  <p:stCondLst>
                                    <p:cond delay="0"/>
                                  </p:stCondLst>
                                  <p:childTnLst>
                                    <p:set>
                                      <p:cBhvr>
                                        <p:cTn id="293" dur="1" fill="hold">
                                          <p:stCondLst>
                                            <p:cond delay="0"/>
                                          </p:stCondLst>
                                        </p:cTn>
                                        <p:tgtEl>
                                          <p:spTgt spid="11"/>
                                        </p:tgtEl>
                                        <p:attrNameLst>
                                          <p:attrName>style.visibility</p:attrName>
                                        </p:attrNameLst>
                                      </p:cBhvr>
                                      <p:to>
                                        <p:strVal val="visible"/>
                                      </p:to>
                                    </p:set>
                                    <p:animEffect transition="in" filter="fade">
                                      <p:cBhvr>
                                        <p:cTn id="294" dur="500"/>
                                        <p:tgtEl>
                                          <p:spTgt spid="11"/>
                                        </p:tgtEl>
                                      </p:cBhvr>
                                    </p:animEffect>
                                  </p:childTnLst>
                                </p:cTn>
                              </p:par>
                              <p:par>
                                <p:cTn id="295" presetID="10" presetClass="entr" presetSubtype="0" fill="hold" nodeType="withEffect">
                                  <p:stCondLst>
                                    <p:cond delay="0"/>
                                  </p:stCondLst>
                                  <p:childTnLst>
                                    <p:set>
                                      <p:cBhvr>
                                        <p:cTn id="296" dur="1" fill="hold">
                                          <p:stCondLst>
                                            <p:cond delay="0"/>
                                          </p:stCondLst>
                                        </p:cTn>
                                        <p:tgtEl>
                                          <p:spTgt spid="10"/>
                                        </p:tgtEl>
                                        <p:attrNameLst>
                                          <p:attrName>style.visibility</p:attrName>
                                        </p:attrNameLst>
                                      </p:cBhvr>
                                      <p:to>
                                        <p:strVal val="visible"/>
                                      </p:to>
                                    </p:set>
                                    <p:animEffect transition="in" filter="fade">
                                      <p:cBhvr>
                                        <p:cTn id="297" dur="500"/>
                                        <p:tgtEl>
                                          <p:spTgt spid="10"/>
                                        </p:tgtEl>
                                      </p:cBhvr>
                                    </p:animEffect>
                                  </p:childTnLst>
                                </p:cTn>
                              </p:par>
                            </p:childTnLst>
                          </p:cTn>
                        </p:par>
                      </p:childTnLst>
                    </p:cTn>
                  </p:par>
                </p:childTnLst>
              </p:cTn>
              <p:nextCondLst>
                <p:cond evt="onClick" delay="0">
                  <p:tgtEl>
                    <p:spTgt spid="12"/>
                  </p:tgtEl>
                </p:cond>
              </p:nextCondLst>
            </p:seq>
            <p:seq concurrent="1" nextAc="seek">
              <p:cTn id="298" restart="whenNotActive" fill="hold" evtFilter="cancelBubble" nodeType="interactiveSeq">
                <p:stCondLst>
                  <p:cond evt="onClick" delay="0">
                    <p:tgtEl>
                      <p:spTgt spid="21"/>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nodeType="withEffect">
                                  <p:stCondLst>
                                    <p:cond delay="0"/>
                                  </p:stCondLst>
                                  <p:childTnLst>
                                    <p:animEffect transition="out" filter="fade">
                                      <p:cBhvr>
                                        <p:cTn id="302" dur="500"/>
                                        <p:tgtEl>
                                          <p:spTgt spid="23"/>
                                        </p:tgtEl>
                                      </p:cBhvr>
                                    </p:animEffect>
                                    <p:set>
                                      <p:cBhvr>
                                        <p:cTn id="303" dur="1" fill="hold">
                                          <p:stCondLst>
                                            <p:cond delay="499"/>
                                          </p:stCondLst>
                                        </p:cTn>
                                        <p:tgtEl>
                                          <p:spTgt spid="23"/>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6"/>
                                        </p:tgtEl>
                                      </p:cBhvr>
                                    </p:animEffect>
                                    <p:set>
                                      <p:cBhvr>
                                        <p:cTn id="306" dur="1" fill="hold">
                                          <p:stCondLst>
                                            <p:cond delay="499"/>
                                          </p:stCondLst>
                                        </p:cTn>
                                        <p:tgtEl>
                                          <p:spTgt spid="26"/>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27"/>
                                        </p:tgtEl>
                                      </p:cBhvr>
                                    </p:animEffect>
                                    <p:set>
                                      <p:cBhvr>
                                        <p:cTn id="309" dur="1" fill="hold">
                                          <p:stCondLst>
                                            <p:cond delay="499"/>
                                          </p:stCondLst>
                                        </p:cTn>
                                        <p:tgtEl>
                                          <p:spTgt spid="2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8"/>
                                        </p:tgtEl>
                                      </p:cBhvr>
                                    </p:animEffect>
                                    <p:set>
                                      <p:cBhvr>
                                        <p:cTn id="312" dur="1" fill="hold">
                                          <p:stCondLst>
                                            <p:cond delay="499"/>
                                          </p:stCondLst>
                                        </p:cTn>
                                        <p:tgtEl>
                                          <p:spTgt spid="28"/>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29"/>
                                        </p:tgtEl>
                                      </p:cBhvr>
                                    </p:animEffect>
                                    <p:set>
                                      <p:cBhvr>
                                        <p:cTn id="315" dur="1" fill="hold">
                                          <p:stCondLst>
                                            <p:cond delay="499"/>
                                          </p:stCondLst>
                                        </p:cTn>
                                        <p:tgtEl>
                                          <p:spTgt spid="2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30"/>
                                        </p:tgtEl>
                                      </p:cBhvr>
                                    </p:animEffect>
                                    <p:set>
                                      <p:cBhvr>
                                        <p:cTn id="318" dur="1" fill="hold">
                                          <p:stCondLst>
                                            <p:cond delay="499"/>
                                          </p:stCondLst>
                                        </p:cTn>
                                        <p:tgtEl>
                                          <p:spTgt spid="3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31"/>
                                        </p:tgtEl>
                                      </p:cBhvr>
                                    </p:animEffect>
                                    <p:set>
                                      <p:cBhvr>
                                        <p:cTn id="321" dur="1" fill="hold">
                                          <p:stCondLst>
                                            <p:cond delay="499"/>
                                          </p:stCondLst>
                                        </p:cTn>
                                        <p:tgtEl>
                                          <p:spTgt spid="31"/>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11"/>
                                        </p:tgtEl>
                                      </p:cBhvr>
                                    </p:animEffect>
                                    <p:set>
                                      <p:cBhvr>
                                        <p:cTn id="324" dur="1" fill="hold">
                                          <p:stCondLst>
                                            <p:cond delay="499"/>
                                          </p:stCondLst>
                                        </p:cTn>
                                        <p:tgtEl>
                                          <p:spTgt spid="1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0"/>
                                        </p:tgtEl>
                                      </p:cBhvr>
                                    </p:animEffect>
                                    <p:set>
                                      <p:cBhvr>
                                        <p:cTn id="327" dur="1" fill="hold">
                                          <p:stCondLst>
                                            <p:cond delay="499"/>
                                          </p:stCondLst>
                                        </p:cTn>
                                        <p:tgtEl>
                                          <p:spTgt spid="10"/>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12"/>
                                        </p:tgtEl>
                                      </p:cBhvr>
                                    </p:animEffect>
                                    <p:set>
                                      <p:cBhvr>
                                        <p:cTn id="330" dur="1" fill="hold">
                                          <p:stCondLst>
                                            <p:cond delay="499"/>
                                          </p:stCondLst>
                                        </p:cTn>
                                        <p:tgtEl>
                                          <p:spTgt spid="12"/>
                                        </p:tgtEl>
                                        <p:attrNameLst>
                                          <p:attrName>style.visibility</p:attrName>
                                        </p:attrNameLst>
                                      </p:cBhvr>
                                      <p:to>
                                        <p:strVal val="hidden"/>
                                      </p:to>
                                    </p:set>
                                  </p:childTnLst>
                                </p:cTn>
                              </p:par>
                              <p:par>
                                <p:cTn id="331" presetID="6" presetClass="emph" presetSubtype="0" fill="hold" nodeType="withEffect">
                                  <p:stCondLst>
                                    <p:cond delay="0"/>
                                  </p:stCondLst>
                                  <p:childTnLst>
                                    <p:animScale>
                                      <p:cBhvr>
                                        <p:cTn id="332" dur="2000" fill="hold"/>
                                        <p:tgtEl>
                                          <p:spTgt spid="21"/>
                                        </p:tgtEl>
                                      </p:cBhvr>
                                      <p:by x="200000" y="200000"/>
                                    </p:animScale>
                                  </p:childTnLst>
                                </p:cTn>
                              </p:par>
                              <p:par>
                                <p:cTn id="333" presetID="42" presetClass="path" presetSubtype="0" accel="50000" decel="50000" fill="hold" nodeType="withEffect">
                                  <p:stCondLst>
                                    <p:cond delay="0"/>
                                  </p:stCondLst>
                                  <p:childTnLst>
                                    <p:animMotion origin="layout" path="M 2.77778E-6 -3.20988E-6 L -0.12622 -0.24475 " pathEditMode="relative" rAng="0" ptsTypes="AA">
                                      <p:cBhvr>
                                        <p:cTn id="334" dur="2000" fill="hold"/>
                                        <p:tgtEl>
                                          <p:spTgt spid="21"/>
                                        </p:tgtEl>
                                        <p:attrNameLst>
                                          <p:attrName>ppt_x</p:attrName>
                                          <p:attrName>ppt_y</p:attrName>
                                        </p:attrNameLst>
                                      </p:cBhvr>
                                      <p:rCtr x="-6319" y="-12253"/>
                                    </p:animMotion>
                                  </p:childTnLst>
                                </p:cTn>
                              </p:par>
                            </p:childTnLst>
                          </p:cTn>
                        </p:par>
                        <p:par>
                          <p:cTn id="335" fill="hold">
                            <p:stCondLst>
                              <p:cond delay="2000"/>
                            </p:stCondLst>
                            <p:childTnLst>
                              <p:par>
                                <p:cTn id="336" presetID="10" presetClass="entr" presetSubtype="0" fill="hold" grpId="0" nodeType="afterEffect">
                                  <p:stCondLst>
                                    <p:cond delay="0"/>
                                  </p:stCondLst>
                                  <p:childTnLst>
                                    <p:set>
                                      <p:cBhvr>
                                        <p:cTn id="337" dur="1" fill="hold">
                                          <p:stCondLst>
                                            <p:cond delay="0"/>
                                          </p:stCondLst>
                                        </p:cTn>
                                        <p:tgtEl>
                                          <p:spTgt spid="42"/>
                                        </p:tgtEl>
                                        <p:attrNameLst>
                                          <p:attrName>style.visibility</p:attrName>
                                        </p:attrNameLst>
                                      </p:cBhvr>
                                      <p:to>
                                        <p:strVal val="visible"/>
                                      </p:to>
                                    </p:set>
                                    <p:animEffect transition="in" filter="fade">
                                      <p:cBhvr>
                                        <p:cTn id="338" dur="500"/>
                                        <p:tgtEl>
                                          <p:spTgt spid="42"/>
                                        </p:tgtEl>
                                      </p:cBhvr>
                                    </p:animEffect>
                                  </p:childTnLst>
                                </p:cTn>
                              </p:par>
                            </p:childTnLst>
                          </p:cTn>
                        </p:par>
                      </p:childTnLst>
                    </p:cTn>
                  </p:par>
                  <p:par>
                    <p:cTn id="339" fill="hold">
                      <p:stCondLst>
                        <p:cond delay="indefinite"/>
                      </p:stCondLst>
                      <p:childTnLst>
                        <p:par>
                          <p:cTn id="340" fill="hold">
                            <p:stCondLst>
                              <p:cond delay="0"/>
                            </p:stCondLst>
                            <p:childTnLst>
                              <p:par>
                                <p:cTn id="341" presetID="6" presetClass="emph" presetSubtype="0" fill="hold" nodeType="clickEffect">
                                  <p:stCondLst>
                                    <p:cond delay="0"/>
                                  </p:stCondLst>
                                  <p:childTnLst>
                                    <p:animScale>
                                      <p:cBhvr>
                                        <p:cTn id="342" dur="2000" fill="hold"/>
                                        <p:tgtEl>
                                          <p:spTgt spid="21"/>
                                        </p:tgtEl>
                                      </p:cBhvr>
                                      <p:by x="50000" y="50000"/>
                                    </p:animScale>
                                  </p:childTnLst>
                                </p:cTn>
                              </p:par>
                              <p:par>
                                <p:cTn id="343" presetID="42" presetClass="path" presetSubtype="0" accel="50000" decel="50000" fill="hold" nodeType="withEffect">
                                  <p:stCondLst>
                                    <p:cond delay="0"/>
                                  </p:stCondLst>
                                  <p:childTnLst>
                                    <p:animMotion origin="layout" path="M -0.12622 -0.24475 L 2.77778E-6 -3.20988E-6 " pathEditMode="relative" rAng="0" ptsTypes="AA">
                                      <p:cBhvr>
                                        <p:cTn id="344" dur="2000" fill="hold"/>
                                        <p:tgtEl>
                                          <p:spTgt spid="21"/>
                                        </p:tgtEl>
                                        <p:attrNameLst>
                                          <p:attrName>ppt_x</p:attrName>
                                          <p:attrName>ppt_y</p:attrName>
                                        </p:attrNameLst>
                                      </p:cBhvr>
                                      <p:rCtr x="6302" y="12222"/>
                                    </p:animMotion>
                                  </p:childTnLst>
                                </p:cTn>
                              </p:par>
                              <p:par>
                                <p:cTn id="345" presetID="10" presetClass="exit" presetSubtype="0" fill="hold" grpId="1" nodeType="withEffect">
                                  <p:stCondLst>
                                    <p:cond delay="0"/>
                                  </p:stCondLst>
                                  <p:childTnLst>
                                    <p:animEffect transition="out" filter="fade">
                                      <p:cBhvr>
                                        <p:cTn id="346" dur="2000"/>
                                        <p:tgtEl>
                                          <p:spTgt spid="42"/>
                                        </p:tgtEl>
                                      </p:cBhvr>
                                    </p:animEffect>
                                    <p:set>
                                      <p:cBhvr>
                                        <p:cTn id="347" dur="1" fill="hold">
                                          <p:stCondLst>
                                            <p:cond delay="1999"/>
                                          </p:stCondLst>
                                        </p:cTn>
                                        <p:tgtEl>
                                          <p:spTgt spid="42"/>
                                        </p:tgtEl>
                                        <p:attrNameLst>
                                          <p:attrName>style.visibility</p:attrName>
                                        </p:attrNameLst>
                                      </p:cBhvr>
                                      <p:to>
                                        <p:strVal val="hidden"/>
                                      </p:to>
                                    </p:set>
                                  </p:childTnLst>
                                </p:cTn>
                              </p:par>
                              <p:par>
                                <p:cTn id="348" presetID="10" presetClass="entr" presetSubtype="0" fill="hold" nodeType="withEffect">
                                  <p:stCondLst>
                                    <p:cond delay="0"/>
                                  </p:stCondLst>
                                  <p:childTnLst>
                                    <p:set>
                                      <p:cBhvr>
                                        <p:cTn id="349" dur="1" fill="hold">
                                          <p:stCondLst>
                                            <p:cond delay="0"/>
                                          </p:stCondLst>
                                        </p:cTn>
                                        <p:tgtEl>
                                          <p:spTgt spid="23"/>
                                        </p:tgtEl>
                                        <p:attrNameLst>
                                          <p:attrName>style.visibility</p:attrName>
                                        </p:attrNameLst>
                                      </p:cBhvr>
                                      <p:to>
                                        <p:strVal val="visible"/>
                                      </p:to>
                                    </p:set>
                                    <p:animEffect transition="in" filter="fade">
                                      <p:cBhvr>
                                        <p:cTn id="350" dur="500"/>
                                        <p:tgtEl>
                                          <p:spTgt spid="23"/>
                                        </p:tgtEl>
                                      </p:cBhvr>
                                    </p:animEffect>
                                  </p:childTnLst>
                                </p:cTn>
                              </p:par>
                              <p:par>
                                <p:cTn id="351" presetID="10" presetClass="entr" presetSubtype="0" fill="hold" nodeType="withEffect">
                                  <p:stCondLst>
                                    <p:cond delay="0"/>
                                  </p:stCondLst>
                                  <p:childTnLst>
                                    <p:set>
                                      <p:cBhvr>
                                        <p:cTn id="352" dur="1" fill="hold">
                                          <p:stCondLst>
                                            <p:cond delay="0"/>
                                          </p:stCondLst>
                                        </p:cTn>
                                        <p:tgtEl>
                                          <p:spTgt spid="26"/>
                                        </p:tgtEl>
                                        <p:attrNameLst>
                                          <p:attrName>style.visibility</p:attrName>
                                        </p:attrNameLst>
                                      </p:cBhvr>
                                      <p:to>
                                        <p:strVal val="visible"/>
                                      </p:to>
                                    </p:set>
                                    <p:animEffect transition="in" filter="fade">
                                      <p:cBhvr>
                                        <p:cTn id="353" dur="500"/>
                                        <p:tgtEl>
                                          <p:spTgt spid="26"/>
                                        </p:tgtEl>
                                      </p:cBhvr>
                                    </p:animEffect>
                                  </p:childTnLst>
                                </p:cTn>
                              </p:par>
                              <p:par>
                                <p:cTn id="354" presetID="10" presetClass="entr" presetSubtype="0" fill="hold" nodeType="withEffect">
                                  <p:stCondLst>
                                    <p:cond delay="0"/>
                                  </p:stCondLst>
                                  <p:childTnLst>
                                    <p:set>
                                      <p:cBhvr>
                                        <p:cTn id="355" dur="1" fill="hold">
                                          <p:stCondLst>
                                            <p:cond delay="0"/>
                                          </p:stCondLst>
                                        </p:cTn>
                                        <p:tgtEl>
                                          <p:spTgt spid="27"/>
                                        </p:tgtEl>
                                        <p:attrNameLst>
                                          <p:attrName>style.visibility</p:attrName>
                                        </p:attrNameLst>
                                      </p:cBhvr>
                                      <p:to>
                                        <p:strVal val="visible"/>
                                      </p:to>
                                    </p:set>
                                    <p:animEffect transition="in" filter="fade">
                                      <p:cBhvr>
                                        <p:cTn id="356" dur="500"/>
                                        <p:tgtEl>
                                          <p:spTgt spid="27"/>
                                        </p:tgtEl>
                                      </p:cBhvr>
                                    </p:animEffect>
                                  </p:childTnLst>
                                </p:cTn>
                              </p:par>
                              <p:par>
                                <p:cTn id="357" presetID="10" presetClass="entr" presetSubtype="0" fill="hold" nodeType="withEffect">
                                  <p:stCondLst>
                                    <p:cond delay="0"/>
                                  </p:stCondLst>
                                  <p:childTnLst>
                                    <p:set>
                                      <p:cBhvr>
                                        <p:cTn id="358" dur="1" fill="hold">
                                          <p:stCondLst>
                                            <p:cond delay="0"/>
                                          </p:stCondLst>
                                        </p:cTn>
                                        <p:tgtEl>
                                          <p:spTgt spid="28"/>
                                        </p:tgtEl>
                                        <p:attrNameLst>
                                          <p:attrName>style.visibility</p:attrName>
                                        </p:attrNameLst>
                                      </p:cBhvr>
                                      <p:to>
                                        <p:strVal val="visible"/>
                                      </p:to>
                                    </p:set>
                                    <p:animEffect transition="in" filter="fade">
                                      <p:cBhvr>
                                        <p:cTn id="359" dur="500"/>
                                        <p:tgtEl>
                                          <p:spTgt spid="28"/>
                                        </p:tgtEl>
                                      </p:cBhvr>
                                    </p:animEffect>
                                  </p:childTnLst>
                                </p:cTn>
                              </p:par>
                              <p:par>
                                <p:cTn id="360" presetID="10" presetClass="entr" presetSubtype="0" fill="hold" nodeType="withEffect">
                                  <p:stCondLst>
                                    <p:cond delay="0"/>
                                  </p:stCondLst>
                                  <p:childTnLst>
                                    <p:set>
                                      <p:cBhvr>
                                        <p:cTn id="361" dur="1" fill="hold">
                                          <p:stCondLst>
                                            <p:cond delay="0"/>
                                          </p:stCondLst>
                                        </p:cTn>
                                        <p:tgtEl>
                                          <p:spTgt spid="29"/>
                                        </p:tgtEl>
                                        <p:attrNameLst>
                                          <p:attrName>style.visibility</p:attrName>
                                        </p:attrNameLst>
                                      </p:cBhvr>
                                      <p:to>
                                        <p:strVal val="visible"/>
                                      </p:to>
                                    </p:set>
                                    <p:animEffect transition="in" filter="fade">
                                      <p:cBhvr>
                                        <p:cTn id="362" dur="500"/>
                                        <p:tgtEl>
                                          <p:spTgt spid="29"/>
                                        </p:tgtEl>
                                      </p:cBhvr>
                                    </p:animEffect>
                                  </p:childTnLst>
                                </p:cTn>
                              </p:par>
                              <p:par>
                                <p:cTn id="363" presetID="10" presetClass="entr" presetSubtype="0" fill="hold" nodeType="withEffect">
                                  <p:stCondLst>
                                    <p:cond delay="0"/>
                                  </p:stCondLst>
                                  <p:childTnLst>
                                    <p:set>
                                      <p:cBhvr>
                                        <p:cTn id="364" dur="1" fill="hold">
                                          <p:stCondLst>
                                            <p:cond delay="0"/>
                                          </p:stCondLst>
                                        </p:cTn>
                                        <p:tgtEl>
                                          <p:spTgt spid="30"/>
                                        </p:tgtEl>
                                        <p:attrNameLst>
                                          <p:attrName>style.visibility</p:attrName>
                                        </p:attrNameLst>
                                      </p:cBhvr>
                                      <p:to>
                                        <p:strVal val="visible"/>
                                      </p:to>
                                    </p:set>
                                    <p:animEffect transition="in" filter="fade">
                                      <p:cBhvr>
                                        <p:cTn id="365" dur="500"/>
                                        <p:tgtEl>
                                          <p:spTgt spid="30"/>
                                        </p:tgtEl>
                                      </p:cBhvr>
                                    </p:animEffect>
                                  </p:childTnLst>
                                </p:cTn>
                              </p:par>
                              <p:par>
                                <p:cTn id="366" presetID="10" presetClass="entr" presetSubtype="0" fill="hold" nodeType="withEffect">
                                  <p:stCondLst>
                                    <p:cond delay="0"/>
                                  </p:stCondLst>
                                  <p:childTnLst>
                                    <p:set>
                                      <p:cBhvr>
                                        <p:cTn id="367" dur="1" fill="hold">
                                          <p:stCondLst>
                                            <p:cond delay="0"/>
                                          </p:stCondLst>
                                        </p:cTn>
                                        <p:tgtEl>
                                          <p:spTgt spid="31"/>
                                        </p:tgtEl>
                                        <p:attrNameLst>
                                          <p:attrName>style.visibility</p:attrName>
                                        </p:attrNameLst>
                                      </p:cBhvr>
                                      <p:to>
                                        <p:strVal val="visible"/>
                                      </p:to>
                                    </p:set>
                                    <p:animEffect transition="in" filter="fade">
                                      <p:cBhvr>
                                        <p:cTn id="368" dur="500"/>
                                        <p:tgtEl>
                                          <p:spTgt spid="31"/>
                                        </p:tgtEl>
                                      </p:cBhvr>
                                    </p:animEffect>
                                  </p:childTnLst>
                                </p:cTn>
                              </p:par>
                              <p:par>
                                <p:cTn id="369" presetID="10" presetClass="entr" presetSubtype="0" fill="hold" nodeType="withEffect">
                                  <p:stCondLst>
                                    <p:cond delay="0"/>
                                  </p:stCondLst>
                                  <p:childTnLst>
                                    <p:set>
                                      <p:cBhvr>
                                        <p:cTn id="370" dur="1" fill="hold">
                                          <p:stCondLst>
                                            <p:cond delay="0"/>
                                          </p:stCondLst>
                                        </p:cTn>
                                        <p:tgtEl>
                                          <p:spTgt spid="11"/>
                                        </p:tgtEl>
                                        <p:attrNameLst>
                                          <p:attrName>style.visibility</p:attrName>
                                        </p:attrNameLst>
                                      </p:cBhvr>
                                      <p:to>
                                        <p:strVal val="visible"/>
                                      </p:to>
                                    </p:set>
                                    <p:animEffect transition="in" filter="fade">
                                      <p:cBhvr>
                                        <p:cTn id="371" dur="500"/>
                                        <p:tgtEl>
                                          <p:spTgt spid="11"/>
                                        </p:tgtEl>
                                      </p:cBhvr>
                                    </p:animEffect>
                                  </p:childTnLst>
                                </p:cTn>
                              </p:par>
                              <p:par>
                                <p:cTn id="372" presetID="10" presetClass="entr" presetSubtype="0" fill="hold" nodeType="withEffect">
                                  <p:stCondLst>
                                    <p:cond delay="0"/>
                                  </p:stCondLst>
                                  <p:childTnLst>
                                    <p:set>
                                      <p:cBhvr>
                                        <p:cTn id="373" dur="1" fill="hold">
                                          <p:stCondLst>
                                            <p:cond delay="0"/>
                                          </p:stCondLst>
                                        </p:cTn>
                                        <p:tgtEl>
                                          <p:spTgt spid="10"/>
                                        </p:tgtEl>
                                        <p:attrNameLst>
                                          <p:attrName>style.visibility</p:attrName>
                                        </p:attrNameLst>
                                      </p:cBhvr>
                                      <p:to>
                                        <p:strVal val="visible"/>
                                      </p:to>
                                    </p:set>
                                    <p:animEffect transition="in" filter="fade">
                                      <p:cBhvr>
                                        <p:cTn id="374" dur="500"/>
                                        <p:tgtEl>
                                          <p:spTgt spid="10"/>
                                        </p:tgtEl>
                                      </p:cBhvr>
                                    </p:animEffect>
                                  </p:childTnLst>
                                </p:cTn>
                              </p:par>
                              <p:par>
                                <p:cTn id="375" presetID="10" presetClass="entr" presetSubtype="0" fill="hold" nodeType="withEffect">
                                  <p:stCondLst>
                                    <p:cond delay="0"/>
                                  </p:stCondLst>
                                  <p:childTnLst>
                                    <p:set>
                                      <p:cBhvr>
                                        <p:cTn id="376" dur="1" fill="hold">
                                          <p:stCondLst>
                                            <p:cond delay="0"/>
                                          </p:stCondLst>
                                        </p:cTn>
                                        <p:tgtEl>
                                          <p:spTgt spid="12"/>
                                        </p:tgtEl>
                                        <p:attrNameLst>
                                          <p:attrName>style.visibility</p:attrName>
                                        </p:attrNameLst>
                                      </p:cBhvr>
                                      <p:to>
                                        <p:strVal val="visible"/>
                                      </p:to>
                                    </p:set>
                                    <p:animEffect transition="in" filter="fade">
                                      <p:cBhvr>
                                        <p:cTn id="377" dur="500"/>
                                        <p:tgtEl>
                                          <p:spTgt spid="12"/>
                                        </p:tgtEl>
                                      </p:cBhvr>
                                    </p:animEffect>
                                  </p:childTnLst>
                                </p:cTn>
                              </p:par>
                            </p:childTnLst>
                          </p:cTn>
                        </p:par>
                      </p:childTnLst>
                    </p:cTn>
                  </p:par>
                </p:childTnLst>
              </p:cTn>
              <p:nextCondLst>
                <p:cond evt="onClick" delay="0">
                  <p:tgtEl>
                    <p:spTgt spid="21"/>
                  </p:tgtEl>
                </p:cond>
              </p:nextCondLst>
            </p:seq>
            <p:seq concurrent="1" nextAc="seek">
              <p:cTn id="378" restart="whenNotActive" fill="hold" evtFilter="cancelBubble" nodeType="interactiveSeq">
                <p:stCondLst>
                  <p:cond evt="onClick" delay="0">
                    <p:tgtEl>
                      <p:spTgt spid="23"/>
                    </p:tgtEl>
                  </p:cond>
                </p:stCondLst>
                <p:endSync evt="end" delay="0">
                  <p:rtn val="all"/>
                </p:endSync>
                <p:childTnLst>
                  <p:par>
                    <p:cTn id="379" fill="hold">
                      <p:stCondLst>
                        <p:cond delay="0"/>
                      </p:stCondLst>
                      <p:childTnLst>
                        <p:par>
                          <p:cTn id="380" fill="hold">
                            <p:stCondLst>
                              <p:cond delay="0"/>
                            </p:stCondLst>
                            <p:childTnLst>
                              <p:par>
                                <p:cTn id="381" presetID="10" presetClass="exit" presetSubtype="0" fill="hold" nodeType="clickEffect">
                                  <p:stCondLst>
                                    <p:cond delay="0"/>
                                  </p:stCondLst>
                                  <p:childTnLst>
                                    <p:animEffect transition="out" filter="fade">
                                      <p:cBhvr>
                                        <p:cTn id="382" dur="500"/>
                                        <p:tgtEl>
                                          <p:spTgt spid="10"/>
                                        </p:tgtEl>
                                      </p:cBhvr>
                                    </p:animEffect>
                                    <p:set>
                                      <p:cBhvr>
                                        <p:cTn id="383" dur="1" fill="hold">
                                          <p:stCondLst>
                                            <p:cond delay="499"/>
                                          </p:stCondLst>
                                        </p:cTn>
                                        <p:tgtEl>
                                          <p:spTgt spid="10"/>
                                        </p:tgtEl>
                                        <p:attrNameLst>
                                          <p:attrName>style.visibility</p:attrName>
                                        </p:attrNameLst>
                                      </p:cBhvr>
                                      <p:to>
                                        <p:strVal val="hidden"/>
                                      </p:to>
                                    </p:set>
                                  </p:childTnLst>
                                </p:cTn>
                              </p:par>
                              <p:par>
                                <p:cTn id="384" presetID="10" presetClass="exit" presetSubtype="0" fill="hold" nodeType="withEffect">
                                  <p:stCondLst>
                                    <p:cond delay="0"/>
                                  </p:stCondLst>
                                  <p:childTnLst>
                                    <p:animEffect transition="out" filter="fade">
                                      <p:cBhvr>
                                        <p:cTn id="385" dur="500"/>
                                        <p:tgtEl>
                                          <p:spTgt spid="11"/>
                                        </p:tgtEl>
                                      </p:cBhvr>
                                    </p:animEffect>
                                    <p:set>
                                      <p:cBhvr>
                                        <p:cTn id="386" dur="1" fill="hold">
                                          <p:stCondLst>
                                            <p:cond delay="499"/>
                                          </p:stCondLst>
                                        </p:cTn>
                                        <p:tgtEl>
                                          <p:spTgt spid="11"/>
                                        </p:tgtEl>
                                        <p:attrNameLst>
                                          <p:attrName>style.visibility</p:attrName>
                                        </p:attrNameLst>
                                      </p:cBhvr>
                                      <p:to>
                                        <p:strVal val="hidden"/>
                                      </p:to>
                                    </p:set>
                                  </p:childTnLst>
                                </p:cTn>
                              </p:par>
                              <p:par>
                                <p:cTn id="387" presetID="10" presetClass="exit" presetSubtype="0" fill="hold" nodeType="withEffect">
                                  <p:stCondLst>
                                    <p:cond delay="0"/>
                                  </p:stCondLst>
                                  <p:childTnLst>
                                    <p:animEffect transition="out" filter="fade">
                                      <p:cBhvr>
                                        <p:cTn id="388" dur="500"/>
                                        <p:tgtEl>
                                          <p:spTgt spid="12"/>
                                        </p:tgtEl>
                                      </p:cBhvr>
                                    </p:animEffect>
                                    <p:set>
                                      <p:cBhvr>
                                        <p:cTn id="389" dur="1" fill="hold">
                                          <p:stCondLst>
                                            <p:cond delay="499"/>
                                          </p:stCondLst>
                                        </p:cTn>
                                        <p:tgtEl>
                                          <p:spTgt spid="12"/>
                                        </p:tgtEl>
                                        <p:attrNameLst>
                                          <p:attrName>style.visibility</p:attrName>
                                        </p:attrNameLst>
                                      </p:cBhvr>
                                      <p:to>
                                        <p:strVal val="hidden"/>
                                      </p:to>
                                    </p:set>
                                  </p:childTnLst>
                                </p:cTn>
                              </p:par>
                              <p:par>
                                <p:cTn id="390" presetID="10" presetClass="exit" presetSubtype="0" fill="hold" nodeType="withEffect">
                                  <p:stCondLst>
                                    <p:cond delay="0"/>
                                  </p:stCondLst>
                                  <p:childTnLst>
                                    <p:animEffect transition="out" filter="fade">
                                      <p:cBhvr>
                                        <p:cTn id="391" dur="500"/>
                                        <p:tgtEl>
                                          <p:spTgt spid="21"/>
                                        </p:tgtEl>
                                      </p:cBhvr>
                                    </p:animEffect>
                                    <p:set>
                                      <p:cBhvr>
                                        <p:cTn id="392" dur="1" fill="hold">
                                          <p:stCondLst>
                                            <p:cond delay="499"/>
                                          </p:stCondLst>
                                        </p:cTn>
                                        <p:tgtEl>
                                          <p:spTgt spid="21"/>
                                        </p:tgtEl>
                                        <p:attrNameLst>
                                          <p:attrName>style.visibility</p:attrName>
                                        </p:attrNameLst>
                                      </p:cBhvr>
                                      <p:to>
                                        <p:strVal val="hidden"/>
                                      </p:to>
                                    </p:set>
                                  </p:childTnLst>
                                </p:cTn>
                              </p:par>
                              <p:par>
                                <p:cTn id="393" presetID="10" presetClass="exit" presetSubtype="0" fill="hold" nodeType="withEffect">
                                  <p:stCondLst>
                                    <p:cond delay="0"/>
                                  </p:stCondLst>
                                  <p:childTnLst>
                                    <p:animEffect transition="out" filter="fade">
                                      <p:cBhvr>
                                        <p:cTn id="394" dur="500"/>
                                        <p:tgtEl>
                                          <p:spTgt spid="26"/>
                                        </p:tgtEl>
                                      </p:cBhvr>
                                    </p:animEffect>
                                    <p:set>
                                      <p:cBhvr>
                                        <p:cTn id="395" dur="1" fill="hold">
                                          <p:stCondLst>
                                            <p:cond delay="499"/>
                                          </p:stCondLst>
                                        </p:cTn>
                                        <p:tgtEl>
                                          <p:spTgt spid="26"/>
                                        </p:tgtEl>
                                        <p:attrNameLst>
                                          <p:attrName>style.visibility</p:attrName>
                                        </p:attrNameLst>
                                      </p:cBhvr>
                                      <p:to>
                                        <p:strVal val="hidden"/>
                                      </p:to>
                                    </p:set>
                                  </p:childTnLst>
                                </p:cTn>
                              </p:par>
                              <p:par>
                                <p:cTn id="396" presetID="10" presetClass="exit" presetSubtype="0" fill="hold" nodeType="withEffect">
                                  <p:stCondLst>
                                    <p:cond delay="0"/>
                                  </p:stCondLst>
                                  <p:childTnLst>
                                    <p:animEffect transition="out" filter="fade">
                                      <p:cBhvr>
                                        <p:cTn id="397" dur="500"/>
                                        <p:tgtEl>
                                          <p:spTgt spid="27"/>
                                        </p:tgtEl>
                                      </p:cBhvr>
                                    </p:animEffect>
                                    <p:set>
                                      <p:cBhvr>
                                        <p:cTn id="398" dur="1" fill="hold">
                                          <p:stCondLst>
                                            <p:cond delay="499"/>
                                          </p:stCondLst>
                                        </p:cTn>
                                        <p:tgtEl>
                                          <p:spTgt spid="27"/>
                                        </p:tgtEl>
                                        <p:attrNameLst>
                                          <p:attrName>style.visibility</p:attrName>
                                        </p:attrNameLst>
                                      </p:cBhvr>
                                      <p:to>
                                        <p:strVal val="hidden"/>
                                      </p:to>
                                    </p:set>
                                  </p:childTnLst>
                                </p:cTn>
                              </p:par>
                              <p:par>
                                <p:cTn id="399" presetID="10" presetClass="exit" presetSubtype="0" fill="hold" nodeType="withEffect">
                                  <p:stCondLst>
                                    <p:cond delay="0"/>
                                  </p:stCondLst>
                                  <p:childTnLst>
                                    <p:animEffect transition="out" filter="fade">
                                      <p:cBhvr>
                                        <p:cTn id="400" dur="500"/>
                                        <p:tgtEl>
                                          <p:spTgt spid="28"/>
                                        </p:tgtEl>
                                      </p:cBhvr>
                                    </p:animEffect>
                                    <p:set>
                                      <p:cBhvr>
                                        <p:cTn id="401" dur="1" fill="hold">
                                          <p:stCondLst>
                                            <p:cond delay="499"/>
                                          </p:stCondLst>
                                        </p:cTn>
                                        <p:tgtEl>
                                          <p:spTgt spid="28"/>
                                        </p:tgtEl>
                                        <p:attrNameLst>
                                          <p:attrName>style.visibility</p:attrName>
                                        </p:attrNameLst>
                                      </p:cBhvr>
                                      <p:to>
                                        <p:strVal val="hidden"/>
                                      </p:to>
                                    </p:set>
                                  </p:childTnLst>
                                </p:cTn>
                              </p:par>
                              <p:par>
                                <p:cTn id="402" presetID="10" presetClass="exit" presetSubtype="0" fill="hold" nodeType="withEffect">
                                  <p:stCondLst>
                                    <p:cond delay="0"/>
                                  </p:stCondLst>
                                  <p:childTnLst>
                                    <p:animEffect transition="out" filter="fade">
                                      <p:cBhvr>
                                        <p:cTn id="403" dur="500"/>
                                        <p:tgtEl>
                                          <p:spTgt spid="29"/>
                                        </p:tgtEl>
                                      </p:cBhvr>
                                    </p:animEffect>
                                    <p:set>
                                      <p:cBhvr>
                                        <p:cTn id="404" dur="1" fill="hold">
                                          <p:stCondLst>
                                            <p:cond delay="499"/>
                                          </p:stCondLst>
                                        </p:cTn>
                                        <p:tgtEl>
                                          <p:spTgt spid="29"/>
                                        </p:tgtEl>
                                        <p:attrNameLst>
                                          <p:attrName>style.visibility</p:attrName>
                                        </p:attrNameLst>
                                      </p:cBhvr>
                                      <p:to>
                                        <p:strVal val="hidden"/>
                                      </p:to>
                                    </p:set>
                                  </p:childTnLst>
                                </p:cTn>
                              </p:par>
                              <p:par>
                                <p:cTn id="405" presetID="10" presetClass="exit" presetSubtype="0" fill="hold" nodeType="withEffect">
                                  <p:stCondLst>
                                    <p:cond delay="0"/>
                                  </p:stCondLst>
                                  <p:childTnLst>
                                    <p:animEffect transition="out" filter="fade">
                                      <p:cBhvr>
                                        <p:cTn id="406" dur="500"/>
                                        <p:tgtEl>
                                          <p:spTgt spid="30"/>
                                        </p:tgtEl>
                                      </p:cBhvr>
                                    </p:animEffect>
                                    <p:set>
                                      <p:cBhvr>
                                        <p:cTn id="407" dur="1" fill="hold">
                                          <p:stCondLst>
                                            <p:cond delay="499"/>
                                          </p:stCondLst>
                                        </p:cTn>
                                        <p:tgtEl>
                                          <p:spTgt spid="30"/>
                                        </p:tgtEl>
                                        <p:attrNameLst>
                                          <p:attrName>style.visibility</p:attrName>
                                        </p:attrNameLst>
                                      </p:cBhvr>
                                      <p:to>
                                        <p:strVal val="hidden"/>
                                      </p:to>
                                    </p:set>
                                  </p:childTnLst>
                                </p:cTn>
                              </p:par>
                              <p:par>
                                <p:cTn id="408" presetID="10" presetClass="exit" presetSubtype="0" fill="hold" nodeType="withEffect">
                                  <p:stCondLst>
                                    <p:cond delay="0"/>
                                  </p:stCondLst>
                                  <p:childTnLst>
                                    <p:animEffect transition="out" filter="fade">
                                      <p:cBhvr>
                                        <p:cTn id="409" dur="500"/>
                                        <p:tgtEl>
                                          <p:spTgt spid="31"/>
                                        </p:tgtEl>
                                      </p:cBhvr>
                                    </p:animEffect>
                                    <p:set>
                                      <p:cBhvr>
                                        <p:cTn id="410" dur="1" fill="hold">
                                          <p:stCondLst>
                                            <p:cond delay="499"/>
                                          </p:stCondLst>
                                        </p:cTn>
                                        <p:tgtEl>
                                          <p:spTgt spid="31"/>
                                        </p:tgtEl>
                                        <p:attrNameLst>
                                          <p:attrName>style.visibility</p:attrName>
                                        </p:attrNameLst>
                                      </p:cBhvr>
                                      <p:to>
                                        <p:strVal val="hidden"/>
                                      </p:to>
                                    </p:set>
                                  </p:childTnLst>
                                </p:cTn>
                              </p:par>
                              <p:par>
                                <p:cTn id="411" presetID="6" presetClass="emph" presetSubtype="0" fill="hold" nodeType="withEffect">
                                  <p:stCondLst>
                                    <p:cond delay="0"/>
                                  </p:stCondLst>
                                  <p:childTnLst>
                                    <p:animScale>
                                      <p:cBhvr>
                                        <p:cTn id="412" dur="2000" fill="hold"/>
                                        <p:tgtEl>
                                          <p:spTgt spid="23"/>
                                        </p:tgtEl>
                                      </p:cBhvr>
                                      <p:by x="200000" y="200000"/>
                                    </p:animScale>
                                  </p:childTnLst>
                                </p:cTn>
                              </p:par>
                              <p:par>
                                <p:cTn id="413" presetID="42" presetClass="path" presetSubtype="0" accel="50000" decel="50000" fill="hold" nodeType="withEffect">
                                  <p:stCondLst>
                                    <p:cond delay="0"/>
                                  </p:stCondLst>
                                  <p:childTnLst>
                                    <p:animMotion origin="layout" path="M -1.38889E-6 1.23457E-7 L 0.07552 -0.23642 " pathEditMode="relative" rAng="0" ptsTypes="AA">
                                      <p:cBhvr>
                                        <p:cTn id="414" dur="2000" fill="hold"/>
                                        <p:tgtEl>
                                          <p:spTgt spid="23"/>
                                        </p:tgtEl>
                                        <p:attrNameLst>
                                          <p:attrName>ppt_x</p:attrName>
                                          <p:attrName>ppt_y</p:attrName>
                                        </p:attrNameLst>
                                      </p:cBhvr>
                                      <p:rCtr x="3767" y="-11821"/>
                                    </p:animMotion>
                                  </p:childTnLst>
                                </p:cTn>
                              </p:par>
                            </p:childTnLst>
                          </p:cTn>
                        </p:par>
                        <p:par>
                          <p:cTn id="415" fill="hold">
                            <p:stCondLst>
                              <p:cond delay="2000"/>
                            </p:stCondLst>
                            <p:childTnLst>
                              <p:par>
                                <p:cTn id="416" presetID="10" presetClass="entr" presetSubtype="0" fill="hold" grpId="0" nodeType="afterEffect">
                                  <p:stCondLst>
                                    <p:cond delay="0"/>
                                  </p:stCondLst>
                                  <p:childTnLst>
                                    <p:set>
                                      <p:cBhvr>
                                        <p:cTn id="417" dur="1" fill="hold">
                                          <p:stCondLst>
                                            <p:cond delay="0"/>
                                          </p:stCondLst>
                                        </p:cTn>
                                        <p:tgtEl>
                                          <p:spTgt spid="44"/>
                                        </p:tgtEl>
                                        <p:attrNameLst>
                                          <p:attrName>style.visibility</p:attrName>
                                        </p:attrNameLst>
                                      </p:cBhvr>
                                      <p:to>
                                        <p:strVal val="visible"/>
                                      </p:to>
                                    </p:set>
                                    <p:animEffect transition="in" filter="fade">
                                      <p:cBhvr>
                                        <p:cTn id="418" dur="500"/>
                                        <p:tgtEl>
                                          <p:spTgt spid="44"/>
                                        </p:tgtEl>
                                      </p:cBhvr>
                                    </p:animEffect>
                                  </p:childTnLst>
                                </p:cTn>
                              </p:par>
                            </p:childTnLst>
                          </p:cTn>
                        </p:par>
                      </p:childTnLst>
                    </p:cTn>
                  </p:par>
                  <p:par>
                    <p:cTn id="419" fill="hold">
                      <p:stCondLst>
                        <p:cond delay="indefinite"/>
                      </p:stCondLst>
                      <p:childTnLst>
                        <p:par>
                          <p:cTn id="420" fill="hold">
                            <p:stCondLst>
                              <p:cond delay="0"/>
                            </p:stCondLst>
                            <p:childTnLst>
                              <p:par>
                                <p:cTn id="421" presetID="6" presetClass="emph" presetSubtype="0" fill="hold" nodeType="clickEffect">
                                  <p:stCondLst>
                                    <p:cond delay="0"/>
                                  </p:stCondLst>
                                  <p:childTnLst>
                                    <p:animScale>
                                      <p:cBhvr>
                                        <p:cTn id="422" dur="2000" fill="hold"/>
                                        <p:tgtEl>
                                          <p:spTgt spid="23"/>
                                        </p:tgtEl>
                                      </p:cBhvr>
                                      <p:by x="50000" y="50000"/>
                                    </p:animScale>
                                  </p:childTnLst>
                                </p:cTn>
                              </p:par>
                              <p:par>
                                <p:cTn id="423" presetID="42" presetClass="path" presetSubtype="0" accel="50000" decel="50000" fill="hold" nodeType="withEffect">
                                  <p:stCondLst>
                                    <p:cond delay="0"/>
                                  </p:stCondLst>
                                  <p:childTnLst>
                                    <p:animMotion origin="layout" path="M 0.07552 -0.23642 L -1.38889E-6 1.23457E-7 " pathEditMode="relative" rAng="0" ptsTypes="AA">
                                      <p:cBhvr>
                                        <p:cTn id="424" dur="2000" fill="hold"/>
                                        <p:tgtEl>
                                          <p:spTgt spid="23"/>
                                        </p:tgtEl>
                                        <p:attrNameLst>
                                          <p:attrName>ppt_x</p:attrName>
                                          <p:attrName>ppt_y</p:attrName>
                                        </p:attrNameLst>
                                      </p:cBhvr>
                                      <p:rCtr x="-3785" y="11728"/>
                                    </p:animMotion>
                                  </p:childTnLst>
                                </p:cTn>
                              </p:par>
                              <p:par>
                                <p:cTn id="425" presetID="10" presetClass="exit" presetSubtype="0" fill="hold" grpId="1" nodeType="withEffect">
                                  <p:stCondLst>
                                    <p:cond delay="0"/>
                                  </p:stCondLst>
                                  <p:childTnLst>
                                    <p:animEffect transition="out" filter="fade">
                                      <p:cBhvr>
                                        <p:cTn id="426" dur="2000"/>
                                        <p:tgtEl>
                                          <p:spTgt spid="44"/>
                                        </p:tgtEl>
                                      </p:cBhvr>
                                    </p:animEffect>
                                    <p:set>
                                      <p:cBhvr>
                                        <p:cTn id="427" dur="1" fill="hold">
                                          <p:stCondLst>
                                            <p:cond delay="1999"/>
                                          </p:stCondLst>
                                        </p:cTn>
                                        <p:tgtEl>
                                          <p:spTgt spid="44"/>
                                        </p:tgtEl>
                                        <p:attrNameLst>
                                          <p:attrName>style.visibility</p:attrName>
                                        </p:attrNameLst>
                                      </p:cBhvr>
                                      <p:to>
                                        <p:strVal val="hidden"/>
                                      </p:to>
                                    </p:set>
                                  </p:childTnLst>
                                </p:cTn>
                              </p:par>
                            </p:childTnLst>
                          </p:cTn>
                        </p:par>
                        <p:par>
                          <p:cTn id="428" fill="hold">
                            <p:stCondLst>
                              <p:cond delay="2000"/>
                            </p:stCondLst>
                            <p:childTnLst>
                              <p:par>
                                <p:cTn id="429" presetID="10" presetClass="entr" presetSubtype="0" fill="hold" nodeType="afterEffect">
                                  <p:stCondLst>
                                    <p:cond delay="0"/>
                                  </p:stCondLst>
                                  <p:childTnLst>
                                    <p:set>
                                      <p:cBhvr>
                                        <p:cTn id="430" dur="1" fill="hold">
                                          <p:stCondLst>
                                            <p:cond delay="0"/>
                                          </p:stCondLst>
                                        </p:cTn>
                                        <p:tgtEl>
                                          <p:spTgt spid="10"/>
                                        </p:tgtEl>
                                        <p:attrNameLst>
                                          <p:attrName>style.visibility</p:attrName>
                                        </p:attrNameLst>
                                      </p:cBhvr>
                                      <p:to>
                                        <p:strVal val="visible"/>
                                      </p:to>
                                    </p:set>
                                    <p:animEffect transition="in" filter="fade">
                                      <p:cBhvr>
                                        <p:cTn id="431" dur="500"/>
                                        <p:tgtEl>
                                          <p:spTgt spid="10"/>
                                        </p:tgtEl>
                                      </p:cBhvr>
                                    </p:animEffect>
                                  </p:childTnLst>
                                </p:cTn>
                              </p:par>
                              <p:par>
                                <p:cTn id="432" presetID="10" presetClass="entr" presetSubtype="0" fill="hold" nodeType="withEffect">
                                  <p:stCondLst>
                                    <p:cond delay="0"/>
                                  </p:stCondLst>
                                  <p:childTnLst>
                                    <p:set>
                                      <p:cBhvr>
                                        <p:cTn id="433" dur="1" fill="hold">
                                          <p:stCondLst>
                                            <p:cond delay="0"/>
                                          </p:stCondLst>
                                        </p:cTn>
                                        <p:tgtEl>
                                          <p:spTgt spid="11"/>
                                        </p:tgtEl>
                                        <p:attrNameLst>
                                          <p:attrName>style.visibility</p:attrName>
                                        </p:attrNameLst>
                                      </p:cBhvr>
                                      <p:to>
                                        <p:strVal val="visible"/>
                                      </p:to>
                                    </p:set>
                                    <p:animEffect transition="in" filter="fade">
                                      <p:cBhvr>
                                        <p:cTn id="434" dur="500"/>
                                        <p:tgtEl>
                                          <p:spTgt spid="11"/>
                                        </p:tgtEl>
                                      </p:cBhvr>
                                    </p:animEffect>
                                  </p:childTnLst>
                                </p:cTn>
                              </p:par>
                              <p:par>
                                <p:cTn id="435" presetID="10" presetClass="entr" presetSubtype="0" fill="hold" nodeType="withEffect">
                                  <p:stCondLst>
                                    <p:cond delay="0"/>
                                  </p:stCondLst>
                                  <p:childTnLst>
                                    <p:set>
                                      <p:cBhvr>
                                        <p:cTn id="436" dur="1" fill="hold">
                                          <p:stCondLst>
                                            <p:cond delay="0"/>
                                          </p:stCondLst>
                                        </p:cTn>
                                        <p:tgtEl>
                                          <p:spTgt spid="12"/>
                                        </p:tgtEl>
                                        <p:attrNameLst>
                                          <p:attrName>style.visibility</p:attrName>
                                        </p:attrNameLst>
                                      </p:cBhvr>
                                      <p:to>
                                        <p:strVal val="visible"/>
                                      </p:to>
                                    </p:set>
                                    <p:animEffect transition="in" filter="fade">
                                      <p:cBhvr>
                                        <p:cTn id="437" dur="500"/>
                                        <p:tgtEl>
                                          <p:spTgt spid="12"/>
                                        </p:tgtEl>
                                      </p:cBhvr>
                                    </p:animEffect>
                                  </p:childTnLst>
                                </p:cTn>
                              </p:par>
                              <p:par>
                                <p:cTn id="438" presetID="10" presetClass="entr" presetSubtype="0" fill="hold" nodeType="withEffect">
                                  <p:stCondLst>
                                    <p:cond delay="0"/>
                                  </p:stCondLst>
                                  <p:childTnLst>
                                    <p:set>
                                      <p:cBhvr>
                                        <p:cTn id="439" dur="1" fill="hold">
                                          <p:stCondLst>
                                            <p:cond delay="0"/>
                                          </p:stCondLst>
                                        </p:cTn>
                                        <p:tgtEl>
                                          <p:spTgt spid="21"/>
                                        </p:tgtEl>
                                        <p:attrNameLst>
                                          <p:attrName>style.visibility</p:attrName>
                                        </p:attrNameLst>
                                      </p:cBhvr>
                                      <p:to>
                                        <p:strVal val="visible"/>
                                      </p:to>
                                    </p:set>
                                    <p:animEffect transition="in" filter="fade">
                                      <p:cBhvr>
                                        <p:cTn id="440" dur="500"/>
                                        <p:tgtEl>
                                          <p:spTgt spid="21"/>
                                        </p:tgtEl>
                                      </p:cBhvr>
                                    </p:animEffect>
                                  </p:childTnLst>
                                </p:cTn>
                              </p:par>
                              <p:par>
                                <p:cTn id="441" presetID="10" presetClass="entr" presetSubtype="0" fill="hold" nodeType="withEffect">
                                  <p:stCondLst>
                                    <p:cond delay="0"/>
                                  </p:stCondLst>
                                  <p:childTnLst>
                                    <p:set>
                                      <p:cBhvr>
                                        <p:cTn id="442" dur="1" fill="hold">
                                          <p:stCondLst>
                                            <p:cond delay="0"/>
                                          </p:stCondLst>
                                        </p:cTn>
                                        <p:tgtEl>
                                          <p:spTgt spid="26"/>
                                        </p:tgtEl>
                                        <p:attrNameLst>
                                          <p:attrName>style.visibility</p:attrName>
                                        </p:attrNameLst>
                                      </p:cBhvr>
                                      <p:to>
                                        <p:strVal val="visible"/>
                                      </p:to>
                                    </p:set>
                                    <p:animEffect transition="in" filter="fade">
                                      <p:cBhvr>
                                        <p:cTn id="443" dur="500"/>
                                        <p:tgtEl>
                                          <p:spTgt spid="26"/>
                                        </p:tgtEl>
                                      </p:cBhvr>
                                    </p:animEffect>
                                  </p:childTnLst>
                                </p:cTn>
                              </p:par>
                              <p:par>
                                <p:cTn id="444" presetID="10" presetClass="entr" presetSubtype="0" fill="hold" nodeType="withEffect">
                                  <p:stCondLst>
                                    <p:cond delay="0"/>
                                  </p:stCondLst>
                                  <p:childTnLst>
                                    <p:set>
                                      <p:cBhvr>
                                        <p:cTn id="445" dur="1" fill="hold">
                                          <p:stCondLst>
                                            <p:cond delay="0"/>
                                          </p:stCondLst>
                                        </p:cTn>
                                        <p:tgtEl>
                                          <p:spTgt spid="27"/>
                                        </p:tgtEl>
                                        <p:attrNameLst>
                                          <p:attrName>style.visibility</p:attrName>
                                        </p:attrNameLst>
                                      </p:cBhvr>
                                      <p:to>
                                        <p:strVal val="visible"/>
                                      </p:to>
                                    </p:set>
                                    <p:animEffect transition="in" filter="fade">
                                      <p:cBhvr>
                                        <p:cTn id="446" dur="500"/>
                                        <p:tgtEl>
                                          <p:spTgt spid="27"/>
                                        </p:tgtEl>
                                      </p:cBhvr>
                                    </p:animEffect>
                                  </p:childTnLst>
                                </p:cTn>
                              </p:par>
                              <p:par>
                                <p:cTn id="447" presetID="10" presetClass="entr" presetSubtype="0" fill="hold" nodeType="withEffect">
                                  <p:stCondLst>
                                    <p:cond delay="0"/>
                                  </p:stCondLst>
                                  <p:childTnLst>
                                    <p:set>
                                      <p:cBhvr>
                                        <p:cTn id="448" dur="1" fill="hold">
                                          <p:stCondLst>
                                            <p:cond delay="0"/>
                                          </p:stCondLst>
                                        </p:cTn>
                                        <p:tgtEl>
                                          <p:spTgt spid="28"/>
                                        </p:tgtEl>
                                        <p:attrNameLst>
                                          <p:attrName>style.visibility</p:attrName>
                                        </p:attrNameLst>
                                      </p:cBhvr>
                                      <p:to>
                                        <p:strVal val="visible"/>
                                      </p:to>
                                    </p:set>
                                    <p:animEffect transition="in" filter="fade">
                                      <p:cBhvr>
                                        <p:cTn id="449" dur="500"/>
                                        <p:tgtEl>
                                          <p:spTgt spid="28"/>
                                        </p:tgtEl>
                                      </p:cBhvr>
                                    </p:animEffect>
                                  </p:childTnLst>
                                </p:cTn>
                              </p:par>
                              <p:par>
                                <p:cTn id="450" presetID="10" presetClass="entr" presetSubtype="0" fill="hold" nodeType="withEffect">
                                  <p:stCondLst>
                                    <p:cond delay="0"/>
                                  </p:stCondLst>
                                  <p:childTnLst>
                                    <p:set>
                                      <p:cBhvr>
                                        <p:cTn id="451" dur="1" fill="hold">
                                          <p:stCondLst>
                                            <p:cond delay="0"/>
                                          </p:stCondLst>
                                        </p:cTn>
                                        <p:tgtEl>
                                          <p:spTgt spid="29"/>
                                        </p:tgtEl>
                                        <p:attrNameLst>
                                          <p:attrName>style.visibility</p:attrName>
                                        </p:attrNameLst>
                                      </p:cBhvr>
                                      <p:to>
                                        <p:strVal val="visible"/>
                                      </p:to>
                                    </p:set>
                                    <p:animEffect transition="in" filter="fade">
                                      <p:cBhvr>
                                        <p:cTn id="452" dur="500"/>
                                        <p:tgtEl>
                                          <p:spTgt spid="29"/>
                                        </p:tgtEl>
                                      </p:cBhvr>
                                    </p:animEffect>
                                  </p:childTnLst>
                                </p:cTn>
                              </p:par>
                              <p:par>
                                <p:cTn id="453" presetID="10" presetClass="entr" presetSubtype="0" fill="hold" nodeType="withEffect">
                                  <p:stCondLst>
                                    <p:cond delay="0"/>
                                  </p:stCondLst>
                                  <p:childTnLst>
                                    <p:set>
                                      <p:cBhvr>
                                        <p:cTn id="454" dur="1" fill="hold">
                                          <p:stCondLst>
                                            <p:cond delay="0"/>
                                          </p:stCondLst>
                                        </p:cTn>
                                        <p:tgtEl>
                                          <p:spTgt spid="30"/>
                                        </p:tgtEl>
                                        <p:attrNameLst>
                                          <p:attrName>style.visibility</p:attrName>
                                        </p:attrNameLst>
                                      </p:cBhvr>
                                      <p:to>
                                        <p:strVal val="visible"/>
                                      </p:to>
                                    </p:set>
                                    <p:animEffect transition="in" filter="fade">
                                      <p:cBhvr>
                                        <p:cTn id="455" dur="500"/>
                                        <p:tgtEl>
                                          <p:spTgt spid="30"/>
                                        </p:tgtEl>
                                      </p:cBhvr>
                                    </p:animEffect>
                                  </p:childTnLst>
                                </p:cTn>
                              </p:par>
                              <p:par>
                                <p:cTn id="456" presetID="10" presetClass="entr" presetSubtype="0" fill="hold" nodeType="withEffect">
                                  <p:stCondLst>
                                    <p:cond delay="0"/>
                                  </p:stCondLst>
                                  <p:childTnLst>
                                    <p:set>
                                      <p:cBhvr>
                                        <p:cTn id="457" dur="1" fill="hold">
                                          <p:stCondLst>
                                            <p:cond delay="0"/>
                                          </p:stCondLst>
                                        </p:cTn>
                                        <p:tgtEl>
                                          <p:spTgt spid="31"/>
                                        </p:tgtEl>
                                        <p:attrNameLst>
                                          <p:attrName>style.visibility</p:attrName>
                                        </p:attrNameLst>
                                      </p:cBhvr>
                                      <p:to>
                                        <p:strVal val="visible"/>
                                      </p:to>
                                    </p:set>
                                    <p:animEffect transition="in" filter="fade">
                                      <p:cBhvr>
                                        <p:cTn id="458" dur="500"/>
                                        <p:tgtEl>
                                          <p:spTgt spid="31"/>
                                        </p:tgtEl>
                                      </p:cBhvr>
                                    </p:animEffect>
                                  </p:childTnLst>
                                </p:cTn>
                              </p:par>
                            </p:childTnLst>
                          </p:cTn>
                        </p:par>
                      </p:childTnLst>
                    </p:cTn>
                  </p:par>
                </p:childTnLst>
              </p:cTn>
              <p:nextCondLst>
                <p:cond evt="onClick" delay="0">
                  <p:tgtEl>
                    <p:spTgt spid="23"/>
                  </p:tgtEl>
                </p:cond>
              </p:nextCondLst>
            </p:seq>
            <p:seq concurrent="1" nextAc="seek">
              <p:cTn id="459" restart="whenNotActive" fill="hold" evtFilter="cancelBubble" nodeType="interactiveSeq">
                <p:stCondLst>
                  <p:cond evt="onClick" delay="0">
                    <p:tgtEl>
                      <p:spTgt spid="26"/>
                    </p:tgtEl>
                  </p:cond>
                </p:stCondLst>
                <p:endSync evt="end" delay="0">
                  <p:rtn val="all"/>
                </p:endSync>
                <p:childTnLst>
                  <p:par>
                    <p:cTn id="460" fill="hold">
                      <p:stCondLst>
                        <p:cond delay="0"/>
                      </p:stCondLst>
                      <p:childTnLst>
                        <p:par>
                          <p:cTn id="461" fill="hold">
                            <p:stCondLst>
                              <p:cond delay="0"/>
                            </p:stCondLst>
                            <p:childTnLst>
                              <p:par>
                                <p:cTn id="462" presetID="10" presetClass="exit" presetSubtype="0" fill="hold" nodeType="clickEffect">
                                  <p:stCondLst>
                                    <p:cond delay="0"/>
                                  </p:stCondLst>
                                  <p:childTnLst>
                                    <p:animEffect transition="out" filter="fade">
                                      <p:cBhvr>
                                        <p:cTn id="463" dur="500"/>
                                        <p:tgtEl>
                                          <p:spTgt spid="10"/>
                                        </p:tgtEl>
                                      </p:cBhvr>
                                    </p:animEffect>
                                    <p:set>
                                      <p:cBhvr>
                                        <p:cTn id="464" dur="1" fill="hold">
                                          <p:stCondLst>
                                            <p:cond delay="499"/>
                                          </p:stCondLst>
                                        </p:cTn>
                                        <p:tgtEl>
                                          <p:spTgt spid="10"/>
                                        </p:tgtEl>
                                        <p:attrNameLst>
                                          <p:attrName>style.visibility</p:attrName>
                                        </p:attrNameLst>
                                      </p:cBhvr>
                                      <p:to>
                                        <p:strVal val="hidden"/>
                                      </p:to>
                                    </p:set>
                                  </p:childTnLst>
                                </p:cTn>
                              </p:par>
                              <p:par>
                                <p:cTn id="465" presetID="10" presetClass="exit" presetSubtype="0" fill="hold" nodeType="withEffect">
                                  <p:stCondLst>
                                    <p:cond delay="0"/>
                                  </p:stCondLst>
                                  <p:childTnLst>
                                    <p:animEffect transition="out" filter="fade">
                                      <p:cBhvr>
                                        <p:cTn id="466" dur="500"/>
                                        <p:tgtEl>
                                          <p:spTgt spid="11"/>
                                        </p:tgtEl>
                                      </p:cBhvr>
                                    </p:animEffect>
                                    <p:set>
                                      <p:cBhvr>
                                        <p:cTn id="467" dur="1" fill="hold">
                                          <p:stCondLst>
                                            <p:cond delay="499"/>
                                          </p:stCondLst>
                                        </p:cTn>
                                        <p:tgtEl>
                                          <p:spTgt spid="11"/>
                                        </p:tgtEl>
                                        <p:attrNameLst>
                                          <p:attrName>style.visibility</p:attrName>
                                        </p:attrNameLst>
                                      </p:cBhvr>
                                      <p:to>
                                        <p:strVal val="hidden"/>
                                      </p:to>
                                    </p:set>
                                  </p:childTnLst>
                                </p:cTn>
                              </p:par>
                              <p:par>
                                <p:cTn id="468" presetID="10" presetClass="exit" presetSubtype="0" fill="hold" nodeType="withEffect">
                                  <p:stCondLst>
                                    <p:cond delay="0"/>
                                  </p:stCondLst>
                                  <p:childTnLst>
                                    <p:animEffect transition="out" filter="fade">
                                      <p:cBhvr>
                                        <p:cTn id="469" dur="500"/>
                                        <p:tgtEl>
                                          <p:spTgt spid="12"/>
                                        </p:tgtEl>
                                      </p:cBhvr>
                                    </p:animEffect>
                                    <p:set>
                                      <p:cBhvr>
                                        <p:cTn id="470" dur="1" fill="hold">
                                          <p:stCondLst>
                                            <p:cond delay="499"/>
                                          </p:stCondLst>
                                        </p:cTn>
                                        <p:tgtEl>
                                          <p:spTgt spid="12"/>
                                        </p:tgtEl>
                                        <p:attrNameLst>
                                          <p:attrName>style.visibility</p:attrName>
                                        </p:attrNameLst>
                                      </p:cBhvr>
                                      <p:to>
                                        <p:strVal val="hidden"/>
                                      </p:to>
                                    </p:set>
                                  </p:childTnLst>
                                </p:cTn>
                              </p:par>
                              <p:par>
                                <p:cTn id="471" presetID="10" presetClass="exit" presetSubtype="0" fill="hold" nodeType="withEffect">
                                  <p:stCondLst>
                                    <p:cond delay="0"/>
                                  </p:stCondLst>
                                  <p:childTnLst>
                                    <p:animEffect transition="out" filter="fade">
                                      <p:cBhvr>
                                        <p:cTn id="472" dur="500"/>
                                        <p:tgtEl>
                                          <p:spTgt spid="21"/>
                                        </p:tgtEl>
                                      </p:cBhvr>
                                    </p:animEffect>
                                    <p:set>
                                      <p:cBhvr>
                                        <p:cTn id="473" dur="1" fill="hold">
                                          <p:stCondLst>
                                            <p:cond delay="499"/>
                                          </p:stCondLst>
                                        </p:cTn>
                                        <p:tgtEl>
                                          <p:spTgt spid="21"/>
                                        </p:tgtEl>
                                        <p:attrNameLst>
                                          <p:attrName>style.visibility</p:attrName>
                                        </p:attrNameLst>
                                      </p:cBhvr>
                                      <p:to>
                                        <p:strVal val="hidden"/>
                                      </p:to>
                                    </p:set>
                                  </p:childTnLst>
                                </p:cTn>
                              </p:par>
                              <p:par>
                                <p:cTn id="474" presetID="10" presetClass="exit" presetSubtype="0" fill="hold" nodeType="withEffect">
                                  <p:stCondLst>
                                    <p:cond delay="0"/>
                                  </p:stCondLst>
                                  <p:childTnLst>
                                    <p:animEffect transition="out" filter="fade">
                                      <p:cBhvr>
                                        <p:cTn id="475" dur="500"/>
                                        <p:tgtEl>
                                          <p:spTgt spid="23"/>
                                        </p:tgtEl>
                                      </p:cBhvr>
                                    </p:animEffect>
                                    <p:set>
                                      <p:cBhvr>
                                        <p:cTn id="476" dur="1" fill="hold">
                                          <p:stCondLst>
                                            <p:cond delay="499"/>
                                          </p:stCondLst>
                                        </p:cTn>
                                        <p:tgtEl>
                                          <p:spTgt spid="23"/>
                                        </p:tgtEl>
                                        <p:attrNameLst>
                                          <p:attrName>style.visibility</p:attrName>
                                        </p:attrNameLst>
                                      </p:cBhvr>
                                      <p:to>
                                        <p:strVal val="hidden"/>
                                      </p:to>
                                    </p:set>
                                  </p:childTnLst>
                                </p:cTn>
                              </p:par>
                              <p:par>
                                <p:cTn id="477" presetID="10" presetClass="exit" presetSubtype="0" fill="hold" nodeType="withEffect">
                                  <p:stCondLst>
                                    <p:cond delay="0"/>
                                  </p:stCondLst>
                                  <p:childTnLst>
                                    <p:animEffect transition="out" filter="fade">
                                      <p:cBhvr>
                                        <p:cTn id="478" dur="500"/>
                                        <p:tgtEl>
                                          <p:spTgt spid="27"/>
                                        </p:tgtEl>
                                      </p:cBhvr>
                                    </p:animEffect>
                                    <p:set>
                                      <p:cBhvr>
                                        <p:cTn id="479" dur="1" fill="hold">
                                          <p:stCondLst>
                                            <p:cond delay="499"/>
                                          </p:stCondLst>
                                        </p:cTn>
                                        <p:tgtEl>
                                          <p:spTgt spid="27"/>
                                        </p:tgtEl>
                                        <p:attrNameLst>
                                          <p:attrName>style.visibility</p:attrName>
                                        </p:attrNameLst>
                                      </p:cBhvr>
                                      <p:to>
                                        <p:strVal val="hidden"/>
                                      </p:to>
                                    </p:set>
                                  </p:childTnLst>
                                </p:cTn>
                              </p:par>
                              <p:par>
                                <p:cTn id="480" presetID="10" presetClass="exit" presetSubtype="0" fill="hold" nodeType="withEffect">
                                  <p:stCondLst>
                                    <p:cond delay="0"/>
                                  </p:stCondLst>
                                  <p:childTnLst>
                                    <p:animEffect transition="out" filter="fade">
                                      <p:cBhvr>
                                        <p:cTn id="481" dur="500"/>
                                        <p:tgtEl>
                                          <p:spTgt spid="28"/>
                                        </p:tgtEl>
                                      </p:cBhvr>
                                    </p:animEffect>
                                    <p:set>
                                      <p:cBhvr>
                                        <p:cTn id="482" dur="1" fill="hold">
                                          <p:stCondLst>
                                            <p:cond delay="499"/>
                                          </p:stCondLst>
                                        </p:cTn>
                                        <p:tgtEl>
                                          <p:spTgt spid="28"/>
                                        </p:tgtEl>
                                        <p:attrNameLst>
                                          <p:attrName>style.visibility</p:attrName>
                                        </p:attrNameLst>
                                      </p:cBhvr>
                                      <p:to>
                                        <p:strVal val="hidden"/>
                                      </p:to>
                                    </p:set>
                                  </p:childTnLst>
                                </p:cTn>
                              </p:par>
                              <p:par>
                                <p:cTn id="483" presetID="10" presetClass="exit" presetSubtype="0" fill="hold" nodeType="withEffect">
                                  <p:stCondLst>
                                    <p:cond delay="0"/>
                                  </p:stCondLst>
                                  <p:childTnLst>
                                    <p:animEffect transition="out" filter="fade">
                                      <p:cBhvr>
                                        <p:cTn id="484" dur="500"/>
                                        <p:tgtEl>
                                          <p:spTgt spid="29"/>
                                        </p:tgtEl>
                                      </p:cBhvr>
                                    </p:animEffect>
                                    <p:set>
                                      <p:cBhvr>
                                        <p:cTn id="485" dur="1" fill="hold">
                                          <p:stCondLst>
                                            <p:cond delay="499"/>
                                          </p:stCondLst>
                                        </p:cTn>
                                        <p:tgtEl>
                                          <p:spTgt spid="29"/>
                                        </p:tgtEl>
                                        <p:attrNameLst>
                                          <p:attrName>style.visibility</p:attrName>
                                        </p:attrNameLst>
                                      </p:cBhvr>
                                      <p:to>
                                        <p:strVal val="hidden"/>
                                      </p:to>
                                    </p:set>
                                  </p:childTnLst>
                                </p:cTn>
                              </p:par>
                              <p:par>
                                <p:cTn id="486" presetID="10" presetClass="exit" presetSubtype="0" fill="hold" nodeType="withEffect">
                                  <p:stCondLst>
                                    <p:cond delay="0"/>
                                  </p:stCondLst>
                                  <p:childTnLst>
                                    <p:animEffect transition="out" filter="fade">
                                      <p:cBhvr>
                                        <p:cTn id="487" dur="500"/>
                                        <p:tgtEl>
                                          <p:spTgt spid="30"/>
                                        </p:tgtEl>
                                      </p:cBhvr>
                                    </p:animEffect>
                                    <p:set>
                                      <p:cBhvr>
                                        <p:cTn id="488" dur="1" fill="hold">
                                          <p:stCondLst>
                                            <p:cond delay="499"/>
                                          </p:stCondLst>
                                        </p:cTn>
                                        <p:tgtEl>
                                          <p:spTgt spid="30"/>
                                        </p:tgtEl>
                                        <p:attrNameLst>
                                          <p:attrName>style.visibility</p:attrName>
                                        </p:attrNameLst>
                                      </p:cBhvr>
                                      <p:to>
                                        <p:strVal val="hidden"/>
                                      </p:to>
                                    </p:set>
                                  </p:childTnLst>
                                </p:cTn>
                              </p:par>
                              <p:par>
                                <p:cTn id="489" presetID="10" presetClass="exit" presetSubtype="0" fill="hold" nodeType="withEffect">
                                  <p:stCondLst>
                                    <p:cond delay="0"/>
                                  </p:stCondLst>
                                  <p:childTnLst>
                                    <p:animEffect transition="out" filter="fade">
                                      <p:cBhvr>
                                        <p:cTn id="490" dur="500"/>
                                        <p:tgtEl>
                                          <p:spTgt spid="31"/>
                                        </p:tgtEl>
                                      </p:cBhvr>
                                    </p:animEffect>
                                    <p:set>
                                      <p:cBhvr>
                                        <p:cTn id="491" dur="1" fill="hold">
                                          <p:stCondLst>
                                            <p:cond delay="499"/>
                                          </p:stCondLst>
                                        </p:cTn>
                                        <p:tgtEl>
                                          <p:spTgt spid="31"/>
                                        </p:tgtEl>
                                        <p:attrNameLst>
                                          <p:attrName>style.visibility</p:attrName>
                                        </p:attrNameLst>
                                      </p:cBhvr>
                                      <p:to>
                                        <p:strVal val="hidden"/>
                                      </p:to>
                                    </p:set>
                                  </p:childTnLst>
                                </p:cTn>
                              </p:par>
                              <p:par>
                                <p:cTn id="492" presetID="6" presetClass="emph" presetSubtype="0" fill="hold" nodeType="withEffect">
                                  <p:stCondLst>
                                    <p:cond delay="0"/>
                                  </p:stCondLst>
                                  <p:childTnLst>
                                    <p:animScale>
                                      <p:cBhvr>
                                        <p:cTn id="493" dur="2000" fill="hold"/>
                                        <p:tgtEl>
                                          <p:spTgt spid="26"/>
                                        </p:tgtEl>
                                      </p:cBhvr>
                                      <p:by x="200000" y="200000"/>
                                    </p:animScale>
                                  </p:childTnLst>
                                </p:cTn>
                              </p:par>
                              <p:par>
                                <p:cTn id="494" presetID="42" presetClass="path" presetSubtype="0" accel="50000" decel="50000" fill="hold" nodeType="withEffect">
                                  <p:stCondLst>
                                    <p:cond delay="0"/>
                                  </p:stCondLst>
                                  <p:childTnLst>
                                    <p:animMotion origin="layout" path="M 2.5E-6 4.19753E-6 L 0.09826 0.06111 " pathEditMode="relative" rAng="0" ptsTypes="AA">
                                      <p:cBhvr>
                                        <p:cTn id="495" dur="2000" fill="hold"/>
                                        <p:tgtEl>
                                          <p:spTgt spid="26"/>
                                        </p:tgtEl>
                                        <p:attrNameLst>
                                          <p:attrName>ppt_x</p:attrName>
                                          <p:attrName>ppt_y</p:attrName>
                                        </p:attrNameLst>
                                      </p:cBhvr>
                                      <p:rCtr x="4913" y="3056"/>
                                    </p:animMotion>
                                  </p:childTnLst>
                                </p:cTn>
                              </p:par>
                            </p:childTnLst>
                          </p:cTn>
                        </p:par>
                        <p:par>
                          <p:cTn id="496" fill="hold">
                            <p:stCondLst>
                              <p:cond delay="2000"/>
                            </p:stCondLst>
                            <p:childTnLst>
                              <p:par>
                                <p:cTn id="497" presetID="10" presetClass="entr" presetSubtype="0" fill="hold" grpId="0" nodeType="afterEffect">
                                  <p:stCondLst>
                                    <p:cond delay="0"/>
                                  </p:stCondLst>
                                  <p:childTnLst>
                                    <p:set>
                                      <p:cBhvr>
                                        <p:cTn id="498" dur="1" fill="hold">
                                          <p:stCondLst>
                                            <p:cond delay="0"/>
                                          </p:stCondLst>
                                        </p:cTn>
                                        <p:tgtEl>
                                          <p:spTgt spid="47"/>
                                        </p:tgtEl>
                                        <p:attrNameLst>
                                          <p:attrName>style.visibility</p:attrName>
                                        </p:attrNameLst>
                                      </p:cBhvr>
                                      <p:to>
                                        <p:strVal val="visible"/>
                                      </p:to>
                                    </p:set>
                                    <p:animEffect transition="in" filter="fade">
                                      <p:cBhvr>
                                        <p:cTn id="499" dur="500"/>
                                        <p:tgtEl>
                                          <p:spTgt spid="47"/>
                                        </p:tgtEl>
                                      </p:cBhvr>
                                    </p:animEffect>
                                  </p:childTnLst>
                                </p:cTn>
                              </p:par>
                            </p:childTnLst>
                          </p:cTn>
                        </p:par>
                      </p:childTnLst>
                    </p:cTn>
                  </p:par>
                  <p:par>
                    <p:cTn id="500" fill="hold">
                      <p:stCondLst>
                        <p:cond delay="indefinite"/>
                      </p:stCondLst>
                      <p:childTnLst>
                        <p:par>
                          <p:cTn id="501" fill="hold">
                            <p:stCondLst>
                              <p:cond delay="0"/>
                            </p:stCondLst>
                            <p:childTnLst>
                              <p:par>
                                <p:cTn id="502" presetID="6" presetClass="emph" presetSubtype="0" fill="hold" nodeType="clickEffect">
                                  <p:stCondLst>
                                    <p:cond delay="0"/>
                                  </p:stCondLst>
                                  <p:childTnLst>
                                    <p:animScale>
                                      <p:cBhvr>
                                        <p:cTn id="503" dur="2000" fill="hold"/>
                                        <p:tgtEl>
                                          <p:spTgt spid="26"/>
                                        </p:tgtEl>
                                      </p:cBhvr>
                                      <p:by x="50000" y="50000"/>
                                    </p:animScale>
                                  </p:childTnLst>
                                </p:cTn>
                              </p:par>
                              <p:par>
                                <p:cTn id="504" presetID="42" presetClass="path" presetSubtype="0" accel="50000" decel="50000" fill="hold" nodeType="withEffect">
                                  <p:stCondLst>
                                    <p:cond delay="0"/>
                                  </p:stCondLst>
                                  <p:childTnLst>
                                    <p:animMotion origin="layout" path="M 0.09827 0.06111 L 2.5E-6 4.19753E-6 " pathEditMode="relative" rAng="0" ptsTypes="AA">
                                      <p:cBhvr>
                                        <p:cTn id="505" dur="2000" fill="hold"/>
                                        <p:tgtEl>
                                          <p:spTgt spid="26"/>
                                        </p:tgtEl>
                                        <p:attrNameLst>
                                          <p:attrName>ppt_x</p:attrName>
                                          <p:attrName>ppt_y</p:attrName>
                                        </p:attrNameLst>
                                      </p:cBhvr>
                                      <p:rCtr x="-5035" y="-3056"/>
                                    </p:animMotion>
                                  </p:childTnLst>
                                </p:cTn>
                              </p:par>
                              <p:par>
                                <p:cTn id="506" presetID="10" presetClass="exit" presetSubtype="0" fill="hold" grpId="1" nodeType="withEffect">
                                  <p:stCondLst>
                                    <p:cond delay="0"/>
                                  </p:stCondLst>
                                  <p:childTnLst>
                                    <p:animEffect transition="out" filter="fade">
                                      <p:cBhvr>
                                        <p:cTn id="507" dur="2000"/>
                                        <p:tgtEl>
                                          <p:spTgt spid="47"/>
                                        </p:tgtEl>
                                      </p:cBhvr>
                                    </p:animEffect>
                                    <p:set>
                                      <p:cBhvr>
                                        <p:cTn id="508" dur="1" fill="hold">
                                          <p:stCondLst>
                                            <p:cond delay="1999"/>
                                          </p:stCondLst>
                                        </p:cTn>
                                        <p:tgtEl>
                                          <p:spTgt spid="47"/>
                                        </p:tgtEl>
                                        <p:attrNameLst>
                                          <p:attrName>style.visibility</p:attrName>
                                        </p:attrNameLst>
                                      </p:cBhvr>
                                      <p:to>
                                        <p:strVal val="hidden"/>
                                      </p:to>
                                    </p:set>
                                  </p:childTnLst>
                                </p:cTn>
                              </p:par>
                            </p:childTnLst>
                          </p:cTn>
                        </p:par>
                        <p:par>
                          <p:cTn id="509" fill="hold">
                            <p:stCondLst>
                              <p:cond delay="2000"/>
                            </p:stCondLst>
                            <p:childTnLst>
                              <p:par>
                                <p:cTn id="510" presetID="10" presetClass="entr" presetSubtype="0" fill="hold" nodeType="afterEffect">
                                  <p:stCondLst>
                                    <p:cond delay="0"/>
                                  </p:stCondLst>
                                  <p:childTnLst>
                                    <p:set>
                                      <p:cBhvr>
                                        <p:cTn id="511" dur="1" fill="hold">
                                          <p:stCondLst>
                                            <p:cond delay="0"/>
                                          </p:stCondLst>
                                        </p:cTn>
                                        <p:tgtEl>
                                          <p:spTgt spid="10"/>
                                        </p:tgtEl>
                                        <p:attrNameLst>
                                          <p:attrName>style.visibility</p:attrName>
                                        </p:attrNameLst>
                                      </p:cBhvr>
                                      <p:to>
                                        <p:strVal val="visible"/>
                                      </p:to>
                                    </p:set>
                                    <p:animEffect transition="in" filter="fade">
                                      <p:cBhvr>
                                        <p:cTn id="512" dur="500"/>
                                        <p:tgtEl>
                                          <p:spTgt spid="10"/>
                                        </p:tgtEl>
                                      </p:cBhvr>
                                    </p:animEffect>
                                  </p:childTnLst>
                                </p:cTn>
                              </p:par>
                              <p:par>
                                <p:cTn id="513" presetID="10" presetClass="entr" presetSubtype="0" fill="hold" nodeType="withEffect">
                                  <p:stCondLst>
                                    <p:cond delay="0"/>
                                  </p:stCondLst>
                                  <p:childTnLst>
                                    <p:set>
                                      <p:cBhvr>
                                        <p:cTn id="514" dur="1" fill="hold">
                                          <p:stCondLst>
                                            <p:cond delay="0"/>
                                          </p:stCondLst>
                                        </p:cTn>
                                        <p:tgtEl>
                                          <p:spTgt spid="11"/>
                                        </p:tgtEl>
                                        <p:attrNameLst>
                                          <p:attrName>style.visibility</p:attrName>
                                        </p:attrNameLst>
                                      </p:cBhvr>
                                      <p:to>
                                        <p:strVal val="visible"/>
                                      </p:to>
                                    </p:set>
                                    <p:animEffect transition="in" filter="fade">
                                      <p:cBhvr>
                                        <p:cTn id="515" dur="500"/>
                                        <p:tgtEl>
                                          <p:spTgt spid="11"/>
                                        </p:tgtEl>
                                      </p:cBhvr>
                                    </p:animEffect>
                                  </p:childTnLst>
                                </p:cTn>
                              </p:par>
                              <p:par>
                                <p:cTn id="516" presetID="10" presetClass="entr" presetSubtype="0" fill="hold" nodeType="withEffect">
                                  <p:stCondLst>
                                    <p:cond delay="0"/>
                                  </p:stCondLst>
                                  <p:childTnLst>
                                    <p:set>
                                      <p:cBhvr>
                                        <p:cTn id="517" dur="1" fill="hold">
                                          <p:stCondLst>
                                            <p:cond delay="0"/>
                                          </p:stCondLst>
                                        </p:cTn>
                                        <p:tgtEl>
                                          <p:spTgt spid="12"/>
                                        </p:tgtEl>
                                        <p:attrNameLst>
                                          <p:attrName>style.visibility</p:attrName>
                                        </p:attrNameLst>
                                      </p:cBhvr>
                                      <p:to>
                                        <p:strVal val="visible"/>
                                      </p:to>
                                    </p:set>
                                    <p:animEffect transition="in" filter="fade">
                                      <p:cBhvr>
                                        <p:cTn id="518" dur="500"/>
                                        <p:tgtEl>
                                          <p:spTgt spid="12"/>
                                        </p:tgtEl>
                                      </p:cBhvr>
                                    </p:animEffect>
                                  </p:childTnLst>
                                </p:cTn>
                              </p:par>
                              <p:par>
                                <p:cTn id="519" presetID="10" presetClass="entr" presetSubtype="0" fill="hold" nodeType="withEffect">
                                  <p:stCondLst>
                                    <p:cond delay="0"/>
                                  </p:stCondLst>
                                  <p:childTnLst>
                                    <p:set>
                                      <p:cBhvr>
                                        <p:cTn id="520" dur="1" fill="hold">
                                          <p:stCondLst>
                                            <p:cond delay="0"/>
                                          </p:stCondLst>
                                        </p:cTn>
                                        <p:tgtEl>
                                          <p:spTgt spid="21"/>
                                        </p:tgtEl>
                                        <p:attrNameLst>
                                          <p:attrName>style.visibility</p:attrName>
                                        </p:attrNameLst>
                                      </p:cBhvr>
                                      <p:to>
                                        <p:strVal val="visible"/>
                                      </p:to>
                                    </p:set>
                                    <p:animEffect transition="in" filter="fade">
                                      <p:cBhvr>
                                        <p:cTn id="521" dur="500"/>
                                        <p:tgtEl>
                                          <p:spTgt spid="21"/>
                                        </p:tgtEl>
                                      </p:cBhvr>
                                    </p:animEffect>
                                  </p:childTnLst>
                                </p:cTn>
                              </p:par>
                              <p:par>
                                <p:cTn id="522" presetID="10" presetClass="entr" presetSubtype="0" fill="hold" nodeType="withEffect">
                                  <p:stCondLst>
                                    <p:cond delay="0"/>
                                  </p:stCondLst>
                                  <p:childTnLst>
                                    <p:set>
                                      <p:cBhvr>
                                        <p:cTn id="523" dur="1" fill="hold">
                                          <p:stCondLst>
                                            <p:cond delay="0"/>
                                          </p:stCondLst>
                                        </p:cTn>
                                        <p:tgtEl>
                                          <p:spTgt spid="23"/>
                                        </p:tgtEl>
                                        <p:attrNameLst>
                                          <p:attrName>style.visibility</p:attrName>
                                        </p:attrNameLst>
                                      </p:cBhvr>
                                      <p:to>
                                        <p:strVal val="visible"/>
                                      </p:to>
                                    </p:set>
                                    <p:animEffect transition="in" filter="fade">
                                      <p:cBhvr>
                                        <p:cTn id="524" dur="500"/>
                                        <p:tgtEl>
                                          <p:spTgt spid="23"/>
                                        </p:tgtEl>
                                      </p:cBhvr>
                                    </p:animEffect>
                                  </p:childTnLst>
                                </p:cTn>
                              </p:par>
                              <p:par>
                                <p:cTn id="525" presetID="10" presetClass="entr" presetSubtype="0" fill="hold" nodeType="withEffect">
                                  <p:stCondLst>
                                    <p:cond delay="0"/>
                                  </p:stCondLst>
                                  <p:childTnLst>
                                    <p:set>
                                      <p:cBhvr>
                                        <p:cTn id="526" dur="1" fill="hold">
                                          <p:stCondLst>
                                            <p:cond delay="0"/>
                                          </p:stCondLst>
                                        </p:cTn>
                                        <p:tgtEl>
                                          <p:spTgt spid="27"/>
                                        </p:tgtEl>
                                        <p:attrNameLst>
                                          <p:attrName>style.visibility</p:attrName>
                                        </p:attrNameLst>
                                      </p:cBhvr>
                                      <p:to>
                                        <p:strVal val="visible"/>
                                      </p:to>
                                    </p:set>
                                    <p:animEffect transition="in" filter="fade">
                                      <p:cBhvr>
                                        <p:cTn id="527" dur="500"/>
                                        <p:tgtEl>
                                          <p:spTgt spid="27"/>
                                        </p:tgtEl>
                                      </p:cBhvr>
                                    </p:animEffect>
                                  </p:childTnLst>
                                </p:cTn>
                              </p:par>
                              <p:par>
                                <p:cTn id="528" presetID="10" presetClass="entr" presetSubtype="0" fill="hold" nodeType="withEffect">
                                  <p:stCondLst>
                                    <p:cond delay="0"/>
                                  </p:stCondLst>
                                  <p:childTnLst>
                                    <p:set>
                                      <p:cBhvr>
                                        <p:cTn id="529" dur="1" fill="hold">
                                          <p:stCondLst>
                                            <p:cond delay="0"/>
                                          </p:stCondLst>
                                        </p:cTn>
                                        <p:tgtEl>
                                          <p:spTgt spid="28"/>
                                        </p:tgtEl>
                                        <p:attrNameLst>
                                          <p:attrName>style.visibility</p:attrName>
                                        </p:attrNameLst>
                                      </p:cBhvr>
                                      <p:to>
                                        <p:strVal val="visible"/>
                                      </p:to>
                                    </p:set>
                                    <p:animEffect transition="in" filter="fade">
                                      <p:cBhvr>
                                        <p:cTn id="530" dur="500"/>
                                        <p:tgtEl>
                                          <p:spTgt spid="28"/>
                                        </p:tgtEl>
                                      </p:cBhvr>
                                    </p:animEffect>
                                  </p:childTnLst>
                                </p:cTn>
                              </p:par>
                              <p:par>
                                <p:cTn id="531" presetID="10" presetClass="entr" presetSubtype="0" fill="hold" nodeType="withEffect">
                                  <p:stCondLst>
                                    <p:cond delay="0"/>
                                  </p:stCondLst>
                                  <p:childTnLst>
                                    <p:set>
                                      <p:cBhvr>
                                        <p:cTn id="532" dur="1" fill="hold">
                                          <p:stCondLst>
                                            <p:cond delay="0"/>
                                          </p:stCondLst>
                                        </p:cTn>
                                        <p:tgtEl>
                                          <p:spTgt spid="29"/>
                                        </p:tgtEl>
                                        <p:attrNameLst>
                                          <p:attrName>style.visibility</p:attrName>
                                        </p:attrNameLst>
                                      </p:cBhvr>
                                      <p:to>
                                        <p:strVal val="visible"/>
                                      </p:to>
                                    </p:set>
                                    <p:animEffect transition="in" filter="fade">
                                      <p:cBhvr>
                                        <p:cTn id="533" dur="500"/>
                                        <p:tgtEl>
                                          <p:spTgt spid="29"/>
                                        </p:tgtEl>
                                      </p:cBhvr>
                                    </p:animEffect>
                                  </p:childTnLst>
                                </p:cTn>
                              </p:par>
                              <p:par>
                                <p:cTn id="534" presetID="10" presetClass="entr" presetSubtype="0" fill="hold" nodeType="withEffect">
                                  <p:stCondLst>
                                    <p:cond delay="0"/>
                                  </p:stCondLst>
                                  <p:childTnLst>
                                    <p:set>
                                      <p:cBhvr>
                                        <p:cTn id="535" dur="1" fill="hold">
                                          <p:stCondLst>
                                            <p:cond delay="0"/>
                                          </p:stCondLst>
                                        </p:cTn>
                                        <p:tgtEl>
                                          <p:spTgt spid="30"/>
                                        </p:tgtEl>
                                        <p:attrNameLst>
                                          <p:attrName>style.visibility</p:attrName>
                                        </p:attrNameLst>
                                      </p:cBhvr>
                                      <p:to>
                                        <p:strVal val="visible"/>
                                      </p:to>
                                    </p:set>
                                    <p:animEffect transition="in" filter="fade">
                                      <p:cBhvr>
                                        <p:cTn id="536" dur="500"/>
                                        <p:tgtEl>
                                          <p:spTgt spid="30"/>
                                        </p:tgtEl>
                                      </p:cBhvr>
                                    </p:animEffect>
                                  </p:childTnLst>
                                </p:cTn>
                              </p:par>
                              <p:par>
                                <p:cTn id="537" presetID="10" presetClass="entr" presetSubtype="0" fill="hold" nodeType="withEffect">
                                  <p:stCondLst>
                                    <p:cond delay="0"/>
                                  </p:stCondLst>
                                  <p:childTnLst>
                                    <p:set>
                                      <p:cBhvr>
                                        <p:cTn id="538" dur="1" fill="hold">
                                          <p:stCondLst>
                                            <p:cond delay="0"/>
                                          </p:stCondLst>
                                        </p:cTn>
                                        <p:tgtEl>
                                          <p:spTgt spid="31"/>
                                        </p:tgtEl>
                                        <p:attrNameLst>
                                          <p:attrName>style.visibility</p:attrName>
                                        </p:attrNameLst>
                                      </p:cBhvr>
                                      <p:to>
                                        <p:strVal val="visible"/>
                                      </p:to>
                                    </p:set>
                                    <p:animEffect transition="in" filter="fade">
                                      <p:cBhvr>
                                        <p:cTn id="539" dur="500"/>
                                        <p:tgtEl>
                                          <p:spTgt spid="31"/>
                                        </p:tgtEl>
                                      </p:cBhvr>
                                    </p:animEffect>
                                  </p:childTnLst>
                                </p:cTn>
                              </p:par>
                            </p:childTnLst>
                          </p:cTn>
                        </p:par>
                      </p:childTnLst>
                    </p:cTn>
                  </p:par>
                </p:childTnLst>
              </p:cTn>
              <p:nextCondLst>
                <p:cond evt="onClick" delay="0">
                  <p:tgtEl>
                    <p:spTgt spid="26"/>
                  </p:tgtEl>
                </p:cond>
              </p:nextCondLst>
            </p:seq>
            <p:seq concurrent="1" nextAc="seek">
              <p:cTn id="540" restart="whenNotActive" fill="hold" evtFilter="cancelBubble" nodeType="interactiveSeq">
                <p:stCondLst>
                  <p:cond evt="onClick" delay="0">
                    <p:tgtEl>
                      <p:spTgt spid="27"/>
                    </p:tgtEl>
                  </p:cond>
                </p:stCondLst>
                <p:endSync evt="end" delay="0">
                  <p:rtn val="all"/>
                </p:endSync>
                <p:childTnLst>
                  <p:par>
                    <p:cTn id="541" fill="hold">
                      <p:stCondLst>
                        <p:cond delay="0"/>
                      </p:stCondLst>
                      <p:childTnLst>
                        <p:par>
                          <p:cTn id="542" fill="hold">
                            <p:stCondLst>
                              <p:cond delay="0"/>
                            </p:stCondLst>
                            <p:childTnLst>
                              <p:par>
                                <p:cTn id="543" presetID="10" presetClass="exit" presetSubtype="0" fill="hold" nodeType="clickEffect">
                                  <p:stCondLst>
                                    <p:cond delay="0"/>
                                  </p:stCondLst>
                                  <p:childTnLst>
                                    <p:animEffect transition="out" filter="fade">
                                      <p:cBhvr>
                                        <p:cTn id="544" dur="500"/>
                                        <p:tgtEl>
                                          <p:spTgt spid="10"/>
                                        </p:tgtEl>
                                      </p:cBhvr>
                                    </p:animEffect>
                                    <p:set>
                                      <p:cBhvr>
                                        <p:cTn id="545" dur="1" fill="hold">
                                          <p:stCondLst>
                                            <p:cond delay="499"/>
                                          </p:stCondLst>
                                        </p:cTn>
                                        <p:tgtEl>
                                          <p:spTgt spid="10"/>
                                        </p:tgtEl>
                                        <p:attrNameLst>
                                          <p:attrName>style.visibility</p:attrName>
                                        </p:attrNameLst>
                                      </p:cBhvr>
                                      <p:to>
                                        <p:strVal val="hidden"/>
                                      </p:to>
                                    </p:set>
                                  </p:childTnLst>
                                </p:cTn>
                              </p:par>
                              <p:par>
                                <p:cTn id="546" presetID="10" presetClass="exit" presetSubtype="0" fill="hold" nodeType="withEffect">
                                  <p:stCondLst>
                                    <p:cond delay="0"/>
                                  </p:stCondLst>
                                  <p:childTnLst>
                                    <p:animEffect transition="out" filter="fade">
                                      <p:cBhvr>
                                        <p:cTn id="547" dur="500"/>
                                        <p:tgtEl>
                                          <p:spTgt spid="11"/>
                                        </p:tgtEl>
                                      </p:cBhvr>
                                    </p:animEffect>
                                    <p:set>
                                      <p:cBhvr>
                                        <p:cTn id="548" dur="1" fill="hold">
                                          <p:stCondLst>
                                            <p:cond delay="499"/>
                                          </p:stCondLst>
                                        </p:cTn>
                                        <p:tgtEl>
                                          <p:spTgt spid="11"/>
                                        </p:tgtEl>
                                        <p:attrNameLst>
                                          <p:attrName>style.visibility</p:attrName>
                                        </p:attrNameLst>
                                      </p:cBhvr>
                                      <p:to>
                                        <p:strVal val="hidden"/>
                                      </p:to>
                                    </p:set>
                                  </p:childTnLst>
                                </p:cTn>
                              </p:par>
                              <p:par>
                                <p:cTn id="549" presetID="10" presetClass="exit" presetSubtype="0" fill="hold" nodeType="withEffect">
                                  <p:stCondLst>
                                    <p:cond delay="0"/>
                                  </p:stCondLst>
                                  <p:childTnLst>
                                    <p:animEffect transition="out" filter="fade">
                                      <p:cBhvr>
                                        <p:cTn id="550" dur="500"/>
                                        <p:tgtEl>
                                          <p:spTgt spid="12"/>
                                        </p:tgtEl>
                                      </p:cBhvr>
                                    </p:animEffect>
                                    <p:set>
                                      <p:cBhvr>
                                        <p:cTn id="551" dur="1" fill="hold">
                                          <p:stCondLst>
                                            <p:cond delay="499"/>
                                          </p:stCondLst>
                                        </p:cTn>
                                        <p:tgtEl>
                                          <p:spTgt spid="12"/>
                                        </p:tgtEl>
                                        <p:attrNameLst>
                                          <p:attrName>style.visibility</p:attrName>
                                        </p:attrNameLst>
                                      </p:cBhvr>
                                      <p:to>
                                        <p:strVal val="hidden"/>
                                      </p:to>
                                    </p:set>
                                  </p:childTnLst>
                                </p:cTn>
                              </p:par>
                              <p:par>
                                <p:cTn id="552" presetID="10" presetClass="exit" presetSubtype="0" fill="hold" nodeType="withEffect">
                                  <p:stCondLst>
                                    <p:cond delay="0"/>
                                  </p:stCondLst>
                                  <p:childTnLst>
                                    <p:animEffect transition="out" filter="fade">
                                      <p:cBhvr>
                                        <p:cTn id="553" dur="500"/>
                                        <p:tgtEl>
                                          <p:spTgt spid="21"/>
                                        </p:tgtEl>
                                      </p:cBhvr>
                                    </p:animEffect>
                                    <p:set>
                                      <p:cBhvr>
                                        <p:cTn id="554" dur="1" fill="hold">
                                          <p:stCondLst>
                                            <p:cond delay="499"/>
                                          </p:stCondLst>
                                        </p:cTn>
                                        <p:tgtEl>
                                          <p:spTgt spid="21"/>
                                        </p:tgtEl>
                                        <p:attrNameLst>
                                          <p:attrName>style.visibility</p:attrName>
                                        </p:attrNameLst>
                                      </p:cBhvr>
                                      <p:to>
                                        <p:strVal val="hidden"/>
                                      </p:to>
                                    </p:set>
                                  </p:childTnLst>
                                </p:cTn>
                              </p:par>
                              <p:par>
                                <p:cTn id="555" presetID="10" presetClass="exit" presetSubtype="0" fill="hold" nodeType="withEffect">
                                  <p:stCondLst>
                                    <p:cond delay="0"/>
                                  </p:stCondLst>
                                  <p:childTnLst>
                                    <p:animEffect transition="out" filter="fade">
                                      <p:cBhvr>
                                        <p:cTn id="556" dur="500"/>
                                        <p:tgtEl>
                                          <p:spTgt spid="23"/>
                                        </p:tgtEl>
                                      </p:cBhvr>
                                    </p:animEffect>
                                    <p:set>
                                      <p:cBhvr>
                                        <p:cTn id="557" dur="1" fill="hold">
                                          <p:stCondLst>
                                            <p:cond delay="499"/>
                                          </p:stCondLst>
                                        </p:cTn>
                                        <p:tgtEl>
                                          <p:spTgt spid="23"/>
                                        </p:tgtEl>
                                        <p:attrNameLst>
                                          <p:attrName>style.visibility</p:attrName>
                                        </p:attrNameLst>
                                      </p:cBhvr>
                                      <p:to>
                                        <p:strVal val="hidden"/>
                                      </p:to>
                                    </p:set>
                                  </p:childTnLst>
                                </p:cTn>
                              </p:par>
                              <p:par>
                                <p:cTn id="558" presetID="10" presetClass="exit" presetSubtype="0" fill="hold" nodeType="withEffect">
                                  <p:stCondLst>
                                    <p:cond delay="0"/>
                                  </p:stCondLst>
                                  <p:childTnLst>
                                    <p:animEffect transition="out" filter="fade">
                                      <p:cBhvr>
                                        <p:cTn id="559" dur="500"/>
                                        <p:tgtEl>
                                          <p:spTgt spid="26"/>
                                        </p:tgtEl>
                                      </p:cBhvr>
                                    </p:animEffect>
                                    <p:set>
                                      <p:cBhvr>
                                        <p:cTn id="560" dur="1" fill="hold">
                                          <p:stCondLst>
                                            <p:cond delay="499"/>
                                          </p:stCondLst>
                                        </p:cTn>
                                        <p:tgtEl>
                                          <p:spTgt spid="26"/>
                                        </p:tgtEl>
                                        <p:attrNameLst>
                                          <p:attrName>style.visibility</p:attrName>
                                        </p:attrNameLst>
                                      </p:cBhvr>
                                      <p:to>
                                        <p:strVal val="hidden"/>
                                      </p:to>
                                    </p:set>
                                  </p:childTnLst>
                                </p:cTn>
                              </p:par>
                              <p:par>
                                <p:cTn id="561" presetID="10" presetClass="exit" presetSubtype="0" fill="hold" nodeType="withEffect">
                                  <p:stCondLst>
                                    <p:cond delay="0"/>
                                  </p:stCondLst>
                                  <p:childTnLst>
                                    <p:animEffect transition="out" filter="fade">
                                      <p:cBhvr>
                                        <p:cTn id="562" dur="500"/>
                                        <p:tgtEl>
                                          <p:spTgt spid="28"/>
                                        </p:tgtEl>
                                      </p:cBhvr>
                                    </p:animEffect>
                                    <p:set>
                                      <p:cBhvr>
                                        <p:cTn id="563" dur="1" fill="hold">
                                          <p:stCondLst>
                                            <p:cond delay="499"/>
                                          </p:stCondLst>
                                        </p:cTn>
                                        <p:tgtEl>
                                          <p:spTgt spid="28"/>
                                        </p:tgtEl>
                                        <p:attrNameLst>
                                          <p:attrName>style.visibility</p:attrName>
                                        </p:attrNameLst>
                                      </p:cBhvr>
                                      <p:to>
                                        <p:strVal val="hidden"/>
                                      </p:to>
                                    </p:set>
                                  </p:childTnLst>
                                </p:cTn>
                              </p:par>
                              <p:par>
                                <p:cTn id="564" presetID="10" presetClass="exit" presetSubtype="0" fill="hold" nodeType="withEffect">
                                  <p:stCondLst>
                                    <p:cond delay="0"/>
                                  </p:stCondLst>
                                  <p:childTnLst>
                                    <p:animEffect transition="out" filter="fade">
                                      <p:cBhvr>
                                        <p:cTn id="565" dur="500"/>
                                        <p:tgtEl>
                                          <p:spTgt spid="29"/>
                                        </p:tgtEl>
                                      </p:cBhvr>
                                    </p:animEffect>
                                    <p:set>
                                      <p:cBhvr>
                                        <p:cTn id="566" dur="1" fill="hold">
                                          <p:stCondLst>
                                            <p:cond delay="499"/>
                                          </p:stCondLst>
                                        </p:cTn>
                                        <p:tgtEl>
                                          <p:spTgt spid="29"/>
                                        </p:tgtEl>
                                        <p:attrNameLst>
                                          <p:attrName>style.visibility</p:attrName>
                                        </p:attrNameLst>
                                      </p:cBhvr>
                                      <p:to>
                                        <p:strVal val="hidden"/>
                                      </p:to>
                                    </p:set>
                                  </p:childTnLst>
                                </p:cTn>
                              </p:par>
                              <p:par>
                                <p:cTn id="567" presetID="10" presetClass="exit" presetSubtype="0" fill="hold" nodeType="withEffect">
                                  <p:stCondLst>
                                    <p:cond delay="0"/>
                                  </p:stCondLst>
                                  <p:childTnLst>
                                    <p:animEffect transition="out" filter="fade">
                                      <p:cBhvr>
                                        <p:cTn id="568" dur="500"/>
                                        <p:tgtEl>
                                          <p:spTgt spid="30"/>
                                        </p:tgtEl>
                                      </p:cBhvr>
                                    </p:animEffect>
                                    <p:set>
                                      <p:cBhvr>
                                        <p:cTn id="569" dur="1" fill="hold">
                                          <p:stCondLst>
                                            <p:cond delay="499"/>
                                          </p:stCondLst>
                                        </p:cTn>
                                        <p:tgtEl>
                                          <p:spTgt spid="30"/>
                                        </p:tgtEl>
                                        <p:attrNameLst>
                                          <p:attrName>style.visibility</p:attrName>
                                        </p:attrNameLst>
                                      </p:cBhvr>
                                      <p:to>
                                        <p:strVal val="hidden"/>
                                      </p:to>
                                    </p:set>
                                  </p:childTnLst>
                                </p:cTn>
                              </p:par>
                              <p:par>
                                <p:cTn id="570" presetID="10" presetClass="exit" presetSubtype="0" fill="hold" nodeType="withEffect">
                                  <p:stCondLst>
                                    <p:cond delay="0"/>
                                  </p:stCondLst>
                                  <p:childTnLst>
                                    <p:animEffect transition="out" filter="fade">
                                      <p:cBhvr>
                                        <p:cTn id="571" dur="500"/>
                                        <p:tgtEl>
                                          <p:spTgt spid="31"/>
                                        </p:tgtEl>
                                      </p:cBhvr>
                                    </p:animEffect>
                                    <p:set>
                                      <p:cBhvr>
                                        <p:cTn id="572" dur="1" fill="hold">
                                          <p:stCondLst>
                                            <p:cond delay="499"/>
                                          </p:stCondLst>
                                        </p:cTn>
                                        <p:tgtEl>
                                          <p:spTgt spid="31"/>
                                        </p:tgtEl>
                                        <p:attrNameLst>
                                          <p:attrName>style.visibility</p:attrName>
                                        </p:attrNameLst>
                                      </p:cBhvr>
                                      <p:to>
                                        <p:strVal val="hidden"/>
                                      </p:to>
                                    </p:set>
                                  </p:childTnLst>
                                </p:cTn>
                              </p:par>
                              <p:par>
                                <p:cTn id="573" presetID="6" presetClass="emph" presetSubtype="0" fill="hold" nodeType="withEffect">
                                  <p:stCondLst>
                                    <p:cond delay="0"/>
                                  </p:stCondLst>
                                  <p:childTnLst>
                                    <p:animScale>
                                      <p:cBhvr>
                                        <p:cTn id="574" dur="2000" fill="hold"/>
                                        <p:tgtEl>
                                          <p:spTgt spid="27"/>
                                        </p:tgtEl>
                                      </p:cBhvr>
                                      <p:by x="200000" y="200000"/>
                                    </p:animScale>
                                  </p:childTnLst>
                                </p:cTn>
                              </p:par>
                              <p:par>
                                <p:cTn id="575" presetID="42" presetClass="path" presetSubtype="0" accel="50000" decel="50000" fill="hold" nodeType="withEffect">
                                  <p:stCondLst>
                                    <p:cond delay="0"/>
                                  </p:stCondLst>
                                  <p:childTnLst>
                                    <p:animMotion origin="layout" path="M 0.00243 -1.48148E-6 L -0.09774 0.17222 " pathEditMode="relative" rAng="0" ptsTypes="AA">
                                      <p:cBhvr>
                                        <p:cTn id="576" dur="2000" fill="hold"/>
                                        <p:tgtEl>
                                          <p:spTgt spid="27"/>
                                        </p:tgtEl>
                                        <p:attrNameLst>
                                          <p:attrName>ppt_x</p:attrName>
                                          <p:attrName>ppt_y</p:attrName>
                                        </p:attrNameLst>
                                      </p:cBhvr>
                                      <p:rCtr x="-4948" y="8611"/>
                                    </p:animMotion>
                                  </p:childTnLst>
                                </p:cTn>
                              </p:par>
                            </p:childTnLst>
                          </p:cTn>
                        </p:par>
                        <p:par>
                          <p:cTn id="577" fill="hold">
                            <p:stCondLst>
                              <p:cond delay="2000"/>
                            </p:stCondLst>
                            <p:childTnLst>
                              <p:par>
                                <p:cTn id="578" presetID="10" presetClass="entr" presetSubtype="0" fill="hold" grpId="0" nodeType="afterEffect">
                                  <p:stCondLst>
                                    <p:cond delay="0"/>
                                  </p:stCondLst>
                                  <p:childTnLst>
                                    <p:set>
                                      <p:cBhvr>
                                        <p:cTn id="579" dur="1" fill="hold">
                                          <p:stCondLst>
                                            <p:cond delay="0"/>
                                          </p:stCondLst>
                                        </p:cTn>
                                        <p:tgtEl>
                                          <p:spTgt spid="48"/>
                                        </p:tgtEl>
                                        <p:attrNameLst>
                                          <p:attrName>style.visibility</p:attrName>
                                        </p:attrNameLst>
                                      </p:cBhvr>
                                      <p:to>
                                        <p:strVal val="visible"/>
                                      </p:to>
                                    </p:set>
                                    <p:animEffect transition="in" filter="fade">
                                      <p:cBhvr>
                                        <p:cTn id="580" dur="500"/>
                                        <p:tgtEl>
                                          <p:spTgt spid="48"/>
                                        </p:tgtEl>
                                      </p:cBhvr>
                                    </p:animEffect>
                                  </p:childTnLst>
                                </p:cTn>
                              </p:par>
                            </p:childTnLst>
                          </p:cTn>
                        </p:par>
                      </p:childTnLst>
                    </p:cTn>
                  </p:par>
                  <p:par>
                    <p:cTn id="581" fill="hold">
                      <p:stCondLst>
                        <p:cond delay="indefinite"/>
                      </p:stCondLst>
                      <p:childTnLst>
                        <p:par>
                          <p:cTn id="582" fill="hold">
                            <p:stCondLst>
                              <p:cond delay="0"/>
                            </p:stCondLst>
                            <p:childTnLst>
                              <p:par>
                                <p:cTn id="583" presetID="6" presetClass="emph" presetSubtype="0" fill="hold" nodeType="clickEffect">
                                  <p:stCondLst>
                                    <p:cond delay="0"/>
                                  </p:stCondLst>
                                  <p:childTnLst>
                                    <p:animScale>
                                      <p:cBhvr>
                                        <p:cTn id="584" dur="2000" fill="hold"/>
                                        <p:tgtEl>
                                          <p:spTgt spid="27"/>
                                        </p:tgtEl>
                                      </p:cBhvr>
                                      <p:by x="50000" y="50000"/>
                                    </p:animScale>
                                  </p:childTnLst>
                                </p:cTn>
                              </p:par>
                              <p:par>
                                <p:cTn id="585" presetID="42" presetClass="path" presetSubtype="0" accel="50000" decel="50000" fill="hold" nodeType="withEffect">
                                  <p:stCondLst>
                                    <p:cond delay="0"/>
                                  </p:stCondLst>
                                  <p:childTnLst>
                                    <p:animMotion origin="layout" path="M -0.09774 0.17222 L 0.00243 -1.48148E-6 " pathEditMode="relative" rAng="0" ptsTypes="AA">
                                      <p:cBhvr>
                                        <p:cTn id="586" dur="2000" fill="hold"/>
                                        <p:tgtEl>
                                          <p:spTgt spid="27"/>
                                        </p:tgtEl>
                                        <p:attrNameLst>
                                          <p:attrName>ppt_x</p:attrName>
                                          <p:attrName>ppt_y</p:attrName>
                                        </p:attrNameLst>
                                      </p:cBhvr>
                                      <p:rCtr x="5000" y="-8611"/>
                                    </p:animMotion>
                                  </p:childTnLst>
                                </p:cTn>
                              </p:par>
                              <p:par>
                                <p:cTn id="587" presetID="10" presetClass="exit" presetSubtype="0" fill="hold" grpId="1" nodeType="withEffect">
                                  <p:stCondLst>
                                    <p:cond delay="0"/>
                                  </p:stCondLst>
                                  <p:childTnLst>
                                    <p:animEffect transition="out" filter="fade">
                                      <p:cBhvr>
                                        <p:cTn id="588" dur="2000"/>
                                        <p:tgtEl>
                                          <p:spTgt spid="48"/>
                                        </p:tgtEl>
                                      </p:cBhvr>
                                    </p:animEffect>
                                    <p:set>
                                      <p:cBhvr>
                                        <p:cTn id="589" dur="1" fill="hold">
                                          <p:stCondLst>
                                            <p:cond delay="1999"/>
                                          </p:stCondLst>
                                        </p:cTn>
                                        <p:tgtEl>
                                          <p:spTgt spid="48"/>
                                        </p:tgtEl>
                                        <p:attrNameLst>
                                          <p:attrName>style.visibility</p:attrName>
                                        </p:attrNameLst>
                                      </p:cBhvr>
                                      <p:to>
                                        <p:strVal val="hidden"/>
                                      </p:to>
                                    </p:set>
                                  </p:childTnLst>
                                </p:cTn>
                              </p:par>
                            </p:childTnLst>
                          </p:cTn>
                        </p:par>
                        <p:par>
                          <p:cTn id="590" fill="hold">
                            <p:stCondLst>
                              <p:cond delay="2000"/>
                            </p:stCondLst>
                            <p:childTnLst>
                              <p:par>
                                <p:cTn id="591" presetID="10" presetClass="entr" presetSubtype="0" fill="hold" nodeType="afterEffect">
                                  <p:stCondLst>
                                    <p:cond delay="0"/>
                                  </p:stCondLst>
                                  <p:childTnLst>
                                    <p:set>
                                      <p:cBhvr>
                                        <p:cTn id="592" dur="1" fill="hold">
                                          <p:stCondLst>
                                            <p:cond delay="0"/>
                                          </p:stCondLst>
                                        </p:cTn>
                                        <p:tgtEl>
                                          <p:spTgt spid="10"/>
                                        </p:tgtEl>
                                        <p:attrNameLst>
                                          <p:attrName>style.visibility</p:attrName>
                                        </p:attrNameLst>
                                      </p:cBhvr>
                                      <p:to>
                                        <p:strVal val="visible"/>
                                      </p:to>
                                    </p:set>
                                    <p:animEffect transition="in" filter="fade">
                                      <p:cBhvr>
                                        <p:cTn id="593" dur="500"/>
                                        <p:tgtEl>
                                          <p:spTgt spid="10"/>
                                        </p:tgtEl>
                                      </p:cBhvr>
                                    </p:animEffect>
                                  </p:childTnLst>
                                </p:cTn>
                              </p:par>
                              <p:par>
                                <p:cTn id="594" presetID="10" presetClass="entr" presetSubtype="0" fill="hold" nodeType="withEffect">
                                  <p:stCondLst>
                                    <p:cond delay="0"/>
                                  </p:stCondLst>
                                  <p:childTnLst>
                                    <p:set>
                                      <p:cBhvr>
                                        <p:cTn id="595" dur="1" fill="hold">
                                          <p:stCondLst>
                                            <p:cond delay="0"/>
                                          </p:stCondLst>
                                        </p:cTn>
                                        <p:tgtEl>
                                          <p:spTgt spid="11"/>
                                        </p:tgtEl>
                                        <p:attrNameLst>
                                          <p:attrName>style.visibility</p:attrName>
                                        </p:attrNameLst>
                                      </p:cBhvr>
                                      <p:to>
                                        <p:strVal val="visible"/>
                                      </p:to>
                                    </p:set>
                                    <p:animEffect transition="in" filter="fade">
                                      <p:cBhvr>
                                        <p:cTn id="596" dur="500"/>
                                        <p:tgtEl>
                                          <p:spTgt spid="11"/>
                                        </p:tgtEl>
                                      </p:cBhvr>
                                    </p:animEffect>
                                  </p:childTnLst>
                                </p:cTn>
                              </p:par>
                              <p:par>
                                <p:cTn id="597" presetID="10" presetClass="entr" presetSubtype="0" fill="hold" nodeType="withEffect">
                                  <p:stCondLst>
                                    <p:cond delay="0"/>
                                  </p:stCondLst>
                                  <p:childTnLst>
                                    <p:set>
                                      <p:cBhvr>
                                        <p:cTn id="598" dur="1" fill="hold">
                                          <p:stCondLst>
                                            <p:cond delay="0"/>
                                          </p:stCondLst>
                                        </p:cTn>
                                        <p:tgtEl>
                                          <p:spTgt spid="12"/>
                                        </p:tgtEl>
                                        <p:attrNameLst>
                                          <p:attrName>style.visibility</p:attrName>
                                        </p:attrNameLst>
                                      </p:cBhvr>
                                      <p:to>
                                        <p:strVal val="visible"/>
                                      </p:to>
                                    </p:set>
                                    <p:animEffect transition="in" filter="fade">
                                      <p:cBhvr>
                                        <p:cTn id="599" dur="500"/>
                                        <p:tgtEl>
                                          <p:spTgt spid="12"/>
                                        </p:tgtEl>
                                      </p:cBhvr>
                                    </p:animEffect>
                                  </p:childTnLst>
                                </p:cTn>
                              </p:par>
                              <p:par>
                                <p:cTn id="600" presetID="10" presetClass="entr" presetSubtype="0" fill="hold" nodeType="withEffect">
                                  <p:stCondLst>
                                    <p:cond delay="0"/>
                                  </p:stCondLst>
                                  <p:childTnLst>
                                    <p:set>
                                      <p:cBhvr>
                                        <p:cTn id="601" dur="1" fill="hold">
                                          <p:stCondLst>
                                            <p:cond delay="0"/>
                                          </p:stCondLst>
                                        </p:cTn>
                                        <p:tgtEl>
                                          <p:spTgt spid="21"/>
                                        </p:tgtEl>
                                        <p:attrNameLst>
                                          <p:attrName>style.visibility</p:attrName>
                                        </p:attrNameLst>
                                      </p:cBhvr>
                                      <p:to>
                                        <p:strVal val="visible"/>
                                      </p:to>
                                    </p:set>
                                    <p:animEffect transition="in" filter="fade">
                                      <p:cBhvr>
                                        <p:cTn id="602" dur="500"/>
                                        <p:tgtEl>
                                          <p:spTgt spid="21"/>
                                        </p:tgtEl>
                                      </p:cBhvr>
                                    </p:animEffect>
                                  </p:childTnLst>
                                </p:cTn>
                              </p:par>
                              <p:par>
                                <p:cTn id="603" presetID="10" presetClass="entr" presetSubtype="0" fill="hold" nodeType="withEffect">
                                  <p:stCondLst>
                                    <p:cond delay="0"/>
                                  </p:stCondLst>
                                  <p:childTnLst>
                                    <p:set>
                                      <p:cBhvr>
                                        <p:cTn id="604" dur="1" fill="hold">
                                          <p:stCondLst>
                                            <p:cond delay="0"/>
                                          </p:stCondLst>
                                        </p:cTn>
                                        <p:tgtEl>
                                          <p:spTgt spid="23"/>
                                        </p:tgtEl>
                                        <p:attrNameLst>
                                          <p:attrName>style.visibility</p:attrName>
                                        </p:attrNameLst>
                                      </p:cBhvr>
                                      <p:to>
                                        <p:strVal val="visible"/>
                                      </p:to>
                                    </p:set>
                                    <p:animEffect transition="in" filter="fade">
                                      <p:cBhvr>
                                        <p:cTn id="605" dur="500"/>
                                        <p:tgtEl>
                                          <p:spTgt spid="23"/>
                                        </p:tgtEl>
                                      </p:cBhvr>
                                    </p:animEffect>
                                  </p:childTnLst>
                                </p:cTn>
                              </p:par>
                              <p:par>
                                <p:cTn id="606" presetID="10" presetClass="entr" presetSubtype="0" fill="hold" nodeType="withEffect">
                                  <p:stCondLst>
                                    <p:cond delay="0"/>
                                  </p:stCondLst>
                                  <p:childTnLst>
                                    <p:set>
                                      <p:cBhvr>
                                        <p:cTn id="607" dur="1" fill="hold">
                                          <p:stCondLst>
                                            <p:cond delay="0"/>
                                          </p:stCondLst>
                                        </p:cTn>
                                        <p:tgtEl>
                                          <p:spTgt spid="26"/>
                                        </p:tgtEl>
                                        <p:attrNameLst>
                                          <p:attrName>style.visibility</p:attrName>
                                        </p:attrNameLst>
                                      </p:cBhvr>
                                      <p:to>
                                        <p:strVal val="visible"/>
                                      </p:to>
                                    </p:set>
                                    <p:animEffect transition="in" filter="fade">
                                      <p:cBhvr>
                                        <p:cTn id="608" dur="500"/>
                                        <p:tgtEl>
                                          <p:spTgt spid="26"/>
                                        </p:tgtEl>
                                      </p:cBhvr>
                                    </p:animEffect>
                                  </p:childTnLst>
                                </p:cTn>
                              </p:par>
                              <p:par>
                                <p:cTn id="609" presetID="10" presetClass="entr" presetSubtype="0" fill="hold" nodeType="withEffect">
                                  <p:stCondLst>
                                    <p:cond delay="0"/>
                                  </p:stCondLst>
                                  <p:childTnLst>
                                    <p:set>
                                      <p:cBhvr>
                                        <p:cTn id="610" dur="1" fill="hold">
                                          <p:stCondLst>
                                            <p:cond delay="0"/>
                                          </p:stCondLst>
                                        </p:cTn>
                                        <p:tgtEl>
                                          <p:spTgt spid="28"/>
                                        </p:tgtEl>
                                        <p:attrNameLst>
                                          <p:attrName>style.visibility</p:attrName>
                                        </p:attrNameLst>
                                      </p:cBhvr>
                                      <p:to>
                                        <p:strVal val="visible"/>
                                      </p:to>
                                    </p:set>
                                    <p:animEffect transition="in" filter="fade">
                                      <p:cBhvr>
                                        <p:cTn id="611" dur="500"/>
                                        <p:tgtEl>
                                          <p:spTgt spid="28"/>
                                        </p:tgtEl>
                                      </p:cBhvr>
                                    </p:animEffect>
                                  </p:childTnLst>
                                </p:cTn>
                              </p:par>
                              <p:par>
                                <p:cTn id="612" presetID="10" presetClass="entr" presetSubtype="0" fill="hold" nodeType="withEffect">
                                  <p:stCondLst>
                                    <p:cond delay="0"/>
                                  </p:stCondLst>
                                  <p:childTnLst>
                                    <p:set>
                                      <p:cBhvr>
                                        <p:cTn id="613" dur="1" fill="hold">
                                          <p:stCondLst>
                                            <p:cond delay="0"/>
                                          </p:stCondLst>
                                        </p:cTn>
                                        <p:tgtEl>
                                          <p:spTgt spid="29"/>
                                        </p:tgtEl>
                                        <p:attrNameLst>
                                          <p:attrName>style.visibility</p:attrName>
                                        </p:attrNameLst>
                                      </p:cBhvr>
                                      <p:to>
                                        <p:strVal val="visible"/>
                                      </p:to>
                                    </p:set>
                                    <p:animEffect transition="in" filter="fade">
                                      <p:cBhvr>
                                        <p:cTn id="614" dur="500"/>
                                        <p:tgtEl>
                                          <p:spTgt spid="29"/>
                                        </p:tgtEl>
                                      </p:cBhvr>
                                    </p:animEffect>
                                  </p:childTnLst>
                                </p:cTn>
                              </p:par>
                              <p:par>
                                <p:cTn id="615" presetID="10" presetClass="entr" presetSubtype="0" fill="hold" nodeType="withEffect">
                                  <p:stCondLst>
                                    <p:cond delay="0"/>
                                  </p:stCondLst>
                                  <p:childTnLst>
                                    <p:set>
                                      <p:cBhvr>
                                        <p:cTn id="616" dur="1" fill="hold">
                                          <p:stCondLst>
                                            <p:cond delay="0"/>
                                          </p:stCondLst>
                                        </p:cTn>
                                        <p:tgtEl>
                                          <p:spTgt spid="30"/>
                                        </p:tgtEl>
                                        <p:attrNameLst>
                                          <p:attrName>style.visibility</p:attrName>
                                        </p:attrNameLst>
                                      </p:cBhvr>
                                      <p:to>
                                        <p:strVal val="visible"/>
                                      </p:to>
                                    </p:set>
                                    <p:animEffect transition="in" filter="fade">
                                      <p:cBhvr>
                                        <p:cTn id="617" dur="500"/>
                                        <p:tgtEl>
                                          <p:spTgt spid="30"/>
                                        </p:tgtEl>
                                      </p:cBhvr>
                                    </p:animEffect>
                                  </p:childTnLst>
                                </p:cTn>
                              </p:par>
                              <p:par>
                                <p:cTn id="618" presetID="10" presetClass="entr" presetSubtype="0" fill="hold" nodeType="withEffect">
                                  <p:stCondLst>
                                    <p:cond delay="0"/>
                                  </p:stCondLst>
                                  <p:childTnLst>
                                    <p:set>
                                      <p:cBhvr>
                                        <p:cTn id="619" dur="1" fill="hold">
                                          <p:stCondLst>
                                            <p:cond delay="0"/>
                                          </p:stCondLst>
                                        </p:cTn>
                                        <p:tgtEl>
                                          <p:spTgt spid="31"/>
                                        </p:tgtEl>
                                        <p:attrNameLst>
                                          <p:attrName>style.visibility</p:attrName>
                                        </p:attrNameLst>
                                      </p:cBhvr>
                                      <p:to>
                                        <p:strVal val="visible"/>
                                      </p:to>
                                    </p:set>
                                    <p:animEffect transition="in" filter="fade">
                                      <p:cBhvr>
                                        <p:cTn id="620" dur="500"/>
                                        <p:tgtEl>
                                          <p:spTgt spid="31"/>
                                        </p:tgtEl>
                                      </p:cBhvr>
                                    </p:animEffect>
                                  </p:childTnLst>
                                </p:cTn>
                              </p:par>
                            </p:childTnLst>
                          </p:cTn>
                        </p:par>
                      </p:childTnLst>
                    </p:cTn>
                  </p:par>
                </p:childTnLst>
              </p:cTn>
              <p:nextCondLst>
                <p:cond evt="onClick" delay="0">
                  <p:tgtEl>
                    <p:spTgt spid="27"/>
                  </p:tgtEl>
                </p:cond>
              </p:nextCondLst>
            </p:seq>
            <p:seq concurrent="1" nextAc="seek">
              <p:cTn id="621" restart="whenNotActive" fill="hold" evtFilter="cancelBubble" nodeType="interactiveSeq">
                <p:stCondLst>
                  <p:cond evt="onClick" delay="0">
                    <p:tgtEl>
                      <p:spTgt spid="28"/>
                    </p:tgtEl>
                  </p:cond>
                </p:stCondLst>
                <p:endSync evt="end" delay="0">
                  <p:rtn val="all"/>
                </p:endSync>
                <p:childTnLst>
                  <p:par>
                    <p:cTn id="622" fill="hold">
                      <p:stCondLst>
                        <p:cond delay="0"/>
                      </p:stCondLst>
                      <p:childTnLst>
                        <p:par>
                          <p:cTn id="623" fill="hold">
                            <p:stCondLst>
                              <p:cond delay="0"/>
                            </p:stCondLst>
                            <p:childTnLst>
                              <p:par>
                                <p:cTn id="624" presetID="10" presetClass="exit" presetSubtype="0" fill="hold" nodeType="clickEffect">
                                  <p:stCondLst>
                                    <p:cond delay="0"/>
                                  </p:stCondLst>
                                  <p:childTnLst>
                                    <p:animEffect transition="out" filter="fade">
                                      <p:cBhvr>
                                        <p:cTn id="625" dur="500"/>
                                        <p:tgtEl>
                                          <p:spTgt spid="10"/>
                                        </p:tgtEl>
                                      </p:cBhvr>
                                    </p:animEffect>
                                    <p:set>
                                      <p:cBhvr>
                                        <p:cTn id="626" dur="1" fill="hold">
                                          <p:stCondLst>
                                            <p:cond delay="499"/>
                                          </p:stCondLst>
                                        </p:cTn>
                                        <p:tgtEl>
                                          <p:spTgt spid="10"/>
                                        </p:tgtEl>
                                        <p:attrNameLst>
                                          <p:attrName>style.visibility</p:attrName>
                                        </p:attrNameLst>
                                      </p:cBhvr>
                                      <p:to>
                                        <p:strVal val="hidden"/>
                                      </p:to>
                                    </p:set>
                                  </p:childTnLst>
                                </p:cTn>
                              </p:par>
                              <p:par>
                                <p:cTn id="627" presetID="10" presetClass="exit" presetSubtype="0" fill="hold" nodeType="withEffect">
                                  <p:stCondLst>
                                    <p:cond delay="0"/>
                                  </p:stCondLst>
                                  <p:childTnLst>
                                    <p:animEffect transition="out" filter="fade">
                                      <p:cBhvr>
                                        <p:cTn id="628" dur="500"/>
                                        <p:tgtEl>
                                          <p:spTgt spid="11"/>
                                        </p:tgtEl>
                                      </p:cBhvr>
                                    </p:animEffect>
                                    <p:set>
                                      <p:cBhvr>
                                        <p:cTn id="629" dur="1" fill="hold">
                                          <p:stCondLst>
                                            <p:cond delay="499"/>
                                          </p:stCondLst>
                                        </p:cTn>
                                        <p:tgtEl>
                                          <p:spTgt spid="11"/>
                                        </p:tgtEl>
                                        <p:attrNameLst>
                                          <p:attrName>style.visibility</p:attrName>
                                        </p:attrNameLst>
                                      </p:cBhvr>
                                      <p:to>
                                        <p:strVal val="hidden"/>
                                      </p:to>
                                    </p:set>
                                  </p:childTnLst>
                                </p:cTn>
                              </p:par>
                              <p:par>
                                <p:cTn id="630" presetID="10" presetClass="exit" presetSubtype="0" fill="hold" nodeType="withEffect">
                                  <p:stCondLst>
                                    <p:cond delay="0"/>
                                  </p:stCondLst>
                                  <p:childTnLst>
                                    <p:animEffect transition="out" filter="fade">
                                      <p:cBhvr>
                                        <p:cTn id="631" dur="500"/>
                                        <p:tgtEl>
                                          <p:spTgt spid="12"/>
                                        </p:tgtEl>
                                      </p:cBhvr>
                                    </p:animEffect>
                                    <p:set>
                                      <p:cBhvr>
                                        <p:cTn id="632" dur="1" fill="hold">
                                          <p:stCondLst>
                                            <p:cond delay="499"/>
                                          </p:stCondLst>
                                        </p:cTn>
                                        <p:tgtEl>
                                          <p:spTgt spid="12"/>
                                        </p:tgtEl>
                                        <p:attrNameLst>
                                          <p:attrName>style.visibility</p:attrName>
                                        </p:attrNameLst>
                                      </p:cBhvr>
                                      <p:to>
                                        <p:strVal val="hidden"/>
                                      </p:to>
                                    </p:set>
                                  </p:childTnLst>
                                </p:cTn>
                              </p:par>
                              <p:par>
                                <p:cTn id="633" presetID="10" presetClass="exit" presetSubtype="0" fill="hold" nodeType="withEffect">
                                  <p:stCondLst>
                                    <p:cond delay="0"/>
                                  </p:stCondLst>
                                  <p:childTnLst>
                                    <p:animEffect transition="out" filter="fade">
                                      <p:cBhvr>
                                        <p:cTn id="634" dur="500"/>
                                        <p:tgtEl>
                                          <p:spTgt spid="21"/>
                                        </p:tgtEl>
                                      </p:cBhvr>
                                    </p:animEffect>
                                    <p:set>
                                      <p:cBhvr>
                                        <p:cTn id="635" dur="1" fill="hold">
                                          <p:stCondLst>
                                            <p:cond delay="499"/>
                                          </p:stCondLst>
                                        </p:cTn>
                                        <p:tgtEl>
                                          <p:spTgt spid="21"/>
                                        </p:tgtEl>
                                        <p:attrNameLst>
                                          <p:attrName>style.visibility</p:attrName>
                                        </p:attrNameLst>
                                      </p:cBhvr>
                                      <p:to>
                                        <p:strVal val="hidden"/>
                                      </p:to>
                                    </p:set>
                                  </p:childTnLst>
                                </p:cTn>
                              </p:par>
                              <p:par>
                                <p:cTn id="636" presetID="10" presetClass="exit" presetSubtype="0" fill="hold" nodeType="withEffect">
                                  <p:stCondLst>
                                    <p:cond delay="0"/>
                                  </p:stCondLst>
                                  <p:childTnLst>
                                    <p:animEffect transition="out" filter="fade">
                                      <p:cBhvr>
                                        <p:cTn id="637" dur="500"/>
                                        <p:tgtEl>
                                          <p:spTgt spid="23"/>
                                        </p:tgtEl>
                                      </p:cBhvr>
                                    </p:animEffect>
                                    <p:set>
                                      <p:cBhvr>
                                        <p:cTn id="638" dur="1" fill="hold">
                                          <p:stCondLst>
                                            <p:cond delay="499"/>
                                          </p:stCondLst>
                                        </p:cTn>
                                        <p:tgtEl>
                                          <p:spTgt spid="23"/>
                                        </p:tgtEl>
                                        <p:attrNameLst>
                                          <p:attrName>style.visibility</p:attrName>
                                        </p:attrNameLst>
                                      </p:cBhvr>
                                      <p:to>
                                        <p:strVal val="hidden"/>
                                      </p:to>
                                    </p:set>
                                  </p:childTnLst>
                                </p:cTn>
                              </p:par>
                              <p:par>
                                <p:cTn id="639" presetID="10" presetClass="exit" presetSubtype="0" fill="hold" nodeType="withEffect">
                                  <p:stCondLst>
                                    <p:cond delay="0"/>
                                  </p:stCondLst>
                                  <p:childTnLst>
                                    <p:animEffect transition="out" filter="fade">
                                      <p:cBhvr>
                                        <p:cTn id="640" dur="500"/>
                                        <p:tgtEl>
                                          <p:spTgt spid="26"/>
                                        </p:tgtEl>
                                      </p:cBhvr>
                                    </p:animEffect>
                                    <p:set>
                                      <p:cBhvr>
                                        <p:cTn id="641" dur="1" fill="hold">
                                          <p:stCondLst>
                                            <p:cond delay="499"/>
                                          </p:stCondLst>
                                        </p:cTn>
                                        <p:tgtEl>
                                          <p:spTgt spid="26"/>
                                        </p:tgtEl>
                                        <p:attrNameLst>
                                          <p:attrName>style.visibility</p:attrName>
                                        </p:attrNameLst>
                                      </p:cBhvr>
                                      <p:to>
                                        <p:strVal val="hidden"/>
                                      </p:to>
                                    </p:set>
                                  </p:childTnLst>
                                </p:cTn>
                              </p:par>
                              <p:par>
                                <p:cTn id="642" presetID="10" presetClass="exit" presetSubtype="0" fill="hold" nodeType="withEffect">
                                  <p:stCondLst>
                                    <p:cond delay="0"/>
                                  </p:stCondLst>
                                  <p:childTnLst>
                                    <p:animEffect transition="out" filter="fade">
                                      <p:cBhvr>
                                        <p:cTn id="643" dur="500"/>
                                        <p:tgtEl>
                                          <p:spTgt spid="27"/>
                                        </p:tgtEl>
                                      </p:cBhvr>
                                    </p:animEffect>
                                    <p:set>
                                      <p:cBhvr>
                                        <p:cTn id="644" dur="1" fill="hold">
                                          <p:stCondLst>
                                            <p:cond delay="499"/>
                                          </p:stCondLst>
                                        </p:cTn>
                                        <p:tgtEl>
                                          <p:spTgt spid="27"/>
                                        </p:tgtEl>
                                        <p:attrNameLst>
                                          <p:attrName>style.visibility</p:attrName>
                                        </p:attrNameLst>
                                      </p:cBhvr>
                                      <p:to>
                                        <p:strVal val="hidden"/>
                                      </p:to>
                                    </p:set>
                                  </p:childTnLst>
                                </p:cTn>
                              </p:par>
                              <p:par>
                                <p:cTn id="645" presetID="10" presetClass="exit" presetSubtype="0" fill="hold" nodeType="withEffect">
                                  <p:stCondLst>
                                    <p:cond delay="0"/>
                                  </p:stCondLst>
                                  <p:childTnLst>
                                    <p:animEffect transition="out" filter="fade">
                                      <p:cBhvr>
                                        <p:cTn id="646" dur="500"/>
                                        <p:tgtEl>
                                          <p:spTgt spid="29"/>
                                        </p:tgtEl>
                                      </p:cBhvr>
                                    </p:animEffect>
                                    <p:set>
                                      <p:cBhvr>
                                        <p:cTn id="647" dur="1" fill="hold">
                                          <p:stCondLst>
                                            <p:cond delay="499"/>
                                          </p:stCondLst>
                                        </p:cTn>
                                        <p:tgtEl>
                                          <p:spTgt spid="29"/>
                                        </p:tgtEl>
                                        <p:attrNameLst>
                                          <p:attrName>style.visibility</p:attrName>
                                        </p:attrNameLst>
                                      </p:cBhvr>
                                      <p:to>
                                        <p:strVal val="hidden"/>
                                      </p:to>
                                    </p:set>
                                  </p:childTnLst>
                                </p:cTn>
                              </p:par>
                              <p:par>
                                <p:cTn id="648" presetID="10" presetClass="exit" presetSubtype="0" fill="hold" nodeType="withEffect">
                                  <p:stCondLst>
                                    <p:cond delay="0"/>
                                  </p:stCondLst>
                                  <p:childTnLst>
                                    <p:animEffect transition="out" filter="fade">
                                      <p:cBhvr>
                                        <p:cTn id="649" dur="500"/>
                                        <p:tgtEl>
                                          <p:spTgt spid="30"/>
                                        </p:tgtEl>
                                      </p:cBhvr>
                                    </p:animEffect>
                                    <p:set>
                                      <p:cBhvr>
                                        <p:cTn id="650" dur="1" fill="hold">
                                          <p:stCondLst>
                                            <p:cond delay="499"/>
                                          </p:stCondLst>
                                        </p:cTn>
                                        <p:tgtEl>
                                          <p:spTgt spid="30"/>
                                        </p:tgtEl>
                                        <p:attrNameLst>
                                          <p:attrName>style.visibility</p:attrName>
                                        </p:attrNameLst>
                                      </p:cBhvr>
                                      <p:to>
                                        <p:strVal val="hidden"/>
                                      </p:to>
                                    </p:set>
                                  </p:childTnLst>
                                </p:cTn>
                              </p:par>
                              <p:par>
                                <p:cTn id="651" presetID="10" presetClass="exit" presetSubtype="0" fill="hold" nodeType="withEffect">
                                  <p:stCondLst>
                                    <p:cond delay="0"/>
                                  </p:stCondLst>
                                  <p:childTnLst>
                                    <p:animEffect transition="out" filter="fade">
                                      <p:cBhvr>
                                        <p:cTn id="652" dur="500"/>
                                        <p:tgtEl>
                                          <p:spTgt spid="31"/>
                                        </p:tgtEl>
                                      </p:cBhvr>
                                    </p:animEffect>
                                    <p:set>
                                      <p:cBhvr>
                                        <p:cTn id="653" dur="1" fill="hold">
                                          <p:stCondLst>
                                            <p:cond delay="499"/>
                                          </p:stCondLst>
                                        </p:cTn>
                                        <p:tgtEl>
                                          <p:spTgt spid="31"/>
                                        </p:tgtEl>
                                        <p:attrNameLst>
                                          <p:attrName>style.visibility</p:attrName>
                                        </p:attrNameLst>
                                      </p:cBhvr>
                                      <p:to>
                                        <p:strVal val="hidden"/>
                                      </p:to>
                                    </p:set>
                                  </p:childTnLst>
                                </p:cTn>
                              </p:par>
                              <p:par>
                                <p:cTn id="654" presetID="6" presetClass="emph" presetSubtype="0" fill="hold" nodeType="withEffect">
                                  <p:stCondLst>
                                    <p:cond delay="0"/>
                                  </p:stCondLst>
                                  <p:childTnLst>
                                    <p:animScale>
                                      <p:cBhvr>
                                        <p:cTn id="655" dur="2000" fill="hold"/>
                                        <p:tgtEl>
                                          <p:spTgt spid="28"/>
                                        </p:tgtEl>
                                      </p:cBhvr>
                                      <p:by x="200000" y="200000"/>
                                    </p:animScale>
                                  </p:childTnLst>
                                </p:cTn>
                              </p:par>
                              <p:par>
                                <p:cTn id="656" presetID="42" presetClass="path" presetSubtype="0" accel="50000" decel="50000" fill="hold" nodeType="withEffect">
                                  <p:stCondLst>
                                    <p:cond delay="0"/>
                                  </p:stCondLst>
                                  <p:childTnLst>
                                    <p:animMotion origin="layout" path="M -1.38889E-6 -2.09877E-6 L -0.29982 0.2034 " pathEditMode="relative" rAng="0" ptsTypes="AA">
                                      <p:cBhvr>
                                        <p:cTn id="657" dur="2000" fill="hold"/>
                                        <p:tgtEl>
                                          <p:spTgt spid="28"/>
                                        </p:tgtEl>
                                        <p:attrNameLst>
                                          <p:attrName>ppt_x</p:attrName>
                                          <p:attrName>ppt_y</p:attrName>
                                        </p:attrNameLst>
                                      </p:cBhvr>
                                      <p:rCtr x="-15000" y="10154"/>
                                    </p:animMotion>
                                  </p:childTnLst>
                                </p:cTn>
                              </p:par>
                            </p:childTnLst>
                          </p:cTn>
                        </p:par>
                        <p:par>
                          <p:cTn id="658" fill="hold">
                            <p:stCondLst>
                              <p:cond delay="2000"/>
                            </p:stCondLst>
                            <p:childTnLst>
                              <p:par>
                                <p:cTn id="659" presetID="10" presetClass="entr" presetSubtype="0" fill="hold" grpId="0" nodeType="afterEffect">
                                  <p:stCondLst>
                                    <p:cond delay="0"/>
                                  </p:stCondLst>
                                  <p:childTnLst>
                                    <p:set>
                                      <p:cBhvr>
                                        <p:cTn id="660" dur="1" fill="hold">
                                          <p:stCondLst>
                                            <p:cond delay="0"/>
                                          </p:stCondLst>
                                        </p:cTn>
                                        <p:tgtEl>
                                          <p:spTgt spid="49"/>
                                        </p:tgtEl>
                                        <p:attrNameLst>
                                          <p:attrName>style.visibility</p:attrName>
                                        </p:attrNameLst>
                                      </p:cBhvr>
                                      <p:to>
                                        <p:strVal val="visible"/>
                                      </p:to>
                                    </p:set>
                                    <p:animEffect transition="in" filter="fade">
                                      <p:cBhvr>
                                        <p:cTn id="661" dur="500"/>
                                        <p:tgtEl>
                                          <p:spTgt spid="49"/>
                                        </p:tgtEl>
                                      </p:cBhvr>
                                    </p:animEffect>
                                  </p:childTnLst>
                                </p:cTn>
                              </p:par>
                            </p:childTnLst>
                          </p:cTn>
                        </p:par>
                      </p:childTnLst>
                    </p:cTn>
                  </p:par>
                  <p:par>
                    <p:cTn id="662" fill="hold">
                      <p:stCondLst>
                        <p:cond delay="indefinite"/>
                      </p:stCondLst>
                      <p:childTnLst>
                        <p:par>
                          <p:cTn id="663" fill="hold">
                            <p:stCondLst>
                              <p:cond delay="0"/>
                            </p:stCondLst>
                            <p:childTnLst>
                              <p:par>
                                <p:cTn id="664" presetID="6" presetClass="emph" presetSubtype="0" fill="hold" nodeType="clickEffect">
                                  <p:stCondLst>
                                    <p:cond delay="0"/>
                                  </p:stCondLst>
                                  <p:childTnLst>
                                    <p:animScale>
                                      <p:cBhvr>
                                        <p:cTn id="665" dur="2000" fill="hold"/>
                                        <p:tgtEl>
                                          <p:spTgt spid="28"/>
                                        </p:tgtEl>
                                      </p:cBhvr>
                                      <p:by x="50000" y="50000"/>
                                    </p:animScale>
                                  </p:childTnLst>
                                </p:cTn>
                              </p:par>
                              <p:par>
                                <p:cTn id="666" presetID="42" presetClass="path" presetSubtype="0" accel="50000" decel="50000" fill="hold" nodeType="withEffect">
                                  <p:stCondLst>
                                    <p:cond delay="0"/>
                                  </p:stCondLst>
                                  <p:childTnLst>
                                    <p:animMotion origin="layout" path="M -0.29982 0.2034 L -1.38889E-6 -2.09877E-6 " pathEditMode="relative" rAng="0" ptsTypes="AA">
                                      <p:cBhvr>
                                        <p:cTn id="667" dur="2000" fill="hold"/>
                                        <p:tgtEl>
                                          <p:spTgt spid="28"/>
                                        </p:tgtEl>
                                        <p:attrNameLst>
                                          <p:attrName>ppt_x</p:attrName>
                                          <p:attrName>ppt_y</p:attrName>
                                        </p:attrNameLst>
                                      </p:cBhvr>
                                      <p:rCtr x="14983" y="-10185"/>
                                    </p:animMotion>
                                  </p:childTnLst>
                                </p:cTn>
                              </p:par>
                              <p:par>
                                <p:cTn id="668" presetID="10" presetClass="exit" presetSubtype="0" fill="hold" grpId="1" nodeType="withEffect">
                                  <p:stCondLst>
                                    <p:cond delay="0"/>
                                  </p:stCondLst>
                                  <p:childTnLst>
                                    <p:animEffect transition="out" filter="fade">
                                      <p:cBhvr>
                                        <p:cTn id="669" dur="2000"/>
                                        <p:tgtEl>
                                          <p:spTgt spid="49"/>
                                        </p:tgtEl>
                                      </p:cBhvr>
                                    </p:animEffect>
                                    <p:set>
                                      <p:cBhvr>
                                        <p:cTn id="670" dur="1" fill="hold">
                                          <p:stCondLst>
                                            <p:cond delay="1999"/>
                                          </p:stCondLst>
                                        </p:cTn>
                                        <p:tgtEl>
                                          <p:spTgt spid="49"/>
                                        </p:tgtEl>
                                        <p:attrNameLst>
                                          <p:attrName>style.visibility</p:attrName>
                                        </p:attrNameLst>
                                      </p:cBhvr>
                                      <p:to>
                                        <p:strVal val="hidden"/>
                                      </p:to>
                                    </p:set>
                                  </p:childTnLst>
                                </p:cTn>
                              </p:par>
                            </p:childTnLst>
                          </p:cTn>
                        </p:par>
                        <p:par>
                          <p:cTn id="671" fill="hold">
                            <p:stCondLst>
                              <p:cond delay="2000"/>
                            </p:stCondLst>
                            <p:childTnLst>
                              <p:par>
                                <p:cTn id="672" presetID="10" presetClass="entr" presetSubtype="0" fill="hold" nodeType="afterEffect">
                                  <p:stCondLst>
                                    <p:cond delay="0"/>
                                  </p:stCondLst>
                                  <p:childTnLst>
                                    <p:set>
                                      <p:cBhvr>
                                        <p:cTn id="673" dur="1" fill="hold">
                                          <p:stCondLst>
                                            <p:cond delay="0"/>
                                          </p:stCondLst>
                                        </p:cTn>
                                        <p:tgtEl>
                                          <p:spTgt spid="10"/>
                                        </p:tgtEl>
                                        <p:attrNameLst>
                                          <p:attrName>style.visibility</p:attrName>
                                        </p:attrNameLst>
                                      </p:cBhvr>
                                      <p:to>
                                        <p:strVal val="visible"/>
                                      </p:to>
                                    </p:set>
                                    <p:animEffect transition="in" filter="fade">
                                      <p:cBhvr>
                                        <p:cTn id="674" dur="500"/>
                                        <p:tgtEl>
                                          <p:spTgt spid="10"/>
                                        </p:tgtEl>
                                      </p:cBhvr>
                                    </p:animEffect>
                                  </p:childTnLst>
                                </p:cTn>
                              </p:par>
                              <p:par>
                                <p:cTn id="675" presetID="10" presetClass="entr" presetSubtype="0" fill="hold" nodeType="withEffect">
                                  <p:stCondLst>
                                    <p:cond delay="0"/>
                                  </p:stCondLst>
                                  <p:childTnLst>
                                    <p:set>
                                      <p:cBhvr>
                                        <p:cTn id="676" dur="1" fill="hold">
                                          <p:stCondLst>
                                            <p:cond delay="0"/>
                                          </p:stCondLst>
                                        </p:cTn>
                                        <p:tgtEl>
                                          <p:spTgt spid="11"/>
                                        </p:tgtEl>
                                        <p:attrNameLst>
                                          <p:attrName>style.visibility</p:attrName>
                                        </p:attrNameLst>
                                      </p:cBhvr>
                                      <p:to>
                                        <p:strVal val="visible"/>
                                      </p:to>
                                    </p:set>
                                    <p:animEffect transition="in" filter="fade">
                                      <p:cBhvr>
                                        <p:cTn id="677" dur="500"/>
                                        <p:tgtEl>
                                          <p:spTgt spid="11"/>
                                        </p:tgtEl>
                                      </p:cBhvr>
                                    </p:animEffect>
                                  </p:childTnLst>
                                </p:cTn>
                              </p:par>
                              <p:par>
                                <p:cTn id="678" presetID="10" presetClass="entr" presetSubtype="0" fill="hold" nodeType="withEffect">
                                  <p:stCondLst>
                                    <p:cond delay="0"/>
                                  </p:stCondLst>
                                  <p:childTnLst>
                                    <p:set>
                                      <p:cBhvr>
                                        <p:cTn id="679" dur="1" fill="hold">
                                          <p:stCondLst>
                                            <p:cond delay="0"/>
                                          </p:stCondLst>
                                        </p:cTn>
                                        <p:tgtEl>
                                          <p:spTgt spid="12"/>
                                        </p:tgtEl>
                                        <p:attrNameLst>
                                          <p:attrName>style.visibility</p:attrName>
                                        </p:attrNameLst>
                                      </p:cBhvr>
                                      <p:to>
                                        <p:strVal val="visible"/>
                                      </p:to>
                                    </p:set>
                                    <p:animEffect transition="in" filter="fade">
                                      <p:cBhvr>
                                        <p:cTn id="680" dur="500"/>
                                        <p:tgtEl>
                                          <p:spTgt spid="12"/>
                                        </p:tgtEl>
                                      </p:cBhvr>
                                    </p:animEffect>
                                  </p:childTnLst>
                                </p:cTn>
                              </p:par>
                              <p:par>
                                <p:cTn id="681" presetID="10" presetClass="entr" presetSubtype="0" fill="hold" nodeType="withEffect">
                                  <p:stCondLst>
                                    <p:cond delay="0"/>
                                  </p:stCondLst>
                                  <p:childTnLst>
                                    <p:set>
                                      <p:cBhvr>
                                        <p:cTn id="682" dur="1" fill="hold">
                                          <p:stCondLst>
                                            <p:cond delay="0"/>
                                          </p:stCondLst>
                                        </p:cTn>
                                        <p:tgtEl>
                                          <p:spTgt spid="21"/>
                                        </p:tgtEl>
                                        <p:attrNameLst>
                                          <p:attrName>style.visibility</p:attrName>
                                        </p:attrNameLst>
                                      </p:cBhvr>
                                      <p:to>
                                        <p:strVal val="visible"/>
                                      </p:to>
                                    </p:set>
                                    <p:animEffect transition="in" filter="fade">
                                      <p:cBhvr>
                                        <p:cTn id="683" dur="500"/>
                                        <p:tgtEl>
                                          <p:spTgt spid="21"/>
                                        </p:tgtEl>
                                      </p:cBhvr>
                                    </p:animEffect>
                                  </p:childTnLst>
                                </p:cTn>
                              </p:par>
                              <p:par>
                                <p:cTn id="684" presetID="10" presetClass="entr" presetSubtype="0" fill="hold" nodeType="withEffect">
                                  <p:stCondLst>
                                    <p:cond delay="0"/>
                                  </p:stCondLst>
                                  <p:childTnLst>
                                    <p:set>
                                      <p:cBhvr>
                                        <p:cTn id="685" dur="1" fill="hold">
                                          <p:stCondLst>
                                            <p:cond delay="0"/>
                                          </p:stCondLst>
                                        </p:cTn>
                                        <p:tgtEl>
                                          <p:spTgt spid="23"/>
                                        </p:tgtEl>
                                        <p:attrNameLst>
                                          <p:attrName>style.visibility</p:attrName>
                                        </p:attrNameLst>
                                      </p:cBhvr>
                                      <p:to>
                                        <p:strVal val="visible"/>
                                      </p:to>
                                    </p:set>
                                    <p:animEffect transition="in" filter="fade">
                                      <p:cBhvr>
                                        <p:cTn id="686" dur="500"/>
                                        <p:tgtEl>
                                          <p:spTgt spid="23"/>
                                        </p:tgtEl>
                                      </p:cBhvr>
                                    </p:animEffect>
                                  </p:childTnLst>
                                </p:cTn>
                              </p:par>
                              <p:par>
                                <p:cTn id="687" presetID="10" presetClass="entr" presetSubtype="0" fill="hold" nodeType="withEffect">
                                  <p:stCondLst>
                                    <p:cond delay="0"/>
                                  </p:stCondLst>
                                  <p:childTnLst>
                                    <p:set>
                                      <p:cBhvr>
                                        <p:cTn id="688" dur="1" fill="hold">
                                          <p:stCondLst>
                                            <p:cond delay="0"/>
                                          </p:stCondLst>
                                        </p:cTn>
                                        <p:tgtEl>
                                          <p:spTgt spid="26"/>
                                        </p:tgtEl>
                                        <p:attrNameLst>
                                          <p:attrName>style.visibility</p:attrName>
                                        </p:attrNameLst>
                                      </p:cBhvr>
                                      <p:to>
                                        <p:strVal val="visible"/>
                                      </p:to>
                                    </p:set>
                                    <p:animEffect transition="in" filter="fade">
                                      <p:cBhvr>
                                        <p:cTn id="689" dur="500"/>
                                        <p:tgtEl>
                                          <p:spTgt spid="26"/>
                                        </p:tgtEl>
                                      </p:cBhvr>
                                    </p:animEffect>
                                  </p:childTnLst>
                                </p:cTn>
                              </p:par>
                              <p:par>
                                <p:cTn id="690" presetID="10" presetClass="entr" presetSubtype="0" fill="hold" nodeType="withEffect">
                                  <p:stCondLst>
                                    <p:cond delay="0"/>
                                  </p:stCondLst>
                                  <p:childTnLst>
                                    <p:set>
                                      <p:cBhvr>
                                        <p:cTn id="691" dur="1" fill="hold">
                                          <p:stCondLst>
                                            <p:cond delay="0"/>
                                          </p:stCondLst>
                                        </p:cTn>
                                        <p:tgtEl>
                                          <p:spTgt spid="27"/>
                                        </p:tgtEl>
                                        <p:attrNameLst>
                                          <p:attrName>style.visibility</p:attrName>
                                        </p:attrNameLst>
                                      </p:cBhvr>
                                      <p:to>
                                        <p:strVal val="visible"/>
                                      </p:to>
                                    </p:set>
                                    <p:animEffect transition="in" filter="fade">
                                      <p:cBhvr>
                                        <p:cTn id="692" dur="500"/>
                                        <p:tgtEl>
                                          <p:spTgt spid="27"/>
                                        </p:tgtEl>
                                      </p:cBhvr>
                                    </p:animEffect>
                                  </p:childTnLst>
                                </p:cTn>
                              </p:par>
                              <p:par>
                                <p:cTn id="693" presetID="10" presetClass="entr" presetSubtype="0" fill="hold" nodeType="withEffect">
                                  <p:stCondLst>
                                    <p:cond delay="0"/>
                                  </p:stCondLst>
                                  <p:childTnLst>
                                    <p:set>
                                      <p:cBhvr>
                                        <p:cTn id="694" dur="1" fill="hold">
                                          <p:stCondLst>
                                            <p:cond delay="0"/>
                                          </p:stCondLst>
                                        </p:cTn>
                                        <p:tgtEl>
                                          <p:spTgt spid="29"/>
                                        </p:tgtEl>
                                        <p:attrNameLst>
                                          <p:attrName>style.visibility</p:attrName>
                                        </p:attrNameLst>
                                      </p:cBhvr>
                                      <p:to>
                                        <p:strVal val="visible"/>
                                      </p:to>
                                    </p:set>
                                    <p:animEffect transition="in" filter="fade">
                                      <p:cBhvr>
                                        <p:cTn id="695" dur="500"/>
                                        <p:tgtEl>
                                          <p:spTgt spid="29"/>
                                        </p:tgtEl>
                                      </p:cBhvr>
                                    </p:animEffect>
                                  </p:childTnLst>
                                </p:cTn>
                              </p:par>
                              <p:par>
                                <p:cTn id="696" presetID="10" presetClass="entr" presetSubtype="0" fill="hold" nodeType="withEffect">
                                  <p:stCondLst>
                                    <p:cond delay="0"/>
                                  </p:stCondLst>
                                  <p:childTnLst>
                                    <p:set>
                                      <p:cBhvr>
                                        <p:cTn id="697" dur="1" fill="hold">
                                          <p:stCondLst>
                                            <p:cond delay="0"/>
                                          </p:stCondLst>
                                        </p:cTn>
                                        <p:tgtEl>
                                          <p:spTgt spid="30"/>
                                        </p:tgtEl>
                                        <p:attrNameLst>
                                          <p:attrName>style.visibility</p:attrName>
                                        </p:attrNameLst>
                                      </p:cBhvr>
                                      <p:to>
                                        <p:strVal val="visible"/>
                                      </p:to>
                                    </p:set>
                                    <p:animEffect transition="in" filter="fade">
                                      <p:cBhvr>
                                        <p:cTn id="698" dur="500"/>
                                        <p:tgtEl>
                                          <p:spTgt spid="30"/>
                                        </p:tgtEl>
                                      </p:cBhvr>
                                    </p:animEffect>
                                  </p:childTnLst>
                                </p:cTn>
                              </p:par>
                              <p:par>
                                <p:cTn id="699" presetID="10" presetClass="entr" presetSubtype="0" fill="hold" nodeType="withEffect">
                                  <p:stCondLst>
                                    <p:cond delay="0"/>
                                  </p:stCondLst>
                                  <p:childTnLst>
                                    <p:set>
                                      <p:cBhvr>
                                        <p:cTn id="700" dur="1" fill="hold">
                                          <p:stCondLst>
                                            <p:cond delay="0"/>
                                          </p:stCondLst>
                                        </p:cTn>
                                        <p:tgtEl>
                                          <p:spTgt spid="31"/>
                                        </p:tgtEl>
                                        <p:attrNameLst>
                                          <p:attrName>style.visibility</p:attrName>
                                        </p:attrNameLst>
                                      </p:cBhvr>
                                      <p:to>
                                        <p:strVal val="visible"/>
                                      </p:to>
                                    </p:set>
                                    <p:animEffect transition="in" filter="fade">
                                      <p:cBhvr>
                                        <p:cTn id="701" dur="500"/>
                                        <p:tgtEl>
                                          <p:spTgt spid="31"/>
                                        </p:tgtEl>
                                      </p:cBhvr>
                                    </p:animEffect>
                                  </p:childTnLst>
                                </p:cTn>
                              </p:par>
                            </p:childTnLst>
                          </p:cTn>
                        </p:par>
                      </p:childTnLst>
                    </p:cTn>
                  </p:par>
                </p:childTnLst>
              </p:cTn>
              <p:nextCondLst>
                <p:cond evt="onClick" delay="0">
                  <p:tgtEl>
                    <p:spTgt spid="28"/>
                  </p:tgtEl>
                </p:cond>
              </p:nextCondLst>
            </p:seq>
            <p:seq concurrent="1" nextAc="seek">
              <p:cTn id="702" restart="whenNotActive" fill="hold" evtFilter="cancelBubble" nodeType="interactiveSeq">
                <p:stCondLst>
                  <p:cond evt="onClick" delay="0">
                    <p:tgtEl>
                      <p:spTgt spid="29"/>
                    </p:tgtEl>
                  </p:cond>
                </p:stCondLst>
                <p:endSync evt="end" delay="0">
                  <p:rtn val="all"/>
                </p:endSync>
                <p:childTnLst>
                  <p:par>
                    <p:cTn id="703" fill="hold">
                      <p:stCondLst>
                        <p:cond delay="0"/>
                      </p:stCondLst>
                      <p:childTnLst>
                        <p:par>
                          <p:cTn id="704" fill="hold">
                            <p:stCondLst>
                              <p:cond delay="0"/>
                            </p:stCondLst>
                            <p:childTnLst>
                              <p:par>
                                <p:cTn id="705" presetID="10" presetClass="exit" presetSubtype="0" fill="hold" nodeType="clickEffect">
                                  <p:stCondLst>
                                    <p:cond delay="0"/>
                                  </p:stCondLst>
                                  <p:childTnLst>
                                    <p:animEffect transition="out" filter="fade">
                                      <p:cBhvr>
                                        <p:cTn id="706" dur="500"/>
                                        <p:tgtEl>
                                          <p:spTgt spid="10"/>
                                        </p:tgtEl>
                                      </p:cBhvr>
                                    </p:animEffect>
                                    <p:set>
                                      <p:cBhvr>
                                        <p:cTn id="707" dur="1" fill="hold">
                                          <p:stCondLst>
                                            <p:cond delay="499"/>
                                          </p:stCondLst>
                                        </p:cTn>
                                        <p:tgtEl>
                                          <p:spTgt spid="10"/>
                                        </p:tgtEl>
                                        <p:attrNameLst>
                                          <p:attrName>style.visibility</p:attrName>
                                        </p:attrNameLst>
                                      </p:cBhvr>
                                      <p:to>
                                        <p:strVal val="hidden"/>
                                      </p:to>
                                    </p:set>
                                  </p:childTnLst>
                                </p:cTn>
                              </p:par>
                              <p:par>
                                <p:cTn id="708" presetID="10" presetClass="exit" presetSubtype="0" fill="hold" nodeType="withEffect">
                                  <p:stCondLst>
                                    <p:cond delay="0"/>
                                  </p:stCondLst>
                                  <p:childTnLst>
                                    <p:animEffect transition="out" filter="fade">
                                      <p:cBhvr>
                                        <p:cTn id="709" dur="500"/>
                                        <p:tgtEl>
                                          <p:spTgt spid="11"/>
                                        </p:tgtEl>
                                      </p:cBhvr>
                                    </p:animEffect>
                                    <p:set>
                                      <p:cBhvr>
                                        <p:cTn id="710" dur="1" fill="hold">
                                          <p:stCondLst>
                                            <p:cond delay="499"/>
                                          </p:stCondLst>
                                        </p:cTn>
                                        <p:tgtEl>
                                          <p:spTgt spid="11"/>
                                        </p:tgtEl>
                                        <p:attrNameLst>
                                          <p:attrName>style.visibility</p:attrName>
                                        </p:attrNameLst>
                                      </p:cBhvr>
                                      <p:to>
                                        <p:strVal val="hidden"/>
                                      </p:to>
                                    </p:set>
                                  </p:childTnLst>
                                </p:cTn>
                              </p:par>
                              <p:par>
                                <p:cTn id="711" presetID="10" presetClass="exit" presetSubtype="0" fill="hold" nodeType="withEffect">
                                  <p:stCondLst>
                                    <p:cond delay="0"/>
                                  </p:stCondLst>
                                  <p:childTnLst>
                                    <p:animEffect transition="out" filter="fade">
                                      <p:cBhvr>
                                        <p:cTn id="712" dur="500"/>
                                        <p:tgtEl>
                                          <p:spTgt spid="12"/>
                                        </p:tgtEl>
                                      </p:cBhvr>
                                    </p:animEffect>
                                    <p:set>
                                      <p:cBhvr>
                                        <p:cTn id="713" dur="1" fill="hold">
                                          <p:stCondLst>
                                            <p:cond delay="499"/>
                                          </p:stCondLst>
                                        </p:cTn>
                                        <p:tgtEl>
                                          <p:spTgt spid="12"/>
                                        </p:tgtEl>
                                        <p:attrNameLst>
                                          <p:attrName>style.visibility</p:attrName>
                                        </p:attrNameLst>
                                      </p:cBhvr>
                                      <p:to>
                                        <p:strVal val="hidden"/>
                                      </p:to>
                                    </p:set>
                                  </p:childTnLst>
                                </p:cTn>
                              </p:par>
                              <p:par>
                                <p:cTn id="714" presetID="10" presetClass="exit" presetSubtype="0" fill="hold" nodeType="withEffect">
                                  <p:stCondLst>
                                    <p:cond delay="0"/>
                                  </p:stCondLst>
                                  <p:childTnLst>
                                    <p:animEffect transition="out" filter="fade">
                                      <p:cBhvr>
                                        <p:cTn id="715" dur="500"/>
                                        <p:tgtEl>
                                          <p:spTgt spid="21"/>
                                        </p:tgtEl>
                                      </p:cBhvr>
                                    </p:animEffect>
                                    <p:set>
                                      <p:cBhvr>
                                        <p:cTn id="716" dur="1" fill="hold">
                                          <p:stCondLst>
                                            <p:cond delay="499"/>
                                          </p:stCondLst>
                                        </p:cTn>
                                        <p:tgtEl>
                                          <p:spTgt spid="21"/>
                                        </p:tgtEl>
                                        <p:attrNameLst>
                                          <p:attrName>style.visibility</p:attrName>
                                        </p:attrNameLst>
                                      </p:cBhvr>
                                      <p:to>
                                        <p:strVal val="hidden"/>
                                      </p:to>
                                    </p:set>
                                  </p:childTnLst>
                                </p:cTn>
                              </p:par>
                              <p:par>
                                <p:cTn id="717" presetID="10" presetClass="exit" presetSubtype="0" fill="hold" nodeType="withEffect">
                                  <p:stCondLst>
                                    <p:cond delay="0"/>
                                  </p:stCondLst>
                                  <p:childTnLst>
                                    <p:animEffect transition="out" filter="fade">
                                      <p:cBhvr>
                                        <p:cTn id="718" dur="500"/>
                                        <p:tgtEl>
                                          <p:spTgt spid="23"/>
                                        </p:tgtEl>
                                      </p:cBhvr>
                                    </p:animEffect>
                                    <p:set>
                                      <p:cBhvr>
                                        <p:cTn id="719" dur="1" fill="hold">
                                          <p:stCondLst>
                                            <p:cond delay="499"/>
                                          </p:stCondLst>
                                        </p:cTn>
                                        <p:tgtEl>
                                          <p:spTgt spid="23"/>
                                        </p:tgtEl>
                                        <p:attrNameLst>
                                          <p:attrName>style.visibility</p:attrName>
                                        </p:attrNameLst>
                                      </p:cBhvr>
                                      <p:to>
                                        <p:strVal val="hidden"/>
                                      </p:to>
                                    </p:set>
                                  </p:childTnLst>
                                </p:cTn>
                              </p:par>
                              <p:par>
                                <p:cTn id="720" presetID="10" presetClass="exit" presetSubtype="0" fill="hold" nodeType="withEffect">
                                  <p:stCondLst>
                                    <p:cond delay="0"/>
                                  </p:stCondLst>
                                  <p:childTnLst>
                                    <p:animEffect transition="out" filter="fade">
                                      <p:cBhvr>
                                        <p:cTn id="721" dur="500"/>
                                        <p:tgtEl>
                                          <p:spTgt spid="26"/>
                                        </p:tgtEl>
                                      </p:cBhvr>
                                    </p:animEffect>
                                    <p:set>
                                      <p:cBhvr>
                                        <p:cTn id="722" dur="1" fill="hold">
                                          <p:stCondLst>
                                            <p:cond delay="499"/>
                                          </p:stCondLst>
                                        </p:cTn>
                                        <p:tgtEl>
                                          <p:spTgt spid="26"/>
                                        </p:tgtEl>
                                        <p:attrNameLst>
                                          <p:attrName>style.visibility</p:attrName>
                                        </p:attrNameLst>
                                      </p:cBhvr>
                                      <p:to>
                                        <p:strVal val="hidden"/>
                                      </p:to>
                                    </p:set>
                                  </p:childTnLst>
                                </p:cTn>
                              </p:par>
                              <p:par>
                                <p:cTn id="723" presetID="10" presetClass="exit" presetSubtype="0" fill="hold" nodeType="withEffect">
                                  <p:stCondLst>
                                    <p:cond delay="0"/>
                                  </p:stCondLst>
                                  <p:childTnLst>
                                    <p:animEffect transition="out" filter="fade">
                                      <p:cBhvr>
                                        <p:cTn id="724" dur="500"/>
                                        <p:tgtEl>
                                          <p:spTgt spid="27"/>
                                        </p:tgtEl>
                                      </p:cBhvr>
                                    </p:animEffect>
                                    <p:set>
                                      <p:cBhvr>
                                        <p:cTn id="725" dur="1" fill="hold">
                                          <p:stCondLst>
                                            <p:cond delay="499"/>
                                          </p:stCondLst>
                                        </p:cTn>
                                        <p:tgtEl>
                                          <p:spTgt spid="27"/>
                                        </p:tgtEl>
                                        <p:attrNameLst>
                                          <p:attrName>style.visibility</p:attrName>
                                        </p:attrNameLst>
                                      </p:cBhvr>
                                      <p:to>
                                        <p:strVal val="hidden"/>
                                      </p:to>
                                    </p:set>
                                  </p:childTnLst>
                                </p:cTn>
                              </p:par>
                              <p:par>
                                <p:cTn id="726" presetID="10" presetClass="exit" presetSubtype="0" fill="hold" nodeType="withEffect">
                                  <p:stCondLst>
                                    <p:cond delay="0"/>
                                  </p:stCondLst>
                                  <p:childTnLst>
                                    <p:animEffect transition="out" filter="fade">
                                      <p:cBhvr>
                                        <p:cTn id="727" dur="500"/>
                                        <p:tgtEl>
                                          <p:spTgt spid="28"/>
                                        </p:tgtEl>
                                      </p:cBhvr>
                                    </p:animEffect>
                                    <p:set>
                                      <p:cBhvr>
                                        <p:cTn id="728" dur="1" fill="hold">
                                          <p:stCondLst>
                                            <p:cond delay="499"/>
                                          </p:stCondLst>
                                        </p:cTn>
                                        <p:tgtEl>
                                          <p:spTgt spid="28"/>
                                        </p:tgtEl>
                                        <p:attrNameLst>
                                          <p:attrName>style.visibility</p:attrName>
                                        </p:attrNameLst>
                                      </p:cBhvr>
                                      <p:to>
                                        <p:strVal val="hidden"/>
                                      </p:to>
                                    </p:set>
                                  </p:childTnLst>
                                </p:cTn>
                              </p:par>
                              <p:par>
                                <p:cTn id="729" presetID="10" presetClass="exit" presetSubtype="0" fill="hold" nodeType="withEffect">
                                  <p:stCondLst>
                                    <p:cond delay="0"/>
                                  </p:stCondLst>
                                  <p:childTnLst>
                                    <p:animEffect transition="out" filter="fade">
                                      <p:cBhvr>
                                        <p:cTn id="730" dur="500"/>
                                        <p:tgtEl>
                                          <p:spTgt spid="30"/>
                                        </p:tgtEl>
                                      </p:cBhvr>
                                    </p:animEffect>
                                    <p:set>
                                      <p:cBhvr>
                                        <p:cTn id="731" dur="1" fill="hold">
                                          <p:stCondLst>
                                            <p:cond delay="499"/>
                                          </p:stCondLst>
                                        </p:cTn>
                                        <p:tgtEl>
                                          <p:spTgt spid="30"/>
                                        </p:tgtEl>
                                        <p:attrNameLst>
                                          <p:attrName>style.visibility</p:attrName>
                                        </p:attrNameLst>
                                      </p:cBhvr>
                                      <p:to>
                                        <p:strVal val="hidden"/>
                                      </p:to>
                                    </p:set>
                                  </p:childTnLst>
                                </p:cTn>
                              </p:par>
                              <p:par>
                                <p:cTn id="732" presetID="10" presetClass="exit" presetSubtype="0" fill="hold" nodeType="withEffect">
                                  <p:stCondLst>
                                    <p:cond delay="0"/>
                                  </p:stCondLst>
                                  <p:childTnLst>
                                    <p:animEffect transition="out" filter="fade">
                                      <p:cBhvr>
                                        <p:cTn id="733" dur="500"/>
                                        <p:tgtEl>
                                          <p:spTgt spid="31"/>
                                        </p:tgtEl>
                                      </p:cBhvr>
                                    </p:animEffect>
                                    <p:set>
                                      <p:cBhvr>
                                        <p:cTn id="734" dur="1" fill="hold">
                                          <p:stCondLst>
                                            <p:cond delay="499"/>
                                          </p:stCondLst>
                                        </p:cTn>
                                        <p:tgtEl>
                                          <p:spTgt spid="31"/>
                                        </p:tgtEl>
                                        <p:attrNameLst>
                                          <p:attrName>style.visibility</p:attrName>
                                        </p:attrNameLst>
                                      </p:cBhvr>
                                      <p:to>
                                        <p:strVal val="hidden"/>
                                      </p:to>
                                    </p:set>
                                  </p:childTnLst>
                                </p:cTn>
                              </p:par>
                              <p:par>
                                <p:cTn id="735" presetID="6" presetClass="emph" presetSubtype="0" fill="hold" nodeType="withEffect">
                                  <p:stCondLst>
                                    <p:cond delay="0"/>
                                  </p:stCondLst>
                                  <p:childTnLst>
                                    <p:animScale>
                                      <p:cBhvr>
                                        <p:cTn id="736" dur="2000" fill="hold"/>
                                        <p:tgtEl>
                                          <p:spTgt spid="29"/>
                                        </p:tgtEl>
                                      </p:cBhvr>
                                      <p:by x="200000" y="200000"/>
                                    </p:animScale>
                                  </p:childTnLst>
                                </p:cTn>
                              </p:par>
                              <p:par>
                                <p:cTn id="737" presetID="42" presetClass="path" presetSubtype="0" accel="50000" decel="50000" fill="hold" nodeType="withEffect">
                                  <p:stCondLst>
                                    <p:cond delay="0"/>
                                  </p:stCondLst>
                                  <p:childTnLst>
                                    <p:animMotion origin="layout" path="M 3.61111E-6 8.64198E-7 L -0.46424 0.2037 " pathEditMode="relative" rAng="0" ptsTypes="AA">
                                      <p:cBhvr>
                                        <p:cTn id="738" dur="2000" fill="hold"/>
                                        <p:tgtEl>
                                          <p:spTgt spid="29"/>
                                        </p:tgtEl>
                                        <p:attrNameLst>
                                          <p:attrName>ppt_x</p:attrName>
                                          <p:attrName>ppt_y</p:attrName>
                                        </p:attrNameLst>
                                      </p:cBhvr>
                                      <p:rCtr x="-23212" y="10185"/>
                                    </p:animMotion>
                                  </p:childTnLst>
                                </p:cTn>
                              </p:par>
                            </p:childTnLst>
                          </p:cTn>
                        </p:par>
                        <p:par>
                          <p:cTn id="739" fill="hold">
                            <p:stCondLst>
                              <p:cond delay="2000"/>
                            </p:stCondLst>
                            <p:childTnLst>
                              <p:par>
                                <p:cTn id="740" presetID="10" presetClass="entr" presetSubtype="0" fill="hold" grpId="0" nodeType="afterEffect">
                                  <p:stCondLst>
                                    <p:cond delay="0"/>
                                  </p:stCondLst>
                                  <p:childTnLst>
                                    <p:set>
                                      <p:cBhvr>
                                        <p:cTn id="741" dur="1" fill="hold">
                                          <p:stCondLst>
                                            <p:cond delay="0"/>
                                          </p:stCondLst>
                                        </p:cTn>
                                        <p:tgtEl>
                                          <p:spTgt spid="50"/>
                                        </p:tgtEl>
                                        <p:attrNameLst>
                                          <p:attrName>style.visibility</p:attrName>
                                        </p:attrNameLst>
                                      </p:cBhvr>
                                      <p:to>
                                        <p:strVal val="visible"/>
                                      </p:to>
                                    </p:set>
                                    <p:animEffect transition="in" filter="fade">
                                      <p:cBhvr>
                                        <p:cTn id="742" dur="500"/>
                                        <p:tgtEl>
                                          <p:spTgt spid="50"/>
                                        </p:tgtEl>
                                      </p:cBhvr>
                                    </p:animEffect>
                                  </p:childTnLst>
                                </p:cTn>
                              </p:par>
                            </p:childTnLst>
                          </p:cTn>
                        </p:par>
                      </p:childTnLst>
                    </p:cTn>
                  </p:par>
                  <p:par>
                    <p:cTn id="743" fill="hold">
                      <p:stCondLst>
                        <p:cond delay="indefinite"/>
                      </p:stCondLst>
                      <p:childTnLst>
                        <p:par>
                          <p:cTn id="744" fill="hold">
                            <p:stCondLst>
                              <p:cond delay="0"/>
                            </p:stCondLst>
                            <p:childTnLst>
                              <p:par>
                                <p:cTn id="745" presetID="6" presetClass="emph" presetSubtype="0" fill="hold" nodeType="clickEffect">
                                  <p:stCondLst>
                                    <p:cond delay="0"/>
                                  </p:stCondLst>
                                  <p:childTnLst>
                                    <p:animScale>
                                      <p:cBhvr>
                                        <p:cTn id="746" dur="2000" fill="hold"/>
                                        <p:tgtEl>
                                          <p:spTgt spid="29"/>
                                        </p:tgtEl>
                                      </p:cBhvr>
                                      <p:by x="50000" y="50000"/>
                                    </p:animScale>
                                  </p:childTnLst>
                                </p:cTn>
                              </p:par>
                              <p:par>
                                <p:cTn id="747" presetID="42" presetClass="path" presetSubtype="0" accel="50000" decel="50000" fill="hold" nodeType="withEffect">
                                  <p:stCondLst>
                                    <p:cond delay="0"/>
                                  </p:stCondLst>
                                  <p:childTnLst>
                                    <p:animMotion origin="layout" path="M -0.46424 0.2037 L 3.61111E-6 8.64198E-7 " pathEditMode="relative" rAng="0" ptsTypes="AA">
                                      <p:cBhvr>
                                        <p:cTn id="748" dur="2000" fill="hold"/>
                                        <p:tgtEl>
                                          <p:spTgt spid="29"/>
                                        </p:tgtEl>
                                        <p:attrNameLst>
                                          <p:attrName>ppt_x</p:attrName>
                                          <p:attrName>ppt_y</p:attrName>
                                        </p:attrNameLst>
                                      </p:cBhvr>
                                      <p:rCtr x="23212" y="-10185"/>
                                    </p:animMotion>
                                  </p:childTnLst>
                                </p:cTn>
                              </p:par>
                              <p:par>
                                <p:cTn id="749" presetID="10" presetClass="exit" presetSubtype="0" fill="hold" grpId="1" nodeType="withEffect">
                                  <p:stCondLst>
                                    <p:cond delay="0"/>
                                  </p:stCondLst>
                                  <p:childTnLst>
                                    <p:animEffect transition="out" filter="fade">
                                      <p:cBhvr>
                                        <p:cTn id="750" dur="2000"/>
                                        <p:tgtEl>
                                          <p:spTgt spid="50"/>
                                        </p:tgtEl>
                                      </p:cBhvr>
                                    </p:animEffect>
                                    <p:set>
                                      <p:cBhvr>
                                        <p:cTn id="751" dur="1" fill="hold">
                                          <p:stCondLst>
                                            <p:cond delay="1999"/>
                                          </p:stCondLst>
                                        </p:cTn>
                                        <p:tgtEl>
                                          <p:spTgt spid="50"/>
                                        </p:tgtEl>
                                        <p:attrNameLst>
                                          <p:attrName>style.visibility</p:attrName>
                                        </p:attrNameLst>
                                      </p:cBhvr>
                                      <p:to>
                                        <p:strVal val="hidden"/>
                                      </p:to>
                                    </p:set>
                                  </p:childTnLst>
                                </p:cTn>
                              </p:par>
                            </p:childTnLst>
                          </p:cTn>
                        </p:par>
                        <p:par>
                          <p:cTn id="752" fill="hold">
                            <p:stCondLst>
                              <p:cond delay="2000"/>
                            </p:stCondLst>
                            <p:childTnLst>
                              <p:par>
                                <p:cTn id="753" presetID="10" presetClass="entr" presetSubtype="0" fill="hold" nodeType="afterEffect">
                                  <p:stCondLst>
                                    <p:cond delay="0"/>
                                  </p:stCondLst>
                                  <p:childTnLst>
                                    <p:set>
                                      <p:cBhvr>
                                        <p:cTn id="754" dur="1" fill="hold">
                                          <p:stCondLst>
                                            <p:cond delay="0"/>
                                          </p:stCondLst>
                                        </p:cTn>
                                        <p:tgtEl>
                                          <p:spTgt spid="10"/>
                                        </p:tgtEl>
                                        <p:attrNameLst>
                                          <p:attrName>style.visibility</p:attrName>
                                        </p:attrNameLst>
                                      </p:cBhvr>
                                      <p:to>
                                        <p:strVal val="visible"/>
                                      </p:to>
                                    </p:set>
                                    <p:animEffect transition="in" filter="fade">
                                      <p:cBhvr>
                                        <p:cTn id="755" dur="500"/>
                                        <p:tgtEl>
                                          <p:spTgt spid="10"/>
                                        </p:tgtEl>
                                      </p:cBhvr>
                                    </p:animEffect>
                                  </p:childTnLst>
                                </p:cTn>
                              </p:par>
                              <p:par>
                                <p:cTn id="756" presetID="10" presetClass="entr" presetSubtype="0" fill="hold" nodeType="withEffect">
                                  <p:stCondLst>
                                    <p:cond delay="0"/>
                                  </p:stCondLst>
                                  <p:childTnLst>
                                    <p:set>
                                      <p:cBhvr>
                                        <p:cTn id="757" dur="1" fill="hold">
                                          <p:stCondLst>
                                            <p:cond delay="0"/>
                                          </p:stCondLst>
                                        </p:cTn>
                                        <p:tgtEl>
                                          <p:spTgt spid="11"/>
                                        </p:tgtEl>
                                        <p:attrNameLst>
                                          <p:attrName>style.visibility</p:attrName>
                                        </p:attrNameLst>
                                      </p:cBhvr>
                                      <p:to>
                                        <p:strVal val="visible"/>
                                      </p:to>
                                    </p:set>
                                    <p:animEffect transition="in" filter="fade">
                                      <p:cBhvr>
                                        <p:cTn id="758" dur="500"/>
                                        <p:tgtEl>
                                          <p:spTgt spid="11"/>
                                        </p:tgtEl>
                                      </p:cBhvr>
                                    </p:animEffect>
                                  </p:childTnLst>
                                </p:cTn>
                              </p:par>
                              <p:par>
                                <p:cTn id="759" presetID="10" presetClass="entr" presetSubtype="0" fill="hold" nodeType="withEffect">
                                  <p:stCondLst>
                                    <p:cond delay="0"/>
                                  </p:stCondLst>
                                  <p:childTnLst>
                                    <p:set>
                                      <p:cBhvr>
                                        <p:cTn id="760" dur="1" fill="hold">
                                          <p:stCondLst>
                                            <p:cond delay="0"/>
                                          </p:stCondLst>
                                        </p:cTn>
                                        <p:tgtEl>
                                          <p:spTgt spid="12"/>
                                        </p:tgtEl>
                                        <p:attrNameLst>
                                          <p:attrName>style.visibility</p:attrName>
                                        </p:attrNameLst>
                                      </p:cBhvr>
                                      <p:to>
                                        <p:strVal val="visible"/>
                                      </p:to>
                                    </p:set>
                                    <p:animEffect transition="in" filter="fade">
                                      <p:cBhvr>
                                        <p:cTn id="761" dur="500"/>
                                        <p:tgtEl>
                                          <p:spTgt spid="12"/>
                                        </p:tgtEl>
                                      </p:cBhvr>
                                    </p:animEffect>
                                  </p:childTnLst>
                                </p:cTn>
                              </p:par>
                              <p:par>
                                <p:cTn id="762" presetID="10" presetClass="entr" presetSubtype="0" fill="hold" nodeType="withEffect">
                                  <p:stCondLst>
                                    <p:cond delay="0"/>
                                  </p:stCondLst>
                                  <p:childTnLst>
                                    <p:set>
                                      <p:cBhvr>
                                        <p:cTn id="763" dur="1" fill="hold">
                                          <p:stCondLst>
                                            <p:cond delay="0"/>
                                          </p:stCondLst>
                                        </p:cTn>
                                        <p:tgtEl>
                                          <p:spTgt spid="21"/>
                                        </p:tgtEl>
                                        <p:attrNameLst>
                                          <p:attrName>style.visibility</p:attrName>
                                        </p:attrNameLst>
                                      </p:cBhvr>
                                      <p:to>
                                        <p:strVal val="visible"/>
                                      </p:to>
                                    </p:set>
                                    <p:animEffect transition="in" filter="fade">
                                      <p:cBhvr>
                                        <p:cTn id="764" dur="500"/>
                                        <p:tgtEl>
                                          <p:spTgt spid="21"/>
                                        </p:tgtEl>
                                      </p:cBhvr>
                                    </p:animEffect>
                                  </p:childTnLst>
                                </p:cTn>
                              </p:par>
                              <p:par>
                                <p:cTn id="765" presetID="10" presetClass="entr" presetSubtype="0" fill="hold" nodeType="withEffect">
                                  <p:stCondLst>
                                    <p:cond delay="0"/>
                                  </p:stCondLst>
                                  <p:childTnLst>
                                    <p:set>
                                      <p:cBhvr>
                                        <p:cTn id="766" dur="1" fill="hold">
                                          <p:stCondLst>
                                            <p:cond delay="0"/>
                                          </p:stCondLst>
                                        </p:cTn>
                                        <p:tgtEl>
                                          <p:spTgt spid="23"/>
                                        </p:tgtEl>
                                        <p:attrNameLst>
                                          <p:attrName>style.visibility</p:attrName>
                                        </p:attrNameLst>
                                      </p:cBhvr>
                                      <p:to>
                                        <p:strVal val="visible"/>
                                      </p:to>
                                    </p:set>
                                    <p:animEffect transition="in" filter="fade">
                                      <p:cBhvr>
                                        <p:cTn id="767" dur="500"/>
                                        <p:tgtEl>
                                          <p:spTgt spid="23"/>
                                        </p:tgtEl>
                                      </p:cBhvr>
                                    </p:animEffect>
                                  </p:childTnLst>
                                </p:cTn>
                              </p:par>
                              <p:par>
                                <p:cTn id="768" presetID="10" presetClass="entr" presetSubtype="0" fill="hold" nodeType="withEffect">
                                  <p:stCondLst>
                                    <p:cond delay="0"/>
                                  </p:stCondLst>
                                  <p:childTnLst>
                                    <p:set>
                                      <p:cBhvr>
                                        <p:cTn id="769" dur="1" fill="hold">
                                          <p:stCondLst>
                                            <p:cond delay="0"/>
                                          </p:stCondLst>
                                        </p:cTn>
                                        <p:tgtEl>
                                          <p:spTgt spid="26"/>
                                        </p:tgtEl>
                                        <p:attrNameLst>
                                          <p:attrName>style.visibility</p:attrName>
                                        </p:attrNameLst>
                                      </p:cBhvr>
                                      <p:to>
                                        <p:strVal val="visible"/>
                                      </p:to>
                                    </p:set>
                                    <p:animEffect transition="in" filter="fade">
                                      <p:cBhvr>
                                        <p:cTn id="770" dur="500"/>
                                        <p:tgtEl>
                                          <p:spTgt spid="26"/>
                                        </p:tgtEl>
                                      </p:cBhvr>
                                    </p:animEffect>
                                  </p:childTnLst>
                                </p:cTn>
                              </p:par>
                              <p:par>
                                <p:cTn id="771" presetID="10" presetClass="entr" presetSubtype="0" fill="hold" nodeType="withEffect">
                                  <p:stCondLst>
                                    <p:cond delay="0"/>
                                  </p:stCondLst>
                                  <p:childTnLst>
                                    <p:set>
                                      <p:cBhvr>
                                        <p:cTn id="772" dur="1" fill="hold">
                                          <p:stCondLst>
                                            <p:cond delay="0"/>
                                          </p:stCondLst>
                                        </p:cTn>
                                        <p:tgtEl>
                                          <p:spTgt spid="27"/>
                                        </p:tgtEl>
                                        <p:attrNameLst>
                                          <p:attrName>style.visibility</p:attrName>
                                        </p:attrNameLst>
                                      </p:cBhvr>
                                      <p:to>
                                        <p:strVal val="visible"/>
                                      </p:to>
                                    </p:set>
                                    <p:animEffect transition="in" filter="fade">
                                      <p:cBhvr>
                                        <p:cTn id="773" dur="500"/>
                                        <p:tgtEl>
                                          <p:spTgt spid="27"/>
                                        </p:tgtEl>
                                      </p:cBhvr>
                                    </p:animEffect>
                                  </p:childTnLst>
                                </p:cTn>
                              </p:par>
                              <p:par>
                                <p:cTn id="774" presetID="10" presetClass="entr" presetSubtype="0" fill="hold" nodeType="withEffect">
                                  <p:stCondLst>
                                    <p:cond delay="0"/>
                                  </p:stCondLst>
                                  <p:childTnLst>
                                    <p:set>
                                      <p:cBhvr>
                                        <p:cTn id="775" dur="1" fill="hold">
                                          <p:stCondLst>
                                            <p:cond delay="0"/>
                                          </p:stCondLst>
                                        </p:cTn>
                                        <p:tgtEl>
                                          <p:spTgt spid="28"/>
                                        </p:tgtEl>
                                        <p:attrNameLst>
                                          <p:attrName>style.visibility</p:attrName>
                                        </p:attrNameLst>
                                      </p:cBhvr>
                                      <p:to>
                                        <p:strVal val="visible"/>
                                      </p:to>
                                    </p:set>
                                    <p:animEffect transition="in" filter="fade">
                                      <p:cBhvr>
                                        <p:cTn id="776" dur="500"/>
                                        <p:tgtEl>
                                          <p:spTgt spid="28"/>
                                        </p:tgtEl>
                                      </p:cBhvr>
                                    </p:animEffect>
                                  </p:childTnLst>
                                </p:cTn>
                              </p:par>
                              <p:par>
                                <p:cTn id="777" presetID="10" presetClass="entr" presetSubtype="0" fill="hold" nodeType="withEffect">
                                  <p:stCondLst>
                                    <p:cond delay="0"/>
                                  </p:stCondLst>
                                  <p:childTnLst>
                                    <p:set>
                                      <p:cBhvr>
                                        <p:cTn id="778" dur="1" fill="hold">
                                          <p:stCondLst>
                                            <p:cond delay="0"/>
                                          </p:stCondLst>
                                        </p:cTn>
                                        <p:tgtEl>
                                          <p:spTgt spid="30"/>
                                        </p:tgtEl>
                                        <p:attrNameLst>
                                          <p:attrName>style.visibility</p:attrName>
                                        </p:attrNameLst>
                                      </p:cBhvr>
                                      <p:to>
                                        <p:strVal val="visible"/>
                                      </p:to>
                                    </p:set>
                                    <p:animEffect transition="in" filter="fade">
                                      <p:cBhvr>
                                        <p:cTn id="779" dur="500"/>
                                        <p:tgtEl>
                                          <p:spTgt spid="30"/>
                                        </p:tgtEl>
                                      </p:cBhvr>
                                    </p:animEffect>
                                  </p:childTnLst>
                                </p:cTn>
                              </p:par>
                              <p:par>
                                <p:cTn id="780" presetID="10" presetClass="entr" presetSubtype="0" fill="hold" nodeType="withEffect">
                                  <p:stCondLst>
                                    <p:cond delay="0"/>
                                  </p:stCondLst>
                                  <p:childTnLst>
                                    <p:set>
                                      <p:cBhvr>
                                        <p:cTn id="781" dur="1" fill="hold">
                                          <p:stCondLst>
                                            <p:cond delay="0"/>
                                          </p:stCondLst>
                                        </p:cTn>
                                        <p:tgtEl>
                                          <p:spTgt spid="31"/>
                                        </p:tgtEl>
                                        <p:attrNameLst>
                                          <p:attrName>style.visibility</p:attrName>
                                        </p:attrNameLst>
                                      </p:cBhvr>
                                      <p:to>
                                        <p:strVal val="visible"/>
                                      </p:to>
                                    </p:set>
                                    <p:animEffect transition="in" filter="fade">
                                      <p:cBhvr>
                                        <p:cTn id="782" dur="500"/>
                                        <p:tgtEl>
                                          <p:spTgt spid="31"/>
                                        </p:tgtEl>
                                      </p:cBhvr>
                                    </p:animEffect>
                                  </p:childTnLst>
                                </p:cTn>
                              </p:par>
                            </p:childTnLst>
                          </p:cTn>
                        </p:par>
                      </p:childTnLst>
                    </p:cTn>
                  </p:par>
                </p:childTnLst>
              </p:cTn>
              <p:nextCondLst>
                <p:cond evt="onClick" delay="0">
                  <p:tgtEl>
                    <p:spTgt spid="29"/>
                  </p:tgtEl>
                </p:cond>
              </p:nextCondLst>
            </p:seq>
            <p:seq concurrent="1" nextAc="seek">
              <p:cTn id="783" restart="whenNotActive" fill="hold" evtFilter="cancelBubble" nodeType="interactiveSeq">
                <p:stCondLst>
                  <p:cond evt="onClick" delay="0">
                    <p:tgtEl>
                      <p:spTgt spid="30"/>
                    </p:tgtEl>
                  </p:cond>
                </p:stCondLst>
                <p:endSync evt="end" delay="0">
                  <p:rtn val="all"/>
                </p:endSync>
                <p:childTnLst>
                  <p:par>
                    <p:cTn id="784" fill="hold">
                      <p:stCondLst>
                        <p:cond delay="0"/>
                      </p:stCondLst>
                      <p:childTnLst>
                        <p:par>
                          <p:cTn id="785" fill="hold">
                            <p:stCondLst>
                              <p:cond delay="0"/>
                            </p:stCondLst>
                            <p:childTnLst>
                              <p:par>
                                <p:cTn id="786" presetID="10" presetClass="exit" presetSubtype="0" fill="hold" nodeType="clickEffect">
                                  <p:stCondLst>
                                    <p:cond delay="0"/>
                                  </p:stCondLst>
                                  <p:childTnLst>
                                    <p:animEffect transition="out" filter="fade">
                                      <p:cBhvr>
                                        <p:cTn id="787" dur="500"/>
                                        <p:tgtEl>
                                          <p:spTgt spid="10"/>
                                        </p:tgtEl>
                                      </p:cBhvr>
                                    </p:animEffect>
                                    <p:set>
                                      <p:cBhvr>
                                        <p:cTn id="788" dur="1" fill="hold">
                                          <p:stCondLst>
                                            <p:cond delay="499"/>
                                          </p:stCondLst>
                                        </p:cTn>
                                        <p:tgtEl>
                                          <p:spTgt spid="10"/>
                                        </p:tgtEl>
                                        <p:attrNameLst>
                                          <p:attrName>style.visibility</p:attrName>
                                        </p:attrNameLst>
                                      </p:cBhvr>
                                      <p:to>
                                        <p:strVal val="hidden"/>
                                      </p:to>
                                    </p:set>
                                  </p:childTnLst>
                                </p:cTn>
                              </p:par>
                              <p:par>
                                <p:cTn id="789" presetID="10" presetClass="exit" presetSubtype="0" fill="hold" nodeType="withEffect">
                                  <p:stCondLst>
                                    <p:cond delay="0"/>
                                  </p:stCondLst>
                                  <p:childTnLst>
                                    <p:animEffect transition="out" filter="fade">
                                      <p:cBhvr>
                                        <p:cTn id="790" dur="500"/>
                                        <p:tgtEl>
                                          <p:spTgt spid="11"/>
                                        </p:tgtEl>
                                      </p:cBhvr>
                                    </p:animEffect>
                                    <p:set>
                                      <p:cBhvr>
                                        <p:cTn id="791" dur="1" fill="hold">
                                          <p:stCondLst>
                                            <p:cond delay="499"/>
                                          </p:stCondLst>
                                        </p:cTn>
                                        <p:tgtEl>
                                          <p:spTgt spid="11"/>
                                        </p:tgtEl>
                                        <p:attrNameLst>
                                          <p:attrName>style.visibility</p:attrName>
                                        </p:attrNameLst>
                                      </p:cBhvr>
                                      <p:to>
                                        <p:strVal val="hidden"/>
                                      </p:to>
                                    </p:set>
                                  </p:childTnLst>
                                </p:cTn>
                              </p:par>
                              <p:par>
                                <p:cTn id="792" presetID="10" presetClass="exit" presetSubtype="0" fill="hold" nodeType="withEffect">
                                  <p:stCondLst>
                                    <p:cond delay="0"/>
                                  </p:stCondLst>
                                  <p:childTnLst>
                                    <p:animEffect transition="out" filter="fade">
                                      <p:cBhvr>
                                        <p:cTn id="793" dur="500"/>
                                        <p:tgtEl>
                                          <p:spTgt spid="12"/>
                                        </p:tgtEl>
                                      </p:cBhvr>
                                    </p:animEffect>
                                    <p:set>
                                      <p:cBhvr>
                                        <p:cTn id="794" dur="1" fill="hold">
                                          <p:stCondLst>
                                            <p:cond delay="499"/>
                                          </p:stCondLst>
                                        </p:cTn>
                                        <p:tgtEl>
                                          <p:spTgt spid="12"/>
                                        </p:tgtEl>
                                        <p:attrNameLst>
                                          <p:attrName>style.visibility</p:attrName>
                                        </p:attrNameLst>
                                      </p:cBhvr>
                                      <p:to>
                                        <p:strVal val="hidden"/>
                                      </p:to>
                                    </p:set>
                                  </p:childTnLst>
                                </p:cTn>
                              </p:par>
                              <p:par>
                                <p:cTn id="795" presetID="10" presetClass="exit" presetSubtype="0" fill="hold" nodeType="withEffect">
                                  <p:stCondLst>
                                    <p:cond delay="0"/>
                                  </p:stCondLst>
                                  <p:childTnLst>
                                    <p:animEffect transition="out" filter="fade">
                                      <p:cBhvr>
                                        <p:cTn id="796" dur="500"/>
                                        <p:tgtEl>
                                          <p:spTgt spid="21"/>
                                        </p:tgtEl>
                                      </p:cBhvr>
                                    </p:animEffect>
                                    <p:set>
                                      <p:cBhvr>
                                        <p:cTn id="797" dur="1" fill="hold">
                                          <p:stCondLst>
                                            <p:cond delay="499"/>
                                          </p:stCondLst>
                                        </p:cTn>
                                        <p:tgtEl>
                                          <p:spTgt spid="21"/>
                                        </p:tgtEl>
                                        <p:attrNameLst>
                                          <p:attrName>style.visibility</p:attrName>
                                        </p:attrNameLst>
                                      </p:cBhvr>
                                      <p:to>
                                        <p:strVal val="hidden"/>
                                      </p:to>
                                    </p:set>
                                  </p:childTnLst>
                                </p:cTn>
                              </p:par>
                              <p:par>
                                <p:cTn id="798" presetID="10" presetClass="exit" presetSubtype="0" fill="hold" nodeType="withEffect">
                                  <p:stCondLst>
                                    <p:cond delay="0"/>
                                  </p:stCondLst>
                                  <p:childTnLst>
                                    <p:animEffect transition="out" filter="fade">
                                      <p:cBhvr>
                                        <p:cTn id="799" dur="500"/>
                                        <p:tgtEl>
                                          <p:spTgt spid="23"/>
                                        </p:tgtEl>
                                      </p:cBhvr>
                                    </p:animEffect>
                                    <p:set>
                                      <p:cBhvr>
                                        <p:cTn id="800" dur="1" fill="hold">
                                          <p:stCondLst>
                                            <p:cond delay="499"/>
                                          </p:stCondLst>
                                        </p:cTn>
                                        <p:tgtEl>
                                          <p:spTgt spid="23"/>
                                        </p:tgtEl>
                                        <p:attrNameLst>
                                          <p:attrName>style.visibility</p:attrName>
                                        </p:attrNameLst>
                                      </p:cBhvr>
                                      <p:to>
                                        <p:strVal val="hidden"/>
                                      </p:to>
                                    </p:set>
                                  </p:childTnLst>
                                </p:cTn>
                              </p:par>
                              <p:par>
                                <p:cTn id="801" presetID="10" presetClass="exit" presetSubtype="0" fill="hold" nodeType="withEffect">
                                  <p:stCondLst>
                                    <p:cond delay="0"/>
                                  </p:stCondLst>
                                  <p:childTnLst>
                                    <p:animEffect transition="out" filter="fade">
                                      <p:cBhvr>
                                        <p:cTn id="802" dur="500"/>
                                        <p:tgtEl>
                                          <p:spTgt spid="26"/>
                                        </p:tgtEl>
                                      </p:cBhvr>
                                    </p:animEffect>
                                    <p:set>
                                      <p:cBhvr>
                                        <p:cTn id="803" dur="1" fill="hold">
                                          <p:stCondLst>
                                            <p:cond delay="499"/>
                                          </p:stCondLst>
                                        </p:cTn>
                                        <p:tgtEl>
                                          <p:spTgt spid="26"/>
                                        </p:tgtEl>
                                        <p:attrNameLst>
                                          <p:attrName>style.visibility</p:attrName>
                                        </p:attrNameLst>
                                      </p:cBhvr>
                                      <p:to>
                                        <p:strVal val="hidden"/>
                                      </p:to>
                                    </p:set>
                                  </p:childTnLst>
                                </p:cTn>
                              </p:par>
                              <p:par>
                                <p:cTn id="804" presetID="10" presetClass="exit" presetSubtype="0" fill="hold" nodeType="withEffect">
                                  <p:stCondLst>
                                    <p:cond delay="0"/>
                                  </p:stCondLst>
                                  <p:childTnLst>
                                    <p:animEffect transition="out" filter="fade">
                                      <p:cBhvr>
                                        <p:cTn id="805" dur="500"/>
                                        <p:tgtEl>
                                          <p:spTgt spid="27"/>
                                        </p:tgtEl>
                                      </p:cBhvr>
                                    </p:animEffect>
                                    <p:set>
                                      <p:cBhvr>
                                        <p:cTn id="806" dur="1" fill="hold">
                                          <p:stCondLst>
                                            <p:cond delay="499"/>
                                          </p:stCondLst>
                                        </p:cTn>
                                        <p:tgtEl>
                                          <p:spTgt spid="27"/>
                                        </p:tgtEl>
                                        <p:attrNameLst>
                                          <p:attrName>style.visibility</p:attrName>
                                        </p:attrNameLst>
                                      </p:cBhvr>
                                      <p:to>
                                        <p:strVal val="hidden"/>
                                      </p:to>
                                    </p:set>
                                  </p:childTnLst>
                                </p:cTn>
                              </p:par>
                              <p:par>
                                <p:cTn id="807" presetID="10" presetClass="exit" presetSubtype="0" fill="hold" nodeType="withEffect">
                                  <p:stCondLst>
                                    <p:cond delay="0"/>
                                  </p:stCondLst>
                                  <p:childTnLst>
                                    <p:animEffect transition="out" filter="fade">
                                      <p:cBhvr>
                                        <p:cTn id="808" dur="500"/>
                                        <p:tgtEl>
                                          <p:spTgt spid="28"/>
                                        </p:tgtEl>
                                      </p:cBhvr>
                                    </p:animEffect>
                                    <p:set>
                                      <p:cBhvr>
                                        <p:cTn id="809" dur="1" fill="hold">
                                          <p:stCondLst>
                                            <p:cond delay="499"/>
                                          </p:stCondLst>
                                        </p:cTn>
                                        <p:tgtEl>
                                          <p:spTgt spid="28"/>
                                        </p:tgtEl>
                                        <p:attrNameLst>
                                          <p:attrName>style.visibility</p:attrName>
                                        </p:attrNameLst>
                                      </p:cBhvr>
                                      <p:to>
                                        <p:strVal val="hidden"/>
                                      </p:to>
                                    </p:set>
                                  </p:childTnLst>
                                </p:cTn>
                              </p:par>
                              <p:par>
                                <p:cTn id="810" presetID="10" presetClass="exit" presetSubtype="0" fill="hold" nodeType="withEffect">
                                  <p:stCondLst>
                                    <p:cond delay="0"/>
                                  </p:stCondLst>
                                  <p:childTnLst>
                                    <p:animEffect transition="out" filter="fade">
                                      <p:cBhvr>
                                        <p:cTn id="811" dur="500"/>
                                        <p:tgtEl>
                                          <p:spTgt spid="29"/>
                                        </p:tgtEl>
                                      </p:cBhvr>
                                    </p:animEffect>
                                    <p:set>
                                      <p:cBhvr>
                                        <p:cTn id="812" dur="1" fill="hold">
                                          <p:stCondLst>
                                            <p:cond delay="499"/>
                                          </p:stCondLst>
                                        </p:cTn>
                                        <p:tgtEl>
                                          <p:spTgt spid="29"/>
                                        </p:tgtEl>
                                        <p:attrNameLst>
                                          <p:attrName>style.visibility</p:attrName>
                                        </p:attrNameLst>
                                      </p:cBhvr>
                                      <p:to>
                                        <p:strVal val="hidden"/>
                                      </p:to>
                                    </p:set>
                                  </p:childTnLst>
                                </p:cTn>
                              </p:par>
                              <p:par>
                                <p:cTn id="813" presetID="10" presetClass="exit" presetSubtype="0" fill="hold" nodeType="withEffect">
                                  <p:stCondLst>
                                    <p:cond delay="0"/>
                                  </p:stCondLst>
                                  <p:childTnLst>
                                    <p:animEffect transition="out" filter="fade">
                                      <p:cBhvr>
                                        <p:cTn id="814" dur="500"/>
                                        <p:tgtEl>
                                          <p:spTgt spid="31"/>
                                        </p:tgtEl>
                                      </p:cBhvr>
                                    </p:animEffect>
                                    <p:set>
                                      <p:cBhvr>
                                        <p:cTn id="815" dur="1" fill="hold">
                                          <p:stCondLst>
                                            <p:cond delay="499"/>
                                          </p:stCondLst>
                                        </p:cTn>
                                        <p:tgtEl>
                                          <p:spTgt spid="31"/>
                                        </p:tgtEl>
                                        <p:attrNameLst>
                                          <p:attrName>style.visibility</p:attrName>
                                        </p:attrNameLst>
                                      </p:cBhvr>
                                      <p:to>
                                        <p:strVal val="hidden"/>
                                      </p:to>
                                    </p:set>
                                  </p:childTnLst>
                                </p:cTn>
                              </p:par>
                              <p:par>
                                <p:cTn id="816" presetID="6" presetClass="emph" presetSubtype="0" fill="hold" nodeType="withEffect">
                                  <p:stCondLst>
                                    <p:cond delay="0"/>
                                  </p:stCondLst>
                                  <p:childTnLst>
                                    <p:animScale>
                                      <p:cBhvr>
                                        <p:cTn id="817" dur="2000" fill="hold"/>
                                        <p:tgtEl>
                                          <p:spTgt spid="30"/>
                                        </p:tgtEl>
                                      </p:cBhvr>
                                      <p:by x="200000" y="200000"/>
                                    </p:animScale>
                                  </p:childTnLst>
                                </p:cTn>
                              </p:par>
                              <p:par>
                                <p:cTn id="818" presetID="42" presetClass="path" presetSubtype="0" accel="50000" decel="50000" fill="hold" nodeType="withEffect">
                                  <p:stCondLst>
                                    <p:cond delay="0"/>
                                  </p:stCondLst>
                                  <p:childTnLst>
                                    <p:animMotion origin="layout" path="M -4.72222E-6 -7.40741E-7 L -0.59913 0.24815 " pathEditMode="relative" rAng="0" ptsTypes="AA">
                                      <p:cBhvr>
                                        <p:cTn id="819" dur="2000" fill="hold"/>
                                        <p:tgtEl>
                                          <p:spTgt spid="30"/>
                                        </p:tgtEl>
                                        <p:attrNameLst>
                                          <p:attrName>ppt_x</p:attrName>
                                          <p:attrName>ppt_y</p:attrName>
                                        </p:attrNameLst>
                                      </p:cBhvr>
                                      <p:rCtr x="-29965" y="12407"/>
                                    </p:animMotion>
                                  </p:childTnLst>
                                </p:cTn>
                              </p:par>
                            </p:childTnLst>
                          </p:cTn>
                        </p:par>
                        <p:par>
                          <p:cTn id="820" fill="hold">
                            <p:stCondLst>
                              <p:cond delay="2000"/>
                            </p:stCondLst>
                            <p:childTnLst>
                              <p:par>
                                <p:cTn id="821" presetID="10" presetClass="entr" presetSubtype="0" fill="hold" grpId="0" nodeType="afterEffect">
                                  <p:stCondLst>
                                    <p:cond delay="0"/>
                                  </p:stCondLst>
                                  <p:childTnLst>
                                    <p:set>
                                      <p:cBhvr>
                                        <p:cTn id="822" dur="1" fill="hold">
                                          <p:stCondLst>
                                            <p:cond delay="0"/>
                                          </p:stCondLst>
                                        </p:cTn>
                                        <p:tgtEl>
                                          <p:spTgt spid="51"/>
                                        </p:tgtEl>
                                        <p:attrNameLst>
                                          <p:attrName>style.visibility</p:attrName>
                                        </p:attrNameLst>
                                      </p:cBhvr>
                                      <p:to>
                                        <p:strVal val="visible"/>
                                      </p:to>
                                    </p:set>
                                    <p:animEffect transition="in" filter="fade">
                                      <p:cBhvr>
                                        <p:cTn id="823" dur="500"/>
                                        <p:tgtEl>
                                          <p:spTgt spid="51"/>
                                        </p:tgtEl>
                                      </p:cBhvr>
                                    </p:animEffect>
                                  </p:childTnLst>
                                </p:cTn>
                              </p:par>
                            </p:childTnLst>
                          </p:cTn>
                        </p:par>
                      </p:childTnLst>
                    </p:cTn>
                  </p:par>
                  <p:par>
                    <p:cTn id="824" fill="hold">
                      <p:stCondLst>
                        <p:cond delay="indefinite"/>
                      </p:stCondLst>
                      <p:childTnLst>
                        <p:par>
                          <p:cTn id="825" fill="hold">
                            <p:stCondLst>
                              <p:cond delay="0"/>
                            </p:stCondLst>
                            <p:childTnLst>
                              <p:par>
                                <p:cTn id="826" presetID="42" presetClass="path" presetSubtype="0" accel="50000" decel="50000" fill="hold" nodeType="clickEffect">
                                  <p:stCondLst>
                                    <p:cond delay="0"/>
                                  </p:stCondLst>
                                  <p:childTnLst>
                                    <p:animMotion origin="layout" path="M -0.59913 0.24815 L -4.72222E-6 -7.40741E-7 " pathEditMode="relative" rAng="0" ptsTypes="AA">
                                      <p:cBhvr>
                                        <p:cTn id="827" dur="2000" fill="hold"/>
                                        <p:tgtEl>
                                          <p:spTgt spid="30"/>
                                        </p:tgtEl>
                                        <p:attrNameLst>
                                          <p:attrName>ppt_x</p:attrName>
                                          <p:attrName>ppt_y</p:attrName>
                                        </p:attrNameLst>
                                      </p:cBhvr>
                                      <p:rCtr x="29948" y="-12407"/>
                                    </p:animMotion>
                                  </p:childTnLst>
                                </p:cTn>
                              </p:par>
                              <p:par>
                                <p:cTn id="828" presetID="6" presetClass="emph" presetSubtype="0" fill="hold" nodeType="withEffect">
                                  <p:stCondLst>
                                    <p:cond delay="0"/>
                                  </p:stCondLst>
                                  <p:childTnLst>
                                    <p:animScale>
                                      <p:cBhvr>
                                        <p:cTn id="829" dur="2000" fill="hold"/>
                                        <p:tgtEl>
                                          <p:spTgt spid="30"/>
                                        </p:tgtEl>
                                      </p:cBhvr>
                                      <p:by x="50000" y="50000"/>
                                    </p:animScale>
                                  </p:childTnLst>
                                </p:cTn>
                              </p:par>
                              <p:par>
                                <p:cTn id="830" presetID="10" presetClass="exit" presetSubtype="0" fill="hold" grpId="1" nodeType="withEffect">
                                  <p:stCondLst>
                                    <p:cond delay="0"/>
                                  </p:stCondLst>
                                  <p:childTnLst>
                                    <p:animEffect transition="out" filter="fade">
                                      <p:cBhvr>
                                        <p:cTn id="831" dur="2000"/>
                                        <p:tgtEl>
                                          <p:spTgt spid="51"/>
                                        </p:tgtEl>
                                      </p:cBhvr>
                                    </p:animEffect>
                                    <p:set>
                                      <p:cBhvr>
                                        <p:cTn id="832" dur="1" fill="hold">
                                          <p:stCondLst>
                                            <p:cond delay="1999"/>
                                          </p:stCondLst>
                                        </p:cTn>
                                        <p:tgtEl>
                                          <p:spTgt spid="51"/>
                                        </p:tgtEl>
                                        <p:attrNameLst>
                                          <p:attrName>style.visibility</p:attrName>
                                        </p:attrNameLst>
                                      </p:cBhvr>
                                      <p:to>
                                        <p:strVal val="hidden"/>
                                      </p:to>
                                    </p:set>
                                  </p:childTnLst>
                                </p:cTn>
                              </p:par>
                            </p:childTnLst>
                          </p:cTn>
                        </p:par>
                        <p:par>
                          <p:cTn id="833" fill="hold">
                            <p:stCondLst>
                              <p:cond delay="2000"/>
                            </p:stCondLst>
                            <p:childTnLst>
                              <p:par>
                                <p:cTn id="834" presetID="10" presetClass="entr" presetSubtype="0" fill="hold" nodeType="afterEffect">
                                  <p:stCondLst>
                                    <p:cond delay="0"/>
                                  </p:stCondLst>
                                  <p:childTnLst>
                                    <p:set>
                                      <p:cBhvr>
                                        <p:cTn id="835" dur="1" fill="hold">
                                          <p:stCondLst>
                                            <p:cond delay="0"/>
                                          </p:stCondLst>
                                        </p:cTn>
                                        <p:tgtEl>
                                          <p:spTgt spid="10"/>
                                        </p:tgtEl>
                                        <p:attrNameLst>
                                          <p:attrName>style.visibility</p:attrName>
                                        </p:attrNameLst>
                                      </p:cBhvr>
                                      <p:to>
                                        <p:strVal val="visible"/>
                                      </p:to>
                                    </p:set>
                                    <p:animEffect transition="in" filter="fade">
                                      <p:cBhvr>
                                        <p:cTn id="836" dur="500"/>
                                        <p:tgtEl>
                                          <p:spTgt spid="10"/>
                                        </p:tgtEl>
                                      </p:cBhvr>
                                    </p:animEffect>
                                  </p:childTnLst>
                                </p:cTn>
                              </p:par>
                              <p:par>
                                <p:cTn id="837" presetID="10" presetClass="entr" presetSubtype="0" fill="hold" nodeType="withEffect">
                                  <p:stCondLst>
                                    <p:cond delay="0"/>
                                  </p:stCondLst>
                                  <p:childTnLst>
                                    <p:set>
                                      <p:cBhvr>
                                        <p:cTn id="838" dur="1" fill="hold">
                                          <p:stCondLst>
                                            <p:cond delay="0"/>
                                          </p:stCondLst>
                                        </p:cTn>
                                        <p:tgtEl>
                                          <p:spTgt spid="11"/>
                                        </p:tgtEl>
                                        <p:attrNameLst>
                                          <p:attrName>style.visibility</p:attrName>
                                        </p:attrNameLst>
                                      </p:cBhvr>
                                      <p:to>
                                        <p:strVal val="visible"/>
                                      </p:to>
                                    </p:set>
                                    <p:animEffect transition="in" filter="fade">
                                      <p:cBhvr>
                                        <p:cTn id="839" dur="500"/>
                                        <p:tgtEl>
                                          <p:spTgt spid="11"/>
                                        </p:tgtEl>
                                      </p:cBhvr>
                                    </p:animEffect>
                                  </p:childTnLst>
                                </p:cTn>
                              </p:par>
                              <p:par>
                                <p:cTn id="840" presetID="10" presetClass="entr" presetSubtype="0" fill="hold" nodeType="withEffect">
                                  <p:stCondLst>
                                    <p:cond delay="0"/>
                                  </p:stCondLst>
                                  <p:childTnLst>
                                    <p:set>
                                      <p:cBhvr>
                                        <p:cTn id="841" dur="1" fill="hold">
                                          <p:stCondLst>
                                            <p:cond delay="0"/>
                                          </p:stCondLst>
                                        </p:cTn>
                                        <p:tgtEl>
                                          <p:spTgt spid="12"/>
                                        </p:tgtEl>
                                        <p:attrNameLst>
                                          <p:attrName>style.visibility</p:attrName>
                                        </p:attrNameLst>
                                      </p:cBhvr>
                                      <p:to>
                                        <p:strVal val="visible"/>
                                      </p:to>
                                    </p:set>
                                    <p:animEffect transition="in" filter="fade">
                                      <p:cBhvr>
                                        <p:cTn id="842" dur="500"/>
                                        <p:tgtEl>
                                          <p:spTgt spid="12"/>
                                        </p:tgtEl>
                                      </p:cBhvr>
                                    </p:animEffect>
                                  </p:childTnLst>
                                </p:cTn>
                              </p:par>
                              <p:par>
                                <p:cTn id="843" presetID="10" presetClass="entr" presetSubtype="0" fill="hold" nodeType="withEffect">
                                  <p:stCondLst>
                                    <p:cond delay="0"/>
                                  </p:stCondLst>
                                  <p:childTnLst>
                                    <p:set>
                                      <p:cBhvr>
                                        <p:cTn id="844" dur="1" fill="hold">
                                          <p:stCondLst>
                                            <p:cond delay="0"/>
                                          </p:stCondLst>
                                        </p:cTn>
                                        <p:tgtEl>
                                          <p:spTgt spid="21"/>
                                        </p:tgtEl>
                                        <p:attrNameLst>
                                          <p:attrName>style.visibility</p:attrName>
                                        </p:attrNameLst>
                                      </p:cBhvr>
                                      <p:to>
                                        <p:strVal val="visible"/>
                                      </p:to>
                                    </p:set>
                                    <p:animEffect transition="in" filter="fade">
                                      <p:cBhvr>
                                        <p:cTn id="845" dur="500"/>
                                        <p:tgtEl>
                                          <p:spTgt spid="21"/>
                                        </p:tgtEl>
                                      </p:cBhvr>
                                    </p:animEffect>
                                  </p:childTnLst>
                                </p:cTn>
                              </p:par>
                              <p:par>
                                <p:cTn id="846" presetID="10" presetClass="entr" presetSubtype="0" fill="hold" nodeType="withEffect">
                                  <p:stCondLst>
                                    <p:cond delay="0"/>
                                  </p:stCondLst>
                                  <p:childTnLst>
                                    <p:set>
                                      <p:cBhvr>
                                        <p:cTn id="847" dur="1" fill="hold">
                                          <p:stCondLst>
                                            <p:cond delay="0"/>
                                          </p:stCondLst>
                                        </p:cTn>
                                        <p:tgtEl>
                                          <p:spTgt spid="23"/>
                                        </p:tgtEl>
                                        <p:attrNameLst>
                                          <p:attrName>style.visibility</p:attrName>
                                        </p:attrNameLst>
                                      </p:cBhvr>
                                      <p:to>
                                        <p:strVal val="visible"/>
                                      </p:to>
                                    </p:set>
                                    <p:animEffect transition="in" filter="fade">
                                      <p:cBhvr>
                                        <p:cTn id="848" dur="500"/>
                                        <p:tgtEl>
                                          <p:spTgt spid="23"/>
                                        </p:tgtEl>
                                      </p:cBhvr>
                                    </p:animEffect>
                                  </p:childTnLst>
                                </p:cTn>
                              </p:par>
                              <p:par>
                                <p:cTn id="849" presetID="10" presetClass="entr" presetSubtype="0" fill="hold" nodeType="withEffect">
                                  <p:stCondLst>
                                    <p:cond delay="0"/>
                                  </p:stCondLst>
                                  <p:childTnLst>
                                    <p:set>
                                      <p:cBhvr>
                                        <p:cTn id="850" dur="1" fill="hold">
                                          <p:stCondLst>
                                            <p:cond delay="0"/>
                                          </p:stCondLst>
                                        </p:cTn>
                                        <p:tgtEl>
                                          <p:spTgt spid="26"/>
                                        </p:tgtEl>
                                        <p:attrNameLst>
                                          <p:attrName>style.visibility</p:attrName>
                                        </p:attrNameLst>
                                      </p:cBhvr>
                                      <p:to>
                                        <p:strVal val="visible"/>
                                      </p:to>
                                    </p:set>
                                    <p:animEffect transition="in" filter="fade">
                                      <p:cBhvr>
                                        <p:cTn id="851" dur="500"/>
                                        <p:tgtEl>
                                          <p:spTgt spid="26"/>
                                        </p:tgtEl>
                                      </p:cBhvr>
                                    </p:animEffect>
                                  </p:childTnLst>
                                </p:cTn>
                              </p:par>
                              <p:par>
                                <p:cTn id="852" presetID="10" presetClass="entr" presetSubtype="0" fill="hold" nodeType="withEffect">
                                  <p:stCondLst>
                                    <p:cond delay="0"/>
                                  </p:stCondLst>
                                  <p:childTnLst>
                                    <p:set>
                                      <p:cBhvr>
                                        <p:cTn id="853" dur="1" fill="hold">
                                          <p:stCondLst>
                                            <p:cond delay="0"/>
                                          </p:stCondLst>
                                        </p:cTn>
                                        <p:tgtEl>
                                          <p:spTgt spid="27"/>
                                        </p:tgtEl>
                                        <p:attrNameLst>
                                          <p:attrName>style.visibility</p:attrName>
                                        </p:attrNameLst>
                                      </p:cBhvr>
                                      <p:to>
                                        <p:strVal val="visible"/>
                                      </p:to>
                                    </p:set>
                                    <p:animEffect transition="in" filter="fade">
                                      <p:cBhvr>
                                        <p:cTn id="854" dur="500"/>
                                        <p:tgtEl>
                                          <p:spTgt spid="27"/>
                                        </p:tgtEl>
                                      </p:cBhvr>
                                    </p:animEffect>
                                  </p:childTnLst>
                                </p:cTn>
                              </p:par>
                              <p:par>
                                <p:cTn id="855" presetID="10" presetClass="entr" presetSubtype="0" fill="hold" nodeType="withEffect">
                                  <p:stCondLst>
                                    <p:cond delay="0"/>
                                  </p:stCondLst>
                                  <p:childTnLst>
                                    <p:set>
                                      <p:cBhvr>
                                        <p:cTn id="856" dur="1" fill="hold">
                                          <p:stCondLst>
                                            <p:cond delay="0"/>
                                          </p:stCondLst>
                                        </p:cTn>
                                        <p:tgtEl>
                                          <p:spTgt spid="28"/>
                                        </p:tgtEl>
                                        <p:attrNameLst>
                                          <p:attrName>style.visibility</p:attrName>
                                        </p:attrNameLst>
                                      </p:cBhvr>
                                      <p:to>
                                        <p:strVal val="visible"/>
                                      </p:to>
                                    </p:set>
                                    <p:animEffect transition="in" filter="fade">
                                      <p:cBhvr>
                                        <p:cTn id="857" dur="500"/>
                                        <p:tgtEl>
                                          <p:spTgt spid="28"/>
                                        </p:tgtEl>
                                      </p:cBhvr>
                                    </p:animEffect>
                                  </p:childTnLst>
                                </p:cTn>
                              </p:par>
                              <p:par>
                                <p:cTn id="858" presetID="10" presetClass="entr" presetSubtype="0" fill="hold" nodeType="withEffect">
                                  <p:stCondLst>
                                    <p:cond delay="0"/>
                                  </p:stCondLst>
                                  <p:childTnLst>
                                    <p:set>
                                      <p:cBhvr>
                                        <p:cTn id="859" dur="1" fill="hold">
                                          <p:stCondLst>
                                            <p:cond delay="0"/>
                                          </p:stCondLst>
                                        </p:cTn>
                                        <p:tgtEl>
                                          <p:spTgt spid="29"/>
                                        </p:tgtEl>
                                        <p:attrNameLst>
                                          <p:attrName>style.visibility</p:attrName>
                                        </p:attrNameLst>
                                      </p:cBhvr>
                                      <p:to>
                                        <p:strVal val="visible"/>
                                      </p:to>
                                    </p:set>
                                    <p:animEffect transition="in" filter="fade">
                                      <p:cBhvr>
                                        <p:cTn id="860" dur="500"/>
                                        <p:tgtEl>
                                          <p:spTgt spid="29"/>
                                        </p:tgtEl>
                                      </p:cBhvr>
                                    </p:animEffect>
                                  </p:childTnLst>
                                </p:cTn>
                              </p:par>
                              <p:par>
                                <p:cTn id="861" presetID="10" presetClass="entr" presetSubtype="0" fill="hold" nodeType="withEffect">
                                  <p:stCondLst>
                                    <p:cond delay="0"/>
                                  </p:stCondLst>
                                  <p:childTnLst>
                                    <p:set>
                                      <p:cBhvr>
                                        <p:cTn id="862" dur="1" fill="hold">
                                          <p:stCondLst>
                                            <p:cond delay="0"/>
                                          </p:stCondLst>
                                        </p:cTn>
                                        <p:tgtEl>
                                          <p:spTgt spid="31"/>
                                        </p:tgtEl>
                                        <p:attrNameLst>
                                          <p:attrName>style.visibility</p:attrName>
                                        </p:attrNameLst>
                                      </p:cBhvr>
                                      <p:to>
                                        <p:strVal val="visible"/>
                                      </p:to>
                                    </p:set>
                                    <p:animEffect transition="in" filter="fade">
                                      <p:cBhvr>
                                        <p:cTn id="863" dur="500"/>
                                        <p:tgtEl>
                                          <p:spTgt spid="31"/>
                                        </p:tgtEl>
                                      </p:cBhvr>
                                    </p:animEffect>
                                  </p:childTnLst>
                                </p:cTn>
                              </p:par>
                            </p:childTnLst>
                          </p:cTn>
                        </p:par>
                      </p:childTnLst>
                    </p:cTn>
                  </p:par>
                </p:childTnLst>
              </p:cTn>
              <p:nextCondLst>
                <p:cond evt="onClick" delay="0">
                  <p:tgtEl>
                    <p:spTgt spid="30"/>
                  </p:tgtEl>
                </p:cond>
              </p:nextCondLst>
            </p:seq>
            <p:seq concurrent="1" nextAc="seek">
              <p:cTn id="864" restart="whenNotActive" fill="hold" evtFilter="cancelBubble" nodeType="interactiveSeq">
                <p:stCondLst>
                  <p:cond evt="onClick" delay="0">
                    <p:tgtEl>
                      <p:spTgt spid="31"/>
                    </p:tgtEl>
                  </p:cond>
                </p:stCondLst>
                <p:endSync evt="end" delay="0">
                  <p:rtn val="all"/>
                </p:endSync>
                <p:childTnLst>
                  <p:par>
                    <p:cTn id="865" fill="hold">
                      <p:stCondLst>
                        <p:cond delay="0"/>
                      </p:stCondLst>
                      <p:childTnLst>
                        <p:par>
                          <p:cTn id="866" fill="hold">
                            <p:stCondLst>
                              <p:cond delay="0"/>
                            </p:stCondLst>
                            <p:childTnLst>
                              <p:par>
                                <p:cTn id="867" presetID="10" presetClass="exit" presetSubtype="0" fill="hold" nodeType="clickEffect">
                                  <p:stCondLst>
                                    <p:cond delay="0"/>
                                  </p:stCondLst>
                                  <p:childTnLst>
                                    <p:animEffect transition="out" filter="fade">
                                      <p:cBhvr>
                                        <p:cTn id="868" dur="500"/>
                                        <p:tgtEl>
                                          <p:spTgt spid="10"/>
                                        </p:tgtEl>
                                      </p:cBhvr>
                                    </p:animEffect>
                                    <p:set>
                                      <p:cBhvr>
                                        <p:cTn id="869" dur="1" fill="hold">
                                          <p:stCondLst>
                                            <p:cond delay="499"/>
                                          </p:stCondLst>
                                        </p:cTn>
                                        <p:tgtEl>
                                          <p:spTgt spid="10"/>
                                        </p:tgtEl>
                                        <p:attrNameLst>
                                          <p:attrName>style.visibility</p:attrName>
                                        </p:attrNameLst>
                                      </p:cBhvr>
                                      <p:to>
                                        <p:strVal val="hidden"/>
                                      </p:to>
                                    </p:set>
                                  </p:childTnLst>
                                </p:cTn>
                              </p:par>
                              <p:par>
                                <p:cTn id="870" presetID="10" presetClass="exit" presetSubtype="0" fill="hold" nodeType="withEffect">
                                  <p:stCondLst>
                                    <p:cond delay="0"/>
                                  </p:stCondLst>
                                  <p:childTnLst>
                                    <p:animEffect transition="out" filter="fade">
                                      <p:cBhvr>
                                        <p:cTn id="871" dur="500"/>
                                        <p:tgtEl>
                                          <p:spTgt spid="11"/>
                                        </p:tgtEl>
                                      </p:cBhvr>
                                    </p:animEffect>
                                    <p:set>
                                      <p:cBhvr>
                                        <p:cTn id="872" dur="1" fill="hold">
                                          <p:stCondLst>
                                            <p:cond delay="499"/>
                                          </p:stCondLst>
                                        </p:cTn>
                                        <p:tgtEl>
                                          <p:spTgt spid="11"/>
                                        </p:tgtEl>
                                        <p:attrNameLst>
                                          <p:attrName>style.visibility</p:attrName>
                                        </p:attrNameLst>
                                      </p:cBhvr>
                                      <p:to>
                                        <p:strVal val="hidden"/>
                                      </p:to>
                                    </p:set>
                                  </p:childTnLst>
                                </p:cTn>
                              </p:par>
                              <p:par>
                                <p:cTn id="873" presetID="10" presetClass="exit" presetSubtype="0" fill="hold" nodeType="withEffect">
                                  <p:stCondLst>
                                    <p:cond delay="0"/>
                                  </p:stCondLst>
                                  <p:childTnLst>
                                    <p:animEffect transition="out" filter="fade">
                                      <p:cBhvr>
                                        <p:cTn id="874" dur="500"/>
                                        <p:tgtEl>
                                          <p:spTgt spid="12"/>
                                        </p:tgtEl>
                                      </p:cBhvr>
                                    </p:animEffect>
                                    <p:set>
                                      <p:cBhvr>
                                        <p:cTn id="875" dur="1" fill="hold">
                                          <p:stCondLst>
                                            <p:cond delay="499"/>
                                          </p:stCondLst>
                                        </p:cTn>
                                        <p:tgtEl>
                                          <p:spTgt spid="12"/>
                                        </p:tgtEl>
                                        <p:attrNameLst>
                                          <p:attrName>style.visibility</p:attrName>
                                        </p:attrNameLst>
                                      </p:cBhvr>
                                      <p:to>
                                        <p:strVal val="hidden"/>
                                      </p:to>
                                    </p:set>
                                  </p:childTnLst>
                                </p:cTn>
                              </p:par>
                              <p:par>
                                <p:cTn id="876" presetID="10" presetClass="exit" presetSubtype="0" fill="hold" nodeType="withEffect">
                                  <p:stCondLst>
                                    <p:cond delay="0"/>
                                  </p:stCondLst>
                                  <p:childTnLst>
                                    <p:animEffect transition="out" filter="fade">
                                      <p:cBhvr>
                                        <p:cTn id="877" dur="500"/>
                                        <p:tgtEl>
                                          <p:spTgt spid="21"/>
                                        </p:tgtEl>
                                      </p:cBhvr>
                                    </p:animEffect>
                                    <p:set>
                                      <p:cBhvr>
                                        <p:cTn id="878" dur="1" fill="hold">
                                          <p:stCondLst>
                                            <p:cond delay="499"/>
                                          </p:stCondLst>
                                        </p:cTn>
                                        <p:tgtEl>
                                          <p:spTgt spid="21"/>
                                        </p:tgtEl>
                                        <p:attrNameLst>
                                          <p:attrName>style.visibility</p:attrName>
                                        </p:attrNameLst>
                                      </p:cBhvr>
                                      <p:to>
                                        <p:strVal val="hidden"/>
                                      </p:to>
                                    </p:set>
                                  </p:childTnLst>
                                </p:cTn>
                              </p:par>
                              <p:par>
                                <p:cTn id="879" presetID="10" presetClass="exit" presetSubtype="0" fill="hold" nodeType="withEffect">
                                  <p:stCondLst>
                                    <p:cond delay="0"/>
                                  </p:stCondLst>
                                  <p:childTnLst>
                                    <p:animEffect transition="out" filter="fade">
                                      <p:cBhvr>
                                        <p:cTn id="880" dur="500"/>
                                        <p:tgtEl>
                                          <p:spTgt spid="23"/>
                                        </p:tgtEl>
                                      </p:cBhvr>
                                    </p:animEffect>
                                    <p:set>
                                      <p:cBhvr>
                                        <p:cTn id="881" dur="1" fill="hold">
                                          <p:stCondLst>
                                            <p:cond delay="499"/>
                                          </p:stCondLst>
                                        </p:cTn>
                                        <p:tgtEl>
                                          <p:spTgt spid="23"/>
                                        </p:tgtEl>
                                        <p:attrNameLst>
                                          <p:attrName>style.visibility</p:attrName>
                                        </p:attrNameLst>
                                      </p:cBhvr>
                                      <p:to>
                                        <p:strVal val="hidden"/>
                                      </p:to>
                                    </p:set>
                                  </p:childTnLst>
                                </p:cTn>
                              </p:par>
                              <p:par>
                                <p:cTn id="882" presetID="10" presetClass="exit" presetSubtype="0" fill="hold" nodeType="withEffect">
                                  <p:stCondLst>
                                    <p:cond delay="0"/>
                                  </p:stCondLst>
                                  <p:childTnLst>
                                    <p:animEffect transition="out" filter="fade">
                                      <p:cBhvr>
                                        <p:cTn id="883" dur="500"/>
                                        <p:tgtEl>
                                          <p:spTgt spid="26"/>
                                        </p:tgtEl>
                                      </p:cBhvr>
                                    </p:animEffect>
                                    <p:set>
                                      <p:cBhvr>
                                        <p:cTn id="884" dur="1" fill="hold">
                                          <p:stCondLst>
                                            <p:cond delay="499"/>
                                          </p:stCondLst>
                                        </p:cTn>
                                        <p:tgtEl>
                                          <p:spTgt spid="26"/>
                                        </p:tgtEl>
                                        <p:attrNameLst>
                                          <p:attrName>style.visibility</p:attrName>
                                        </p:attrNameLst>
                                      </p:cBhvr>
                                      <p:to>
                                        <p:strVal val="hidden"/>
                                      </p:to>
                                    </p:set>
                                  </p:childTnLst>
                                </p:cTn>
                              </p:par>
                              <p:par>
                                <p:cTn id="885" presetID="10" presetClass="exit" presetSubtype="0" fill="hold" nodeType="withEffect">
                                  <p:stCondLst>
                                    <p:cond delay="0"/>
                                  </p:stCondLst>
                                  <p:childTnLst>
                                    <p:animEffect transition="out" filter="fade">
                                      <p:cBhvr>
                                        <p:cTn id="886" dur="500"/>
                                        <p:tgtEl>
                                          <p:spTgt spid="27"/>
                                        </p:tgtEl>
                                      </p:cBhvr>
                                    </p:animEffect>
                                    <p:set>
                                      <p:cBhvr>
                                        <p:cTn id="887" dur="1" fill="hold">
                                          <p:stCondLst>
                                            <p:cond delay="499"/>
                                          </p:stCondLst>
                                        </p:cTn>
                                        <p:tgtEl>
                                          <p:spTgt spid="27"/>
                                        </p:tgtEl>
                                        <p:attrNameLst>
                                          <p:attrName>style.visibility</p:attrName>
                                        </p:attrNameLst>
                                      </p:cBhvr>
                                      <p:to>
                                        <p:strVal val="hidden"/>
                                      </p:to>
                                    </p:set>
                                  </p:childTnLst>
                                </p:cTn>
                              </p:par>
                              <p:par>
                                <p:cTn id="888" presetID="10" presetClass="exit" presetSubtype="0" fill="hold" nodeType="withEffect">
                                  <p:stCondLst>
                                    <p:cond delay="0"/>
                                  </p:stCondLst>
                                  <p:childTnLst>
                                    <p:animEffect transition="out" filter="fade">
                                      <p:cBhvr>
                                        <p:cTn id="889" dur="500"/>
                                        <p:tgtEl>
                                          <p:spTgt spid="28"/>
                                        </p:tgtEl>
                                      </p:cBhvr>
                                    </p:animEffect>
                                    <p:set>
                                      <p:cBhvr>
                                        <p:cTn id="890" dur="1" fill="hold">
                                          <p:stCondLst>
                                            <p:cond delay="499"/>
                                          </p:stCondLst>
                                        </p:cTn>
                                        <p:tgtEl>
                                          <p:spTgt spid="28"/>
                                        </p:tgtEl>
                                        <p:attrNameLst>
                                          <p:attrName>style.visibility</p:attrName>
                                        </p:attrNameLst>
                                      </p:cBhvr>
                                      <p:to>
                                        <p:strVal val="hidden"/>
                                      </p:to>
                                    </p:set>
                                  </p:childTnLst>
                                </p:cTn>
                              </p:par>
                              <p:par>
                                <p:cTn id="891" presetID="10" presetClass="exit" presetSubtype="0" fill="hold" nodeType="withEffect">
                                  <p:stCondLst>
                                    <p:cond delay="0"/>
                                  </p:stCondLst>
                                  <p:childTnLst>
                                    <p:animEffect transition="out" filter="fade">
                                      <p:cBhvr>
                                        <p:cTn id="892" dur="500"/>
                                        <p:tgtEl>
                                          <p:spTgt spid="29"/>
                                        </p:tgtEl>
                                      </p:cBhvr>
                                    </p:animEffect>
                                    <p:set>
                                      <p:cBhvr>
                                        <p:cTn id="893" dur="1" fill="hold">
                                          <p:stCondLst>
                                            <p:cond delay="499"/>
                                          </p:stCondLst>
                                        </p:cTn>
                                        <p:tgtEl>
                                          <p:spTgt spid="29"/>
                                        </p:tgtEl>
                                        <p:attrNameLst>
                                          <p:attrName>style.visibility</p:attrName>
                                        </p:attrNameLst>
                                      </p:cBhvr>
                                      <p:to>
                                        <p:strVal val="hidden"/>
                                      </p:to>
                                    </p:set>
                                  </p:childTnLst>
                                </p:cTn>
                              </p:par>
                              <p:par>
                                <p:cTn id="894" presetID="10" presetClass="exit" presetSubtype="0" fill="hold" nodeType="withEffect">
                                  <p:stCondLst>
                                    <p:cond delay="0"/>
                                  </p:stCondLst>
                                  <p:childTnLst>
                                    <p:animEffect transition="out" filter="fade">
                                      <p:cBhvr>
                                        <p:cTn id="895" dur="500"/>
                                        <p:tgtEl>
                                          <p:spTgt spid="30"/>
                                        </p:tgtEl>
                                      </p:cBhvr>
                                    </p:animEffect>
                                    <p:set>
                                      <p:cBhvr>
                                        <p:cTn id="896" dur="1" fill="hold">
                                          <p:stCondLst>
                                            <p:cond delay="499"/>
                                          </p:stCondLst>
                                        </p:cTn>
                                        <p:tgtEl>
                                          <p:spTgt spid="30"/>
                                        </p:tgtEl>
                                        <p:attrNameLst>
                                          <p:attrName>style.visibility</p:attrName>
                                        </p:attrNameLst>
                                      </p:cBhvr>
                                      <p:to>
                                        <p:strVal val="hidden"/>
                                      </p:to>
                                    </p:set>
                                  </p:childTnLst>
                                </p:cTn>
                              </p:par>
                              <p:par>
                                <p:cTn id="897" presetID="6" presetClass="emph" presetSubtype="0" fill="hold" nodeType="withEffect">
                                  <p:stCondLst>
                                    <p:cond delay="0"/>
                                  </p:stCondLst>
                                  <p:childTnLst>
                                    <p:animScale>
                                      <p:cBhvr>
                                        <p:cTn id="898" dur="2000" fill="hold"/>
                                        <p:tgtEl>
                                          <p:spTgt spid="31"/>
                                        </p:tgtEl>
                                      </p:cBhvr>
                                      <p:by x="200000" y="200000"/>
                                    </p:animScale>
                                  </p:childTnLst>
                                </p:cTn>
                              </p:par>
                              <p:par>
                                <p:cTn id="899" presetID="42" presetClass="path" presetSubtype="0" accel="50000" decel="50000" fill="hold" nodeType="withEffect">
                                  <p:stCondLst>
                                    <p:cond delay="0"/>
                                  </p:stCondLst>
                                  <p:childTnLst>
                                    <p:animMotion origin="layout" path="M 3.05556E-6 2.09877E-6 L -0.76511 0.3003 " pathEditMode="relative" rAng="0" ptsTypes="AA">
                                      <p:cBhvr>
                                        <p:cTn id="900" dur="2000" fill="hold"/>
                                        <p:tgtEl>
                                          <p:spTgt spid="31"/>
                                        </p:tgtEl>
                                        <p:attrNameLst>
                                          <p:attrName>ppt_x</p:attrName>
                                          <p:attrName>ppt_y</p:attrName>
                                        </p:attrNameLst>
                                      </p:cBhvr>
                                      <p:rCtr x="-38264" y="14907"/>
                                    </p:animMotion>
                                  </p:childTnLst>
                                </p:cTn>
                              </p:par>
                            </p:childTnLst>
                          </p:cTn>
                        </p:par>
                        <p:par>
                          <p:cTn id="901" fill="hold">
                            <p:stCondLst>
                              <p:cond delay="2000"/>
                            </p:stCondLst>
                            <p:childTnLst>
                              <p:par>
                                <p:cTn id="902" presetID="10" presetClass="entr" presetSubtype="0" fill="hold" grpId="0" nodeType="afterEffect">
                                  <p:stCondLst>
                                    <p:cond delay="0"/>
                                  </p:stCondLst>
                                  <p:childTnLst>
                                    <p:set>
                                      <p:cBhvr>
                                        <p:cTn id="903" dur="1" fill="hold">
                                          <p:stCondLst>
                                            <p:cond delay="0"/>
                                          </p:stCondLst>
                                        </p:cTn>
                                        <p:tgtEl>
                                          <p:spTgt spid="52"/>
                                        </p:tgtEl>
                                        <p:attrNameLst>
                                          <p:attrName>style.visibility</p:attrName>
                                        </p:attrNameLst>
                                      </p:cBhvr>
                                      <p:to>
                                        <p:strVal val="visible"/>
                                      </p:to>
                                    </p:set>
                                    <p:animEffect transition="in" filter="fade">
                                      <p:cBhvr>
                                        <p:cTn id="904" dur="500"/>
                                        <p:tgtEl>
                                          <p:spTgt spid="52"/>
                                        </p:tgtEl>
                                      </p:cBhvr>
                                    </p:animEffect>
                                  </p:childTnLst>
                                </p:cTn>
                              </p:par>
                            </p:childTnLst>
                          </p:cTn>
                        </p:par>
                      </p:childTnLst>
                    </p:cTn>
                  </p:par>
                  <p:par>
                    <p:cTn id="905" fill="hold">
                      <p:stCondLst>
                        <p:cond delay="indefinite"/>
                      </p:stCondLst>
                      <p:childTnLst>
                        <p:par>
                          <p:cTn id="906" fill="hold">
                            <p:stCondLst>
                              <p:cond delay="0"/>
                            </p:stCondLst>
                            <p:childTnLst>
                              <p:par>
                                <p:cTn id="907" presetID="6" presetClass="emph" presetSubtype="0" fill="hold" nodeType="clickEffect">
                                  <p:stCondLst>
                                    <p:cond delay="0"/>
                                  </p:stCondLst>
                                  <p:childTnLst>
                                    <p:animScale>
                                      <p:cBhvr>
                                        <p:cTn id="908" dur="2000" fill="hold"/>
                                        <p:tgtEl>
                                          <p:spTgt spid="31"/>
                                        </p:tgtEl>
                                      </p:cBhvr>
                                      <p:by x="50000" y="50000"/>
                                    </p:animScale>
                                  </p:childTnLst>
                                </p:cTn>
                              </p:par>
                              <p:par>
                                <p:cTn id="909" presetID="42" presetClass="path" presetSubtype="0" accel="50000" decel="50000" fill="hold" nodeType="withEffect">
                                  <p:stCondLst>
                                    <p:cond delay="0"/>
                                  </p:stCondLst>
                                  <p:childTnLst>
                                    <p:animMotion origin="layout" path="M -0.76511 0.30031 L 4.72222E-6 -2.46914E-6 " pathEditMode="relative" rAng="0" ptsTypes="AA">
                                      <p:cBhvr>
                                        <p:cTn id="910" dur="2000" fill="hold"/>
                                        <p:tgtEl>
                                          <p:spTgt spid="31"/>
                                        </p:tgtEl>
                                        <p:attrNameLst>
                                          <p:attrName>ppt_x</p:attrName>
                                          <p:attrName>ppt_y</p:attrName>
                                        </p:attrNameLst>
                                      </p:cBhvr>
                                      <p:rCtr x="38507" y="-14969"/>
                                    </p:animMotion>
                                  </p:childTnLst>
                                </p:cTn>
                              </p:par>
                              <p:par>
                                <p:cTn id="911" presetID="10" presetClass="exit" presetSubtype="0" fill="hold" grpId="1" nodeType="withEffect">
                                  <p:stCondLst>
                                    <p:cond delay="0"/>
                                  </p:stCondLst>
                                  <p:childTnLst>
                                    <p:animEffect transition="out" filter="fade">
                                      <p:cBhvr>
                                        <p:cTn id="912" dur="2000"/>
                                        <p:tgtEl>
                                          <p:spTgt spid="52"/>
                                        </p:tgtEl>
                                      </p:cBhvr>
                                    </p:animEffect>
                                    <p:set>
                                      <p:cBhvr>
                                        <p:cTn id="913" dur="1" fill="hold">
                                          <p:stCondLst>
                                            <p:cond delay="1999"/>
                                          </p:stCondLst>
                                        </p:cTn>
                                        <p:tgtEl>
                                          <p:spTgt spid="52"/>
                                        </p:tgtEl>
                                        <p:attrNameLst>
                                          <p:attrName>style.visibility</p:attrName>
                                        </p:attrNameLst>
                                      </p:cBhvr>
                                      <p:to>
                                        <p:strVal val="hidden"/>
                                      </p:to>
                                    </p:set>
                                  </p:childTnLst>
                                </p:cTn>
                              </p:par>
                            </p:childTnLst>
                          </p:cTn>
                        </p:par>
                        <p:par>
                          <p:cTn id="914" fill="hold">
                            <p:stCondLst>
                              <p:cond delay="2000"/>
                            </p:stCondLst>
                            <p:childTnLst>
                              <p:par>
                                <p:cTn id="915" presetID="10" presetClass="entr" presetSubtype="0" fill="hold" nodeType="afterEffect">
                                  <p:stCondLst>
                                    <p:cond delay="0"/>
                                  </p:stCondLst>
                                  <p:childTnLst>
                                    <p:set>
                                      <p:cBhvr>
                                        <p:cTn id="916" dur="1" fill="hold">
                                          <p:stCondLst>
                                            <p:cond delay="0"/>
                                          </p:stCondLst>
                                        </p:cTn>
                                        <p:tgtEl>
                                          <p:spTgt spid="10"/>
                                        </p:tgtEl>
                                        <p:attrNameLst>
                                          <p:attrName>style.visibility</p:attrName>
                                        </p:attrNameLst>
                                      </p:cBhvr>
                                      <p:to>
                                        <p:strVal val="visible"/>
                                      </p:to>
                                    </p:set>
                                    <p:animEffect transition="in" filter="fade">
                                      <p:cBhvr>
                                        <p:cTn id="917" dur="500"/>
                                        <p:tgtEl>
                                          <p:spTgt spid="10"/>
                                        </p:tgtEl>
                                      </p:cBhvr>
                                    </p:animEffect>
                                  </p:childTnLst>
                                </p:cTn>
                              </p:par>
                              <p:par>
                                <p:cTn id="918" presetID="10" presetClass="entr" presetSubtype="0" fill="hold" nodeType="withEffect">
                                  <p:stCondLst>
                                    <p:cond delay="0"/>
                                  </p:stCondLst>
                                  <p:childTnLst>
                                    <p:set>
                                      <p:cBhvr>
                                        <p:cTn id="919" dur="1" fill="hold">
                                          <p:stCondLst>
                                            <p:cond delay="0"/>
                                          </p:stCondLst>
                                        </p:cTn>
                                        <p:tgtEl>
                                          <p:spTgt spid="11"/>
                                        </p:tgtEl>
                                        <p:attrNameLst>
                                          <p:attrName>style.visibility</p:attrName>
                                        </p:attrNameLst>
                                      </p:cBhvr>
                                      <p:to>
                                        <p:strVal val="visible"/>
                                      </p:to>
                                    </p:set>
                                    <p:animEffect transition="in" filter="fade">
                                      <p:cBhvr>
                                        <p:cTn id="920" dur="500"/>
                                        <p:tgtEl>
                                          <p:spTgt spid="11"/>
                                        </p:tgtEl>
                                      </p:cBhvr>
                                    </p:animEffect>
                                  </p:childTnLst>
                                </p:cTn>
                              </p:par>
                              <p:par>
                                <p:cTn id="921" presetID="10" presetClass="entr" presetSubtype="0" fill="hold" nodeType="withEffect">
                                  <p:stCondLst>
                                    <p:cond delay="0"/>
                                  </p:stCondLst>
                                  <p:childTnLst>
                                    <p:set>
                                      <p:cBhvr>
                                        <p:cTn id="922" dur="1" fill="hold">
                                          <p:stCondLst>
                                            <p:cond delay="0"/>
                                          </p:stCondLst>
                                        </p:cTn>
                                        <p:tgtEl>
                                          <p:spTgt spid="12"/>
                                        </p:tgtEl>
                                        <p:attrNameLst>
                                          <p:attrName>style.visibility</p:attrName>
                                        </p:attrNameLst>
                                      </p:cBhvr>
                                      <p:to>
                                        <p:strVal val="visible"/>
                                      </p:to>
                                    </p:set>
                                    <p:animEffect transition="in" filter="fade">
                                      <p:cBhvr>
                                        <p:cTn id="923" dur="500"/>
                                        <p:tgtEl>
                                          <p:spTgt spid="12"/>
                                        </p:tgtEl>
                                      </p:cBhvr>
                                    </p:animEffect>
                                  </p:childTnLst>
                                </p:cTn>
                              </p:par>
                              <p:par>
                                <p:cTn id="924" presetID="10" presetClass="entr" presetSubtype="0" fill="hold" nodeType="withEffect">
                                  <p:stCondLst>
                                    <p:cond delay="0"/>
                                  </p:stCondLst>
                                  <p:childTnLst>
                                    <p:set>
                                      <p:cBhvr>
                                        <p:cTn id="925" dur="1" fill="hold">
                                          <p:stCondLst>
                                            <p:cond delay="0"/>
                                          </p:stCondLst>
                                        </p:cTn>
                                        <p:tgtEl>
                                          <p:spTgt spid="21"/>
                                        </p:tgtEl>
                                        <p:attrNameLst>
                                          <p:attrName>style.visibility</p:attrName>
                                        </p:attrNameLst>
                                      </p:cBhvr>
                                      <p:to>
                                        <p:strVal val="visible"/>
                                      </p:to>
                                    </p:set>
                                    <p:animEffect transition="in" filter="fade">
                                      <p:cBhvr>
                                        <p:cTn id="926" dur="500"/>
                                        <p:tgtEl>
                                          <p:spTgt spid="21"/>
                                        </p:tgtEl>
                                      </p:cBhvr>
                                    </p:animEffect>
                                  </p:childTnLst>
                                </p:cTn>
                              </p:par>
                              <p:par>
                                <p:cTn id="927" presetID="10" presetClass="entr" presetSubtype="0" fill="hold" nodeType="withEffect">
                                  <p:stCondLst>
                                    <p:cond delay="0"/>
                                  </p:stCondLst>
                                  <p:childTnLst>
                                    <p:set>
                                      <p:cBhvr>
                                        <p:cTn id="928" dur="1" fill="hold">
                                          <p:stCondLst>
                                            <p:cond delay="0"/>
                                          </p:stCondLst>
                                        </p:cTn>
                                        <p:tgtEl>
                                          <p:spTgt spid="23"/>
                                        </p:tgtEl>
                                        <p:attrNameLst>
                                          <p:attrName>style.visibility</p:attrName>
                                        </p:attrNameLst>
                                      </p:cBhvr>
                                      <p:to>
                                        <p:strVal val="visible"/>
                                      </p:to>
                                    </p:set>
                                    <p:animEffect transition="in" filter="fade">
                                      <p:cBhvr>
                                        <p:cTn id="929" dur="500"/>
                                        <p:tgtEl>
                                          <p:spTgt spid="23"/>
                                        </p:tgtEl>
                                      </p:cBhvr>
                                    </p:animEffect>
                                  </p:childTnLst>
                                </p:cTn>
                              </p:par>
                              <p:par>
                                <p:cTn id="930" presetID="10" presetClass="entr" presetSubtype="0" fill="hold" nodeType="withEffect">
                                  <p:stCondLst>
                                    <p:cond delay="0"/>
                                  </p:stCondLst>
                                  <p:childTnLst>
                                    <p:set>
                                      <p:cBhvr>
                                        <p:cTn id="931" dur="1" fill="hold">
                                          <p:stCondLst>
                                            <p:cond delay="0"/>
                                          </p:stCondLst>
                                        </p:cTn>
                                        <p:tgtEl>
                                          <p:spTgt spid="26"/>
                                        </p:tgtEl>
                                        <p:attrNameLst>
                                          <p:attrName>style.visibility</p:attrName>
                                        </p:attrNameLst>
                                      </p:cBhvr>
                                      <p:to>
                                        <p:strVal val="visible"/>
                                      </p:to>
                                    </p:set>
                                    <p:animEffect transition="in" filter="fade">
                                      <p:cBhvr>
                                        <p:cTn id="932" dur="500"/>
                                        <p:tgtEl>
                                          <p:spTgt spid="26"/>
                                        </p:tgtEl>
                                      </p:cBhvr>
                                    </p:animEffect>
                                  </p:childTnLst>
                                </p:cTn>
                              </p:par>
                              <p:par>
                                <p:cTn id="933" presetID="10" presetClass="entr" presetSubtype="0" fill="hold" nodeType="withEffect">
                                  <p:stCondLst>
                                    <p:cond delay="0"/>
                                  </p:stCondLst>
                                  <p:childTnLst>
                                    <p:set>
                                      <p:cBhvr>
                                        <p:cTn id="934" dur="1" fill="hold">
                                          <p:stCondLst>
                                            <p:cond delay="0"/>
                                          </p:stCondLst>
                                        </p:cTn>
                                        <p:tgtEl>
                                          <p:spTgt spid="27"/>
                                        </p:tgtEl>
                                        <p:attrNameLst>
                                          <p:attrName>style.visibility</p:attrName>
                                        </p:attrNameLst>
                                      </p:cBhvr>
                                      <p:to>
                                        <p:strVal val="visible"/>
                                      </p:to>
                                    </p:set>
                                    <p:animEffect transition="in" filter="fade">
                                      <p:cBhvr>
                                        <p:cTn id="935" dur="500"/>
                                        <p:tgtEl>
                                          <p:spTgt spid="27"/>
                                        </p:tgtEl>
                                      </p:cBhvr>
                                    </p:animEffect>
                                  </p:childTnLst>
                                </p:cTn>
                              </p:par>
                              <p:par>
                                <p:cTn id="936" presetID="10" presetClass="entr" presetSubtype="0" fill="hold" nodeType="withEffect">
                                  <p:stCondLst>
                                    <p:cond delay="0"/>
                                  </p:stCondLst>
                                  <p:childTnLst>
                                    <p:set>
                                      <p:cBhvr>
                                        <p:cTn id="937" dur="1" fill="hold">
                                          <p:stCondLst>
                                            <p:cond delay="0"/>
                                          </p:stCondLst>
                                        </p:cTn>
                                        <p:tgtEl>
                                          <p:spTgt spid="28"/>
                                        </p:tgtEl>
                                        <p:attrNameLst>
                                          <p:attrName>style.visibility</p:attrName>
                                        </p:attrNameLst>
                                      </p:cBhvr>
                                      <p:to>
                                        <p:strVal val="visible"/>
                                      </p:to>
                                    </p:set>
                                    <p:animEffect transition="in" filter="fade">
                                      <p:cBhvr>
                                        <p:cTn id="938" dur="500"/>
                                        <p:tgtEl>
                                          <p:spTgt spid="28"/>
                                        </p:tgtEl>
                                      </p:cBhvr>
                                    </p:animEffect>
                                  </p:childTnLst>
                                </p:cTn>
                              </p:par>
                              <p:par>
                                <p:cTn id="939" presetID="10" presetClass="entr" presetSubtype="0" fill="hold" nodeType="withEffect">
                                  <p:stCondLst>
                                    <p:cond delay="0"/>
                                  </p:stCondLst>
                                  <p:childTnLst>
                                    <p:set>
                                      <p:cBhvr>
                                        <p:cTn id="940" dur="1" fill="hold">
                                          <p:stCondLst>
                                            <p:cond delay="0"/>
                                          </p:stCondLst>
                                        </p:cTn>
                                        <p:tgtEl>
                                          <p:spTgt spid="29"/>
                                        </p:tgtEl>
                                        <p:attrNameLst>
                                          <p:attrName>style.visibility</p:attrName>
                                        </p:attrNameLst>
                                      </p:cBhvr>
                                      <p:to>
                                        <p:strVal val="visible"/>
                                      </p:to>
                                    </p:set>
                                    <p:animEffect transition="in" filter="fade">
                                      <p:cBhvr>
                                        <p:cTn id="941" dur="500"/>
                                        <p:tgtEl>
                                          <p:spTgt spid="29"/>
                                        </p:tgtEl>
                                      </p:cBhvr>
                                    </p:animEffect>
                                  </p:childTnLst>
                                </p:cTn>
                              </p:par>
                              <p:par>
                                <p:cTn id="942" presetID="10" presetClass="entr" presetSubtype="0" fill="hold" nodeType="withEffect">
                                  <p:stCondLst>
                                    <p:cond delay="0"/>
                                  </p:stCondLst>
                                  <p:childTnLst>
                                    <p:set>
                                      <p:cBhvr>
                                        <p:cTn id="943" dur="1" fill="hold">
                                          <p:stCondLst>
                                            <p:cond delay="0"/>
                                          </p:stCondLst>
                                        </p:cTn>
                                        <p:tgtEl>
                                          <p:spTgt spid="30"/>
                                        </p:tgtEl>
                                        <p:attrNameLst>
                                          <p:attrName>style.visibility</p:attrName>
                                        </p:attrNameLst>
                                      </p:cBhvr>
                                      <p:to>
                                        <p:strVal val="visible"/>
                                      </p:to>
                                    </p:set>
                                    <p:animEffect transition="in" filter="fade">
                                      <p:cBhvr>
                                        <p:cTn id="944" dur="500"/>
                                        <p:tgtEl>
                                          <p:spTgt spid="30"/>
                                        </p:tgtEl>
                                      </p:cBhvr>
                                    </p:animEffect>
                                  </p:childTnLst>
                                </p:cTn>
                              </p:par>
                            </p:childTnLst>
                          </p:cTn>
                        </p:par>
                      </p:childTnLst>
                    </p:cTn>
                  </p:par>
                </p:childTnLst>
              </p:cTn>
              <p:nextCondLst>
                <p:cond evt="onClick" delay="0">
                  <p:tgtEl>
                    <p:spTgt spid="31"/>
                  </p:tgtEl>
                </p:cond>
              </p:nextCondLst>
            </p:seq>
            <p:seq concurrent="1" nextAc="seek">
              <p:cTn id="945" restart="whenNotActive" fill="hold" evtFilter="cancelBubble" nodeType="interactiveSeq">
                <p:stCondLst>
                  <p:cond evt="onClick" delay="0">
                    <p:tgtEl>
                      <p:spTgt spid="37"/>
                    </p:tgtEl>
                  </p:cond>
                </p:stCondLst>
                <p:endSync evt="end" delay="0">
                  <p:rtn val="all"/>
                </p:endSync>
                <p:childTnLst>
                  <p:par>
                    <p:cTn id="946" fill="hold">
                      <p:stCondLst>
                        <p:cond delay="0"/>
                      </p:stCondLst>
                      <p:childTnLst>
                        <p:par>
                          <p:cTn id="947" fill="hold">
                            <p:stCondLst>
                              <p:cond delay="0"/>
                            </p:stCondLst>
                            <p:childTnLst>
                              <p:par>
                                <p:cTn id="948" presetID="10" presetClass="entr" presetSubtype="0" fill="hold" grpId="0" nodeType="withEffect">
                                  <p:stCondLst>
                                    <p:cond delay="0"/>
                                  </p:stCondLst>
                                  <p:childTnLst>
                                    <p:set>
                                      <p:cBhvr>
                                        <p:cTn id="949" dur="1" fill="hold">
                                          <p:stCondLst>
                                            <p:cond delay="0"/>
                                          </p:stCondLst>
                                        </p:cTn>
                                        <p:tgtEl>
                                          <p:spTgt spid="38"/>
                                        </p:tgtEl>
                                        <p:attrNameLst>
                                          <p:attrName>style.visibility</p:attrName>
                                        </p:attrNameLst>
                                      </p:cBhvr>
                                      <p:to>
                                        <p:strVal val="visible"/>
                                      </p:to>
                                    </p:set>
                                    <p:animEffect transition="in" filter="fade">
                                      <p:cBhvr>
                                        <p:cTn id="950" dur="500"/>
                                        <p:tgtEl>
                                          <p:spTgt spid="38"/>
                                        </p:tgtEl>
                                      </p:cBhvr>
                                    </p:animEffect>
                                  </p:childTnLst>
                                </p:cTn>
                              </p:par>
                              <p:par>
                                <p:cTn id="951" presetID="10" presetClass="exit" presetSubtype="0" fill="hold" grpId="1" nodeType="withEffect">
                                  <p:stCondLst>
                                    <p:cond delay="0"/>
                                  </p:stCondLst>
                                  <p:childTnLst>
                                    <p:animEffect transition="out" filter="fade">
                                      <p:cBhvr>
                                        <p:cTn id="952" dur="500"/>
                                        <p:tgtEl>
                                          <p:spTgt spid="43"/>
                                        </p:tgtEl>
                                      </p:cBhvr>
                                    </p:animEffect>
                                    <p:set>
                                      <p:cBhvr>
                                        <p:cTn id="953" dur="1" fill="hold">
                                          <p:stCondLst>
                                            <p:cond delay="499"/>
                                          </p:stCondLst>
                                        </p:cTn>
                                        <p:tgtEl>
                                          <p:spTgt spid="43"/>
                                        </p:tgtEl>
                                        <p:attrNameLst>
                                          <p:attrName>style.visibility</p:attrName>
                                        </p:attrNameLst>
                                      </p:cBhvr>
                                      <p:to>
                                        <p:strVal val="hidden"/>
                                      </p:to>
                                    </p:set>
                                  </p:childTnLst>
                                </p:cTn>
                              </p:par>
                              <p:par>
                                <p:cTn id="954" presetID="1" presetClass="mediacall" presetSubtype="0" fill="hold" nodeType="withEffect">
                                  <p:stCondLst>
                                    <p:cond delay="0"/>
                                  </p:stCondLst>
                                  <p:childTnLst>
                                    <p:cmd type="call" cmd="playFrom(0.0)">
                                      <p:cBhvr>
                                        <p:cTn id="955" dur="330058" fill="hold"/>
                                        <p:tgtEl>
                                          <p:spTgt spid="7"/>
                                        </p:tgtEl>
                                      </p:cBhvr>
                                    </p:cmd>
                                  </p:childTnLst>
                                </p:cTn>
                              </p:par>
                              <p:par>
                                <p:cTn id="956" presetID="1" presetClass="emph" presetSubtype="2" fill="hold" nodeType="withEffect">
                                  <p:stCondLst>
                                    <p:cond delay="0"/>
                                  </p:stCondLst>
                                  <p:childTnLst>
                                    <p:animClr clrSpc="rgb" dir="cw">
                                      <p:cBhvr>
                                        <p:cTn id="957" dur="1000" fill="hold"/>
                                        <p:tgtEl>
                                          <p:spTgt spid="37"/>
                                        </p:tgtEl>
                                        <p:attrNameLst>
                                          <p:attrName>fillcolor</p:attrName>
                                        </p:attrNameLst>
                                      </p:cBhvr>
                                      <p:to>
                                        <a:schemeClr val="accent2"/>
                                      </p:to>
                                    </p:animClr>
                                    <p:set>
                                      <p:cBhvr>
                                        <p:cTn id="958" dur="1000" fill="hold"/>
                                        <p:tgtEl>
                                          <p:spTgt spid="37"/>
                                        </p:tgtEl>
                                        <p:attrNameLst>
                                          <p:attrName>fill.type</p:attrName>
                                        </p:attrNameLst>
                                      </p:cBhvr>
                                      <p:to>
                                        <p:strVal val="solid"/>
                                      </p:to>
                                    </p:set>
                                    <p:set>
                                      <p:cBhvr>
                                        <p:cTn id="959" dur="1000" fill="hold"/>
                                        <p:tgtEl>
                                          <p:spTgt spid="37"/>
                                        </p:tgtEl>
                                        <p:attrNameLst>
                                          <p:attrName>fill.on</p:attrName>
                                        </p:attrNameLst>
                                      </p:cBhvr>
                                      <p:to>
                                        <p:strVal val="true"/>
                                      </p:to>
                                    </p:set>
                                  </p:childTnLst>
                                </p:cTn>
                              </p:par>
                            </p:childTnLst>
                          </p:cTn>
                        </p:par>
                      </p:childTnLst>
                    </p:cTn>
                  </p:par>
                  <p:par>
                    <p:cTn id="960" fill="hold">
                      <p:stCondLst>
                        <p:cond delay="indefinite"/>
                      </p:stCondLst>
                      <p:childTnLst>
                        <p:par>
                          <p:cTn id="961" fill="hold">
                            <p:stCondLst>
                              <p:cond delay="0"/>
                            </p:stCondLst>
                            <p:childTnLst>
                              <p:par>
                                <p:cTn id="962" presetID="3" presetClass="mediacall" presetSubtype="0" fill="hold" nodeType="clickEffect">
                                  <p:stCondLst>
                                    <p:cond delay="0"/>
                                  </p:stCondLst>
                                  <p:childTnLst>
                                    <p:cmd type="call" cmd="stop">
                                      <p:cBhvr>
                                        <p:cTn id="963" dur="1" fill="hold"/>
                                        <p:tgtEl>
                                          <p:spTgt spid="7"/>
                                        </p:tgtEl>
                                      </p:cBhvr>
                                    </p:cmd>
                                  </p:childTnLst>
                                </p:cTn>
                              </p:par>
                              <p:par>
                                <p:cTn id="964" presetID="10" presetClass="exit" presetSubtype="0" fill="hold" grpId="1" nodeType="withEffect">
                                  <p:stCondLst>
                                    <p:cond delay="0"/>
                                  </p:stCondLst>
                                  <p:childTnLst>
                                    <p:animEffect transition="out" filter="fade">
                                      <p:cBhvr>
                                        <p:cTn id="965" dur="500"/>
                                        <p:tgtEl>
                                          <p:spTgt spid="38"/>
                                        </p:tgtEl>
                                      </p:cBhvr>
                                    </p:animEffect>
                                    <p:set>
                                      <p:cBhvr>
                                        <p:cTn id="966" dur="1" fill="hold">
                                          <p:stCondLst>
                                            <p:cond delay="499"/>
                                          </p:stCondLst>
                                        </p:cTn>
                                        <p:tgtEl>
                                          <p:spTgt spid="38"/>
                                        </p:tgtEl>
                                        <p:attrNameLst>
                                          <p:attrName>style.visibility</p:attrName>
                                        </p:attrNameLst>
                                      </p:cBhvr>
                                      <p:to>
                                        <p:strVal val="hidden"/>
                                      </p:to>
                                    </p:set>
                                  </p:childTnLst>
                                </p:cTn>
                              </p:par>
                              <p:par>
                                <p:cTn id="967" presetID="10" presetClass="entr" presetSubtype="0" fill="hold" grpId="2" nodeType="withEffect">
                                  <p:stCondLst>
                                    <p:cond delay="0"/>
                                  </p:stCondLst>
                                  <p:childTnLst>
                                    <p:set>
                                      <p:cBhvr>
                                        <p:cTn id="968" dur="1" fill="hold">
                                          <p:stCondLst>
                                            <p:cond delay="0"/>
                                          </p:stCondLst>
                                        </p:cTn>
                                        <p:tgtEl>
                                          <p:spTgt spid="43"/>
                                        </p:tgtEl>
                                        <p:attrNameLst>
                                          <p:attrName>style.visibility</p:attrName>
                                        </p:attrNameLst>
                                      </p:cBhvr>
                                      <p:to>
                                        <p:strVal val="visible"/>
                                      </p:to>
                                    </p:set>
                                    <p:animEffect transition="in" filter="fade">
                                      <p:cBhvr>
                                        <p:cTn id="969" dur="500"/>
                                        <p:tgtEl>
                                          <p:spTgt spid="43"/>
                                        </p:tgtEl>
                                      </p:cBhvr>
                                    </p:animEffect>
                                  </p:childTnLst>
                                </p:cTn>
                              </p:par>
                              <p:par>
                                <p:cTn id="970" presetID="1" presetClass="emph" presetSubtype="2" fill="hold" nodeType="withEffect">
                                  <p:stCondLst>
                                    <p:cond delay="0"/>
                                  </p:stCondLst>
                                  <p:childTnLst>
                                    <p:animClr clrSpc="rgb" dir="cw">
                                      <p:cBhvr>
                                        <p:cTn id="971" dur="2000" fill="hold"/>
                                        <p:tgtEl>
                                          <p:spTgt spid="37"/>
                                        </p:tgtEl>
                                        <p:attrNameLst>
                                          <p:attrName>fillcolor</p:attrName>
                                        </p:attrNameLst>
                                      </p:cBhvr>
                                      <p:to>
                                        <a:schemeClr val="bg1"/>
                                      </p:to>
                                    </p:animClr>
                                    <p:set>
                                      <p:cBhvr>
                                        <p:cTn id="972" dur="2000" fill="hold"/>
                                        <p:tgtEl>
                                          <p:spTgt spid="37"/>
                                        </p:tgtEl>
                                        <p:attrNameLst>
                                          <p:attrName>fill.type</p:attrName>
                                        </p:attrNameLst>
                                      </p:cBhvr>
                                      <p:to>
                                        <p:strVal val="solid"/>
                                      </p:to>
                                    </p:set>
                                    <p:set>
                                      <p:cBhvr>
                                        <p:cTn id="973" dur="2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974" fill="hold" display="0">
                  <p:stCondLst>
                    <p:cond delay="indefinite"/>
                  </p:stCondLst>
                  <p:endCondLst>
                    <p:cond evt="onStopAudio" delay="0">
                      <p:tgtEl>
                        <p:sldTgt/>
                      </p:tgtEl>
                    </p:cond>
                  </p:endCondLst>
                </p:cTn>
                <p:tgtEl>
                  <p:spTgt spid="7"/>
                </p:tgtEl>
              </p:cMediaNode>
            </p:audio>
          </p:childTnLst>
        </p:cTn>
      </p:par>
    </p:tnLst>
    <p:bldLst>
      <p:bldP spid="3" grpId="0" animBg="1"/>
      <p:bldP spid="52" grpId="0"/>
      <p:bldP spid="52" grpId="1"/>
      <p:bldP spid="51" grpId="0"/>
      <p:bldP spid="51" grpId="1"/>
      <p:bldP spid="50" grpId="0"/>
      <p:bldP spid="50" grpId="1"/>
      <p:bldP spid="49" grpId="0"/>
      <p:bldP spid="49" grpId="1"/>
      <p:bldP spid="48" grpId="0"/>
      <p:bldP spid="48" grpId="1"/>
      <p:bldP spid="47" grpId="0"/>
      <p:bldP spid="47" grpId="1"/>
      <p:bldP spid="44" grpId="0"/>
      <p:bldP spid="44" grpId="1"/>
      <p:bldP spid="42" grpId="0"/>
      <p:bldP spid="42" grpId="1"/>
      <p:bldP spid="41" grpId="0"/>
      <p:bldP spid="41" grpId="1"/>
      <p:bldP spid="40" grpId="0"/>
      <p:bldP spid="40" grpId="1"/>
      <p:bldP spid="39" grpId="0"/>
      <p:bldP spid="39" grpId="1"/>
      <p:bldP spid="38" grpId="0"/>
      <p:bldP spid="38" grpId="1"/>
      <p:bldP spid="43" grpId="0"/>
      <p:bldP spid="43" grpId="1"/>
      <p:bldP spid="43"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5" name="Textbox: Line 7"/>
          <p:cNvSpPr txBox="1"/>
          <p:nvPr/>
        </p:nvSpPr>
        <p:spPr>
          <a:xfrm>
            <a:off x="477827" y="4273573"/>
            <a:ext cx="8446547" cy="323165"/>
          </a:xfrm>
          <a:prstGeom prst="rect">
            <a:avLst/>
          </a:prstGeom>
          <a:noFill/>
        </p:spPr>
        <p:txBody>
          <a:bodyPr wrap="square" rIns="0" rtlCol="0">
            <a:spAutoFit/>
          </a:bodyPr>
          <a:lstStyle/>
          <a:p>
            <a:pPr lvl="0"/>
            <a:r>
              <a:rPr lang="en-NZ" sz="1500" dirty="0">
                <a:latin typeface="Trebuchet MS" panose="020B0603020202020204" pitchFamily="34" charset="0"/>
              </a:rPr>
              <a:t>Questions I would like to ask about the topics in this resource are …</a:t>
            </a:r>
          </a:p>
        </p:txBody>
      </p:sp>
      <p:sp>
        <p:nvSpPr>
          <p:cNvPr id="26" name="Textbox: Line 6"/>
          <p:cNvSpPr txBox="1"/>
          <p:nvPr/>
        </p:nvSpPr>
        <p:spPr>
          <a:xfrm>
            <a:off x="477827" y="3847411"/>
            <a:ext cx="8446547" cy="323165"/>
          </a:xfrm>
          <a:prstGeom prst="rect">
            <a:avLst/>
          </a:prstGeom>
          <a:noFill/>
        </p:spPr>
        <p:txBody>
          <a:bodyPr wrap="square" rIns="0" rtlCol="0">
            <a:spAutoFit/>
          </a:bodyPr>
          <a:lstStyle/>
          <a:p>
            <a:pPr lvl="0"/>
            <a:r>
              <a:rPr lang="en-NZ" sz="1500" dirty="0">
                <a:latin typeface="Trebuchet MS" panose="020B0603020202020204" pitchFamily="34" charset="0"/>
              </a:rPr>
              <a:t>Which activity do you think helped you to learn best in this resource?</a:t>
            </a:r>
          </a:p>
        </p:txBody>
      </p:sp>
      <p:sp>
        <p:nvSpPr>
          <p:cNvPr id="18" name="Textbox: Line 5"/>
          <p:cNvSpPr txBox="1"/>
          <p:nvPr/>
        </p:nvSpPr>
        <p:spPr>
          <a:xfrm>
            <a:off x="477827" y="2930931"/>
            <a:ext cx="8446547" cy="784830"/>
          </a:xfrm>
          <a:prstGeom prst="rect">
            <a:avLst/>
          </a:prstGeom>
          <a:noFill/>
        </p:spPr>
        <p:txBody>
          <a:bodyPr wrap="square" rIns="0" rtlCol="0">
            <a:spAutoFit/>
          </a:bodyPr>
          <a:lstStyle/>
          <a:p>
            <a:r>
              <a:rPr lang="en-US" sz="1500" spc="-20" dirty="0" smtClean="0">
                <a:latin typeface="Trebuchet MS" panose="020B0603020202020204" pitchFamily="34" charset="0"/>
              </a:rPr>
              <a:t>Send </a:t>
            </a:r>
            <a:r>
              <a:rPr lang="en-US" sz="1500" spc="-20" dirty="0">
                <a:latin typeface="Trebuchet MS" panose="020B0603020202020204" pitchFamily="34" charset="0"/>
              </a:rPr>
              <a:t>an older family member or friend the link to the clip </a:t>
            </a:r>
            <a:r>
              <a:rPr lang="en-US" sz="1500" spc="-20" dirty="0" smtClean="0">
                <a:latin typeface="Trebuchet MS" panose="020B0603020202020204" pitchFamily="34" charset="0"/>
              </a:rPr>
              <a:t>‘About the Assumption’, </a:t>
            </a:r>
            <a:r>
              <a:rPr lang="en-US" sz="1200" spc="-20" dirty="0" smtClean="0">
                <a:latin typeface="Trebuchet MS" panose="020B0603020202020204" pitchFamily="34" charset="0"/>
              </a:rPr>
              <a:t>(</a:t>
            </a:r>
            <a:r>
              <a:rPr lang="en-NZ" sz="1500" spc="-20" dirty="0">
                <a:latin typeface="Trebuchet MS" panose="020B0603020202020204" pitchFamily="34" charset="0"/>
              </a:rPr>
              <a:t>http://tinyurl.com/y9oru8tw</a:t>
            </a:r>
            <a:r>
              <a:rPr lang="en-NZ" sz="1200" dirty="0" smtClean="0">
                <a:latin typeface="Trebuchet MS" panose="020B0603020202020204" pitchFamily="34" charset="0"/>
              </a:rPr>
              <a:t>)</a:t>
            </a:r>
            <a:r>
              <a:rPr lang="en-US" sz="1500" spc="-20" dirty="0" smtClean="0">
                <a:latin typeface="Trebuchet MS" panose="020B0603020202020204" pitchFamily="34" charset="0"/>
              </a:rPr>
              <a:t>.Have </a:t>
            </a:r>
            <a:r>
              <a:rPr lang="en-US" sz="1500" spc="-20" dirty="0">
                <a:latin typeface="Trebuchet MS" panose="020B0603020202020204" pitchFamily="34" charset="0"/>
              </a:rPr>
              <a:t>a conversation with them </a:t>
            </a:r>
            <a:r>
              <a:rPr lang="en-US" sz="1500" spc="-20" dirty="0" smtClean="0">
                <a:latin typeface="Trebuchet MS" panose="020B0603020202020204" pitchFamily="34" charset="0"/>
              </a:rPr>
              <a:t>about this feast and share</a:t>
            </a:r>
            <a:br>
              <a:rPr lang="en-US" sz="1500" spc="-20" dirty="0" smtClean="0">
                <a:latin typeface="Trebuchet MS" panose="020B0603020202020204" pitchFamily="34" charset="0"/>
              </a:rPr>
            </a:br>
            <a:r>
              <a:rPr lang="en-US" sz="1500" spc="-20" dirty="0" smtClean="0">
                <a:latin typeface="Trebuchet MS" panose="020B0603020202020204" pitchFamily="34" charset="0"/>
              </a:rPr>
              <a:t>what </a:t>
            </a:r>
            <a:r>
              <a:rPr lang="en-US" sz="1500" spc="-20" dirty="0">
                <a:latin typeface="Trebuchet MS" panose="020B0603020202020204" pitchFamily="34" charset="0"/>
              </a:rPr>
              <a:t>you have learned about it </a:t>
            </a:r>
            <a:r>
              <a:rPr lang="en-US" sz="1200" spc="-20" dirty="0">
                <a:latin typeface="Trebuchet MS" panose="020B0603020202020204" pitchFamily="34" charset="0"/>
              </a:rPr>
              <a:t>(Worksheet, Slide 11)</a:t>
            </a:r>
            <a:endParaRPr lang="en-NZ" sz="1200" spc="-20" dirty="0">
              <a:latin typeface="Trebuchet MS" panose="020B0603020202020204" pitchFamily="34" charset="0"/>
            </a:endParaRPr>
          </a:p>
        </p:txBody>
      </p:sp>
      <p:sp>
        <p:nvSpPr>
          <p:cNvPr id="20" name="Textbox: Line 4"/>
          <p:cNvSpPr txBox="1"/>
          <p:nvPr/>
        </p:nvSpPr>
        <p:spPr>
          <a:xfrm>
            <a:off x="477827" y="2490439"/>
            <a:ext cx="8446547" cy="323165"/>
          </a:xfrm>
          <a:prstGeom prst="rect">
            <a:avLst/>
          </a:prstGeom>
          <a:noFill/>
        </p:spPr>
        <p:txBody>
          <a:bodyPr wrap="square" rIns="0" rtlCol="0">
            <a:spAutoFit/>
          </a:bodyPr>
          <a:lstStyle/>
          <a:p>
            <a:pPr lvl="0"/>
            <a:r>
              <a:rPr lang="en-US" sz="1500" spc="-20" dirty="0" smtClean="0">
                <a:latin typeface="Trebuchet MS" panose="020B0603020202020204" pitchFamily="34" charset="0"/>
              </a:rPr>
              <a:t>How </a:t>
            </a:r>
            <a:r>
              <a:rPr lang="en-US" sz="1500" spc="-20" dirty="0">
                <a:latin typeface="Trebuchet MS" panose="020B0603020202020204" pitchFamily="34" charset="0"/>
              </a:rPr>
              <a:t>does Mary’s Assumption benefit all faithful followers of Jesus</a:t>
            </a:r>
            <a:r>
              <a:rPr lang="en-US" sz="1500" spc="-20" dirty="0" smtClean="0">
                <a:latin typeface="Trebuchet MS" panose="020B0603020202020204" pitchFamily="34" charset="0"/>
              </a:rPr>
              <a:t>? </a:t>
            </a:r>
            <a:r>
              <a:rPr lang="en-US" sz="1200" spc="-20" dirty="0" smtClean="0">
                <a:latin typeface="Trebuchet MS" panose="020B0603020202020204" pitchFamily="34" charset="0"/>
              </a:rPr>
              <a:t>(</a:t>
            </a:r>
            <a:r>
              <a:rPr lang="en-US" sz="1200" spc="-20" dirty="0">
                <a:latin typeface="Trebuchet MS" panose="020B0603020202020204" pitchFamily="34" charset="0"/>
              </a:rPr>
              <a:t>Slide 5, 8)</a:t>
            </a:r>
            <a:endParaRPr lang="en-NZ" sz="1200" spc="-20" dirty="0">
              <a:latin typeface="Trebuchet MS" panose="020B0603020202020204" pitchFamily="34" charset="0"/>
            </a:endParaRPr>
          </a:p>
        </p:txBody>
      </p:sp>
      <p:sp>
        <p:nvSpPr>
          <p:cNvPr id="21" name="Textbox: Line 3"/>
          <p:cNvSpPr txBox="1"/>
          <p:nvPr/>
        </p:nvSpPr>
        <p:spPr>
          <a:xfrm>
            <a:off x="477827" y="2077815"/>
            <a:ext cx="8446547" cy="323165"/>
          </a:xfrm>
          <a:prstGeom prst="rect">
            <a:avLst/>
          </a:prstGeom>
          <a:noFill/>
        </p:spPr>
        <p:txBody>
          <a:bodyPr wrap="square" rIns="0" rtlCol="0">
            <a:spAutoFit/>
          </a:bodyPr>
          <a:lstStyle/>
          <a:p>
            <a:pPr lvl="0"/>
            <a:r>
              <a:rPr lang="en-US" sz="1500" spc="-20" dirty="0" smtClean="0">
                <a:latin typeface="Trebuchet MS" panose="020B0603020202020204" pitchFamily="34" charset="0"/>
              </a:rPr>
              <a:t>Write </a:t>
            </a:r>
            <a:r>
              <a:rPr lang="en-US" sz="1500" spc="-20" dirty="0">
                <a:latin typeface="Trebuchet MS" panose="020B0603020202020204" pitchFamily="34" charset="0"/>
              </a:rPr>
              <a:t>3 facts about  dogmas and  the declaration of the dogma of Mary’s Assumption </a:t>
            </a:r>
            <a:r>
              <a:rPr lang="en-US" sz="1200" spc="-20" dirty="0">
                <a:latin typeface="Trebuchet MS" panose="020B0603020202020204" pitchFamily="34" charset="0"/>
              </a:rPr>
              <a:t>(Slide 4)</a:t>
            </a:r>
            <a:endParaRPr lang="en-NZ" sz="1200" spc="-20" dirty="0">
              <a:latin typeface="Trebuchet MS" panose="020B0603020202020204" pitchFamily="34" charset="0"/>
            </a:endParaRPr>
          </a:p>
        </p:txBody>
      </p:sp>
      <p:sp>
        <p:nvSpPr>
          <p:cNvPr id="22" name="Textbox: Line 2"/>
          <p:cNvSpPr txBox="1"/>
          <p:nvPr/>
        </p:nvSpPr>
        <p:spPr>
          <a:xfrm>
            <a:off x="477827" y="1636224"/>
            <a:ext cx="8446547" cy="323165"/>
          </a:xfrm>
          <a:prstGeom prst="rect">
            <a:avLst/>
          </a:prstGeom>
          <a:noFill/>
        </p:spPr>
        <p:txBody>
          <a:bodyPr wrap="square" rIns="0" rtlCol="0">
            <a:spAutoFit/>
          </a:bodyPr>
          <a:lstStyle/>
          <a:p>
            <a:pPr lvl="0"/>
            <a:r>
              <a:rPr lang="en-US" sz="1500" spc="-20" dirty="0" smtClean="0">
                <a:latin typeface="Trebuchet MS" panose="020B0603020202020204" pitchFamily="34" charset="0"/>
              </a:rPr>
              <a:t>How </a:t>
            </a:r>
            <a:r>
              <a:rPr lang="en-US" sz="1500" spc="-20" dirty="0">
                <a:latin typeface="Trebuchet MS" panose="020B0603020202020204" pitchFamily="34" charset="0"/>
              </a:rPr>
              <a:t>does Mary share in the resurrection of her son and what does that mean for us? </a:t>
            </a:r>
            <a:r>
              <a:rPr lang="en-US" sz="1200" spc="-20" dirty="0">
                <a:latin typeface="Trebuchet MS" panose="020B0603020202020204" pitchFamily="34" charset="0"/>
              </a:rPr>
              <a:t>(Slide 8)</a:t>
            </a:r>
            <a:endParaRPr lang="en-NZ" sz="1200" spc="-20" dirty="0">
              <a:latin typeface="Trebuchet MS" panose="020B0603020202020204" pitchFamily="34" charset="0"/>
            </a:endParaRPr>
          </a:p>
        </p:txBody>
      </p:sp>
      <p:sp>
        <p:nvSpPr>
          <p:cNvPr id="27" name="Textbox: Line 1"/>
          <p:cNvSpPr txBox="1"/>
          <p:nvPr/>
        </p:nvSpPr>
        <p:spPr>
          <a:xfrm>
            <a:off x="477827" y="970045"/>
            <a:ext cx="8446547" cy="553998"/>
          </a:xfrm>
          <a:prstGeom prst="rect">
            <a:avLst/>
          </a:prstGeom>
          <a:noFill/>
        </p:spPr>
        <p:txBody>
          <a:bodyPr wrap="square" rIns="0" rtlCol="0">
            <a:spAutoFit/>
          </a:bodyPr>
          <a:lstStyle/>
          <a:p>
            <a:pPr lvl="0"/>
            <a:r>
              <a:rPr lang="en-US" sz="1500" spc="-20" dirty="0" smtClean="0">
                <a:latin typeface="Trebuchet MS" panose="020B0603020202020204" pitchFamily="34" charset="0"/>
                <a:cs typeface="Arial" panose="020B0604020202020204" pitchFamily="34" charset="0"/>
              </a:rPr>
              <a:t>Write </a:t>
            </a:r>
            <a:r>
              <a:rPr lang="en-US" sz="1500" spc="-20" dirty="0">
                <a:latin typeface="Trebuchet MS" panose="020B0603020202020204" pitchFamily="34" charset="0"/>
                <a:cs typeface="Arial" panose="020B0604020202020204" pitchFamily="34" charset="0"/>
              </a:rPr>
              <a:t>an explanation for your parish bulletin explaining why the Assumption is an important </a:t>
            </a:r>
            <a:r>
              <a:rPr lang="en-US" sz="1500" spc="-20" dirty="0" smtClean="0">
                <a:latin typeface="Trebuchet MS" panose="020B0603020202020204" pitchFamily="34" charset="0"/>
                <a:cs typeface="Arial" panose="020B0604020202020204" pitchFamily="34" charset="0"/>
              </a:rPr>
              <a:t>feast</a:t>
            </a:r>
            <a:br>
              <a:rPr lang="en-US" sz="1500" spc="-20" dirty="0" smtClean="0">
                <a:latin typeface="Trebuchet MS" panose="020B0603020202020204" pitchFamily="34" charset="0"/>
                <a:cs typeface="Arial" panose="020B0604020202020204" pitchFamily="34" charset="0"/>
              </a:rPr>
            </a:br>
            <a:r>
              <a:rPr lang="en-US" sz="1500" spc="-20" dirty="0" smtClean="0">
                <a:latin typeface="Trebuchet MS" panose="020B0603020202020204" pitchFamily="34" charset="0"/>
                <a:cs typeface="Arial" panose="020B0604020202020204" pitchFamily="34" charset="0"/>
              </a:rPr>
              <a:t>and </a:t>
            </a:r>
            <a:r>
              <a:rPr lang="en-US" sz="1500" spc="-20" dirty="0">
                <a:latin typeface="Trebuchet MS" panose="020B0603020202020204" pitchFamily="34" charset="0"/>
                <a:cs typeface="Arial" panose="020B0604020202020204" pitchFamily="34" charset="0"/>
              </a:rPr>
              <a:t>what a Holy Day of Obligation means. Include the times of the parish Mass</a:t>
            </a:r>
            <a:r>
              <a:rPr lang="en-US" sz="1200" spc="-20" dirty="0" smtClean="0">
                <a:latin typeface="Trebuchet MS" panose="020B0603020202020204" pitchFamily="34" charset="0"/>
                <a:cs typeface="Arial" panose="020B0604020202020204" pitchFamily="34" charset="0"/>
              </a:rPr>
              <a:t>. (Slides 6,7,9</a:t>
            </a:r>
            <a:r>
              <a:rPr lang="en-US" sz="1200" spc="-20" dirty="0">
                <a:latin typeface="Trebuchet MS" panose="020B0603020202020204" pitchFamily="34" charset="0"/>
                <a:cs typeface="Arial" panose="020B0604020202020204" pitchFamily="34" charset="0"/>
              </a:rPr>
              <a:t>)</a:t>
            </a:r>
            <a:endParaRPr lang="en-GB" sz="1200" spc="-20" dirty="0">
              <a:latin typeface="Trebuchet MS" panose="020B0603020202020204" pitchFamily="34" charset="0"/>
              <a:cs typeface="Arial" panose="020B0604020202020204" pitchFamily="34" charset="0"/>
            </a:endParaRPr>
          </a:p>
        </p:txBody>
      </p:sp>
      <p:sp>
        <p:nvSpPr>
          <p:cNvPr id="44" name="Shape: Border 7"/>
          <p:cNvSpPr/>
          <p:nvPr/>
        </p:nvSpPr>
        <p:spPr>
          <a:xfrm>
            <a:off x="481138" y="4244493"/>
            <a:ext cx="8443235"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3" name="Shape: Border 6"/>
          <p:cNvSpPr/>
          <p:nvPr/>
        </p:nvSpPr>
        <p:spPr>
          <a:xfrm>
            <a:off x="481138" y="3810739"/>
            <a:ext cx="8443235"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0" name="Shape: Border 5"/>
          <p:cNvSpPr/>
          <p:nvPr/>
        </p:nvSpPr>
        <p:spPr>
          <a:xfrm>
            <a:off x="481138" y="2908987"/>
            <a:ext cx="8443235" cy="828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4"/>
          <p:cNvSpPr/>
          <p:nvPr/>
        </p:nvSpPr>
        <p:spPr>
          <a:xfrm>
            <a:off x="481138" y="2475235"/>
            <a:ext cx="8443235"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3"/>
          <p:cNvSpPr/>
          <p:nvPr/>
        </p:nvSpPr>
        <p:spPr>
          <a:xfrm>
            <a:off x="481138" y="2041483"/>
            <a:ext cx="8443235"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2"/>
          <p:cNvSpPr/>
          <p:nvPr/>
        </p:nvSpPr>
        <p:spPr>
          <a:xfrm>
            <a:off x="481138" y="1607731"/>
            <a:ext cx="8443235"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4" name="Shape: Border 1"/>
          <p:cNvSpPr/>
          <p:nvPr/>
        </p:nvSpPr>
        <p:spPr>
          <a:xfrm>
            <a:off x="481139" y="885979"/>
            <a:ext cx="8443235" cy="648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2" name="Shape: Number 7"/>
          <p:cNvSpPr txBox="1"/>
          <p:nvPr/>
        </p:nvSpPr>
        <p:spPr>
          <a:xfrm>
            <a:off x="166793" y="4263290"/>
            <a:ext cx="394578" cy="323165"/>
          </a:xfrm>
          <a:prstGeom prst="rect">
            <a:avLst/>
          </a:prstGeom>
          <a:noFill/>
        </p:spPr>
        <p:txBody>
          <a:bodyPr wrap="square" rtlCol="0">
            <a:spAutoFit/>
          </a:bodyPr>
          <a:lstStyle/>
          <a:p>
            <a:r>
              <a:rPr lang="en-GB" sz="1500" dirty="0">
                <a:latin typeface="Trebuchet MS" panose="020B0603020202020204" pitchFamily="34" charset="0"/>
                <a:ea typeface="Arial" pitchFamily="34" charset="-128"/>
                <a:cs typeface="Arial" panose="020B0604020202020204" pitchFamily="34" charset="0"/>
              </a:rPr>
              <a:t>7</a:t>
            </a:r>
            <a:r>
              <a:rPr lang="en-GB" sz="1500" dirty="0" smtClean="0">
                <a:latin typeface="Trebuchet MS" panose="020B0603020202020204" pitchFamily="34" charset="0"/>
                <a:ea typeface="Arial" pitchFamily="34" charset="-128"/>
                <a:cs typeface="Arial" panose="020B0604020202020204" pitchFamily="34" charset="0"/>
              </a:rPr>
              <a:t>)</a:t>
            </a:r>
            <a:endParaRPr lang="en-GB" sz="1500" dirty="0">
              <a:latin typeface="Trebuchet MS" panose="020B0603020202020204" pitchFamily="34" charset="0"/>
              <a:ea typeface="Arial" pitchFamily="34" charset="-128"/>
              <a:cs typeface="Arial" panose="020B0604020202020204" pitchFamily="34" charset="0"/>
            </a:endParaRPr>
          </a:p>
        </p:txBody>
      </p:sp>
      <p:sp>
        <p:nvSpPr>
          <p:cNvPr id="36" name="Shape: Number 6"/>
          <p:cNvSpPr txBox="1"/>
          <p:nvPr/>
        </p:nvSpPr>
        <p:spPr>
          <a:xfrm>
            <a:off x="166793" y="3829348"/>
            <a:ext cx="394578" cy="323165"/>
          </a:xfrm>
          <a:prstGeom prst="rect">
            <a:avLst/>
          </a:prstGeom>
          <a:noFill/>
        </p:spPr>
        <p:txBody>
          <a:bodyPr wrap="square" rtlCol="0">
            <a:spAutoFit/>
          </a:bodyPr>
          <a:lstStyle/>
          <a:p>
            <a:r>
              <a:rPr lang="en-GB" sz="1500" dirty="0">
                <a:latin typeface="Trebuchet MS" panose="020B0603020202020204" pitchFamily="34" charset="0"/>
                <a:ea typeface="Arial" pitchFamily="34" charset="-128"/>
                <a:cs typeface="Arial" panose="020B0604020202020204" pitchFamily="34" charset="0"/>
              </a:rPr>
              <a:t>6</a:t>
            </a:r>
            <a:r>
              <a:rPr lang="en-GB" sz="1500" dirty="0" smtClean="0">
                <a:latin typeface="Trebuchet MS" panose="020B0603020202020204" pitchFamily="34" charset="0"/>
                <a:ea typeface="Arial" pitchFamily="34" charset="-128"/>
                <a:cs typeface="Arial" panose="020B0604020202020204" pitchFamily="34" charset="0"/>
              </a:rPr>
              <a:t>)</a:t>
            </a:r>
            <a:endParaRPr lang="en-GB" sz="1500" dirty="0">
              <a:latin typeface="Trebuchet MS" panose="020B0603020202020204" pitchFamily="34" charset="0"/>
              <a:ea typeface="Arial" pitchFamily="34" charset="-128"/>
              <a:cs typeface="Arial" panose="020B0604020202020204" pitchFamily="34" charset="0"/>
            </a:endParaRPr>
          </a:p>
        </p:txBody>
      </p:sp>
      <p:sp>
        <p:nvSpPr>
          <p:cNvPr id="37" name="Shape: Number 5"/>
          <p:cNvSpPr txBox="1"/>
          <p:nvPr/>
        </p:nvSpPr>
        <p:spPr>
          <a:xfrm>
            <a:off x="166793" y="2906932"/>
            <a:ext cx="394578" cy="323165"/>
          </a:xfrm>
          <a:prstGeom prst="rect">
            <a:avLst/>
          </a:prstGeom>
          <a:noFill/>
        </p:spPr>
        <p:txBody>
          <a:bodyPr wrap="square" rtlCol="0">
            <a:spAutoFit/>
          </a:bodyPr>
          <a:lstStyle/>
          <a:p>
            <a:r>
              <a:rPr lang="en-GB" sz="1500" dirty="0">
                <a:latin typeface="Trebuchet MS" panose="020B0603020202020204" pitchFamily="34" charset="0"/>
                <a:ea typeface="Arial" pitchFamily="34" charset="-128"/>
                <a:cs typeface="Arial" panose="020B0604020202020204" pitchFamily="34" charset="0"/>
              </a:rPr>
              <a:t>5</a:t>
            </a:r>
            <a:r>
              <a:rPr lang="en-GB" sz="1500" dirty="0" smtClean="0">
                <a:latin typeface="Trebuchet MS" panose="020B0603020202020204" pitchFamily="34" charset="0"/>
                <a:ea typeface="Arial" pitchFamily="34" charset="-128"/>
                <a:cs typeface="Arial" panose="020B0604020202020204" pitchFamily="34" charset="0"/>
              </a:rPr>
              <a:t>)</a:t>
            </a:r>
            <a:endParaRPr lang="en-GB" sz="1500" dirty="0">
              <a:latin typeface="Trebuchet MS" panose="020B0603020202020204" pitchFamily="34" charset="0"/>
              <a:ea typeface="Arial" pitchFamily="34" charset="-128"/>
              <a:cs typeface="Arial" panose="020B0604020202020204" pitchFamily="34" charset="0"/>
            </a:endParaRPr>
          </a:p>
        </p:txBody>
      </p:sp>
      <p:sp>
        <p:nvSpPr>
          <p:cNvPr id="38" name="Shape: Number 4"/>
          <p:cNvSpPr txBox="1"/>
          <p:nvPr/>
        </p:nvSpPr>
        <p:spPr>
          <a:xfrm>
            <a:off x="166793" y="2461904"/>
            <a:ext cx="394578" cy="323165"/>
          </a:xfrm>
          <a:prstGeom prst="rect">
            <a:avLst/>
          </a:prstGeom>
          <a:noFill/>
        </p:spPr>
        <p:txBody>
          <a:bodyPr wrap="square" rtlCol="0">
            <a:spAutoFit/>
          </a:bodyPr>
          <a:lstStyle/>
          <a:p>
            <a:r>
              <a:rPr lang="en-GB" sz="1500" dirty="0" smtClean="0">
                <a:latin typeface="Trebuchet MS" panose="020B0603020202020204" pitchFamily="34" charset="0"/>
                <a:ea typeface="Arial" pitchFamily="34" charset="-128"/>
                <a:cs typeface="Arial" panose="020B0604020202020204" pitchFamily="34" charset="0"/>
              </a:rPr>
              <a:t>4)</a:t>
            </a:r>
            <a:endParaRPr lang="en-GB" sz="1500" dirty="0">
              <a:latin typeface="Trebuchet MS" panose="020B0603020202020204" pitchFamily="34" charset="0"/>
              <a:ea typeface="Arial" pitchFamily="34" charset="-128"/>
              <a:cs typeface="Arial" panose="020B0604020202020204" pitchFamily="34" charset="0"/>
            </a:endParaRPr>
          </a:p>
        </p:txBody>
      </p:sp>
      <p:sp>
        <p:nvSpPr>
          <p:cNvPr id="39" name="Shape: Number 3"/>
          <p:cNvSpPr txBox="1"/>
          <p:nvPr/>
        </p:nvSpPr>
        <p:spPr>
          <a:xfrm>
            <a:off x="166793" y="2061327"/>
            <a:ext cx="394578" cy="323165"/>
          </a:xfrm>
          <a:prstGeom prst="rect">
            <a:avLst/>
          </a:prstGeom>
          <a:noFill/>
        </p:spPr>
        <p:txBody>
          <a:bodyPr wrap="square" rtlCol="0">
            <a:spAutoFit/>
          </a:bodyPr>
          <a:lstStyle/>
          <a:p>
            <a:r>
              <a:rPr lang="en-GB" sz="1500" dirty="0" smtClean="0">
                <a:latin typeface="Trebuchet MS" panose="020B0603020202020204" pitchFamily="34" charset="0"/>
                <a:ea typeface="Arial" pitchFamily="34" charset="-128"/>
                <a:cs typeface="Arial" panose="020B0604020202020204" pitchFamily="34" charset="0"/>
              </a:rPr>
              <a:t>3)</a:t>
            </a:r>
            <a:endParaRPr lang="en-GB" sz="1500" dirty="0">
              <a:latin typeface="Trebuchet MS" panose="020B0603020202020204" pitchFamily="34" charset="0"/>
              <a:ea typeface="Arial" pitchFamily="34" charset="-128"/>
              <a:cs typeface="Arial" panose="020B0604020202020204" pitchFamily="34" charset="0"/>
            </a:endParaRPr>
          </a:p>
        </p:txBody>
      </p:sp>
      <p:sp>
        <p:nvSpPr>
          <p:cNvPr id="40" name="Shape: Number 2"/>
          <p:cNvSpPr txBox="1"/>
          <p:nvPr/>
        </p:nvSpPr>
        <p:spPr>
          <a:xfrm>
            <a:off x="166793" y="1626550"/>
            <a:ext cx="394578" cy="323165"/>
          </a:xfrm>
          <a:prstGeom prst="rect">
            <a:avLst/>
          </a:prstGeom>
          <a:noFill/>
        </p:spPr>
        <p:txBody>
          <a:bodyPr wrap="square" rtlCol="0">
            <a:spAutoFit/>
          </a:bodyPr>
          <a:lstStyle/>
          <a:p>
            <a:r>
              <a:rPr lang="en-GB" sz="1500" dirty="0" smtClean="0">
                <a:latin typeface="Trebuchet MS" panose="020B0603020202020204" pitchFamily="34" charset="0"/>
                <a:ea typeface="Arial" pitchFamily="34" charset="-128"/>
                <a:cs typeface="Arial" panose="020B0604020202020204" pitchFamily="34" charset="0"/>
              </a:rPr>
              <a:t>2)</a:t>
            </a:r>
            <a:endParaRPr lang="en-GB" sz="1500" dirty="0">
              <a:latin typeface="Trebuchet MS" panose="020B0603020202020204" pitchFamily="34" charset="0"/>
              <a:ea typeface="Arial" pitchFamily="34" charset="-128"/>
              <a:cs typeface="Arial" panose="020B0604020202020204" pitchFamily="34" charset="0"/>
            </a:endParaRPr>
          </a:p>
        </p:txBody>
      </p:sp>
      <p:sp>
        <p:nvSpPr>
          <p:cNvPr id="41" name="Shape: Number 1"/>
          <p:cNvSpPr txBox="1"/>
          <p:nvPr/>
        </p:nvSpPr>
        <p:spPr>
          <a:xfrm>
            <a:off x="166793" y="949506"/>
            <a:ext cx="394578" cy="323165"/>
          </a:xfrm>
          <a:prstGeom prst="rect">
            <a:avLst/>
          </a:prstGeom>
          <a:noFill/>
        </p:spPr>
        <p:txBody>
          <a:bodyPr wrap="square" rtlCol="0">
            <a:spAutoFit/>
          </a:bodyPr>
          <a:lstStyle/>
          <a:p>
            <a:r>
              <a:rPr lang="en-GB" sz="1500" dirty="0" smtClean="0">
                <a:latin typeface="Trebuchet MS" panose="020B0603020202020204" pitchFamily="34" charset="0"/>
                <a:ea typeface="Arial" pitchFamily="34" charset="-128"/>
                <a:cs typeface="Arial" panose="020B0604020202020204" pitchFamily="34" charset="0"/>
              </a:rPr>
              <a:t>1)</a:t>
            </a:r>
            <a:endParaRPr lang="en-GB" sz="1500" dirty="0">
              <a:latin typeface="Trebuchet MS" panose="020B0603020202020204" pitchFamily="34" charset="0"/>
              <a:ea typeface="Arial" pitchFamily="34" charset="-128"/>
              <a:cs typeface="Arial" panose="020B0604020202020204" pitchFamily="34" charset="0"/>
            </a:endParaRPr>
          </a:p>
        </p:txBody>
      </p:sp>
      <p:pic>
        <p:nvPicPr>
          <p:cNvPr id="45" name="Picture: Top right"/>
          <p:cNvPicPr>
            <a:picLocks noChangeAspect="1"/>
          </p:cNvPicPr>
          <p:nvPr/>
        </p:nvPicPr>
        <p:blipFill>
          <a:blip r:embed="rId4"/>
          <a:stretch>
            <a:fillRect/>
          </a:stretch>
        </p:blipFill>
        <p:spPr>
          <a:xfrm>
            <a:off x="8550196" y="43171"/>
            <a:ext cx="539608" cy="983121"/>
          </a:xfrm>
          <a:prstGeom prst="rect">
            <a:avLst/>
          </a:prstGeom>
        </p:spPr>
      </p:pic>
      <p:sp>
        <p:nvSpPr>
          <p:cNvPr id="2" name="Title"/>
          <p:cNvSpPr>
            <a:spLocks noGrp="1"/>
          </p:cNvSpPr>
          <p:nvPr>
            <p:ph type="ctrTitle"/>
          </p:nvPr>
        </p:nvSpPr>
        <p:spPr>
          <a:xfrm>
            <a:off x="0" y="0"/>
            <a:ext cx="9144000" cy="900000"/>
          </a:xfrm>
        </p:spPr>
        <p:txBody>
          <a:bodyPr>
            <a:normAutofit/>
          </a:bodyPr>
          <a:lstStyle/>
          <a:p>
            <a:r>
              <a:rPr lang="en-US" sz="40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Check up</a:t>
            </a:r>
            <a:endParaRPr lang="en-GB" sz="40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066648" y="4774168"/>
            <a:ext cx="3010760" cy="369332"/>
          </a:xfrm>
          <a:prstGeom prst="rect">
            <a:avLst/>
          </a:prstGeom>
          <a:noFill/>
        </p:spPr>
        <p:txBody>
          <a:bodyPr wrap="none" rtlCol="0">
            <a:spAutoFit/>
          </a:bodyPr>
          <a:lstStyle/>
          <a:p>
            <a:pPr algn="ctr"/>
            <a:r>
              <a:rPr lang="en-GB" sz="900" dirty="0">
                <a:latin typeface="Trebuchet MS" panose="020B0603020202020204" pitchFamily="34" charset="0"/>
                <a:ea typeface="Arial" pitchFamily="34" charset="-128"/>
                <a:cs typeface="Arial" panose="020B0604020202020204" pitchFamily="34" charset="0"/>
              </a:rPr>
              <a:t>Click in each caption space to reveal text</a:t>
            </a:r>
          </a:p>
          <a:p>
            <a:pPr algn="ctr"/>
            <a:r>
              <a:rPr lang="en-NZ" sz="900" dirty="0" smtClean="0">
                <a:latin typeface="Trebuchet MS" panose="020B0603020202020204" pitchFamily="34" charset="0"/>
                <a:ea typeface="Arial" pitchFamily="34" charset="-128"/>
                <a:cs typeface="Arial" panose="020B0604020202020204" pitchFamily="34" charset="0"/>
              </a:rPr>
              <a:t>Click on the worksheet button to go to the worksheet.</a:t>
            </a:r>
            <a:endParaRPr lang="en-GB" sz="900" dirty="0">
              <a:latin typeface="Trebuchet MS" panose="020B0603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1"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0" nodeType="withEffect">
                                  <p:stCondLst>
                                    <p:cond delay="0"/>
                                  </p:stCondLst>
                                  <p:childTnLst>
                                    <p:animClr clrSpc="rgb" dir="cw">
                                      <p:cBhvr override="childStyle">
                                        <p:cTn id="46" dur="1000" fill="hold"/>
                                        <p:tgtEl>
                                          <p:spTgt spid="26"/>
                                        </p:tgtEl>
                                        <p:attrNameLst>
                                          <p:attrName>style.color</p:attrName>
                                        </p:attrNameLst>
                                      </p:cBhvr>
                                      <p:to>
                                        <a:srgbClr val="C7C8AC"/>
                                      </p:to>
                                    </p:animClr>
                                  </p:childTnLst>
                                </p:cTn>
                              </p:par>
                              <p:par>
                                <p:cTn id="47" presetID="10" presetClass="entr" presetSubtype="0" fill="hold" grpId="1"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4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1" nodeType="withEffect">
                                  <p:stCondLst>
                                    <p:cond delay="0"/>
                                  </p:stCondLst>
                                  <p:childTnLst>
                                    <p:animClr clrSpc="rgb" dir="cw">
                                      <p:cBhvr override="childStyle">
                                        <p:cTn id="54" dur="100" fill="hold"/>
                                        <p:tgtEl>
                                          <p:spTgt spid="27"/>
                                        </p:tgtEl>
                                        <p:attrNameLst>
                                          <p:attrName>style.color</p:attrName>
                                        </p:attrNameLst>
                                      </p:cBhvr>
                                      <p:to>
                                        <a:schemeClr val="tx1"/>
                                      </p:to>
                                    </p:animClr>
                                  </p:childTnLst>
                                </p:cTn>
                              </p:par>
                              <p:par>
                                <p:cTn id="55" presetID="3" presetClass="emph" presetSubtype="2" fill="hold" grpId="2" nodeType="withEffect">
                                  <p:stCondLst>
                                    <p:cond delay="0"/>
                                  </p:stCondLst>
                                  <p:childTnLst>
                                    <p:animClr clrSpc="rgb" dir="cw">
                                      <p:cBhvr override="childStyle">
                                        <p:cTn id="56" dur="100" fill="hold"/>
                                        <p:tgtEl>
                                          <p:spTgt spid="22"/>
                                        </p:tgtEl>
                                        <p:attrNameLst>
                                          <p:attrName>style.color</p:attrName>
                                        </p:attrNameLst>
                                      </p:cBhvr>
                                      <p:to>
                                        <a:schemeClr val="tx1"/>
                                      </p:to>
                                    </p:animClr>
                                  </p:childTnLst>
                                </p:cTn>
                              </p:par>
                              <p:par>
                                <p:cTn id="57" presetID="3" presetClass="emph" presetSubtype="2" fill="hold" grpId="2" nodeType="withEffect">
                                  <p:stCondLst>
                                    <p:cond delay="0"/>
                                  </p:stCondLst>
                                  <p:childTnLst>
                                    <p:animClr clrSpc="rgb" dir="cw">
                                      <p:cBhvr override="childStyle">
                                        <p:cTn id="58" dur="100" fill="hold"/>
                                        <p:tgtEl>
                                          <p:spTgt spid="21"/>
                                        </p:tgtEl>
                                        <p:attrNameLst>
                                          <p:attrName>style.color</p:attrName>
                                        </p:attrNameLst>
                                      </p:cBhvr>
                                      <p:to>
                                        <a:schemeClr val="tx1"/>
                                      </p:to>
                                    </p:animClr>
                                  </p:childTnLst>
                                </p:cTn>
                              </p:par>
                              <p:par>
                                <p:cTn id="59" presetID="3" presetClass="emph" presetSubtype="2" fill="hold" grpId="2" nodeType="withEffect">
                                  <p:stCondLst>
                                    <p:cond delay="0"/>
                                  </p:stCondLst>
                                  <p:childTnLst>
                                    <p:animClr clrSpc="rgb" dir="cw">
                                      <p:cBhvr override="childStyle">
                                        <p:cTn id="60" dur="100" fill="hold"/>
                                        <p:tgtEl>
                                          <p:spTgt spid="20"/>
                                        </p:tgtEl>
                                        <p:attrNameLst>
                                          <p:attrName>style.color</p:attrName>
                                        </p:attrNameLst>
                                      </p:cBhvr>
                                      <p:to>
                                        <a:schemeClr val="tx1"/>
                                      </p:to>
                                    </p:animClr>
                                  </p:childTnLst>
                                </p:cTn>
                              </p:par>
                              <p:par>
                                <p:cTn id="61" presetID="3" presetClass="emph" presetSubtype="2" fill="hold" grpId="1" nodeType="withEffect">
                                  <p:stCondLst>
                                    <p:cond delay="0"/>
                                  </p:stCondLst>
                                  <p:childTnLst>
                                    <p:animClr clrSpc="rgb" dir="cw">
                                      <p:cBhvr override="childStyle">
                                        <p:cTn id="62" dur="100" fill="hold"/>
                                        <p:tgtEl>
                                          <p:spTgt spid="18"/>
                                        </p:tgtEl>
                                        <p:attrNameLst>
                                          <p:attrName>style.color</p:attrName>
                                        </p:attrNameLst>
                                      </p:cBhvr>
                                      <p:to>
                                        <a:schemeClr val="tx1"/>
                                      </p:to>
                                    </p:animClr>
                                  </p:childTnLst>
                                </p:cTn>
                              </p:par>
                              <p:par>
                                <p:cTn id="63" presetID="3" presetClass="emph" presetSubtype="2" fill="hold" grpId="2" nodeType="withEffect">
                                  <p:stCondLst>
                                    <p:cond delay="0"/>
                                  </p:stCondLst>
                                  <p:childTnLst>
                                    <p:animClr clrSpc="rgb" dir="cw">
                                      <p:cBhvr override="childStyle">
                                        <p:cTn id="64" dur="100" fill="hold"/>
                                        <p:tgtEl>
                                          <p:spTgt spid="26"/>
                                        </p:tgtEl>
                                        <p:attrNameLst>
                                          <p:attrName>style.color</p:attrName>
                                        </p:attrNameLst>
                                      </p:cBhvr>
                                      <p:to>
                                        <a:schemeClr val="tx1"/>
                                      </p:to>
                                    </p:animClr>
                                  </p:childTnLst>
                                </p:cTn>
                              </p:par>
                              <p:par>
                                <p:cTn id="65" presetID="1" presetClass="exit" presetSubtype="0" fill="hold" grpId="3" nodeType="withEffect">
                                  <p:stCondLst>
                                    <p:cond delay="0"/>
                                  </p:stCondLst>
                                  <p:childTnLst>
                                    <p:set>
                                      <p:cBhvr>
                                        <p:cTn id="66" dur="1" fill="hold">
                                          <p:stCondLst>
                                            <p:cond delay="0"/>
                                          </p:stCondLst>
                                        </p:cTn>
                                        <p:tgtEl>
                                          <p:spTgt spid="22"/>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21"/>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26"/>
                                        </p:tgtEl>
                                        <p:attrNameLst>
                                          <p:attrName>style.visibility</p:attrName>
                                        </p:attrNameLst>
                                      </p:cBhvr>
                                      <p:to>
                                        <p:strVal val="hidden"/>
                                      </p:to>
                                    </p:set>
                                  </p:childTnLst>
                                </p:cTn>
                              </p:par>
                              <p:par>
                                <p:cTn id="75" presetID="1" presetClass="exit" presetSubtype="0" fill="hold" grpId="4" nodeType="withEffect">
                                  <p:stCondLst>
                                    <p:cond delay="0"/>
                                  </p:stCondLst>
                                  <p:childTnLst>
                                    <p:set>
                                      <p:cBhvr>
                                        <p:cTn id="7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6"/>
                    </p:tgtEl>
                  </p:cond>
                </p:stCondLst>
                <p:endSync evt="end" delay="0">
                  <p:rtn val="all"/>
                </p:endSync>
                <p:childTnLst>
                  <p:par>
                    <p:cTn id="78" fill="hold">
                      <p:stCondLst>
                        <p:cond delay="0"/>
                      </p:stCondLst>
                      <p:childTnLst>
                        <p:par>
                          <p:cTn id="79" fill="hold">
                            <p:stCondLst>
                              <p:cond delay="0"/>
                            </p:stCondLst>
                            <p:childTnLst>
                              <p:par>
                                <p:cTn id="80" presetID="3" presetClass="emph" presetSubtype="2" fill="hold" grpId="2" nodeType="withEffect">
                                  <p:stCondLst>
                                    <p:cond delay="0"/>
                                  </p:stCondLst>
                                  <p:childTnLst>
                                    <p:animClr clrSpc="rgb" dir="cw">
                                      <p:cBhvr override="childStyle">
                                        <p:cTn id="81" dur="100" fill="hold"/>
                                        <p:tgtEl>
                                          <p:spTgt spid="27"/>
                                        </p:tgtEl>
                                        <p:attrNameLst>
                                          <p:attrName>style.color</p:attrName>
                                        </p:attrNameLst>
                                      </p:cBhvr>
                                      <p:to>
                                        <a:schemeClr val="tx1"/>
                                      </p:to>
                                    </p:animClr>
                                  </p:childTnLst>
                                </p:cTn>
                              </p:par>
                              <p:par>
                                <p:cTn id="82" presetID="3" presetClass="emph" presetSubtype="2" fill="hold" grpId="4" nodeType="withEffect">
                                  <p:stCondLst>
                                    <p:cond delay="0"/>
                                  </p:stCondLst>
                                  <p:childTnLst>
                                    <p:animClr clrSpc="rgb" dir="cw">
                                      <p:cBhvr override="childStyle">
                                        <p:cTn id="83" dur="100" fill="hold"/>
                                        <p:tgtEl>
                                          <p:spTgt spid="22"/>
                                        </p:tgtEl>
                                        <p:attrNameLst>
                                          <p:attrName>style.color</p:attrName>
                                        </p:attrNameLst>
                                      </p:cBhvr>
                                      <p:to>
                                        <a:schemeClr val="tx1"/>
                                      </p:to>
                                    </p:animClr>
                                  </p:childTnLst>
                                </p:cTn>
                              </p:par>
                              <p:par>
                                <p:cTn id="84" presetID="3" presetClass="emph" presetSubtype="2" fill="hold" grpId="4" nodeType="withEffect">
                                  <p:stCondLst>
                                    <p:cond delay="0"/>
                                  </p:stCondLst>
                                  <p:childTnLst>
                                    <p:animClr clrSpc="rgb" dir="cw">
                                      <p:cBhvr override="childStyle">
                                        <p:cTn id="85" dur="100" fill="hold"/>
                                        <p:tgtEl>
                                          <p:spTgt spid="21"/>
                                        </p:tgtEl>
                                        <p:attrNameLst>
                                          <p:attrName>style.color</p:attrName>
                                        </p:attrNameLst>
                                      </p:cBhvr>
                                      <p:to>
                                        <a:schemeClr val="tx1"/>
                                      </p:to>
                                    </p:animClr>
                                  </p:childTnLst>
                                </p:cTn>
                              </p:par>
                              <p:par>
                                <p:cTn id="86" presetID="3" presetClass="emph" presetSubtype="2" fill="hold" grpId="4" nodeType="withEffect">
                                  <p:stCondLst>
                                    <p:cond delay="0"/>
                                  </p:stCondLst>
                                  <p:childTnLst>
                                    <p:animClr clrSpc="rgb" dir="cw">
                                      <p:cBhvr override="childStyle">
                                        <p:cTn id="87" dur="100" fill="hold"/>
                                        <p:tgtEl>
                                          <p:spTgt spid="20"/>
                                        </p:tgtEl>
                                        <p:attrNameLst>
                                          <p:attrName>style.color</p:attrName>
                                        </p:attrNameLst>
                                      </p:cBhvr>
                                      <p:to>
                                        <a:schemeClr val="tx1"/>
                                      </p:to>
                                    </p:animClr>
                                  </p:childTnLst>
                                </p:cTn>
                              </p:par>
                              <p:par>
                                <p:cTn id="88" presetID="3" presetClass="emph" presetSubtype="2" fill="hold" grpId="3" nodeType="withEffect">
                                  <p:stCondLst>
                                    <p:cond delay="0"/>
                                  </p:stCondLst>
                                  <p:childTnLst>
                                    <p:animClr clrSpc="rgb" dir="cw">
                                      <p:cBhvr override="childStyle">
                                        <p:cTn id="89" dur="100" fill="hold"/>
                                        <p:tgtEl>
                                          <p:spTgt spid="18"/>
                                        </p:tgtEl>
                                        <p:attrNameLst>
                                          <p:attrName>style.color</p:attrName>
                                        </p:attrNameLst>
                                      </p:cBhvr>
                                      <p:to>
                                        <a:schemeClr val="tx1"/>
                                      </p:to>
                                    </p:animClr>
                                  </p:childTnLst>
                                </p:cTn>
                              </p:par>
                              <p:par>
                                <p:cTn id="90" presetID="3" presetClass="emph" presetSubtype="2" fill="hold" grpId="4" nodeType="withEffect">
                                  <p:stCondLst>
                                    <p:cond delay="0"/>
                                  </p:stCondLst>
                                  <p:childTnLst>
                                    <p:animClr clrSpc="rgb" dir="cw">
                                      <p:cBhvr override="childStyle">
                                        <p:cTn id="91" dur="100" fill="hold"/>
                                        <p:tgtEl>
                                          <p:spTgt spid="26"/>
                                        </p:tgtEl>
                                        <p:attrNameLst>
                                          <p:attrName>style.color</p:attrName>
                                        </p:attrNameLst>
                                      </p:cBhvr>
                                      <p:to>
                                        <a:schemeClr val="tx1"/>
                                      </p:to>
                                    </p:animClr>
                                  </p:childTnLst>
                                </p:cTn>
                              </p:par>
                              <p:par>
                                <p:cTn id="92" presetID="1" presetClass="exit" presetSubtype="0" fill="hold" grpId="5" nodeType="withEffect">
                                  <p:stCondLst>
                                    <p:cond delay="0"/>
                                  </p:stCondLst>
                                  <p:childTnLst>
                                    <p:set>
                                      <p:cBhvr>
                                        <p:cTn id="93" dur="1" fill="hold">
                                          <p:stCondLst>
                                            <p:cond delay="0"/>
                                          </p:stCondLst>
                                        </p:cTn>
                                        <p:tgtEl>
                                          <p:spTgt spid="22"/>
                                        </p:tgtEl>
                                        <p:attrNameLst>
                                          <p:attrName>style.visibility</p:attrName>
                                        </p:attrNameLst>
                                      </p:cBhvr>
                                      <p:to>
                                        <p:strVal val="hidden"/>
                                      </p:to>
                                    </p:set>
                                  </p:childTnLst>
                                </p:cTn>
                              </p:par>
                              <p:par>
                                <p:cTn id="94" presetID="1" presetClass="exit" presetSubtype="0" fill="hold" grpId="5"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1" presetClass="exit" presetSubtype="0" fill="hold" grpId="5" nodeType="withEffect">
                                  <p:stCondLst>
                                    <p:cond delay="0"/>
                                  </p:stCondLst>
                                  <p:childTnLst>
                                    <p:set>
                                      <p:cBhvr>
                                        <p:cTn id="97" dur="1" fill="hold">
                                          <p:stCondLst>
                                            <p:cond delay="0"/>
                                          </p:stCondLst>
                                        </p:cTn>
                                        <p:tgtEl>
                                          <p:spTgt spid="20"/>
                                        </p:tgtEl>
                                        <p:attrNameLst>
                                          <p:attrName>style.visibility</p:attrName>
                                        </p:attrNameLst>
                                      </p:cBhvr>
                                      <p:to>
                                        <p:strVal val="hidden"/>
                                      </p:to>
                                    </p:set>
                                  </p:childTnLst>
                                </p:cTn>
                              </p:par>
                              <p:par>
                                <p:cTn id="98" presetID="1" presetClass="exit" presetSubtype="0" fill="hold" grpId="4" nodeType="withEffect">
                                  <p:stCondLst>
                                    <p:cond delay="0"/>
                                  </p:stCondLst>
                                  <p:childTnLst>
                                    <p:set>
                                      <p:cBhvr>
                                        <p:cTn id="99" dur="1" fill="hold">
                                          <p:stCondLst>
                                            <p:cond delay="0"/>
                                          </p:stCondLst>
                                        </p:cTn>
                                        <p:tgtEl>
                                          <p:spTgt spid="18"/>
                                        </p:tgtEl>
                                        <p:attrNameLst>
                                          <p:attrName>style.visibility</p:attrName>
                                        </p:attrNameLst>
                                      </p:cBhvr>
                                      <p:to>
                                        <p:strVal val="hidden"/>
                                      </p:to>
                                    </p:set>
                                  </p:childTnLst>
                                </p:cTn>
                              </p:par>
                              <p:par>
                                <p:cTn id="100" presetID="1" presetClass="exit" presetSubtype="0" fill="hold" grpId="5" nodeType="withEffect">
                                  <p:stCondLst>
                                    <p:cond delay="0"/>
                                  </p:stCondLst>
                                  <p:childTnLst>
                                    <p:set>
                                      <p:cBhvr>
                                        <p:cTn id="101" dur="1" fill="hold">
                                          <p:stCondLst>
                                            <p:cond delay="0"/>
                                          </p:stCondLst>
                                        </p:cTn>
                                        <p:tgtEl>
                                          <p:spTgt spid="26"/>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5" grpId="1"/>
      <p:bldP spid="35" grpId="3"/>
      <p:bldP spid="35" grpId="4"/>
      <p:bldP spid="26" grpId="0"/>
      <p:bldP spid="26" grpId="1"/>
      <p:bldP spid="26" grpId="2"/>
      <p:bldP spid="26" grpId="3"/>
      <p:bldP spid="26" grpId="4"/>
      <p:bldP spid="26" grpId="5"/>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flective music - Assumption (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650" y="145200"/>
            <a:ext cx="609600" cy="609600"/>
          </a:xfrm>
          <a:prstGeom prst="rect">
            <a:avLst/>
          </a:prstGeom>
        </p:spPr>
      </p:pic>
      <p:pic>
        <p:nvPicPr>
          <p:cNvPr id="11"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S-13</a:t>
            </a:r>
            <a:endParaRPr lang="en-GB" sz="900" b="1" dirty="0">
              <a:solidFill>
                <a:srgbClr val="002060"/>
              </a:solidFill>
              <a:latin typeface="Arial" pitchFamily="34" charset="0"/>
              <a:cs typeface="Arial" pitchFamily="34" charset="0"/>
            </a:endParaRPr>
          </a:p>
        </p:txBody>
      </p:sp>
      <p:pic>
        <p:nvPicPr>
          <p:cNvPr id="3" name="Picture"/>
          <p:cNvPicPr>
            <a:picLocks noChangeAspect="1"/>
          </p:cNvPicPr>
          <p:nvPr/>
        </p:nvPicPr>
        <p:blipFill>
          <a:blip r:embed="rId7">
            <a:extLst>
              <a:ext uri="{BEBA8EAE-BF5A-486C-A8C5-ECC9F3942E4B}">
                <a14:imgProps xmlns:a14="http://schemas.microsoft.com/office/drawing/2010/main">
                  <a14:imgLayer r:embed="rId8">
                    <a14:imgEffect>
                      <a14:sharpenSoften amount="-15000"/>
                    </a14:imgEffect>
                    <a14:imgEffect>
                      <a14:colorTemperature colorTemp="3235"/>
                    </a14:imgEffect>
                  </a14:imgLayer>
                </a14:imgProps>
              </a:ext>
            </a:extLst>
          </a:blip>
          <a:stretch>
            <a:fillRect/>
          </a:stretch>
        </p:blipFill>
        <p:spPr>
          <a:xfrm>
            <a:off x="2148708" y="884019"/>
            <a:ext cx="4303552" cy="373843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softEdge rad="127000"/>
          </a:effectLst>
          <a:scene3d>
            <a:camera prst="perspectiveRelaxed">
              <a:rot lat="19800000" lon="0" rev="0"/>
            </a:camera>
            <a:lightRig rig="twoPt" dir="t">
              <a:rot lat="0" lon="0" rev="7200000"/>
            </a:lightRig>
          </a:scene3d>
          <a:sp3d prstMaterial="matte">
            <a:bevelT w="22860" h="12700"/>
            <a:contourClr>
              <a:srgbClr val="FFFFFF"/>
            </a:contourClr>
          </a:sp3d>
        </p:spPr>
      </p:pic>
      <p:sp>
        <p:nvSpPr>
          <p:cNvPr id="2" name="Title"/>
          <p:cNvSpPr>
            <a:spLocks noGrp="1"/>
          </p:cNvSpPr>
          <p:nvPr>
            <p:ph type="ctrTitle"/>
          </p:nvPr>
        </p:nvSpPr>
        <p:spPr>
          <a:xfrm>
            <a:off x="0" y="0"/>
            <a:ext cx="9144000" cy="900000"/>
          </a:xfrm>
        </p:spPr>
        <p:txBody>
          <a:bodyPr>
            <a:normAutofit/>
          </a:bodyPr>
          <a:lstStyle/>
          <a:p>
            <a:r>
              <a:rPr lang="en-US" sz="40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Time for Reflection</a:t>
            </a:r>
            <a:endParaRPr lang="en-GB" sz="40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342402" y="4909873"/>
            <a:ext cx="2611613" cy="230832"/>
          </a:xfrm>
          <a:prstGeom prst="rect">
            <a:avLst/>
          </a:prstGeom>
          <a:noFill/>
        </p:spPr>
        <p:txBody>
          <a:bodyPr wrap="none" rtlCol="0">
            <a:spAutoFit/>
          </a:bodyPr>
          <a:lstStyle/>
          <a:p>
            <a:pPr algn="ctr"/>
            <a:r>
              <a:rPr lang="en-GB" sz="900" dirty="0">
                <a:latin typeface="Trebuchet MS" panose="020B0603020202020204" pitchFamily="34" charset="0"/>
                <a:ea typeface="Arial" pitchFamily="34" charset="-128"/>
                <a:cs typeface="Arial" panose="020B0604020202020204" pitchFamily="34" charset="0"/>
              </a:rPr>
              <a:t>Click the audio button to stop reflective music</a:t>
            </a:r>
          </a:p>
        </p:txBody>
      </p:sp>
      <p:sp>
        <p:nvSpPr>
          <p:cNvPr id="16" name="TextBox: Tool instructions start"/>
          <p:cNvSpPr txBox="1"/>
          <p:nvPr/>
        </p:nvSpPr>
        <p:spPr>
          <a:xfrm>
            <a:off x="3340801" y="4909873"/>
            <a:ext cx="2608406" cy="230832"/>
          </a:xfrm>
          <a:prstGeom prst="rect">
            <a:avLst/>
          </a:prstGeom>
          <a:noFill/>
        </p:spPr>
        <p:txBody>
          <a:bodyPr wrap="none" rtlCol="0">
            <a:spAutoFit/>
          </a:bodyPr>
          <a:lstStyle/>
          <a:p>
            <a:pPr algn="ctr"/>
            <a:r>
              <a:rPr lang="en-GB" sz="900" dirty="0">
                <a:latin typeface="Trebuchet MS" panose="020B0603020202020204" pitchFamily="34" charset="0"/>
                <a:ea typeface="Arial" pitchFamily="34" charset="-128"/>
                <a:cs typeface="Arial" panose="020B0604020202020204" pitchFamily="34" charset="0"/>
              </a:rPr>
              <a:t>Click the audio button to play reflective music</a:t>
            </a:r>
          </a:p>
        </p:txBody>
      </p:sp>
      <p:pic>
        <p:nvPicPr>
          <p:cNvPr id="19"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40697" fill="hold"/>
                                        <p:tgtEl>
                                          <p:spTgt spid="12"/>
                                        </p:tgtEl>
                                      </p:cBhvr>
                                    </p:cmd>
                                  </p:childTnLst>
                                </p:cTn>
                              </p:par>
                              <p:par>
                                <p:cTn id="18" presetID="1" presetClass="emph" presetSubtype="2" fill="hold" nodeType="withEffect">
                                  <p:stCondLst>
                                    <p:cond delay="0"/>
                                  </p:stCondLst>
                                  <p:childTnLst>
                                    <p:animClr clrSpc="rgb" dir="cw">
                                      <p:cBhvr>
                                        <p:cTn id="19" dur="1000" fill="hold"/>
                                        <p:tgtEl>
                                          <p:spTgt spid="13"/>
                                        </p:tgtEl>
                                        <p:attrNameLst>
                                          <p:attrName>fillcolor</p:attrName>
                                        </p:attrNameLst>
                                      </p:cBhvr>
                                      <p:to>
                                        <a:schemeClr val="accent2"/>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2"/>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3"/>
                                        </p:tgtEl>
                                        <p:attrNameLst>
                                          <p:attrName>fillcolor</p:attrName>
                                        </p:attrNameLst>
                                      </p:cBhvr>
                                      <p:to>
                                        <a:schemeClr val="bg1"/>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12"/>
                </p:tgtEl>
              </p:cMediaNode>
            </p:audio>
          </p:childTnLst>
        </p:cTn>
      </p:par>
    </p:tnLst>
    <p:bldLst>
      <p:bldP spid="14" grpId="0"/>
      <p:bldP spid="14" grpId="1"/>
      <p:bldP spid="16" grpId="0"/>
      <p:bldP spid="16" grpId="1"/>
      <p:bldP spid="16" grpId="2"/>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45998"/>
            <a:ext cx="9144000" cy="446276"/>
          </a:xfrm>
        </p:spPr>
        <p:txBody>
          <a:bodyPr>
            <a:spAutoFit/>
          </a:bodyPr>
          <a:lstStyle/>
          <a:p>
            <a:r>
              <a:rPr lang="en-NZ" sz="2300" b="1" dirty="0">
                <a:ln w="10160">
                  <a:noFill/>
                  <a:prstDash val="solid"/>
                </a:ln>
                <a:latin typeface="Trebuchet MS" panose="020B0603020202020204" pitchFamily="34" charset="0"/>
                <a:cs typeface="Arial" panose="020B0604020202020204" pitchFamily="34" charset="0"/>
              </a:rPr>
              <a:t>What do we know already </a:t>
            </a:r>
            <a:r>
              <a:rPr lang="en-NZ" sz="2300" b="1" dirty="0" smtClean="0">
                <a:ln w="10160">
                  <a:noFill/>
                  <a:prstDash val="solid"/>
                </a:ln>
                <a:latin typeface="Trebuchet MS" panose="020B0603020202020204" pitchFamily="34" charset="0"/>
                <a:cs typeface="Arial" panose="020B0604020202020204" pitchFamily="34" charset="0"/>
              </a:rPr>
              <a:t>about Mary’s </a:t>
            </a:r>
            <a:r>
              <a:rPr lang="en-NZ" sz="2300" b="1" dirty="0">
                <a:ln w="10160">
                  <a:noFill/>
                  <a:prstDash val="solid"/>
                </a:ln>
                <a:latin typeface="Trebuchet MS" panose="020B0603020202020204" pitchFamily="34" charset="0"/>
                <a:cs typeface="Arial" panose="020B0604020202020204" pitchFamily="34" charset="0"/>
              </a:rPr>
              <a:t>Assumption into heaven?</a:t>
            </a:r>
            <a:endParaRPr lang="en-GB" sz="2300" b="1" dirty="0">
              <a:ln w="10160">
                <a:noFill/>
                <a:prstDash val="solid"/>
              </a:ln>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S-03</a:t>
            </a:r>
            <a:endParaRPr lang="en-GB" sz="900" b="1" dirty="0">
              <a:latin typeface="Arial" pitchFamily="34" charset="0"/>
              <a:cs typeface="Arial" pitchFamily="34" charset="0"/>
            </a:endParaRPr>
          </a:p>
        </p:txBody>
      </p:sp>
      <p:sp>
        <p:nvSpPr>
          <p:cNvPr id="19" name="Rectangle: Bottom-Right"/>
          <p:cNvSpPr/>
          <p:nvPr/>
        </p:nvSpPr>
        <p:spPr>
          <a:xfrm>
            <a:off x="6213948" y="3517902"/>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Bottom-Middle"/>
          <p:cNvSpPr/>
          <p:nvPr/>
        </p:nvSpPr>
        <p:spPr>
          <a:xfrm>
            <a:off x="3521589" y="3517902"/>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Bottom-Left"/>
          <p:cNvSpPr/>
          <p:nvPr/>
        </p:nvSpPr>
        <p:spPr>
          <a:xfrm>
            <a:off x="957363" y="3517902"/>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Middle-Right"/>
          <p:cNvSpPr/>
          <p:nvPr/>
        </p:nvSpPr>
        <p:spPr>
          <a:xfrm>
            <a:off x="6213948" y="2078277"/>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Middel-Middle"/>
          <p:cNvSpPr/>
          <p:nvPr/>
        </p:nvSpPr>
        <p:spPr>
          <a:xfrm>
            <a:off x="3521589" y="2078277"/>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Trebuchet MS" panose="020B0603020202020204" pitchFamily="34" charset="0"/>
              </a:rPr>
              <a:t>What I know about </a:t>
            </a:r>
            <a:r>
              <a:rPr lang="en-GB" dirty="0">
                <a:solidFill>
                  <a:schemeClr val="tx1"/>
                </a:solidFill>
                <a:latin typeface="Trebuchet MS" panose="020B0603020202020204" pitchFamily="34" charset="0"/>
              </a:rPr>
              <a:t>M</a:t>
            </a:r>
            <a:r>
              <a:rPr lang="en-GB" dirty="0" smtClean="0">
                <a:solidFill>
                  <a:schemeClr val="tx1"/>
                </a:solidFill>
                <a:latin typeface="Trebuchet MS" panose="020B0603020202020204" pitchFamily="34" charset="0"/>
              </a:rPr>
              <a:t>ary’s Assumption</a:t>
            </a:r>
            <a:endParaRPr lang="en-GB" dirty="0">
              <a:solidFill>
                <a:schemeClr val="tx1"/>
              </a:solidFill>
              <a:latin typeface="Trebuchet MS" panose="020B0603020202020204" pitchFamily="34" charset="0"/>
            </a:endParaRPr>
          </a:p>
        </p:txBody>
      </p:sp>
      <p:sp>
        <p:nvSpPr>
          <p:cNvPr id="29" name="Rectangle: Middel-Left"/>
          <p:cNvSpPr/>
          <p:nvPr/>
        </p:nvSpPr>
        <p:spPr>
          <a:xfrm>
            <a:off x="957364" y="2078277"/>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Top-Right"/>
          <p:cNvSpPr/>
          <p:nvPr/>
        </p:nvSpPr>
        <p:spPr>
          <a:xfrm>
            <a:off x="6213948" y="638651"/>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Top-Middle"/>
          <p:cNvSpPr/>
          <p:nvPr/>
        </p:nvSpPr>
        <p:spPr>
          <a:xfrm>
            <a:off x="3521589" y="638651"/>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Top-Left"/>
          <p:cNvSpPr/>
          <p:nvPr/>
        </p:nvSpPr>
        <p:spPr>
          <a:xfrm>
            <a:off x="957362" y="638651"/>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North-West"/>
          <p:cNvCxnSpPr/>
          <p:nvPr/>
        </p:nvCxnSpPr>
        <p:spPr>
          <a:xfrm flipH="1" flipV="1">
            <a:off x="2914770" y="1567244"/>
            <a:ext cx="670886" cy="565843"/>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or: West"/>
          <p:cNvCxnSpPr>
            <a:endCxn id="29" idx="3"/>
          </p:cNvCxnSpPr>
          <p:nvPr/>
        </p:nvCxnSpPr>
        <p:spPr>
          <a:xfrm flipH="1" flipV="1">
            <a:off x="2957721" y="2564331"/>
            <a:ext cx="563868" cy="6013"/>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or: South-West"/>
          <p:cNvCxnSpPr/>
          <p:nvPr/>
        </p:nvCxnSpPr>
        <p:spPr>
          <a:xfrm flipH="1">
            <a:off x="2914770" y="2997692"/>
            <a:ext cx="670887" cy="574895"/>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or: South"/>
          <p:cNvCxnSpPr>
            <a:endCxn id="22" idx="0"/>
          </p:cNvCxnSpPr>
          <p:nvPr/>
        </p:nvCxnSpPr>
        <p:spPr>
          <a:xfrm>
            <a:off x="4521760" y="3063487"/>
            <a:ext cx="8" cy="454415"/>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or: South-East"/>
          <p:cNvCxnSpPr/>
          <p:nvPr/>
        </p:nvCxnSpPr>
        <p:spPr>
          <a:xfrm>
            <a:off x="5492015" y="2997692"/>
            <a:ext cx="758957" cy="574895"/>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or: East"/>
          <p:cNvCxnSpPr>
            <a:stCxn id="28" idx="3"/>
            <a:endCxn id="27" idx="1"/>
          </p:cNvCxnSpPr>
          <p:nvPr/>
        </p:nvCxnSpPr>
        <p:spPr>
          <a:xfrm>
            <a:off x="5521946" y="2564331"/>
            <a:ext cx="692002" cy="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or: North East"/>
          <p:cNvCxnSpPr/>
          <p:nvPr/>
        </p:nvCxnSpPr>
        <p:spPr>
          <a:xfrm flipV="1">
            <a:off x="5492015" y="1567244"/>
            <a:ext cx="758957" cy="565843"/>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or: North"/>
          <p:cNvCxnSpPr>
            <a:endCxn id="31" idx="2"/>
          </p:cNvCxnSpPr>
          <p:nvPr/>
        </p:nvCxnSpPr>
        <p:spPr>
          <a:xfrm flipV="1">
            <a:off x="4521768" y="1610759"/>
            <a:ext cx="0" cy="45581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date"/>
          <p:cNvSpPr txBox="1"/>
          <p:nvPr/>
        </p:nvSpPr>
        <p:spPr>
          <a:xfrm>
            <a:off x="4860584" y="4588867"/>
            <a:ext cx="1382110"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Date: 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25" name="TextBox: name"/>
          <p:cNvSpPr txBox="1"/>
          <p:nvPr/>
        </p:nvSpPr>
        <p:spPr>
          <a:xfrm>
            <a:off x="2818017" y="4588867"/>
            <a:ext cx="1992853"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Name: _______________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26"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Tool instructions"/>
          <p:cNvSpPr txBox="1"/>
          <p:nvPr/>
        </p:nvSpPr>
        <p:spPr>
          <a:xfrm>
            <a:off x="3444141" y="4912668"/>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4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389202330"/>
      </p:ext>
    </p:extLst>
  </p:cSld>
  <p:clrMapOvr>
    <a:masterClrMapping/>
  </p:clrMapOvr>
  <p:transition spd="med"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A5"/>
          <p:cNvSpPr txBox="1"/>
          <p:nvPr/>
        </p:nvSpPr>
        <p:spPr>
          <a:xfrm>
            <a:off x="493160" y="4190727"/>
            <a:ext cx="8116018" cy="461665"/>
          </a:xfrm>
          <a:prstGeom prst="rect">
            <a:avLst/>
          </a:prstGeom>
          <a:noFill/>
        </p:spPr>
        <p:txBody>
          <a:bodyPr wrap="square" rtlCol="0">
            <a:spAutoFit/>
          </a:bodyPr>
          <a:lstStyle/>
          <a:p>
            <a:r>
              <a:rPr lang="en-NZ" sz="1200" dirty="0" smtClean="0">
                <a:latin typeface="Trebuchet MS" panose="020B0603020202020204" pitchFamily="34" charset="0"/>
              </a:rPr>
              <a:t>Mary’s Assumption gives people hope and faith to believe that heaven is their final goal where they will share in the fullness of God’s </a:t>
            </a:r>
            <a:r>
              <a:rPr lang="en-NZ" sz="1200" dirty="0" err="1" smtClean="0">
                <a:latin typeface="Trebuchet MS" panose="020B0603020202020204" pitchFamily="34" charset="0"/>
              </a:rPr>
              <a:t>tapu</a:t>
            </a:r>
            <a:r>
              <a:rPr lang="en-NZ" sz="1200" dirty="0" smtClean="0">
                <a:latin typeface="Trebuchet MS" panose="020B0603020202020204" pitchFamily="34" charset="0"/>
              </a:rPr>
              <a:t> forever. </a:t>
            </a:r>
            <a:endParaRPr lang="en-NZ" sz="1200" dirty="0">
              <a:latin typeface="Trebuchet MS" panose="020B0603020202020204" pitchFamily="34" charset="0"/>
            </a:endParaRPr>
          </a:p>
        </p:txBody>
      </p:sp>
      <p:sp>
        <p:nvSpPr>
          <p:cNvPr id="48" name="Q5"/>
          <p:cNvSpPr txBox="1"/>
          <p:nvPr/>
        </p:nvSpPr>
        <p:spPr>
          <a:xfrm>
            <a:off x="205484" y="3922403"/>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Q5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A5</a:t>
            </a:r>
            <a:endParaRPr lang="en-US" sz="1200" dirty="0">
              <a:latin typeface="Trebuchet MS" panose="020B0603020202020204" pitchFamily="34" charset="0"/>
            </a:endParaRPr>
          </a:p>
        </p:txBody>
      </p:sp>
      <p:sp>
        <p:nvSpPr>
          <p:cNvPr id="47" name="A4"/>
          <p:cNvSpPr txBox="1"/>
          <p:nvPr/>
        </p:nvSpPr>
        <p:spPr>
          <a:xfrm>
            <a:off x="493160" y="3485839"/>
            <a:ext cx="8116018" cy="461665"/>
          </a:xfrm>
          <a:prstGeom prst="rect">
            <a:avLst/>
          </a:prstGeom>
          <a:noFill/>
        </p:spPr>
        <p:txBody>
          <a:bodyPr wrap="square" rtlCol="0">
            <a:spAutoFit/>
          </a:bodyPr>
          <a:lstStyle/>
          <a:p>
            <a:r>
              <a:rPr lang="en-NZ" sz="1200" dirty="0">
                <a:latin typeface="Trebuchet MS" panose="020B0603020202020204" pitchFamily="34" charset="0"/>
              </a:rPr>
              <a:t>The feast of the Assumption also celebrates the dignity of the body and soul of each person as gifts given by God to be respected not only during life but also after death. </a:t>
            </a:r>
          </a:p>
        </p:txBody>
      </p:sp>
      <p:sp>
        <p:nvSpPr>
          <p:cNvPr id="46" name="Q4"/>
          <p:cNvSpPr txBox="1"/>
          <p:nvPr/>
        </p:nvSpPr>
        <p:spPr>
          <a:xfrm>
            <a:off x="205484" y="3216636"/>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Q4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A4</a:t>
            </a:r>
            <a:endParaRPr lang="en-US" sz="1200" dirty="0">
              <a:latin typeface="Trebuchet MS" panose="020B0603020202020204" pitchFamily="34" charset="0"/>
            </a:endParaRPr>
          </a:p>
        </p:txBody>
      </p:sp>
      <p:sp>
        <p:nvSpPr>
          <p:cNvPr id="45" name="A3"/>
          <p:cNvSpPr txBox="1"/>
          <p:nvPr/>
        </p:nvSpPr>
        <p:spPr>
          <a:xfrm>
            <a:off x="493160" y="2780952"/>
            <a:ext cx="8116018" cy="461665"/>
          </a:xfrm>
          <a:prstGeom prst="rect">
            <a:avLst/>
          </a:prstGeom>
          <a:noFill/>
        </p:spPr>
        <p:txBody>
          <a:bodyPr wrap="square" rtlCol="0">
            <a:spAutoFit/>
          </a:bodyPr>
          <a:lstStyle/>
          <a:p>
            <a:r>
              <a:rPr lang="en-NZ" sz="1200" dirty="0">
                <a:latin typeface="Trebuchet MS" panose="020B0603020202020204" pitchFamily="34" charset="0"/>
              </a:rPr>
              <a:t>The Church understands Mary’s Assumption offers Christians hope </a:t>
            </a:r>
            <a:r>
              <a:rPr lang="en-GB" sz="1200" dirty="0" err="1">
                <a:latin typeface="Trebuchet MS" panose="020B0603020202020204" pitchFamily="34" charset="0"/>
              </a:rPr>
              <a:t>tūmanako</a:t>
            </a:r>
            <a:r>
              <a:rPr lang="en-GB" sz="1200" dirty="0">
                <a:latin typeface="Trebuchet MS" panose="020B0603020202020204" pitchFamily="34" charset="0"/>
              </a:rPr>
              <a:t> </a:t>
            </a:r>
            <a:r>
              <a:rPr lang="en-NZ" sz="1200" dirty="0">
                <a:latin typeface="Trebuchet MS" panose="020B0603020202020204" pitchFamily="34" charset="0"/>
              </a:rPr>
              <a:t>that they too will be raised body and soul to enter the glory of heaven.</a:t>
            </a:r>
          </a:p>
        </p:txBody>
      </p:sp>
      <p:sp>
        <p:nvSpPr>
          <p:cNvPr id="44" name="Q3"/>
          <p:cNvSpPr txBox="1"/>
          <p:nvPr/>
        </p:nvSpPr>
        <p:spPr>
          <a:xfrm>
            <a:off x="205484" y="2510870"/>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Q3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A3</a:t>
            </a:r>
            <a:endParaRPr lang="en-US" sz="1200" dirty="0">
              <a:latin typeface="Trebuchet MS" panose="020B0603020202020204" pitchFamily="34" charset="0"/>
            </a:endParaRPr>
          </a:p>
        </p:txBody>
      </p:sp>
      <p:sp>
        <p:nvSpPr>
          <p:cNvPr id="43" name="A2"/>
          <p:cNvSpPr txBox="1"/>
          <p:nvPr/>
        </p:nvSpPr>
        <p:spPr>
          <a:xfrm>
            <a:off x="493160" y="2076065"/>
            <a:ext cx="8116018" cy="461665"/>
          </a:xfrm>
          <a:prstGeom prst="rect">
            <a:avLst/>
          </a:prstGeom>
          <a:noFill/>
        </p:spPr>
        <p:txBody>
          <a:bodyPr wrap="square" rtlCol="0">
            <a:spAutoFit/>
          </a:bodyPr>
          <a:lstStyle/>
          <a:p>
            <a:r>
              <a:rPr lang="en-NZ" sz="1200" dirty="0">
                <a:latin typeface="Trebuchet MS" panose="020B0603020202020204" pitchFamily="34" charset="0"/>
              </a:rPr>
              <a:t>Mary shares in </a:t>
            </a:r>
            <a:r>
              <a:rPr lang="en-NZ" sz="1200" dirty="0" smtClean="0">
                <a:latin typeface="Trebuchet MS" panose="020B0603020202020204" pitchFamily="34" charset="0"/>
              </a:rPr>
              <a:t>Jesus’ </a:t>
            </a:r>
            <a:r>
              <a:rPr lang="en-NZ" sz="1200" dirty="0">
                <a:latin typeface="Trebuchet MS" panose="020B0603020202020204" pitchFamily="34" charset="0"/>
              </a:rPr>
              <a:t>resurrection through her Assumption and this makes it possible for us to share in it </a:t>
            </a:r>
            <a:r>
              <a:rPr lang="en-NZ" sz="1200" dirty="0" smtClean="0">
                <a:latin typeface="Trebuchet MS" panose="020B0603020202020204" pitchFamily="34" charset="0"/>
              </a:rPr>
              <a:t>also.</a:t>
            </a:r>
            <a:br>
              <a:rPr lang="en-NZ" sz="1200" dirty="0" smtClean="0">
                <a:latin typeface="Trebuchet MS" panose="020B0603020202020204" pitchFamily="34" charset="0"/>
              </a:rPr>
            </a:br>
            <a:r>
              <a:rPr lang="en-NZ" sz="1200" dirty="0" smtClean="0">
                <a:latin typeface="Trebuchet MS" panose="020B0603020202020204" pitchFamily="34" charset="0"/>
              </a:rPr>
              <a:t>What </a:t>
            </a:r>
            <a:r>
              <a:rPr lang="en-NZ" sz="1200" dirty="0">
                <a:latin typeface="Trebuchet MS" panose="020B0603020202020204" pitchFamily="34" charset="0"/>
              </a:rPr>
              <a:t>happened to Jesus through his resurrection has also happened to Mary and will happen to us after our death. </a:t>
            </a:r>
          </a:p>
        </p:txBody>
      </p:sp>
      <p:sp>
        <p:nvSpPr>
          <p:cNvPr id="42" name="Q2"/>
          <p:cNvSpPr txBox="1"/>
          <p:nvPr/>
        </p:nvSpPr>
        <p:spPr>
          <a:xfrm>
            <a:off x="205484" y="1805104"/>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Q2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A2</a:t>
            </a:r>
            <a:endParaRPr lang="en-US" sz="1200" dirty="0">
              <a:latin typeface="Trebuchet MS" panose="020B0603020202020204" pitchFamily="34" charset="0"/>
            </a:endParaRPr>
          </a:p>
        </p:txBody>
      </p:sp>
      <p:sp>
        <p:nvSpPr>
          <p:cNvPr id="7" name="A1"/>
          <p:cNvSpPr txBox="1"/>
          <p:nvPr/>
        </p:nvSpPr>
        <p:spPr>
          <a:xfrm>
            <a:off x="493160" y="1371177"/>
            <a:ext cx="7967361" cy="461665"/>
          </a:xfrm>
          <a:prstGeom prst="rect">
            <a:avLst/>
          </a:prstGeom>
          <a:noFill/>
        </p:spPr>
        <p:txBody>
          <a:bodyPr wrap="square" rtlCol="0">
            <a:spAutoFit/>
          </a:bodyPr>
          <a:lstStyle/>
          <a:p>
            <a:r>
              <a:rPr lang="en-NZ" sz="1200" dirty="0">
                <a:latin typeface="Trebuchet MS" panose="020B0603020202020204" pitchFamily="34" charset="0"/>
              </a:rPr>
              <a:t>Because Mary’s body and soul were taken to heaven at her Assumption, Mary already shares in the fullness of the new life promised to people through the resurrection of her son, Jesus.</a:t>
            </a:r>
          </a:p>
        </p:txBody>
      </p:sp>
      <p:sp>
        <p:nvSpPr>
          <p:cNvPr id="3" name="Q1"/>
          <p:cNvSpPr txBox="1"/>
          <p:nvPr/>
        </p:nvSpPr>
        <p:spPr>
          <a:xfrm>
            <a:off x="205484" y="1099338"/>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Q1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A1</a:t>
            </a:r>
            <a:endParaRPr lang="en-US" sz="1200" dirty="0">
              <a:latin typeface="Trebuchet MS" panose="020B0603020202020204" pitchFamily="34" charset="0"/>
            </a:endParaRPr>
          </a:p>
        </p:txBody>
      </p:sp>
      <p:sp>
        <p:nvSpPr>
          <p:cNvPr id="2" name="Title"/>
          <p:cNvSpPr>
            <a:spLocks noGrp="1"/>
          </p:cNvSpPr>
          <p:nvPr>
            <p:ph type="ctrTitle"/>
          </p:nvPr>
        </p:nvSpPr>
        <p:spPr>
          <a:xfrm>
            <a:off x="0" y="-7685"/>
            <a:ext cx="9144000" cy="800219"/>
          </a:xfrm>
        </p:spPr>
        <p:txBody>
          <a:bodyPr>
            <a:spAutoFit/>
          </a:bodyPr>
          <a:lstStyle/>
          <a:p>
            <a:r>
              <a:rPr lang="en-US" sz="2300" b="1" dirty="0">
                <a:ln w="10160">
                  <a:noFill/>
                  <a:prstDash val="solid"/>
                </a:ln>
                <a:latin typeface="Trebuchet MS" panose="020B0603020202020204" pitchFamily="34" charset="0"/>
                <a:cs typeface="Arial" panose="020B0604020202020204" pitchFamily="34" charset="0"/>
              </a:rPr>
              <a:t>Through her Assumption into heaven Mary </a:t>
            </a:r>
            <a:r>
              <a:rPr lang="en-US" sz="2300" b="1" dirty="0" smtClean="0">
                <a:ln w="10160">
                  <a:noFill/>
                  <a:prstDash val="solid"/>
                </a:ln>
                <a:latin typeface="Trebuchet MS" panose="020B0603020202020204" pitchFamily="34" charset="0"/>
                <a:cs typeface="Arial" panose="020B0604020202020204" pitchFamily="34" charset="0"/>
              </a:rPr>
              <a:t>shares</a:t>
            </a:r>
            <a:br>
              <a:rPr lang="en-US" sz="2300" b="1" dirty="0" smtClean="0">
                <a:ln w="10160">
                  <a:noFill/>
                  <a:prstDash val="solid"/>
                </a:ln>
                <a:latin typeface="Trebuchet MS" panose="020B0603020202020204" pitchFamily="34" charset="0"/>
                <a:cs typeface="Arial" panose="020B0604020202020204" pitchFamily="34" charset="0"/>
              </a:rPr>
            </a:br>
            <a:r>
              <a:rPr lang="en-US" sz="2300" b="1" dirty="0" smtClean="0">
                <a:ln w="10160">
                  <a:noFill/>
                  <a:prstDash val="solid"/>
                </a:ln>
                <a:latin typeface="Trebuchet MS" panose="020B0603020202020204" pitchFamily="34" charset="0"/>
                <a:cs typeface="Arial" panose="020B0604020202020204" pitchFamily="34" charset="0"/>
              </a:rPr>
              <a:t>in </a:t>
            </a:r>
            <a:r>
              <a:rPr lang="en-US" sz="2300" b="1" dirty="0">
                <a:ln w="10160">
                  <a:noFill/>
                  <a:prstDash val="solid"/>
                </a:ln>
                <a:latin typeface="Trebuchet MS" panose="020B0603020202020204" pitchFamily="34" charset="0"/>
                <a:cs typeface="Arial" panose="020B0604020202020204" pitchFamily="34" charset="0"/>
              </a:rPr>
              <a:t>the resurrection of her son</a:t>
            </a:r>
            <a:endParaRPr lang="en-GB" sz="2300" b="1" dirty="0">
              <a:ln w="10160">
                <a:noFill/>
                <a:prstDash val="solid"/>
              </a:ln>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sp>
        <p:nvSpPr>
          <p:cNvPr id="8" name="TextBox 7"/>
          <p:cNvSpPr txBox="1"/>
          <p:nvPr/>
        </p:nvSpPr>
        <p:spPr>
          <a:xfrm>
            <a:off x="205484" y="760784"/>
            <a:ext cx="3284756" cy="338554"/>
          </a:xfrm>
          <a:prstGeom prst="rect">
            <a:avLst/>
          </a:prstGeom>
          <a:noFill/>
        </p:spPr>
        <p:txBody>
          <a:bodyPr wrap="square" rtlCol="0">
            <a:spAutoFit/>
          </a:bodyPr>
          <a:lstStyle/>
          <a:p>
            <a:r>
              <a:rPr lang="en-NZ" sz="1600" b="1" dirty="0">
                <a:latin typeface="Trebuchet MS" panose="020B0603020202020204" pitchFamily="34" charset="0"/>
              </a:rPr>
              <a:t>Write a question for the </a:t>
            </a:r>
            <a:r>
              <a:rPr lang="en-NZ" sz="1600" b="1" dirty="0" smtClean="0">
                <a:latin typeface="Trebuchet MS" panose="020B0603020202020204" pitchFamily="34" charset="0"/>
              </a:rPr>
              <a:t>answer</a:t>
            </a:r>
            <a:endParaRPr lang="en-NZ" sz="1600" dirty="0">
              <a:latin typeface="Trebuchet MS" panose="020B0603020202020204" pitchFamily="34" charset="0"/>
            </a:endParaRPr>
          </a:p>
        </p:txBody>
      </p:sp>
      <p:sp>
        <p:nvSpPr>
          <p:cNvPr id="20" name="TextBox: date"/>
          <p:cNvSpPr txBox="1"/>
          <p:nvPr/>
        </p:nvSpPr>
        <p:spPr>
          <a:xfrm>
            <a:off x="4860584" y="4588867"/>
            <a:ext cx="1382110"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Date: 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21" name="TextBox: name"/>
          <p:cNvSpPr txBox="1"/>
          <p:nvPr/>
        </p:nvSpPr>
        <p:spPr>
          <a:xfrm>
            <a:off x="2818017" y="4588867"/>
            <a:ext cx="1992853"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Name: _______________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22"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444141" y="4912668"/>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24"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378839" y="414134"/>
            <a:ext cx="1621161" cy="789885"/>
          </a:xfrm>
          <a:prstGeom prst="rect">
            <a:avLst/>
          </a:prstGeom>
        </p:spPr>
      </p:pic>
    </p:spTree>
    <p:extLst>
      <p:ext uri="{BB962C8B-B14F-4D97-AF65-F5344CB8AC3E}">
        <p14:creationId xmlns:p14="http://schemas.microsoft.com/office/powerpoint/2010/main" val="562950172"/>
      </p:ext>
    </p:extLst>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p:cNvSpPr/>
          <p:nvPr/>
        </p:nvSpPr>
        <p:spPr>
          <a:xfrm>
            <a:off x="6788300" y="3810000"/>
            <a:ext cx="2300192" cy="767304"/>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800" spc="-10" dirty="0">
                <a:solidFill>
                  <a:schemeClr val="tx1"/>
                </a:solidFill>
                <a:latin typeface="Trebuchet MS" panose="020B0603020202020204" pitchFamily="34" charset="0"/>
              </a:rPr>
              <a:t>Share this link to the clip </a:t>
            </a:r>
            <a:r>
              <a:rPr lang="en-NZ" sz="800" spc="-10" dirty="0" smtClean="0">
                <a:solidFill>
                  <a:schemeClr val="tx1"/>
                </a:solidFill>
                <a:latin typeface="Trebuchet MS" panose="020B0603020202020204" pitchFamily="34" charset="0"/>
              </a:rPr>
              <a:t>‘About the Assumption</a:t>
            </a:r>
            <a:r>
              <a:rPr lang="en-NZ" sz="800" spc="-10" dirty="0">
                <a:solidFill>
                  <a:schemeClr val="tx1"/>
                </a:solidFill>
                <a:latin typeface="Trebuchet MS" panose="020B0603020202020204" pitchFamily="34" charset="0"/>
              </a:rPr>
              <a:t>’, </a:t>
            </a:r>
            <a:r>
              <a:rPr lang="en-NZ" sz="800" spc="-10" dirty="0" smtClean="0">
                <a:solidFill>
                  <a:schemeClr val="tx1"/>
                </a:solidFill>
                <a:latin typeface="Trebuchet MS" panose="020B0603020202020204" pitchFamily="34" charset="0"/>
              </a:rPr>
              <a:t>(https</a:t>
            </a:r>
            <a:r>
              <a:rPr lang="en-NZ" sz="800" spc="-10" dirty="0">
                <a:solidFill>
                  <a:schemeClr val="tx1"/>
                </a:solidFill>
                <a:latin typeface="Trebuchet MS" panose="020B0603020202020204" pitchFamily="34" charset="0"/>
              </a:rPr>
              <a:t>://tinyurl.com/yacvd6z5) with a family member or friend and share what you have learned about this great feast of Mary.</a:t>
            </a:r>
          </a:p>
        </p:txBody>
      </p:sp>
      <p:sp>
        <p:nvSpPr>
          <p:cNvPr id="8" name="List"/>
          <p:cNvSpPr txBox="1"/>
          <p:nvPr/>
        </p:nvSpPr>
        <p:spPr>
          <a:xfrm>
            <a:off x="7075092" y="1614551"/>
            <a:ext cx="2083584" cy="2154436"/>
          </a:xfrm>
          <a:prstGeom prst="rect">
            <a:avLst/>
          </a:prstGeom>
          <a:noFill/>
        </p:spPr>
        <p:txBody>
          <a:bodyPr wrap="none" rtlCol="0">
            <a:spAutoFit/>
          </a:bodyPr>
          <a:lstStyle/>
          <a:p>
            <a:r>
              <a:rPr lang="en-US" sz="1200" spc="-10" dirty="0">
                <a:latin typeface="Trebuchet MS" panose="020B0603020202020204" pitchFamily="34" charset="0"/>
              </a:rPr>
              <a:t>Pentecost</a:t>
            </a:r>
          </a:p>
          <a:p>
            <a:r>
              <a:rPr lang="en-US" sz="1200" spc="-10" dirty="0">
                <a:latin typeface="Trebuchet MS" panose="020B0603020202020204" pitchFamily="34" charset="0"/>
              </a:rPr>
              <a:t>Mary holds </a:t>
            </a:r>
            <a:r>
              <a:rPr lang="en-US" sz="1200" spc="-10" dirty="0" smtClean="0">
                <a:latin typeface="Trebuchet MS" panose="020B0603020202020204" pitchFamily="34" charset="0"/>
              </a:rPr>
              <a:t>Jesus</a:t>
            </a:r>
            <a:r>
              <a:rPr lang="en-US" sz="1400" spc="-10" baseline="30000" dirty="0" smtClean="0">
                <a:latin typeface="Trebuchet MS" panose="020B0603020202020204" pitchFamily="34" charset="0"/>
              </a:rPr>
              <a:t>*</a:t>
            </a:r>
            <a:endParaRPr lang="en-US" sz="1200" spc="-10" baseline="30000" dirty="0">
              <a:latin typeface="Trebuchet MS" panose="020B0603020202020204" pitchFamily="34" charset="0"/>
            </a:endParaRPr>
          </a:p>
          <a:p>
            <a:r>
              <a:rPr lang="en-US" sz="1200" spc="-10" dirty="0">
                <a:latin typeface="Trebuchet MS" panose="020B0603020202020204" pitchFamily="34" charset="0"/>
              </a:rPr>
              <a:t>The Annunciation</a:t>
            </a:r>
          </a:p>
          <a:p>
            <a:r>
              <a:rPr lang="en-US" sz="1200" spc="-10" dirty="0">
                <a:latin typeface="Trebuchet MS" panose="020B0603020202020204" pitchFamily="34" charset="0"/>
              </a:rPr>
              <a:t>Mary at the </a:t>
            </a:r>
            <a:r>
              <a:rPr lang="en-US" sz="1200" spc="-10" dirty="0" smtClean="0">
                <a:latin typeface="Trebuchet MS" panose="020B0603020202020204" pitchFamily="34" charset="0"/>
              </a:rPr>
              <a:t>cross</a:t>
            </a:r>
            <a:r>
              <a:rPr lang="en-US" sz="1400" spc="-10" baseline="30000" dirty="0" smtClean="0">
                <a:latin typeface="Trebuchet MS" panose="020B0603020202020204" pitchFamily="34" charset="0"/>
              </a:rPr>
              <a:t>*</a:t>
            </a:r>
            <a:endParaRPr lang="en-US" sz="1200" spc="-10" baseline="30000" dirty="0">
              <a:latin typeface="Trebuchet MS" panose="020B0603020202020204" pitchFamily="34" charset="0"/>
            </a:endParaRPr>
          </a:p>
          <a:p>
            <a:r>
              <a:rPr lang="en-US" sz="1200" spc="-10" dirty="0">
                <a:latin typeface="Trebuchet MS" panose="020B0603020202020204" pitchFamily="34" charset="0"/>
              </a:rPr>
              <a:t>The Marriage at Cana</a:t>
            </a:r>
          </a:p>
          <a:p>
            <a:r>
              <a:rPr lang="en-US" sz="1200" spc="-10" dirty="0">
                <a:latin typeface="Trebuchet MS" panose="020B0603020202020204" pitchFamily="34" charset="0"/>
              </a:rPr>
              <a:t>Jesus is found in the temple</a:t>
            </a:r>
          </a:p>
          <a:p>
            <a:r>
              <a:rPr lang="en-US" sz="1200" spc="-10" dirty="0">
                <a:latin typeface="Trebuchet MS" panose="020B0603020202020204" pitchFamily="34" charset="0"/>
              </a:rPr>
              <a:t>Mary meets </a:t>
            </a:r>
            <a:r>
              <a:rPr lang="en-US" sz="1200" spc="-10" dirty="0" smtClean="0">
                <a:latin typeface="Trebuchet MS" panose="020B0603020202020204" pitchFamily="34" charset="0"/>
              </a:rPr>
              <a:t>Jesus</a:t>
            </a:r>
            <a:r>
              <a:rPr lang="en-US" sz="1400" spc="-10" baseline="30000" dirty="0" smtClean="0">
                <a:latin typeface="Trebuchet MS" panose="020B0603020202020204" pitchFamily="34" charset="0"/>
              </a:rPr>
              <a:t>*</a:t>
            </a:r>
            <a:endParaRPr lang="en-US" sz="1200" spc="-10" baseline="30000" dirty="0">
              <a:latin typeface="Trebuchet MS" panose="020B0603020202020204" pitchFamily="34" charset="0"/>
            </a:endParaRPr>
          </a:p>
          <a:p>
            <a:r>
              <a:rPr lang="en-US" sz="1200" spc="-10" dirty="0">
                <a:latin typeface="Trebuchet MS" panose="020B0603020202020204" pitchFamily="34" charset="0"/>
              </a:rPr>
              <a:t>The Visitation</a:t>
            </a:r>
          </a:p>
          <a:p>
            <a:r>
              <a:rPr lang="en-US" sz="1200" spc="-10" dirty="0">
                <a:latin typeface="Trebuchet MS" panose="020B0603020202020204" pitchFamily="34" charset="0"/>
              </a:rPr>
              <a:t>The </a:t>
            </a:r>
            <a:r>
              <a:rPr lang="en-US" sz="1200" spc="-10" dirty="0" smtClean="0">
                <a:latin typeface="Trebuchet MS" panose="020B0603020202020204" pitchFamily="34" charset="0"/>
              </a:rPr>
              <a:t>Assumption</a:t>
            </a:r>
            <a:r>
              <a:rPr lang="en-US" sz="1400" spc="-10" baseline="30000" dirty="0" smtClean="0">
                <a:latin typeface="Trebuchet MS" panose="020B0603020202020204" pitchFamily="34" charset="0"/>
              </a:rPr>
              <a:t>*</a:t>
            </a:r>
            <a:endParaRPr lang="en-US" sz="1200" spc="-10" baseline="30000" dirty="0">
              <a:latin typeface="Trebuchet MS" panose="020B0603020202020204" pitchFamily="34" charset="0"/>
            </a:endParaRPr>
          </a:p>
          <a:p>
            <a:r>
              <a:rPr lang="en-US" sz="1200" spc="-10" dirty="0">
                <a:latin typeface="Trebuchet MS" panose="020B0603020202020204" pitchFamily="34" charset="0"/>
              </a:rPr>
              <a:t>The Presentation</a:t>
            </a:r>
          </a:p>
          <a:p>
            <a:r>
              <a:rPr lang="en-US" sz="1200" spc="-10" dirty="0">
                <a:latin typeface="Trebuchet MS" panose="020B0603020202020204" pitchFamily="34" charset="0"/>
              </a:rPr>
              <a:t>Mary gives birth to </a:t>
            </a:r>
            <a:r>
              <a:rPr lang="en-US" sz="1200" spc="-10" dirty="0" smtClean="0">
                <a:latin typeface="Trebuchet MS" panose="020B0603020202020204" pitchFamily="34" charset="0"/>
              </a:rPr>
              <a:t>Jesus</a:t>
            </a:r>
            <a:endParaRPr lang="en-NZ" sz="1200" spc="-10" dirty="0">
              <a:latin typeface="Trebuchet MS" panose="020B0603020202020204" pitchFamily="34" charset="0"/>
            </a:endParaRPr>
          </a:p>
        </p:txBody>
      </p:sp>
      <p:sp>
        <p:nvSpPr>
          <p:cNvPr id="9" name="List numbers"/>
          <p:cNvSpPr txBox="1"/>
          <p:nvPr/>
        </p:nvSpPr>
        <p:spPr>
          <a:xfrm>
            <a:off x="6808085" y="1618506"/>
            <a:ext cx="401072" cy="2123658"/>
          </a:xfrm>
          <a:prstGeom prst="rect">
            <a:avLst/>
          </a:prstGeom>
          <a:noFill/>
        </p:spPr>
        <p:txBody>
          <a:bodyPr wrap="none" rtlCol="0">
            <a:spAutoFit/>
          </a:bodyPr>
          <a:lstStyle/>
          <a:p>
            <a:pPr algn="r"/>
            <a:r>
              <a:rPr lang="en-US" sz="1200" dirty="0" smtClean="0">
                <a:latin typeface="Trebuchet MS" panose="020B0603020202020204" pitchFamily="34" charset="0"/>
              </a:rPr>
              <a:t>1)</a:t>
            </a:r>
          </a:p>
          <a:p>
            <a:pPr algn="r"/>
            <a:r>
              <a:rPr lang="en-US" sz="1200" dirty="0" smtClean="0">
                <a:latin typeface="Trebuchet MS" panose="020B0603020202020204" pitchFamily="34" charset="0"/>
              </a:rPr>
              <a:t>2)</a:t>
            </a:r>
          </a:p>
          <a:p>
            <a:pPr algn="r"/>
            <a:r>
              <a:rPr lang="en-US" sz="1200" dirty="0" smtClean="0">
                <a:latin typeface="Trebuchet MS" panose="020B0603020202020204" pitchFamily="34" charset="0"/>
              </a:rPr>
              <a:t>3)</a:t>
            </a:r>
          </a:p>
          <a:p>
            <a:pPr algn="r"/>
            <a:r>
              <a:rPr lang="en-US" sz="1200" dirty="0" smtClean="0">
                <a:latin typeface="Trebuchet MS" panose="020B0603020202020204" pitchFamily="34" charset="0"/>
              </a:rPr>
              <a:t>4)</a:t>
            </a:r>
          </a:p>
          <a:p>
            <a:pPr algn="r"/>
            <a:r>
              <a:rPr lang="en-US" sz="1200" dirty="0" smtClean="0">
                <a:latin typeface="Trebuchet MS" panose="020B0603020202020204" pitchFamily="34" charset="0"/>
              </a:rPr>
              <a:t>5)</a:t>
            </a:r>
          </a:p>
          <a:p>
            <a:pPr algn="r"/>
            <a:r>
              <a:rPr lang="en-US" sz="1200" dirty="0" smtClean="0">
                <a:latin typeface="Trebuchet MS" panose="020B0603020202020204" pitchFamily="34" charset="0"/>
              </a:rPr>
              <a:t>6)</a:t>
            </a:r>
          </a:p>
          <a:p>
            <a:pPr algn="r"/>
            <a:r>
              <a:rPr lang="en-US" sz="1200" dirty="0" smtClean="0">
                <a:latin typeface="Trebuchet MS" panose="020B0603020202020204" pitchFamily="34" charset="0"/>
              </a:rPr>
              <a:t>7)</a:t>
            </a:r>
          </a:p>
          <a:p>
            <a:pPr algn="r"/>
            <a:r>
              <a:rPr lang="en-US" sz="1200" dirty="0" smtClean="0">
                <a:latin typeface="Trebuchet MS" panose="020B0603020202020204" pitchFamily="34" charset="0"/>
              </a:rPr>
              <a:t>8)</a:t>
            </a:r>
          </a:p>
          <a:p>
            <a:pPr algn="r"/>
            <a:r>
              <a:rPr lang="en-US" sz="1200" dirty="0" smtClean="0">
                <a:latin typeface="Trebuchet MS" panose="020B0603020202020204" pitchFamily="34" charset="0"/>
              </a:rPr>
              <a:t>9)</a:t>
            </a:r>
          </a:p>
          <a:p>
            <a:pPr algn="r"/>
            <a:r>
              <a:rPr lang="en-US" sz="1200" dirty="0" smtClean="0">
                <a:latin typeface="Trebuchet MS" panose="020B0603020202020204" pitchFamily="34" charset="0"/>
              </a:rPr>
              <a:t>10)</a:t>
            </a:r>
          </a:p>
          <a:p>
            <a:pPr algn="r"/>
            <a:r>
              <a:rPr lang="en-US" sz="1200" dirty="0" smtClean="0">
                <a:latin typeface="Trebuchet MS" panose="020B0603020202020204" pitchFamily="34" charset="0"/>
              </a:rPr>
              <a:t>11)</a:t>
            </a:r>
            <a:endParaRPr lang="en-NZ" sz="1200" dirty="0">
              <a:latin typeface="Trebuchet MS" panose="020B0603020202020204" pitchFamily="34" charset="0"/>
            </a:endParaRPr>
          </a:p>
        </p:txBody>
      </p:sp>
      <p:sp>
        <p:nvSpPr>
          <p:cNvPr id="5" name="Instruction"/>
          <p:cNvSpPr txBox="1"/>
          <p:nvPr/>
        </p:nvSpPr>
        <p:spPr>
          <a:xfrm>
            <a:off x="6902605" y="103398"/>
            <a:ext cx="2097395" cy="1446550"/>
          </a:xfrm>
          <a:prstGeom prst="rect">
            <a:avLst/>
          </a:prstGeom>
          <a:noFill/>
        </p:spPr>
        <p:txBody>
          <a:bodyPr wrap="square" rtlCol="0">
            <a:spAutoFit/>
          </a:bodyPr>
          <a:lstStyle/>
          <a:p>
            <a:pPr algn="ctr"/>
            <a:r>
              <a:rPr lang="en-US" sz="1100" i="1" dirty="0" smtClean="0">
                <a:latin typeface="Trebuchet MS" panose="020B0603020202020204" pitchFamily="34" charset="0"/>
              </a:rPr>
              <a:t>From the list below select and copy the correct number and title to match the appropriate Mary image. Locate in your bible the Scripture Reference for the stories that do </a:t>
            </a:r>
            <a:r>
              <a:rPr lang="en-US" sz="1100" i="1" u="sng" dirty="0" smtClean="0">
                <a:latin typeface="Trebuchet MS" panose="020B0603020202020204" pitchFamily="34" charset="0"/>
              </a:rPr>
              <a:t>not</a:t>
            </a:r>
            <a:r>
              <a:rPr lang="en-US" sz="1100" i="1" dirty="0" smtClean="0">
                <a:latin typeface="Trebuchet MS" panose="020B0603020202020204" pitchFamily="34" charset="0"/>
              </a:rPr>
              <a:t> have an * and write it under the title</a:t>
            </a:r>
            <a:endParaRPr lang="en-NZ" sz="1100" i="1" dirty="0">
              <a:latin typeface="Trebuchet MS" panose="020B0603020202020204" pitchFamily="34" charset="0"/>
            </a:endParaRPr>
          </a:p>
        </p:txBody>
      </p:sp>
      <p:pic>
        <p:nvPicPr>
          <p:cNvPr id="10" name="Picture 1"/>
          <p:cNvPicPr>
            <a:picLocks noChangeAspect="1"/>
          </p:cNvPicPr>
          <p:nvPr/>
        </p:nvPicPr>
        <p:blipFill>
          <a:blip r:embed="rId3">
            <a:grayscl/>
          </a:blip>
          <a:stretch>
            <a:fillRect/>
          </a:stretch>
        </p:blipFill>
        <p:spPr>
          <a:xfrm>
            <a:off x="57104" y="693444"/>
            <a:ext cx="1081134" cy="1046398"/>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p:cNvPicPr>
          <p:nvPr/>
        </p:nvPicPr>
        <p:blipFill>
          <a:blip r:embed="rId4">
            <a:grayscl/>
          </a:blip>
          <a:stretch>
            <a:fillRect/>
          </a:stretch>
        </p:blipFill>
        <p:spPr>
          <a:xfrm>
            <a:off x="1371021" y="656364"/>
            <a:ext cx="1317358" cy="1083478"/>
          </a:xfrm>
          <a:prstGeom prst="rect">
            <a:avLst/>
          </a:prstGeom>
          <a:ln>
            <a:noFill/>
          </a:ln>
          <a:effectLst>
            <a:outerShdw blurRad="292100" dist="139700" dir="2700000" algn="tl" rotWithShape="0">
              <a:srgbClr val="333333">
                <a:alpha val="65000"/>
              </a:srgbClr>
            </a:outerShdw>
          </a:effectLst>
        </p:spPr>
      </p:pic>
      <p:pic>
        <p:nvPicPr>
          <p:cNvPr id="12" name="Picture 3"/>
          <p:cNvPicPr>
            <a:picLocks noChangeAspect="1"/>
          </p:cNvPicPr>
          <p:nvPr/>
        </p:nvPicPr>
        <p:blipFill>
          <a:blip r:embed="rId5">
            <a:grayscl/>
          </a:blip>
          <a:stretch>
            <a:fillRect/>
          </a:stretch>
        </p:blipFill>
        <p:spPr>
          <a:xfrm>
            <a:off x="2924123" y="645386"/>
            <a:ext cx="1142041" cy="1094456"/>
          </a:xfrm>
          <a:prstGeom prst="rect">
            <a:avLst/>
          </a:prstGeom>
          <a:ln>
            <a:noFill/>
          </a:ln>
          <a:effectLst>
            <a:outerShdw blurRad="292100" dist="139700" dir="2700000" algn="tl" rotWithShape="0">
              <a:srgbClr val="333333">
                <a:alpha val="65000"/>
              </a:srgbClr>
            </a:outerShdw>
          </a:effectLst>
        </p:spPr>
      </p:pic>
      <p:pic>
        <p:nvPicPr>
          <p:cNvPr id="21" name="Picture 4"/>
          <p:cNvPicPr>
            <a:picLocks noChangeAspect="1"/>
          </p:cNvPicPr>
          <p:nvPr/>
        </p:nvPicPr>
        <p:blipFill>
          <a:blip r:embed="rId6">
            <a:grayscl/>
          </a:blip>
          <a:stretch>
            <a:fillRect/>
          </a:stretch>
        </p:blipFill>
        <p:spPr>
          <a:xfrm>
            <a:off x="4299042" y="657441"/>
            <a:ext cx="1086747" cy="1082401"/>
          </a:xfrm>
          <a:prstGeom prst="rect">
            <a:avLst/>
          </a:prstGeom>
          <a:ln>
            <a:noFill/>
          </a:ln>
          <a:effectLst>
            <a:outerShdw blurRad="292100" dist="139700" dir="2700000" algn="tl" rotWithShape="0">
              <a:srgbClr val="333333">
                <a:alpha val="65000"/>
              </a:srgbClr>
            </a:outerShdw>
          </a:effectLst>
        </p:spPr>
      </p:pic>
      <p:pic>
        <p:nvPicPr>
          <p:cNvPr id="23" name="Picture 6"/>
          <p:cNvPicPr>
            <a:picLocks noChangeAspect="1"/>
          </p:cNvPicPr>
          <p:nvPr/>
        </p:nvPicPr>
        <p:blipFill>
          <a:blip r:embed="rId7">
            <a:grayscl/>
          </a:blip>
          <a:stretch>
            <a:fillRect/>
          </a:stretch>
        </p:blipFill>
        <p:spPr>
          <a:xfrm>
            <a:off x="5618668" y="722340"/>
            <a:ext cx="1092873" cy="1017502"/>
          </a:xfrm>
          <a:prstGeom prst="rect">
            <a:avLst/>
          </a:prstGeom>
          <a:ln>
            <a:noFill/>
          </a:ln>
          <a:effectLst>
            <a:outerShdw blurRad="292100" dist="139700" dir="2700000" algn="tl" rotWithShape="0">
              <a:srgbClr val="333333">
                <a:alpha val="65000"/>
              </a:srgbClr>
            </a:outerShdw>
          </a:effectLst>
        </p:spPr>
      </p:pic>
      <p:pic>
        <p:nvPicPr>
          <p:cNvPr id="26" name="Picture 9"/>
          <p:cNvPicPr>
            <a:picLocks noChangeAspect="1"/>
          </p:cNvPicPr>
          <p:nvPr/>
        </p:nvPicPr>
        <p:blipFill>
          <a:blip r:embed="rId8">
            <a:grayscl/>
          </a:blip>
          <a:stretch>
            <a:fillRect/>
          </a:stretch>
        </p:blipFill>
        <p:spPr>
          <a:xfrm>
            <a:off x="62108" y="2944104"/>
            <a:ext cx="1208553" cy="1012109"/>
          </a:xfrm>
          <a:prstGeom prst="rect">
            <a:avLst/>
          </a:prstGeom>
          <a:ln>
            <a:noFill/>
          </a:ln>
          <a:effectLst>
            <a:outerShdw blurRad="292100" dist="139700" dir="2700000" algn="tl" rotWithShape="0">
              <a:srgbClr val="333333">
                <a:alpha val="65000"/>
              </a:srgbClr>
            </a:outerShdw>
          </a:effectLst>
        </p:spPr>
      </p:pic>
      <p:pic>
        <p:nvPicPr>
          <p:cNvPr id="27" name="Picture 10"/>
          <p:cNvPicPr>
            <a:picLocks noChangeAspect="1"/>
          </p:cNvPicPr>
          <p:nvPr/>
        </p:nvPicPr>
        <p:blipFill>
          <a:blip r:embed="rId9">
            <a:grayscl/>
          </a:blip>
          <a:stretch>
            <a:fillRect/>
          </a:stretch>
        </p:blipFill>
        <p:spPr>
          <a:xfrm>
            <a:off x="1356443" y="3048784"/>
            <a:ext cx="1281076" cy="907429"/>
          </a:xfrm>
          <a:prstGeom prst="rect">
            <a:avLst/>
          </a:prstGeom>
          <a:ln>
            <a:noFill/>
          </a:ln>
          <a:effectLst>
            <a:outerShdw blurRad="292100" dist="139700" dir="2700000" algn="tl" rotWithShape="0">
              <a:srgbClr val="333333">
                <a:alpha val="65000"/>
              </a:srgbClr>
            </a:outerShdw>
          </a:effectLst>
        </p:spPr>
      </p:pic>
      <p:pic>
        <p:nvPicPr>
          <p:cNvPr id="28" name="Picture 11"/>
          <p:cNvPicPr>
            <a:picLocks noChangeAspect="1"/>
          </p:cNvPicPr>
          <p:nvPr/>
        </p:nvPicPr>
        <p:blipFill>
          <a:blip r:embed="rId10">
            <a:grayscl/>
          </a:blip>
          <a:stretch>
            <a:fillRect/>
          </a:stretch>
        </p:blipFill>
        <p:spPr>
          <a:xfrm>
            <a:off x="2715443" y="2841456"/>
            <a:ext cx="998343" cy="1114757"/>
          </a:xfrm>
          <a:prstGeom prst="rect">
            <a:avLst/>
          </a:prstGeom>
          <a:ln>
            <a:noFill/>
          </a:ln>
          <a:effectLst>
            <a:outerShdw blurRad="292100" dist="139700" dir="2700000" algn="tl" rotWithShape="0">
              <a:srgbClr val="333333">
                <a:alpha val="65000"/>
              </a:srgbClr>
            </a:outerShdw>
          </a:effectLst>
        </p:spPr>
      </p:pic>
      <p:pic>
        <p:nvPicPr>
          <p:cNvPr id="29" name="Picture 12"/>
          <p:cNvPicPr>
            <a:picLocks noChangeAspect="1"/>
          </p:cNvPicPr>
          <p:nvPr/>
        </p:nvPicPr>
        <p:blipFill>
          <a:blip r:embed="rId11">
            <a:grayscl/>
          </a:blip>
          <a:stretch>
            <a:fillRect/>
          </a:stretch>
        </p:blipFill>
        <p:spPr>
          <a:xfrm>
            <a:off x="3790158" y="2513924"/>
            <a:ext cx="960091" cy="1442289"/>
          </a:xfrm>
          <a:prstGeom prst="rect">
            <a:avLst/>
          </a:prstGeom>
          <a:ln>
            <a:noFill/>
          </a:ln>
          <a:effectLst>
            <a:outerShdw blurRad="292100" dist="139700" dir="2700000" algn="tl" rotWithShape="0">
              <a:srgbClr val="333333">
                <a:alpha val="65000"/>
              </a:srgbClr>
            </a:outerShdw>
          </a:effectLst>
        </p:spPr>
      </p:pic>
      <p:pic>
        <p:nvPicPr>
          <p:cNvPr id="30" name="Picture 13"/>
          <p:cNvPicPr>
            <a:picLocks noChangeAspect="1"/>
          </p:cNvPicPr>
          <p:nvPr/>
        </p:nvPicPr>
        <p:blipFill>
          <a:blip r:embed="rId12">
            <a:grayscl/>
          </a:blip>
          <a:stretch>
            <a:fillRect/>
          </a:stretch>
        </p:blipFill>
        <p:spPr>
          <a:xfrm>
            <a:off x="4826233" y="2804821"/>
            <a:ext cx="960073" cy="1151392"/>
          </a:xfrm>
          <a:prstGeom prst="rect">
            <a:avLst/>
          </a:prstGeom>
          <a:ln>
            <a:noFill/>
          </a:ln>
          <a:effectLst>
            <a:outerShdw blurRad="292100" dist="139700" dir="2700000" algn="tl" rotWithShape="0">
              <a:srgbClr val="333333">
                <a:alpha val="65000"/>
              </a:srgbClr>
            </a:outerShdw>
          </a:effectLst>
        </p:spPr>
      </p:pic>
      <p:pic>
        <p:nvPicPr>
          <p:cNvPr id="31" name="Picture 14"/>
          <p:cNvPicPr>
            <a:picLocks noChangeAspect="1"/>
          </p:cNvPicPr>
          <p:nvPr/>
        </p:nvPicPr>
        <p:blipFill>
          <a:blip r:embed="rId13">
            <a:grayscl/>
          </a:blip>
          <a:stretch>
            <a:fillRect/>
          </a:stretch>
        </p:blipFill>
        <p:spPr>
          <a:xfrm>
            <a:off x="5863064" y="2651262"/>
            <a:ext cx="867496" cy="1304951"/>
          </a:xfrm>
          <a:prstGeom prst="rect">
            <a:avLst/>
          </a:prstGeom>
          <a:ln>
            <a:noFill/>
          </a:ln>
          <a:effectLst>
            <a:outerShdw blurRad="292100" dist="139700" dir="2700000" algn="tl" rotWithShape="0">
              <a:srgbClr val="333333">
                <a:alpha val="65000"/>
              </a:srgbClr>
            </a:outerShdw>
          </a:effectLst>
        </p:spPr>
      </p:pic>
      <p:sp>
        <p:nvSpPr>
          <p:cNvPr id="3" name="Rectangle 1"/>
          <p:cNvSpPr/>
          <p:nvPr/>
        </p:nvSpPr>
        <p:spPr>
          <a:xfrm>
            <a:off x="57104" y="1763055"/>
            <a:ext cx="1081134"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1" name="Rectangle 2"/>
          <p:cNvSpPr/>
          <p:nvPr/>
        </p:nvSpPr>
        <p:spPr>
          <a:xfrm>
            <a:off x="1371022" y="1763055"/>
            <a:ext cx="1317358"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Rectangle 3"/>
          <p:cNvSpPr/>
          <p:nvPr/>
        </p:nvSpPr>
        <p:spPr>
          <a:xfrm>
            <a:off x="2924123" y="1763055"/>
            <a:ext cx="1142041"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Rectangle 4"/>
          <p:cNvSpPr/>
          <p:nvPr/>
        </p:nvSpPr>
        <p:spPr>
          <a:xfrm>
            <a:off x="4299042" y="1763055"/>
            <a:ext cx="1086747"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Rectangle 6"/>
          <p:cNvSpPr/>
          <p:nvPr/>
        </p:nvSpPr>
        <p:spPr>
          <a:xfrm>
            <a:off x="5618668" y="1763055"/>
            <a:ext cx="1092873"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7" name="Rectangle 9"/>
          <p:cNvSpPr/>
          <p:nvPr/>
        </p:nvSpPr>
        <p:spPr>
          <a:xfrm>
            <a:off x="62107" y="3985496"/>
            <a:ext cx="1208553" cy="57576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8" name="Rectangle 10"/>
          <p:cNvSpPr/>
          <p:nvPr/>
        </p:nvSpPr>
        <p:spPr>
          <a:xfrm>
            <a:off x="1356443" y="3985496"/>
            <a:ext cx="1281076"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9" name="Rectangle 11"/>
          <p:cNvSpPr/>
          <p:nvPr/>
        </p:nvSpPr>
        <p:spPr>
          <a:xfrm>
            <a:off x="2714279" y="3985496"/>
            <a:ext cx="998345"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0" name="Rectangle 12"/>
          <p:cNvSpPr/>
          <p:nvPr/>
        </p:nvSpPr>
        <p:spPr>
          <a:xfrm>
            <a:off x="3789382" y="3985496"/>
            <a:ext cx="960093"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1" name="Rectangle 13"/>
          <p:cNvSpPr/>
          <p:nvPr/>
        </p:nvSpPr>
        <p:spPr>
          <a:xfrm>
            <a:off x="4826233" y="3985496"/>
            <a:ext cx="960073"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2" name="Rectangle 14"/>
          <p:cNvSpPr/>
          <p:nvPr/>
        </p:nvSpPr>
        <p:spPr>
          <a:xfrm>
            <a:off x="5863064" y="3985496"/>
            <a:ext cx="848477"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Corner 1"/>
          <p:cNvSpPr/>
          <p:nvPr/>
        </p:nvSpPr>
        <p:spPr>
          <a:xfrm>
            <a:off x="57104"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3" name="Corner 2"/>
          <p:cNvSpPr/>
          <p:nvPr/>
        </p:nvSpPr>
        <p:spPr>
          <a:xfrm>
            <a:off x="1371021"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4" name="Corner 3"/>
          <p:cNvSpPr/>
          <p:nvPr/>
        </p:nvSpPr>
        <p:spPr>
          <a:xfrm>
            <a:off x="2924123"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5" name="Corner 4"/>
          <p:cNvSpPr/>
          <p:nvPr/>
        </p:nvSpPr>
        <p:spPr>
          <a:xfrm>
            <a:off x="4299042"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7" name="Corner 6"/>
          <p:cNvSpPr/>
          <p:nvPr/>
        </p:nvSpPr>
        <p:spPr>
          <a:xfrm>
            <a:off x="5618668"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0" name="Corner 9"/>
          <p:cNvSpPr/>
          <p:nvPr/>
        </p:nvSpPr>
        <p:spPr>
          <a:xfrm>
            <a:off x="62108"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1" name="Corner 10"/>
          <p:cNvSpPr/>
          <p:nvPr/>
        </p:nvSpPr>
        <p:spPr>
          <a:xfrm>
            <a:off x="1356443"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2" name="Corner 11"/>
          <p:cNvSpPr/>
          <p:nvPr/>
        </p:nvSpPr>
        <p:spPr>
          <a:xfrm>
            <a:off x="2714279"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3" name="Corner 12"/>
          <p:cNvSpPr/>
          <p:nvPr/>
        </p:nvSpPr>
        <p:spPr>
          <a:xfrm>
            <a:off x="3789382"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4" name="Corner 23"/>
          <p:cNvSpPr/>
          <p:nvPr/>
        </p:nvSpPr>
        <p:spPr>
          <a:xfrm>
            <a:off x="4826233"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5" name="Corner 14"/>
          <p:cNvSpPr/>
          <p:nvPr/>
        </p:nvSpPr>
        <p:spPr>
          <a:xfrm>
            <a:off x="5863064"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41407" y="-10358"/>
            <a:ext cx="6944012" cy="646331"/>
          </a:xfrm>
        </p:spPr>
        <p:txBody>
          <a:bodyPr wrap="square">
            <a:spAutoFit/>
          </a:bodyPr>
          <a:lstStyle/>
          <a:p>
            <a:r>
              <a:rPr lang="en-US" sz="3600" b="1" dirty="0">
                <a:ln w="10160">
                  <a:solidFill>
                    <a:schemeClr val="tx1"/>
                  </a:solidFill>
                  <a:prstDash val="solid"/>
                </a:ln>
                <a:latin typeface="Century Gothic" panose="020B0502020202020204" pitchFamily="34" charset="0"/>
                <a:cs typeface="Arial" panose="020B0604020202020204" pitchFamily="34" charset="0"/>
              </a:rPr>
              <a:t>Important Events in Mary’s Life </a:t>
            </a:r>
            <a:endParaRPr lang="en-GB" sz="3600" b="1" dirty="0">
              <a:ln w="10160">
                <a:solidFill>
                  <a:schemeClr val="tx1"/>
                </a:solidFill>
                <a:prstDash val="solid"/>
              </a:ln>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S-11</a:t>
            </a:r>
            <a:endParaRPr lang="en-GB" sz="900" b="1" dirty="0">
              <a:latin typeface="Arial" pitchFamily="34" charset="0"/>
              <a:cs typeface="Arial" pitchFamily="34" charset="0"/>
            </a:endParaRPr>
          </a:p>
        </p:txBody>
      </p:sp>
      <p:sp>
        <p:nvSpPr>
          <p:cNvPr id="20" name="Textbox: Tool instructions"/>
          <p:cNvSpPr txBox="1"/>
          <p:nvPr/>
        </p:nvSpPr>
        <p:spPr>
          <a:xfrm>
            <a:off x="1159350" y="4774168"/>
            <a:ext cx="5413663" cy="3693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Click any Image for more information, click again to return.</a:t>
            </a:r>
            <a:br>
              <a:rPr lang="en-GB" sz="900" dirty="0" smtClean="0">
                <a:solidFill>
                  <a:schemeClr val="bg1"/>
                </a:solidFill>
                <a:latin typeface="Century Gothic" panose="020B0502020202020204" pitchFamily="34" charset="0"/>
                <a:ea typeface="Arial" pitchFamily="34" charset="-128"/>
                <a:cs typeface="Arial" panose="020B0604020202020204" pitchFamily="34" charset="0"/>
              </a:rPr>
            </a:b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Click the worksheet button to go to the worksheet and the Video button to play ‘Lady in Blue’</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55" name="Action Button: Up">
            <a:hlinkClick r:id="rId14"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date"/>
          <p:cNvSpPr txBox="1"/>
          <p:nvPr/>
        </p:nvSpPr>
        <p:spPr>
          <a:xfrm>
            <a:off x="4860584" y="4648501"/>
            <a:ext cx="1382110"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Date: 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57" name="TextBox: name"/>
          <p:cNvSpPr txBox="1"/>
          <p:nvPr/>
        </p:nvSpPr>
        <p:spPr>
          <a:xfrm>
            <a:off x="2818017" y="4648501"/>
            <a:ext cx="1992853"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Name: _______________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58" name="Textbox: Tool instructions"/>
          <p:cNvSpPr txBox="1"/>
          <p:nvPr/>
        </p:nvSpPr>
        <p:spPr>
          <a:xfrm>
            <a:off x="3444141" y="4912668"/>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5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936526952"/>
      </p:ext>
    </p:extLst>
  </p:cSld>
  <p:clrMapOvr>
    <a:masterClrMapping/>
  </p:clrMapOvr>
  <p:transition spd="med"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5th Answer"/>
          <p:cNvSpPr/>
          <p:nvPr/>
        </p:nvSpPr>
        <p:spPr>
          <a:xfrm>
            <a:off x="200588" y="3923193"/>
            <a:ext cx="7342335"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4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rd Answer"/>
          <p:cNvSpPr/>
          <p:nvPr/>
        </p:nvSpPr>
        <p:spPr>
          <a:xfrm>
            <a:off x="200588" y="2176522"/>
            <a:ext cx="8795285"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8795285"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5"/>
          <p:cNvSpPr txBox="1"/>
          <p:nvPr/>
        </p:nvSpPr>
        <p:spPr>
          <a:xfrm>
            <a:off x="139828" y="3867172"/>
            <a:ext cx="7792219" cy="200055"/>
          </a:xfrm>
          <a:prstGeom prst="rect">
            <a:avLst/>
          </a:prstGeom>
          <a:noFill/>
        </p:spPr>
        <p:txBody>
          <a:bodyPr wrap="square" rtlCol="0">
            <a:spAutoFit/>
          </a:bodyPr>
          <a:lstStyle/>
          <a:p>
            <a:pPr marL="88900" lvl="0" indent="-88900">
              <a:buFont typeface="+mj-lt"/>
              <a:buAutoNum type="arabicPeriod" startAt="4"/>
            </a:pPr>
            <a:r>
              <a:rPr lang="en-US" sz="700" dirty="0" smtClean="0">
                <a:latin typeface="Trebuchet MS" panose="020B0603020202020204" pitchFamily="34" charset="0"/>
              </a:rPr>
              <a:t>How </a:t>
            </a:r>
            <a:r>
              <a:rPr lang="en-US" sz="700" dirty="0">
                <a:latin typeface="Trebuchet MS" panose="020B0603020202020204" pitchFamily="34" charset="0"/>
              </a:rPr>
              <a:t>does Mary’s Assumption benefit all faithful followers of Jesus?(Slide 5, 8) </a:t>
            </a:r>
            <a:endParaRPr lang="en-NZ" sz="700" dirty="0">
              <a:latin typeface="Trebuchet MS" panose="020B0603020202020204" pitchFamily="34" charset="0"/>
            </a:endParaRPr>
          </a:p>
        </p:txBody>
      </p:sp>
      <p:sp>
        <p:nvSpPr>
          <p:cNvPr id="42" name="Textbox: Line 4"/>
          <p:cNvSpPr txBox="1"/>
          <p:nvPr/>
        </p:nvSpPr>
        <p:spPr>
          <a:xfrm>
            <a:off x="139828" y="3003588"/>
            <a:ext cx="8856045" cy="200055"/>
          </a:xfrm>
          <a:prstGeom prst="rect">
            <a:avLst/>
          </a:prstGeom>
          <a:noFill/>
        </p:spPr>
        <p:txBody>
          <a:bodyPr wrap="square" rtlCol="0">
            <a:spAutoFit/>
          </a:bodyPr>
          <a:lstStyle/>
          <a:p>
            <a:pPr marL="88900" lvl="0" indent="-88900">
              <a:buFont typeface="+mj-lt"/>
              <a:buAutoNum type="arabicPeriod" startAt="3"/>
            </a:pPr>
            <a:r>
              <a:rPr lang="en-US" sz="700" dirty="0" smtClean="0">
                <a:latin typeface="Trebuchet MS" panose="020B0603020202020204" pitchFamily="34" charset="0"/>
              </a:rPr>
              <a:t>Write </a:t>
            </a:r>
            <a:r>
              <a:rPr lang="en-US" sz="700" dirty="0">
                <a:latin typeface="Trebuchet MS" panose="020B0603020202020204" pitchFamily="34" charset="0"/>
              </a:rPr>
              <a:t>3 facts about  dogmas and  the declaration of the dogma of Mary’s Assumption (Slide 4)</a:t>
            </a:r>
            <a:endParaRPr lang="en-GB" sz="700" dirty="0">
              <a:latin typeface="Trebuchet MS" panose="020B0603020202020204" pitchFamily="34" charset="0"/>
              <a:cs typeface="Arial" panose="020B0604020202020204" pitchFamily="34" charset="0"/>
            </a:endParaRPr>
          </a:p>
        </p:txBody>
      </p:sp>
      <p:sp>
        <p:nvSpPr>
          <p:cNvPr id="44" name="Textbox: Line 3"/>
          <p:cNvSpPr txBox="1"/>
          <p:nvPr/>
        </p:nvSpPr>
        <p:spPr>
          <a:xfrm>
            <a:off x="139829" y="2127854"/>
            <a:ext cx="4349108" cy="200055"/>
          </a:xfrm>
          <a:prstGeom prst="rect">
            <a:avLst/>
          </a:prstGeom>
          <a:noFill/>
        </p:spPr>
        <p:txBody>
          <a:bodyPr wrap="square" rtlCol="0">
            <a:spAutoFit/>
          </a:bodyPr>
          <a:lstStyle/>
          <a:p>
            <a:pPr marL="88900" lvl="0" indent="-88900">
              <a:buFont typeface="+mj-lt"/>
              <a:buAutoNum type="arabicPeriod" startAt="2"/>
            </a:pPr>
            <a:r>
              <a:rPr lang="en-US" sz="700" dirty="0" smtClean="0">
                <a:latin typeface="Trebuchet MS" panose="020B0603020202020204" pitchFamily="34" charset="0"/>
              </a:rPr>
              <a:t>How </a:t>
            </a:r>
            <a:r>
              <a:rPr lang="en-US" sz="700" dirty="0">
                <a:latin typeface="Trebuchet MS" panose="020B0603020202020204" pitchFamily="34" charset="0"/>
              </a:rPr>
              <a:t>does Mary share in the resurrection of her son and what does that mean for us? (Slide 8) </a:t>
            </a:r>
            <a:endParaRPr lang="en-US" sz="700" dirty="0">
              <a:latin typeface="Trebuchet MS" panose="020B0603020202020204" pitchFamily="34" charset="0"/>
              <a:cs typeface="Arial" panose="020B0604020202020204" pitchFamily="34" charset="0"/>
            </a:endParaRPr>
          </a:p>
        </p:txBody>
      </p:sp>
      <p:sp>
        <p:nvSpPr>
          <p:cNvPr id="46" name="Textbox: Line 1"/>
          <p:cNvSpPr txBox="1"/>
          <p:nvPr/>
        </p:nvSpPr>
        <p:spPr>
          <a:xfrm>
            <a:off x="139828" y="1233811"/>
            <a:ext cx="8877247" cy="200055"/>
          </a:xfrm>
          <a:prstGeom prst="rect">
            <a:avLst/>
          </a:prstGeom>
          <a:noFill/>
        </p:spPr>
        <p:txBody>
          <a:bodyPr wrap="square" rtlCol="0">
            <a:spAutoFit/>
          </a:bodyPr>
          <a:lstStyle/>
          <a:p>
            <a:pPr marL="88900" lvl="0" indent="-88900">
              <a:buFont typeface="+mj-lt"/>
              <a:buAutoNum type="arabicPeriod"/>
            </a:pPr>
            <a:r>
              <a:rPr lang="en-US" sz="700" dirty="0" smtClean="0">
                <a:latin typeface="Trebuchet MS" panose="020B0603020202020204" pitchFamily="34" charset="0"/>
              </a:rPr>
              <a:t>Write </a:t>
            </a:r>
            <a:r>
              <a:rPr lang="en-US" sz="700" dirty="0">
                <a:latin typeface="Trebuchet MS" panose="020B0603020202020204" pitchFamily="34" charset="0"/>
              </a:rPr>
              <a:t>an explanation for your parish bulletin explaining why the Assumption is an important feast and what a Holy Day of Obligation means. Include the times of the parish Mass.(Slides 6,7,9)</a:t>
            </a:r>
            <a:endParaRPr lang="en-NZ" sz="700" dirty="0">
              <a:latin typeface="Trebuchet MS" panose="020B0603020202020204" pitchFamily="34" charset="0"/>
            </a:endParaRPr>
          </a:p>
        </p:txBody>
      </p:sp>
      <p:sp>
        <p:nvSpPr>
          <p:cNvPr id="48" name="TextBox: Date"/>
          <p:cNvSpPr txBox="1"/>
          <p:nvPr/>
        </p:nvSpPr>
        <p:spPr>
          <a:xfrm>
            <a:off x="4818116" y="72411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72411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b="1" dirty="0">
                <a:ln w="10160">
                  <a:noFill/>
                  <a:prstDash val="solid"/>
                </a:ln>
                <a:latin typeface="Trebuchet MS" panose="020B0603020202020204" pitchFamily="34" charset="0"/>
                <a:cs typeface="Arial" panose="020B0604020202020204" pitchFamily="34" charset="0"/>
              </a:rPr>
              <a:t>Check up</a:t>
            </a:r>
            <a:endParaRPr lang="en-GB" sz="4000" b="1" dirty="0">
              <a:ln w="10160">
                <a:noFill/>
                <a:prstDash val="solid"/>
              </a:ln>
              <a:latin typeface="Trebuchet MS" panose="020B0603020202020204" pitchFamily="34"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S-12A</a:t>
            </a:r>
            <a:endParaRPr lang="en-GB" sz="900" b="1" dirty="0">
              <a:latin typeface="Arial" pitchFamily="34" charset="0"/>
              <a:cs typeface="Arial" pitchFamily="34" charset="0"/>
            </a:endParaRPr>
          </a:p>
        </p:txBody>
      </p:sp>
      <p:sp>
        <p:nvSpPr>
          <p:cNvPr id="12" name="Textbox: Tool instructions"/>
          <p:cNvSpPr txBox="1"/>
          <p:nvPr/>
        </p:nvSpPr>
        <p:spPr>
          <a:xfrm>
            <a:off x="2299607" y="4912668"/>
            <a:ext cx="4544834"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forward arrow to go to the next worksheet or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Up">
            <a:hlinkClick r:id="rId3"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4"/>
          <a:stretch>
            <a:fillRect/>
          </a:stretch>
        </p:blipFill>
        <p:spPr>
          <a:xfrm>
            <a:off x="8430322" y="43171"/>
            <a:ext cx="659482" cy="1201521"/>
          </a:xfrm>
          <a:prstGeom prst="rect">
            <a:avLst/>
          </a:prstGeom>
        </p:spPr>
      </p:pic>
    </p:spTree>
    <p:extLst>
      <p:ext uri="{BB962C8B-B14F-4D97-AF65-F5344CB8AC3E}">
        <p14:creationId xmlns:p14="http://schemas.microsoft.com/office/powerpoint/2010/main" val="740161161"/>
      </p:ext>
    </p:extLst>
  </p:cSld>
  <p:clrMapOvr>
    <a:masterClrMapping/>
  </p:clrMapOvr>
  <p:transition spd="med"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6" name="Rectangle: 8th Answer"/>
          <p:cNvSpPr/>
          <p:nvPr/>
        </p:nvSpPr>
        <p:spPr>
          <a:xfrm>
            <a:off x="200588" y="3506472"/>
            <a:ext cx="8794800" cy="108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7th Answer"/>
          <p:cNvSpPr/>
          <p:nvPr/>
        </p:nvSpPr>
        <p:spPr>
          <a:xfrm>
            <a:off x="200588" y="2385863"/>
            <a:ext cx="8795285" cy="108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6th Answer"/>
          <p:cNvSpPr/>
          <p:nvPr/>
        </p:nvSpPr>
        <p:spPr>
          <a:xfrm>
            <a:off x="200588" y="1265255"/>
            <a:ext cx="8795285" cy="108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Textbox: Line 8"/>
          <p:cNvSpPr txBox="1"/>
          <p:nvPr/>
        </p:nvSpPr>
        <p:spPr>
          <a:xfrm>
            <a:off x="139828" y="3494233"/>
            <a:ext cx="8856045" cy="200055"/>
          </a:xfrm>
          <a:prstGeom prst="rect">
            <a:avLst/>
          </a:prstGeom>
          <a:noFill/>
        </p:spPr>
        <p:txBody>
          <a:bodyPr wrap="square" rtlCol="0">
            <a:spAutoFit/>
          </a:bodyPr>
          <a:lstStyle/>
          <a:p>
            <a:pPr marL="88900" lvl="0" indent="-88900">
              <a:buFont typeface="+mj-lt"/>
              <a:buAutoNum type="arabicPeriod" startAt="7"/>
            </a:pPr>
            <a:r>
              <a:rPr lang="en-US" sz="700" dirty="0" smtClean="0">
                <a:latin typeface="Trebuchet MS" panose="020B0603020202020204" pitchFamily="34" charset="0"/>
              </a:rPr>
              <a:t>Questions </a:t>
            </a:r>
            <a:r>
              <a:rPr lang="en-US" sz="700" dirty="0">
                <a:latin typeface="Trebuchet MS" panose="020B0603020202020204" pitchFamily="34" charset="0"/>
              </a:rPr>
              <a:t>I would like to ask about the topics in this resource are …</a:t>
            </a:r>
            <a:endParaRPr lang="en-NZ" sz="700" dirty="0">
              <a:latin typeface="Trebuchet MS" panose="020B0603020202020204" pitchFamily="34" charset="0"/>
            </a:endParaRPr>
          </a:p>
        </p:txBody>
      </p:sp>
      <p:sp>
        <p:nvSpPr>
          <p:cNvPr id="44" name="Textbox: Line 7"/>
          <p:cNvSpPr txBox="1"/>
          <p:nvPr/>
        </p:nvSpPr>
        <p:spPr>
          <a:xfrm>
            <a:off x="162131" y="2373180"/>
            <a:ext cx="5964880" cy="200055"/>
          </a:xfrm>
          <a:prstGeom prst="rect">
            <a:avLst/>
          </a:prstGeom>
          <a:noFill/>
        </p:spPr>
        <p:txBody>
          <a:bodyPr wrap="square" rtlCol="0">
            <a:spAutoFit/>
          </a:bodyPr>
          <a:lstStyle/>
          <a:p>
            <a:pPr marL="88900" lvl="0" indent="-88900">
              <a:buFont typeface="+mj-lt"/>
              <a:buAutoNum type="arabicPeriod" startAt="6"/>
            </a:pPr>
            <a:r>
              <a:rPr lang="en-US" sz="700" dirty="0" smtClean="0">
                <a:latin typeface="Trebuchet MS" panose="020B0603020202020204" pitchFamily="34" charset="0"/>
              </a:rPr>
              <a:t>Which </a:t>
            </a:r>
            <a:r>
              <a:rPr lang="en-US" sz="700" dirty="0">
                <a:latin typeface="Trebuchet MS" panose="020B0603020202020204" pitchFamily="34" charset="0"/>
              </a:rPr>
              <a:t>activity do you think helped you to learn best in this resource?</a:t>
            </a:r>
            <a:endParaRPr lang="en-NZ" sz="700" dirty="0">
              <a:latin typeface="Trebuchet MS" panose="020B0603020202020204" pitchFamily="34" charset="0"/>
            </a:endParaRPr>
          </a:p>
        </p:txBody>
      </p:sp>
      <p:sp>
        <p:nvSpPr>
          <p:cNvPr id="46" name="Textbox: Line 6"/>
          <p:cNvSpPr txBox="1"/>
          <p:nvPr/>
        </p:nvSpPr>
        <p:spPr>
          <a:xfrm>
            <a:off x="139828" y="1233811"/>
            <a:ext cx="8877248" cy="307777"/>
          </a:xfrm>
          <a:prstGeom prst="rect">
            <a:avLst/>
          </a:prstGeom>
          <a:noFill/>
        </p:spPr>
        <p:txBody>
          <a:bodyPr wrap="square" rtlCol="0">
            <a:spAutoFit/>
          </a:bodyPr>
          <a:lstStyle/>
          <a:p>
            <a:pPr marL="88900" lvl="0" indent="-88900">
              <a:buFont typeface="+mj-lt"/>
              <a:buAutoNum type="arabicPeriod" startAt="5"/>
            </a:pPr>
            <a:r>
              <a:rPr lang="en-NZ" sz="700" dirty="0">
                <a:latin typeface="Trebuchet MS" panose="020B0603020202020204" pitchFamily="34" charset="0"/>
              </a:rPr>
              <a:t>Send an older family member or friend the link to the clip </a:t>
            </a:r>
            <a:r>
              <a:rPr lang="en-NZ" sz="700" dirty="0" smtClean="0">
                <a:latin typeface="Trebuchet MS" panose="020B0603020202020204" pitchFamily="34" charset="0"/>
              </a:rPr>
              <a:t>‘About </a:t>
            </a:r>
            <a:r>
              <a:rPr lang="en-NZ" sz="700" dirty="0">
                <a:latin typeface="Trebuchet MS" panose="020B0603020202020204" pitchFamily="34" charset="0"/>
              </a:rPr>
              <a:t>the </a:t>
            </a:r>
            <a:r>
              <a:rPr lang="en-NZ" sz="700" dirty="0" smtClean="0">
                <a:latin typeface="Trebuchet MS" panose="020B0603020202020204" pitchFamily="34" charset="0"/>
              </a:rPr>
              <a:t>Assumption’, </a:t>
            </a:r>
            <a:r>
              <a:rPr lang="en-NZ" sz="700" dirty="0">
                <a:latin typeface="Trebuchet MS" panose="020B0603020202020204" pitchFamily="34" charset="0"/>
              </a:rPr>
              <a:t>http://tinyurl.com/y9oru8tw</a:t>
            </a:r>
            <a:r>
              <a:rPr lang="en-NZ" sz="700" dirty="0" smtClean="0">
                <a:latin typeface="Trebuchet MS" panose="020B0603020202020204" pitchFamily="34" charset="0"/>
              </a:rPr>
              <a:t> </a:t>
            </a:r>
            <a:r>
              <a:rPr lang="en-NZ" sz="700" dirty="0">
                <a:latin typeface="Trebuchet MS" panose="020B0603020202020204" pitchFamily="34" charset="0"/>
              </a:rPr>
              <a:t>Have a conversation with them about this feast and share what you have learned about it (Worksheet, Slide 11)</a:t>
            </a:r>
          </a:p>
        </p:txBody>
      </p:sp>
      <p:sp>
        <p:nvSpPr>
          <p:cNvPr id="48" name="TextBox: Date"/>
          <p:cNvSpPr txBox="1"/>
          <p:nvPr/>
        </p:nvSpPr>
        <p:spPr>
          <a:xfrm>
            <a:off x="4818116" y="724112"/>
            <a:ext cx="2300630" cy="369332"/>
          </a:xfrm>
          <a:prstGeom prst="rect">
            <a:avLst/>
          </a:prstGeom>
          <a:noFill/>
        </p:spPr>
        <p:txBody>
          <a:bodyPr wrap="none" rtlCol="0">
            <a:spAutoFit/>
          </a:bodyPr>
          <a:lstStyle/>
          <a:p>
            <a:r>
              <a:rPr lang="en-NZ" b="1" dirty="0" smtClean="0">
                <a:latin typeface="Arial" panose="020B0604020202020204" pitchFamily="34" charset="0"/>
                <a:ea typeface="Segoe UI" pitchFamily="34" charset="0"/>
                <a:cs typeface="Arial" panose="020B0604020202020204" pitchFamily="34" charset="0"/>
              </a:rPr>
              <a:t>Date:____________</a:t>
            </a:r>
            <a:endParaRPr lang="en-GB" b="1" dirty="0">
              <a:latin typeface="Arial" panose="020B0604020202020204" pitchFamily="34" charset="0"/>
              <a:ea typeface="Segoe UI" pitchFamily="34" charset="0"/>
              <a:cs typeface="Arial" panose="020B0604020202020204" pitchFamily="34" charset="0"/>
            </a:endParaRPr>
          </a:p>
        </p:txBody>
      </p:sp>
      <p:sp>
        <p:nvSpPr>
          <p:cNvPr id="49" name="TextBox: Name"/>
          <p:cNvSpPr txBox="1"/>
          <p:nvPr/>
        </p:nvSpPr>
        <p:spPr>
          <a:xfrm>
            <a:off x="431545" y="724112"/>
            <a:ext cx="4480714" cy="369332"/>
          </a:xfrm>
          <a:prstGeom prst="rect">
            <a:avLst/>
          </a:prstGeom>
          <a:noFill/>
        </p:spPr>
        <p:txBody>
          <a:bodyPr wrap="none" rtlCol="0">
            <a:spAutoFit/>
          </a:bodyPr>
          <a:lstStyle/>
          <a:p>
            <a:r>
              <a:rPr lang="en-NZ" b="1" dirty="0" smtClean="0">
                <a:latin typeface="Arial" panose="020B0604020202020204" pitchFamily="34" charset="0"/>
                <a:ea typeface="Segoe UI" pitchFamily="34" charset="0"/>
                <a:cs typeface="Arial" panose="020B0604020202020204" pitchFamily="34" charset="0"/>
              </a:rPr>
              <a:t>Name:____________________________</a:t>
            </a:r>
            <a:endParaRPr lang="en-GB" b="1" dirty="0">
              <a:latin typeface="Arial" panose="020B0604020202020204" pitchFamily="34" charset="0"/>
              <a:ea typeface="Segoe UI" pitchFamily="34" charset="0"/>
              <a:cs typeface="Arial" panose="020B0604020202020204"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b="1" dirty="0">
                <a:ln w="10160">
                  <a:noFill/>
                  <a:prstDash val="solid"/>
                </a:ln>
                <a:latin typeface="Trebuchet MS" panose="020B0603020202020204" pitchFamily="34" charset="0"/>
                <a:cs typeface="Arial" panose="020B0604020202020204" pitchFamily="34" charset="0"/>
              </a:rPr>
              <a:t>Check up</a:t>
            </a:r>
            <a:endParaRPr lang="en-GB" sz="4000" b="1" dirty="0">
              <a:ln w="10160">
                <a:noFill/>
                <a:prstDash val="solid"/>
              </a:ln>
              <a:latin typeface="Trebuchet MS" panose="020B0603020202020204" pitchFamily="34"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S-12B</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18" name="Picture 17"/>
          <p:cNvPicPr>
            <a:picLocks noChangeAspect="1"/>
          </p:cNvPicPr>
          <p:nvPr/>
        </p:nvPicPr>
        <p:blipFill>
          <a:blip r:embed="rId4"/>
          <a:stretch>
            <a:fillRect/>
          </a:stretch>
        </p:blipFill>
        <p:spPr>
          <a:xfrm>
            <a:off x="8430322" y="43171"/>
            <a:ext cx="659482" cy="1201521"/>
          </a:xfrm>
          <a:prstGeom prst="rect">
            <a:avLst/>
          </a:prstGeom>
        </p:spPr>
      </p:pic>
    </p:spTree>
    <p:extLst>
      <p:ext uri="{BB962C8B-B14F-4D97-AF65-F5344CB8AC3E}">
        <p14:creationId xmlns:p14="http://schemas.microsoft.com/office/powerpoint/2010/main" val="2768839986"/>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 name="Textbox: Line 3"/>
          <p:cNvSpPr txBox="1"/>
          <p:nvPr/>
        </p:nvSpPr>
        <p:spPr>
          <a:xfrm>
            <a:off x="861674" y="3683330"/>
            <a:ext cx="7744315" cy="707886"/>
          </a:xfrm>
          <a:prstGeom prst="rect">
            <a:avLst/>
          </a:prstGeom>
          <a:noFill/>
        </p:spPr>
        <p:txBody>
          <a:bodyPr wrap="square" rtlCol="0">
            <a:spAutoFit/>
          </a:bodyPr>
          <a:lstStyle/>
          <a:p>
            <a:pPr lvl="0"/>
            <a:r>
              <a:rPr lang="en-NZ" sz="2000" i="1" dirty="0">
                <a:latin typeface="Trebuchet MS" panose="020B0603020202020204" pitchFamily="34" charset="0"/>
              </a:rPr>
              <a:t>Explain what it means that the feast of the Assumption </a:t>
            </a:r>
            <a:r>
              <a:rPr lang="en-NZ" sz="2000" i="1" dirty="0" smtClean="0">
                <a:latin typeface="Trebuchet MS" panose="020B0603020202020204" pitchFamily="34" charset="0"/>
              </a:rPr>
              <a:t>is</a:t>
            </a:r>
          </a:p>
          <a:p>
            <a:pPr lvl="0"/>
            <a:r>
              <a:rPr lang="en-NZ" sz="2000" i="1" dirty="0" smtClean="0">
                <a:latin typeface="Trebuchet MS" panose="020B0603020202020204" pitchFamily="34" charset="0"/>
              </a:rPr>
              <a:t>a </a:t>
            </a:r>
            <a:r>
              <a:rPr lang="en-NZ" sz="2000" i="1" dirty="0">
                <a:latin typeface="Trebuchet MS" panose="020B0603020202020204" pitchFamily="34" charset="0"/>
              </a:rPr>
              <a:t>holy day of Obligation. </a:t>
            </a:r>
          </a:p>
        </p:txBody>
      </p:sp>
      <p:sp>
        <p:nvSpPr>
          <p:cNvPr id="8" name="Textbox: Line 2"/>
          <p:cNvSpPr txBox="1"/>
          <p:nvPr/>
        </p:nvSpPr>
        <p:spPr>
          <a:xfrm>
            <a:off x="859997" y="2737128"/>
            <a:ext cx="7744315" cy="707886"/>
          </a:xfrm>
          <a:prstGeom prst="rect">
            <a:avLst/>
          </a:prstGeom>
          <a:noFill/>
        </p:spPr>
        <p:txBody>
          <a:bodyPr wrap="square" rtlCol="0">
            <a:spAutoFit/>
          </a:bodyPr>
          <a:lstStyle/>
          <a:p>
            <a:pPr lvl="0"/>
            <a:r>
              <a:rPr lang="en-US" sz="2000" i="1" dirty="0" err="1" smtClean="0">
                <a:latin typeface="Trebuchet MS" panose="020B0603020202020204" pitchFamily="34" charset="0"/>
                <a:ea typeface="Arial" pitchFamily="34" charset="-128"/>
                <a:cs typeface="Arial" panose="020B0604020202020204" pitchFamily="34" charset="0"/>
              </a:rPr>
              <a:t>Recognise</a:t>
            </a:r>
            <a:r>
              <a:rPr lang="en-US" sz="2000" i="1" dirty="0" smtClean="0">
                <a:latin typeface="Trebuchet MS" panose="020B0603020202020204" pitchFamily="34" charset="0"/>
                <a:ea typeface="Arial" pitchFamily="34" charset="-128"/>
                <a:cs typeface="Arial" panose="020B0604020202020204" pitchFamily="34" charset="0"/>
              </a:rPr>
              <a:t> </a:t>
            </a:r>
            <a:r>
              <a:rPr lang="en-US" sz="2000" i="1" dirty="0">
                <a:latin typeface="Trebuchet MS" panose="020B0603020202020204" pitchFamily="34" charset="0"/>
                <a:ea typeface="Arial" pitchFamily="34" charset="-128"/>
                <a:cs typeface="Arial" panose="020B0604020202020204" pitchFamily="34" charset="0"/>
              </a:rPr>
              <a:t>how Mary’s Assumption gives Christians hope that they too will be raised body and soul and enter the glory of heaven</a:t>
            </a:r>
            <a:endParaRPr lang="en-GB" sz="2000" i="1" dirty="0">
              <a:latin typeface="Trebuchet MS" panose="020B0603020202020204" pitchFamily="34" charset="0"/>
              <a:ea typeface="Arial" pitchFamily="34" charset="-128"/>
              <a:cs typeface="Arial" panose="020B0604020202020204" pitchFamily="34" charset="0"/>
            </a:endParaRPr>
          </a:p>
        </p:txBody>
      </p:sp>
      <p:sp>
        <p:nvSpPr>
          <p:cNvPr id="9" name="Textbox: Line 1"/>
          <p:cNvSpPr txBox="1"/>
          <p:nvPr/>
        </p:nvSpPr>
        <p:spPr>
          <a:xfrm>
            <a:off x="865802" y="1740133"/>
            <a:ext cx="7958884" cy="707886"/>
          </a:xfrm>
          <a:prstGeom prst="rect">
            <a:avLst/>
          </a:prstGeom>
          <a:noFill/>
        </p:spPr>
        <p:txBody>
          <a:bodyPr wrap="square" rtlCol="0">
            <a:spAutoFit/>
          </a:bodyPr>
          <a:lstStyle/>
          <a:p>
            <a:pPr marL="0" lvl="1">
              <a:spcAft>
                <a:spcPts val="1800"/>
              </a:spcAft>
            </a:pPr>
            <a:r>
              <a:rPr lang="en-US" sz="2000" i="1" dirty="0" smtClean="0">
                <a:latin typeface="Trebuchet MS" panose="020B0603020202020204" pitchFamily="34" charset="0"/>
                <a:cs typeface="Arial" panose="020B0604020202020204" pitchFamily="34" charset="0"/>
              </a:rPr>
              <a:t>Explain </a:t>
            </a:r>
            <a:r>
              <a:rPr lang="en-US" sz="2000" i="1" dirty="0">
                <a:latin typeface="Trebuchet MS" panose="020B0603020202020204" pitchFamily="34" charset="0"/>
                <a:cs typeface="Arial" panose="020B0604020202020204" pitchFamily="34" charset="0"/>
              </a:rPr>
              <a:t>that Mary’s Assumption means that she was </a:t>
            </a:r>
            <a:r>
              <a:rPr lang="en-US" sz="2000" i="1" dirty="0" smtClean="0">
                <a:latin typeface="Trebuchet MS" panose="020B0603020202020204" pitchFamily="34" charset="0"/>
                <a:cs typeface="Arial" panose="020B0604020202020204" pitchFamily="34" charset="0"/>
              </a:rPr>
              <a:t>taken</a:t>
            </a:r>
            <a:br>
              <a:rPr lang="en-US" sz="2000" i="1" dirty="0" smtClean="0">
                <a:latin typeface="Trebuchet MS" panose="020B0603020202020204" pitchFamily="34" charset="0"/>
                <a:cs typeface="Arial" panose="020B0604020202020204" pitchFamily="34" charset="0"/>
              </a:rPr>
            </a:br>
            <a:r>
              <a:rPr lang="en-US" sz="2000" i="1" dirty="0" smtClean="0">
                <a:latin typeface="Trebuchet MS" panose="020B0603020202020204" pitchFamily="34" charset="0"/>
                <a:cs typeface="Arial" panose="020B0604020202020204" pitchFamily="34" charset="0"/>
              </a:rPr>
              <a:t>to </a:t>
            </a:r>
            <a:r>
              <a:rPr lang="en-US" sz="2000" i="1" dirty="0">
                <a:latin typeface="Trebuchet MS" panose="020B0603020202020204" pitchFamily="34" charset="0"/>
                <a:cs typeface="Arial" panose="020B0604020202020204" pitchFamily="34" charset="0"/>
              </a:rPr>
              <a:t>heaven body and soul to share in the Resurrection of her son</a:t>
            </a:r>
            <a:endParaRPr lang="en-GB" sz="2000" i="1" dirty="0">
              <a:latin typeface="Trebuchet MS" panose="020B0603020202020204" pitchFamily="34" charset="0"/>
              <a:ea typeface="Arial" pitchFamily="34" charset="-128"/>
              <a:cs typeface="Arial" panose="020B0604020202020204" pitchFamily="34" charset="0"/>
            </a:endParaRPr>
          </a:p>
        </p:txBody>
      </p:sp>
      <p:sp>
        <p:nvSpPr>
          <p:cNvPr id="21" name="Shape: Border 3"/>
          <p:cNvSpPr/>
          <p:nvPr/>
        </p:nvSpPr>
        <p:spPr>
          <a:xfrm>
            <a:off x="869296" y="3623041"/>
            <a:ext cx="7964689" cy="854933"/>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1" name="Shape: Border 2"/>
          <p:cNvSpPr/>
          <p:nvPr/>
        </p:nvSpPr>
        <p:spPr>
          <a:xfrm>
            <a:off x="867619" y="2654547"/>
            <a:ext cx="7964689" cy="854933"/>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2" name="Shape: Border 1"/>
          <p:cNvSpPr/>
          <p:nvPr/>
        </p:nvSpPr>
        <p:spPr>
          <a:xfrm>
            <a:off x="859997" y="1709988"/>
            <a:ext cx="7964689" cy="830998"/>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22" name="Shape: Number 3"/>
          <p:cNvSpPr txBox="1"/>
          <p:nvPr/>
        </p:nvSpPr>
        <p:spPr>
          <a:xfrm>
            <a:off x="427093" y="3623011"/>
            <a:ext cx="413896" cy="400110"/>
          </a:xfrm>
          <a:prstGeom prst="rect">
            <a:avLst/>
          </a:prstGeom>
          <a:noFill/>
        </p:spPr>
        <p:txBody>
          <a:bodyPr wrap="none" rtlCol="0">
            <a:spAutoFit/>
          </a:bodyPr>
          <a:lstStyle/>
          <a:p>
            <a:r>
              <a:rPr lang="en-US" sz="2000" i="1" dirty="0">
                <a:latin typeface="Trebuchet MS" panose="020B0603020202020204" pitchFamily="34" charset="0"/>
                <a:ea typeface="Arial" pitchFamily="34" charset="-128"/>
                <a:cs typeface="Arial" panose="020B0604020202020204" pitchFamily="34" charset="0"/>
              </a:rPr>
              <a:t>3</a:t>
            </a:r>
            <a:r>
              <a:rPr lang="en-US" sz="2000" i="1" dirty="0" smtClean="0">
                <a:latin typeface="Trebuchet MS" panose="020B0603020202020204" pitchFamily="34" charset="0"/>
                <a:ea typeface="Arial" pitchFamily="34" charset="-128"/>
                <a:cs typeface="Arial" panose="020B0604020202020204" pitchFamily="34" charset="0"/>
              </a:rPr>
              <a:t>)</a:t>
            </a:r>
            <a:endParaRPr lang="en-GB" sz="2000" i="1" dirty="0">
              <a:latin typeface="Trebuchet MS" panose="020B0603020202020204" pitchFamily="34" charset="0"/>
              <a:ea typeface="Arial" pitchFamily="34" charset="-128"/>
              <a:cs typeface="Arial" panose="020B0604020202020204" pitchFamily="34" charset="0"/>
            </a:endParaRPr>
          </a:p>
        </p:txBody>
      </p:sp>
      <p:sp>
        <p:nvSpPr>
          <p:cNvPr id="14" name="Shape: Number 2"/>
          <p:cNvSpPr txBox="1"/>
          <p:nvPr/>
        </p:nvSpPr>
        <p:spPr>
          <a:xfrm>
            <a:off x="425416" y="2693625"/>
            <a:ext cx="413896" cy="400110"/>
          </a:xfrm>
          <a:prstGeom prst="rect">
            <a:avLst/>
          </a:prstGeom>
          <a:noFill/>
        </p:spPr>
        <p:txBody>
          <a:bodyPr wrap="none" rtlCol="0">
            <a:spAutoFit/>
          </a:bodyPr>
          <a:lstStyle/>
          <a:p>
            <a:r>
              <a:rPr lang="en-US" sz="2000" i="1" dirty="0">
                <a:latin typeface="Trebuchet MS" panose="020B0603020202020204" pitchFamily="34" charset="0"/>
                <a:ea typeface="Arial" pitchFamily="34" charset="-128"/>
                <a:cs typeface="Arial" panose="020B0604020202020204" pitchFamily="34" charset="0"/>
              </a:rPr>
              <a:t>2</a:t>
            </a:r>
            <a:r>
              <a:rPr lang="en-US" sz="2000" i="1" dirty="0" smtClean="0">
                <a:latin typeface="Trebuchet MS" panose="020B0603020202020204" pitchFamily="34" charset="0"/>
                <a:ea typeface="Arial" pitchFamily="34" charset="-128"/>
                <a:cs typeface="Arial" panose="020B0604020202020204" pitchFamily="34" charset="0"/>
              </a:rPr>
              <a:t>)</a:t>
            </a:r>
            <a:endParaRPr lang="en-GB" sz="2000" i="1" dirty="0">
              <a:latin typeface="Trebuchet MS" panose="020B0603020202020204" pitchFamily="34" charset="0"/>
              <a:ea typeface="Arial" pitchFamily="34" charset="-128"/>
              <a:cs typeface="Arial" panose="020B0604020202020204" pitchFamily="34" charset="0"/>
            </a:endParaRPr>
          </a:p>
        </p:txBody>
      </p:sp>
      <p:sp>
        <p:nvSpPr>
          <p:cNvPr id="15" name="Shape: Number 1"/>
          <p:cNvSpPr txBox="1"/>
          <p:nvPr/>
        </p:nvSpPr>
        <p:spPr>
          <a:xfrm>
            <a:off x="425416" y="1689899"/>
            <a:ext cx="413896" cy="400110"/>
          </a:xfrm>
          <a:prstGeom prst="rect">
            <a:avLst/>
          </a:prstGeom>
          <a:noFill/>
        </p:spPr>
        <p:txBody>
          <a:bodyPr wrap="none" rtlCol="0">
            <a:spAutoFit/>
          </a:bodyPr>
          <a:lstStyle/>
          <a:p>
            <a:r>
              <a:rPr lang="en-US" sz="2000" i="1" dirty="0" smtClean="0">
                <a:latin typeface="Trebuchet MS" panose="020B0603020202020204" pitchFamily="34" charset="0"/>
                <a:ea typeface="Arial" pitchFamily="34" charset="-128"/>
                <a:cs typeface="Arial" panose="020B0604020202020204" pitchFamily="34" charset="0"/>
              </a:rPr>
              <a:t>1)</a:t>
            </a:r>
            <a:endParaRPr lang="en-GB" sz="2000" i="1" dirty="0">
              <a:latin typeface="Trebuchet MS" panose="020B0603020202020204" pitchFamily="34" charset="0"/>
              <a:ea typeface="Arial" pitchFamily="34" charset="-128"/>
              <a:cs typeface="Arial" panose="020B0604020202020204" pitchFamily="34" charset="0"/>
            </a:endParaRPr>
          </a:p>
        </p:txBody>
      </p:sp>
      <p:sp>
        <p:nvSpPr>
          <p:cNvPr id="3" name="Subtile"/>
          <p:cNvSpPr txBox="1"/>
          <p:nvPr/>
        </p:nvSpPr>
        <p:spPr>
          <a:xfrm>
            <a:off x="429304" y="1103622"/>
            <a:ext cx="2882129" cy="492443"/>
          </a:xfrm>
          <a:prstGeom prst="rect">
            <a:avLst/>
          </a:prstGeom>
          <a:noFill/>
        </p:spPr>
        <p:txBody>
          <a:bodyPr wrap="square" rtlCol="0">
            <a:spAutoFit/>
          </a:bodyPr>
          <a:lstStyle/>
          <a:p>
            <a:r>
              <a:rPr lang="en-NZ" sz="2600" dirty="0" smtClean="0">
                <a:latin typeface="Trebuchet MS" panose="020B0603020202020204" pitchFamily="34" charset="0"/>
                <a:ea typeface="Arial" pitchFamily="34" charset="-128"/>
                <a:cs typeface="Arial" panose="020B0604020202020204" pitchFamily="34" charset="0"/>
              </a:rPr>
              <a:t>The students will:</a:t>
            </a:r>
            <a:endParaRPr lang="en-GB" sz="2600" dirty="0">
              <a:latin typeface="Trebuchet MS" panose="020B0603020202020204" pitchFamily="34" charset="0"/>
              <a:ea typeface="Arial" pitchFamily="34" charset="-128"/>
              <a:cs typeface="Arial" panose="020B0604020202020204" pitchFamily="34" charset="0"/>
            </a:endParaRPr>
          </a:p>
        </p:txBody>
      </p:sp>
      <p:pic>
        <p:nvPicPr>
          <p:cNvPr id="18" name="Picture" descr="Image result for images of mary's assumpti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7157" y="136650"/>
            <a:ext cx="1568760" cy="763350"/>
          </a:xfrm>
          <a:prstGeom prst="rect">
            <a:avLst/>
          </a:prstGeom>
          <a:noFill/>
          <a:ln>
            <a:noFill/>
          </a:ln>
        </p:spPr>
      </p:pic>
      <p:sp>
        <p:nvSpPr>
          <p:cNvPr id="2" name="Title"/>
          <p:cNvSpPr>
            <a:spLocks noGrp="1"/>
          </p:cNvSpPr>
          <p:nvPr>
            <p:ph type="ctrTitle"/>
          </p:nvPr>
        </p:nvSpPr>
        <p:spPr>
          <a:xfrm>
            <a:off x="539552" y="0"/>
            <a:ext cx="7772400" cy="900000"/>
          </a:xfrm>
        </p:spPr>
        <p:txBody>
          <a:bodyPr>
            <a:normAutofit/>
          </a:bodyPr>
          <a:lstStyle/>
          <a:p>
            <a:r>
              <a:rPr lang="en-NZ" sz="40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Learning Intentions</a:t>
            </a:r>
            <a:endParaRPr lang="en-GB" sz="40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63739" y="4912668"/>
            <a:ext cx="1816523" cy="230832"/>
          </a:xfrm>
          <a:prstGeom prst="rect">
            <a:avLst/>
          </a:prstGeom>
          <a:noFill/>
        </p:spPr>
        <p:txBody>
          <a:bodyPr wrap="none" rtlCol="0">
            <a:spAutoFit/>
          </a:bodyPr>
          <a:lstStyle/>
          <a:p>
            <a:pPr algn="ctr"/>
            <a:r>
              <a:rPr lang="en-GB" sz="900" dirty="0" smtClean="0">
                <a:latin typeface="Trebuchet MS" panose="020B0603020202020204" pitchFamily="34" charset="0"/>
                <a:ea typeface="Arial" pitchFamily="34" charset="-128"/>
                <a:cs typeface="Arial" panose="020B0604020202020204" pitchFamily="34" charset="0"/>
              </a:rPr>
              <a:t>Click the borders to reveal text</a:t>
            </a:r>
            <a:endParaRPr lang="en-GB" sz="900" dirty="0">
              <a:latin typeface="Trebuchet MS" panose="020B0603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4D4D4D"/>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5" nodeType="clickEffect">
                                  <p:stCondLst>
                                    <p:cond delay="0"/>
                                  </p:stCondLst>
                                  <p:childTnLst>
                                    <p:animClr clrSpc="rgb" dir="cw">
                                      <p:cBhvr override="childStyle">
                                        <p:cTn id="14" dur="1000" fill="hold"/>
                                        <p:tgtEl>
                                          <p:spTgt spid="8"/>
                                        </p:tgtEl>
                                        <p:attrNameLst>
                                          <p:attrName>style.color</p:attrName>
                                        </p:attrNameLst>
                                      </p:cBhvr>
                                      <p:to>
                                        <a:srgbClr val="4D4D4D"/>
                                      </p:to>
                                    </p:animClr>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nextCondLst>
                <p:cond evt="onClick" delay="0">
                  <p:tgtEl>
                    <p:spTgt spid="21"/>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9"/>
                                        </p:tgtEl>
                                        <p:attrNameLst>
                                          <p:attrName>style.color</p:attrName>
                                        </p:attrNameLst>
                                      </p:cBhvr>
                                      <p:to>
                                        <a:schemeClr val="tx1"/>
                                      </p:to>
                                    </p:animClr>
                                  </p:childTnLst>
                                </p:cTn>
                              </p:par>
                              <p:par>
                                <p:cTn id="23" presetID="3" presetClass="emph" presetSubtype="2" fill="hold" grpId="3" nodeType="withEffect">
                                  <p:stCondLst>
                                    <p:cond delay="0"/>
                                  </p:stCondLst>
                                  <p:childTnLst>
                                    <p:animClr clrSpc="rgb" dir="cw">
                                      <p:cBhvr override="childStyle">
                                        <p:cTn id="24" dur="100" fill="hold"/>
                                        <p:tgtEl>
                                          <p:spTgt spid="8"/>
                                        </p:tgtEl>
                                        <p:attrNameLst>
                                          <p:attrName>style.color</p:attrName>
                                        </p:attrNameLst>
                                      </p:cBhvr>
                                      <p:to>
                                        <a:schemeClr val="tx1"/>
                                      </p:to>
                                    </p:animClr>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2" nodeType="withEffect">
                                  <p:stCondLst>
                                    <p:cond delay="0"/>
                                  </p:stCondLst>
                                  <p:childTnLst>
                                    <p:animClr clrSpc="rgb" dir="cw">
                                      <p:cBhvr override="childStyle">
                                        <p:cTn id="33" dur="100" fill="hold"/>
                                        <p:tgtEl>
                                          <p:spTgt spid="9"/>
                                        </p:tgtEl>
                                        <p:attrNameLst>
                                          <p:attrName>style.color</p:attrName>
                                        </p:attrNameLst>
                                      </p:cBhvr>
                                      <p:to>
                                        <a:schemeClr val="tx1"/>
                                      </p:to>
                                    </p:animClr>
                                  </p:childTnLst>
                                </p:cTn>
                              </p:par>
                              <p:par>
                                <p:cTn id="34" presetID="3" presetClass="emph" presetSubtype="2" fill="hold" grpId="4" nodeType="withEffect">
                                  <p:stCondLst>
                                    <p:cond delay="0"/>
                                  </p:stCondLst>
                                  <p:childTnLst>
                                    <p:animClr clrSpc="rgb" dir="cw">
                                      <p:cBhvr override="childStyle">
                                        <p:cTn id="35" dur="100" fill="hold"/>
                                        <p:tgtEl>
                                          <p:spTgt spid="8"/>
                                        </p:tgtEl>
                                        <p:attrNameLst>
                                          <p:attrName>style.color</p:attrName>
                                        </p:attrNameLst>
                                      </p:cBhvr>
                                      <p:to>
                                        <a:schemeClr val="tx1"/>
                                      </p:to>
                                    </p:animClr>
                                  </p:childTnLst>
                                </p:cTn>
                              </p:par>
                              <p:par>
                                <p:cTn id="36" presetID="1" presetClass="exit" presetSubtype="0" fill="hold" grpId="2" nodeType="with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0"/>
      <p:bldP spid="20" grpId="1"/>
      <p:bldP spid="20" grpId="2"/>
      <p:bldP spid="8" grpId="0"/>
      <p:bldP spid="8" grpId="1"/>
      <p:bldP spid="8" grpId="2"/>
      <p:bldP spid="8" grpId="3"/>
      <p:bldP spid="8" grpId="4"/>
      <p:bldP spid="8" grpId="5"/>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Rectangle: Middel-Middle"/>
          <p:cNvSpPr/>
          <p:nvPr/>
        </p:nvSpPr>
        <p:spPr>
          <a:xfrm>
            <a:off x="3521589" y="2078277"/>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Trebuchet MS" panose="020B0603020202020204" pitchFamily="34" charset="0"/>
              </a:rPr>
              <a:t>What I know about </a:t>
            </a:r>
            <a:r>
              <a:rPr lang="en-GB" dirty="0">
                <a:solidFill>
                  <a:schemeClr val="tx1"/>
                </a:solidFill>
                <a:latin typeface="Trebuchet MS" panose="020B0603020202020204" pitchFamily="34" charset="0"/>
              </a:rPr>
              <a:t>M</a:t>
            </a:r>
            <a:r>
              <a:rPr lang="en-GB" dirty="0" smtClean="0">
                <a:solidFill>
                  <a:schemeClr val="tx1"/>
                </a:solidFill>
                <a:latin typeface="Trebuchet MS" panose="020B0603020202020204" pitchFamily="34" charset="0"/>
              </a:rPr>
              <a:t>ary’s Assumption</a:t>
            </a:r>
            <a:endParaRPr lang="en-GB" dirty="0">
              <a:solidFill>
                <a:schemeClr val="tx1"/>
              </a:solidFill>
              <a:latin typeface="Trebuchet MS" panose="020B0603020202020204" pitchFamily="34" charset="0"/>
            </a:endParaRPr>
          </a:p>
        </p:txBody>
      </p:sp>
      <p:sp>
        <p:nvSpPr>
          <p:cNvPr id="30" name="Rectangle: Top-Right"/>
          <p:cNvSpPr/>
          <p:nvPr/>
        </p:nvSpPr>
        <p:spPr>
          <a:xfrm>
            <a:off x="6213948" y="638651"/>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Middle-Right"/>
          <p:cNvSpPr/>
          <p:nvPr/>
        </p:nvSpPr>
        <p:spPr>
          <a:xfrm>
            <a:off x="6213948" y="2078277"/>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Bottom-Right"/>
          <p:cNvSpPr/>
          <p:nvPr/>
        </p:nvSpPr>
        <p:spPr>
          <a:xfrm>
            <a:off x="6213948" y="3517902"/>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Bottom-Middle"/>
          <p:cNvSpPr/>
          <p:nvPr/>
        </p:nvSpPr>
        <p:spPr>
          <a:xfrm>
            <a:off x="3521589" y="3517902"/>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Bottom-Left"/>
          <p:cNvSpPr/>
          <p:nvPr/>
        </p:nvSpPr>
        <p:spPr>
          <a:xfrm>
            <a:off x="957363" y="3517902"/>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Middel-Left"/>
          <p:cNvSpPr/>
          <p:nvPr/>
        </p:nvSpPr>
        <p:spPr>
          <a:xfrm>
            <a:off x="957364" y="2078277"/>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Top-Left"/>
          <p:cNvSpPr/>
          <p:nvPr/>
        </p:nvSpPr>
        <p:spPr>
          <a:xfrm>
            <a:off x="957362" y="638651"/>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Top-Middle"/>
          <p:cNvSpPr/>
          <p:nvPr/>
        </p:nvSpPr>
        <p:spPr>
          <a:xfrm>
            <a:off x="3521589" y="638651"/>
            <a:ext cx="2000357" cy="972108"/>
          </a:xfrm>
          <a:prstGeom prst="roundRect">
            <a:avLst/>
          </a:prstGeom>
          <a:solidFill>
            <a:schemeClr val="bg1">
              <a:alpha val="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North-West"/>
          <p:cNvCxnSpPr/>
          <p:nvPr/>
        </p:nvCxnSpPr>
        <p:spPr>
          <a:xfrm flipH="1" flipV="1">
            <a:off x="2914770" y="1567244"/>
            <a:ext cx="670886" cy="565843"/>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or: West"/>
          <p:cNvCxnSpPr>
            <a:endCxn id="29" idx="3"/>
          </p:cNvCxnSpPr>
          <p:nvPr/>
        </p:nvCxnSpPr>
        <p:spPr>
          <a:xfrm flipH="1" flipV="1">
            <a:off x="2957721" y="2564331"/>
            <a:ext cx="563868" cy="6013"/>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or: South-West"/>
          <p:cNvCxnSpPr/>
          <p:nvPr/>
        </p:nvCxnSpPr>
        <p:spPr>
          <a:xfrm flipH="1">
            <a:off x="2914770" y="2997692"/>
            <a:ext cx="670887" cy="574895"/>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or: South"/>
          <p:cNvCxnSpPr>
            <a:endCxn id="22" idx="0"/>
          </p:cNvCxnSpPr>
          <p:nvPr/>
        </p:nvCxnSpPr>
        <p:spPr>
          <a:xfrm>
            <a:off x="4521760" y="3063487"/>
            <a:ext cx="8" cy="454415"/>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or: South-East"/>
          <p:cNvCxnSpPr/>
          <p:nvPr/>
        </p:nvCxnSpPr>
        <p:spPr>
          <a:xfrm>
            <a:off x="5492015" y="2997692"/>
            <a:ext cx="758957" cy="574895"/>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or: East"/>
          <p:cNvCxnSpPr>
            <a:stCxn id="28" idx="3"/>
            <a:endCxn id="27" idx="1"/>
          </p:cNvCxnSpPr>
          <p:nvPr/>
        </p:nvCxnSpPr>
        <p:spPr>
          <a:xfrm>
            <a:off x="5521946" y="2564331"/>
            <a:ext cx="692002" cy="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or: North East"/>
          <p:cNvCxnSpPr/>
          <p:nvPr/>
        </p:nvCxnSpPr>
        <p:spPr>
          <a:xfrm flipV="1">
            <a:off x="5492015" y="1567244"/>
            <a:ext cx="758957" cy="565843"/>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or: North"/>
          <p:cNvCxnSpPr>
            <a:endCxn id="31" idx="2"/>
          </p:cNvCxnSpPr>
          <p:nvPr/>
        </p:nvCxnSpPr>
        <p:spPr>
          <a:xfrm flipV="1">
            <a:off x="4521768" y="1610759"/>
            <a:ext cx="0" cy="45581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ctrTitle"/>
          </p:nvPr>
        </p:nvSpPr>
        <p:spPr>
          <a:xfrm>
            <a:off x="0" y="45998"/>
            <a:ext cx="9144000" cy="446276"/>
          </a:xfrm>
        </p:spPr>
        <p:txBody>
          <a:bodyPr>
            <a:spAutoFit/>
          </a:bodyPr>
          <a:lstStyle/>
          <a:p>
            <a:r>
              <a:rPr lang="en-NZ"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What do we know already </a:t>
            </a:r>
            <a:r>
              <a:rPr lang="en-NZ" sz="2300" b="1" dirty="0" smtClean="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about Mary’s </a:t>
            </a:r>
            <a:r>
              <a:rPr lang="en-NZ"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Assumption into heaven?</a:t>
            </a:r>
            <a:endParaRPr lang="en-GB"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Tool instructions"/>
          <p:cNvSpPr txBox="1"/>
          <p:nvPr/>
        </p:nvSpPr>
        <p:spPr>
          <a:xfrm>
            <a:off x="3167618" y="4912668"/>
            <a:ext cx="2808782" cy="230832"/>
          </a:xfrm>
          <a:prstGeom prst="rect">
            <a:avLst/>
          </a:prstGeom>
          <a:noFill/>
        </p:spPr>
        <p:txBody>
          <a:bodyPr wrap="none" rtlCol="0">
            <a:spAutoFit/>
          </a:bodyPr>
          <a:lstStyle/>
          <a:p>
            <a:pPr algn="ctr"/>
            <a:r>
              <a:rPr lang="en-GB" sz="900" dirty="0" smtClean="0">
                <a:latin typeface="Trebuchet MS" panose="020B0603020202020204" pitchFamily="34" charset="0"/>
                <a:ea typeface="Segoe UI" pitchFamily="34" charset="0"/>
                <a:cs typeface="Arial" pitchFamily="34" charset="0"/>
              </a:rPr>
              <a:t>Click the worksheet button to go to the worksheet</a:t>
            </a:r>
            <a:endParaRPr lang="en-GB" sz="900" dirty="0">
              <a:latin typeface="Trebuchet MS" panose="020B0603020202020204" pitchFamily="34" charset="0"/>
              <a:ea typeface="Segoe UI" pitchFamily="34" charset="0"/>
              <a:cs typeface="Arial" pitchFamily="34" charset="0"/>
            </a:endParaRPr>
          </a:p>
        </p:txBody>
      </p:sp>
      <p:sp>
        <p:nvSpPr>
          <p:cNvPr id="25"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38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300"/>
                                        <p:tgtEl>
                                          <p:spTgt spid="3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300"/>
                                        <p:tgtEl>
                                          <p:spTgt spid="31"/>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300"/>
                                        <p:tgtEl>
                                          <p:spTgt spid="32"/>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300"/>
                                        <p:tgtEl>
                                          <p:spTgt spid="29"/>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300"/>
                                        <p:tgtEl>
                                          <p:spTgt spid="2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300"/>
                                        <p:tgtEl>
                                          <p:spTgt spid="22"/>
                                        </p:tgtEl>
                                      </p:cBhvr>
                                    </p:animEffect>
                                  </p:childTnLst>
                                </p:cTn>
                              </p:par>
                              <p:par>
                                <p:cTn id="26" presetID="10" presetClass="entr" presetSubtype="0" fill="hold" grpId="0" nodeType="withEffect">
                                  <p:stCondLst>
                                    <p:cond delay="18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300"/>
                                        <p:tgtEl>
                                          <p:spTgt spid="19"/>
                                        </p:tgtEl>
                                      </p:cBhvr>
                                    </p:animEffect>
                                  </p:childTnLst>
                                </p:cTn>
                              </p:par>
                              <p:par>
                                <p:cTn id="29" presetID="10" presetClass="entr" presetSubtype="0" fill="hold" grpId="0" nodeType="withEffect">
                                  <p:stCondLst>
                                    <p:cond delay="21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300"/>
                                        <p:tgtEl>
                                          <p:spTgt spid="27"/>
                                        </p:tgtEl>
                                      </p:cBhvr>
                                    </p:animEffect>
                                  </p:childTnLst>
                                </p:cTn>
                              </p:par>
                              <p:par>
                                <p:cTn id="32" presetID="10" presetClass="entr" presetSubtype="0" fill="hold" nodeType="withEffect">
                                  <p:stCondLst>
                                    <p:cond delay="240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300"/>
                                        <p:tgtEl>
                                          <p:spTgt spid="40"/>
                                        </p:tgtEl>
                                      </p:cBhvr>
                                    </p:animEffect>
                                  </p:childTnLst>
                                </p:cTn>
                              </p:par>
                              <p:par>
                                <p:cTn id="35" presetID="10" presetClass="entr" presetSubtype="0" fill="hold" nodeType="withEffect">
                                  <p:stCondLst>
                                    <p:cond delay="27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300"/>
                                        <p:tgtEl>
                                          <p:spTgt spid="39"/>
                                        </p:tgtEl>
                                      </p:cBhvr>
                                    </p:animEffect>
                                  </p:childTnLst>
                                </p:cTn>
                              </p:par>
                              <p:par>
                                <p:cTn id="38" presetID="10" presetClass="entr" presetSubtype="0" fill="hold" nodeType="withEffect">
                                  <p:stCondLst>
                                    <p:cond delay="300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300"/>
                                        <p:tgtEl>
                                          <p:spTgt spid="38"/>
                                        </p:tgtEl>
                                      </p:cBhvr>
                                    </p:animEffect>
                                  </p:childTnLst>
                                </p:cTn>
                              </p:par>
                              <p:par>
                                <p:cTn id="41" presetID="10" presetClass="entr" presetSubtype="0" fill="hold" nodeType="withEffect">
                                  <p:stCondLst>
                                    <p:cond delay="330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300"/>
                                        <p:tgtEl>
                                          <p:spTgt spid="37"/>
                                        </p:tgtEl>
                                      </p:cBhvr>
                                    </p:animEffect>
                                  </p:childTnLst>
                                </p:cTn>
                              </p:par>
                              <p:par>
                                <p:cTn id="44" presetID="10" presetClass="entr" presetSubtype="0" fill="hold" nodeType="withEffect">
                                  <p:stCondLst>
                                    <p:cond delay="36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300"/>
                                        <p:tgtEl>
                                          <p:spTgt spid="36"/>
                                        </p:tgtEl>
                                      </p:cBhvr>
                                    </p:animEffect>
                                  </p:childTnLst>
                                </p:cTn>
                              </p:par>
                              <p:par>
                                <p:cTn id="47" presetID="10" presetClass="entr" presetSubtype="0" fill="hold" nodeType="withEffect">
                                  <p:stCondLst>
                                    <p:cond delay="39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300"/>
                                        <p:tgtEl>
                                          <p:spTgt spid="35"/>
                                        </p:tgtEl>
                                      </p:cBhvr>
                                    </p:animEffect>
                                  </p:childTnLst>
                                </p:cTn>
                              </p:par>
                              <p:par>
                                <p:cTn id="50" presetID="10" presetClass="entr" presetSubtype="0" fill="hold" nodeType="withEffect">
                                  <p:stCondLst>
                                    <p:cond delay="420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300"/>
                                        <p:tgtEl>
                                          <p:spTgt spid="34"/>
                                        </p:tgtEl>
                                      </p:cBhvr>
                                    </p:animEffect>
                                  </p:childTnLst>
                                </p:cTn>
                              </p:par>
                              <p:par>
                                <p:cTn id="53" presetID="10" presetClass="entr" presetSubtype="0" fill="hold" nodeType="withEffect">
                                  <p:stCondLst>
                                    <p:cond delay="450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3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27" grpId="0" animBg="1"/>
      <p:bldP spid="19" grpId="0" animBg="1"/>
      <p:bldP spid="22" grpId="0" animBg="1"/>
      <p:bldP spid="23" grpId="0" animBg="1"/>
      <p:bldP spid="29" grpId="0" animBg="1"/>
      <p:bldP spid="32"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TextBox 3"/>
          <p:cNvSpPr txBox="1"/>
          <p:nvPr/>
        </p:nvSpPr>
        <p:spPr>
          <a:xfrm>
            <a:off x="1018062" y="3401949"/>
            <a:ext cx="5207243" cy="1225868"/>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100" dirty="0">
                <a:latin typeface="Trebuchet MS" panose="020B0603020202020204" pitchFamily="34" charset="0"/>
              </a:rPr>
              <a:t>Originally the belief in the Assumption was celebrated on August 15 and was called the </a:t>
            </a:r>
            <a:r>
              <a:rPr lang="en-NZ" sz="1100" dirty="0" err="1">
                <a:latin typeface="Trebuchet MS" panose="020B0603020202020204" pitchFamily="34" charset="0"/>
              </a:rPr>
              <a:t>Dormition</a:t>
            </a:r>
            <a:r>
              <a:rPr lang="en-NZ" sz="1100" dirty="0">
                <a:latin typeface="Trebuchet MS" panose="020B0603020202020204" pitchFamily="34" charset="0"/>
              </a:rPr>
              <a:t> or Memorial of Mary. Many people had been petitioning Pope Pius XII to have the belief declared a dogma.  The Vatican II documents refer to Mary’s Assumption as “a sign of certain hope and comfort to the pilgrim People of God”. </a:t>
            </a:r>
            <a:r>
              <a:rPr lang="en-NZ" sz="1100" dirty="0" smtClean="0">
                <a:latin typeface="Trebuchet MS" panose="020B0603020202020204" pitchFamily="34" charset="0"/>
              </a:rPr>
              <a:t/>
            </a:r>
            <a:br>
              <a:rPr lang="en-NZ" sz="1100" dirty="0" smtClean="0">
                <a:latin typeface="Trebuchet MS" panose="020B0603020202020204" pitchFamily="34" charset="0"/>
              </a:rPr>
            </a:br>
            <a:r>
              <a:rPr lang="en-NZ" sz="1100" dirty="0" smtClean="0">
                <a:solidFill>
                  <a:schemeClr val="tx2"/>
                </a:solidFill>
                <a:latin typeface="Trebuchet MS" panose="020B0603020202020204" pitchFamily="34" charset="0"/>
              </a:rPr>
              <a:t>Why </a:t>
            </a:r>
            <a:r>
              <a:rPr lang="en-NZ" sz="1100" dirty="0">
                <a:solidFill>
                  <a:schemeClr val="tx2"/>
                </a:solidFill>
                <a:latin typeface="Trebuchet MS" panose="020B0603020202020204" pitchFamily="34" charset="0"/>
              </a:rPr>
              <a:t>does Mary’s Assumption give people hope and comfort</a:t>
            </a:r>
            <a:r>
              <a:rPr lang="en-NZ" sz="1100" dirty="0" smtClean="0">
                <a:solidFill>
                  <a:schemeClr val="tx2"/>
                </a:solidFill>
                <a:latin typeface="Trebuchet MS" panose="020B0603020202020204" pitchFamily="34" charset="0"/>
              </a:rPr>
              <a:t>?</a:t>
            </a:r>
            <a:r>
              <a:rPr lang="en-NZ" sz="1100" dirty="0">
                <a:solidFill>
                  <a:schemeClr val="tx2"/>
                </a:solidFill>
                <a:latin typeface="Trebuchet MS" panose="020B0603020202020204" pitchFamily="34" charset="0"/>
              </a:rPr>
              <a:t>  </a:t>
            </a:r>
            <a:r>
              <a:rPr lang="en-NZ" sz="1100" dirty="0">
                <a:solidFill>
                  <a:schemeClr val="tx2">
                    <a:lumMod val="60000"/>
                    <a:lumOff val="40000"/>
                  </a:schemeClr>
                </a:solidFill>
                <a:latin typeface="Trebuchet MS" panose="020B0603020202020204" pitchFamily="34" charset="0"/>
              </a:rPr>
              <a:t>         </a:t>
            </a:r>
            <a:endParaRPr lang="en-US" sz="1100" dirty="0">
              <a:solidFill>
                <a:schemeClr val="tx2">
                  <a:lumMod val="60000"/>
                  <a:lumOff val="40000"/>
                </a:schemeClr>
              </a:solidFill>
              <a:latin typeface="Trebuchet MS" panose="020B0603020202020204" pitchFamily="34" charset="0"/>
            </a:endParaRPr>
          </a:p>
        </p:txBody>
      </p:sp>
      <p:sp>
        <p:nvSpPr>
          <p:cNvPr id="10" name="TextBox 2"/>
          <p:cNvSpPr txBox="1"/>
          <p:nvPr/>
        </p:nvSpPr>
        <p:spPr>
          <a:xfrm>
            <a:off x="1018062" y="2158418"/>
            <a:ext cx="5209200" cy="1038582"/>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100" dirty="0">
                <a:latin typeface="Trebuchet MS" panose="020B0603020202020204" pitchFamily="34" charset="0"/>
              </a:rPr>
              <a:t>A dogma is a truth that has been revealed by God which Catholics have long accepted and believed in by faith and grace.  At the Council of Ephesus in 431, the first dogma that was declared about Mary was that she is Mary, the Mother of </a:t>
            </a:r>
            <a:r>
              <a:rPr lang="en-NZ" sz="1100" dirty="0" smtClean="0">
                <a:latin typeface="Trebuchet MS" panose="020B0603020202020204" pitchFamily="34" charset="0"/>
              </a:rPr>
              <a:t>God..</a:t>
            </a:r>
            <a:br>
              <a:rPr lang="en-NZ" sz="1100" dirty="0" smtClean="0">
                <a:latin typeface="Trebuchet MS" panose="020B0603020202020204" pitchFamily="34" charset="0"/>
              </a:rPr>
            </a:br>
            <a:r>
              <a:rPr lang="en-NZ" sz="1100" dirty="0" smtClean="0">
                <a:solidFill>
                  <a:schemeClr val="tx2"/>
                </a:solidFill>
                <a:latin typeface="Trebuchet MS" panose="020B0603020202020204" pitchFamily="34" charset="0"/>
              </a:rPr>
              <a:t>Why </a:t>
            </a:r>
            <a:r>
              <a:rPr lang="en-NZ" sz="1100" dirty="0">
                <a:solidFill>
                  <a:schemeClr val="tx2"/>
                </a:solidFill>
                <a:latin typeface="Trebuchet MS" panose="020B0603020202020204" pitchFamily="34" charset="0"/>
              </a:rPr>
              <a:t>are dogmas important in the Catholic Church?</a:t>
            </a:r>
            <a:endParaRPr lang="en-US" sz="1100" dirty="0">
              <a:solidFill>
                <a:schemeClr val="tx2"/>
              </a:solidFill>
              <a:latin typeface="Trebuchet MS" panose="020B0603020202020204" pitchFamily="34" charset="0"/>
            </a:endParaRPr>
          </a:p>
        </p:txBody>
      </p:sp>
      <p:sp>
        <p:nvSpPr>
          <p:cNvPr id="9" name="TextBox 1"/>
          <p:cNvSpPr txBox="1"/>
          <p:nvPr/>
        </p:nvSpPr>
        <p:spPr>
          <a:xfrm>
            <a:off x="1018062" y="863198"/>
            <a:ext cx="5207243" cy="1038582"/>
          </a:xfrm>
          <a:prstGeom prst="roundRect">
            <a:avLst/>
          </a:prstGeom>
          <a:solidFill>
            <a:schemeClr val="bg1">
              <a:alpha val="89000"/>
            </a:schemeClr>
          </a:solidFill>
        </p:spPr>
        <p:txBody>
          <a:bodyPr wrap="square" rtlCol="0">
            <a:spAutoFit/>
          </a:bodyPr>
          <a:lstStyle/>
          <a:p>
            <a:r>
              <a:rPr lang="en-NZ" sz="1100" dirty="0">
                <a:latin typeface="Trebuchet MS" panose="020B0603020202020204" pitchFamily="34" charset="0"/>
              </a:rPr>
              <a:t>The Assumption of Mary means that Mary was taken to heaven, body and soul, by God. How this happened is a mystery of faith but has been believed by Christians from the earliest days of the Church. In 1950 Mary’s Assumption was declared a dogma of the Church by the </a:t>
            </a:r>
            <a:r>
              <a:rPr lang="en-NZ" sz="1100" dirty="0" smtClean="0">
                <a:latin typeface="Trebuchet MS" panose="020B0603020202020204" pitchFamily="34" charset="0"/>
              </a:rPr>
              <a:t>Pope..</a:t>
            </a:r>
            <a:r>
              <a:rPr lang="en-NZ" sz="1100" dirty="0" smtClean="0">
                <a:solidFill>
                  <a:schemeClr val="bg1"/>
                </a:solidFill>
                <a:latin typeface="Trebuchet MS" panose="020B0603020202020204" pitchFamily="34" charset="0"/>
              </a:rPr>
              <a:t/>
            </a:r>
            <a:br>
              <a:rPr lang="en-NZ" sz="1100" dirty="0" smtClean="0">
                <a:solidFill>
                  <a:schemeClr val="bg1"/>
                </a:solidFill>
                <a:latin typeface="Trebuchet MS" panose="020B0603020202020204" pitchFamily="34" charset="0"/>
              </a:rPr>
            </a:br>
            <a:r>
              <a:rPr lang="en-NZ" sz="1100" dirty="0" smtClean="0">
                <a:solidFill>
                  <a:schemeClr val="tx2"/>
                </a:solidFill>
                <a:latin typeface="Trebuchet MS" panose="020B0603020202020204" pitchFamily="34" charset="0"/>
              </a:rPr>
              <a:t>Can </a:t>
            </a:r>
            <a:r>
              <a:rPr lang="en-NZ" sz="1100" dirty="0">
                <a:solidFill>
                  <a:schemeClr val="tx2"/>
                </a:solidFill>
                <a:latin typeface="Trebuchet MS" panose="020B0603020202020204" pitchFamily="34" charset="0"/>
              </a:rPr>
              <a:t>you name any other mysteries of the Catholic faith?</a:t>
            </a:r>
            <a:endParaRPr lang="en-US" sz="1100" dirty="0">
              <a:solidFill>
                <a:schemeClr val="tx2"/>
              </a:solidFill>
              <a:latin typeface="Trebuchet MS" panose="020B0603020202020204" pitchFamily="34" charset="0"/>
              <a:cs typeface="Arial" panose="020B0604020202020204" pitchFamily="34" charset="0"/>
            </a:endParaRPr>
          </a:p>
        </p:txBody>
      </p:sp>
      <p:pic>
        <p:nvPicPr>
          <p:cNvPr id="17" name="Icon 3"/>
          <p:cNvPicPr>
            <a:picLocks/>
          </p:cNvPicPr>
          <p:nvPr/>
        </p:nvPicPr>
        <p:blipFill>
          <a:blip r:embed="rId4">
            <a:extLst>
              <a:ext uri="{28A0092B-C50C-407E-A947-70E740481C1C}">
                <a14:useLocalDpi xmlns:a14="http://schemas.microsoft.com/office/drawing/2010/main" val="0"/>
              </a:ext>
            </a:extLst>
          </a:blip>
          <a:stretch>
            <a:fillRect/>
          </a:stretch>
        </p:blipFill>
        <p:spPr>
          <a:xfrm>
            <a:off x="242025" y="3651088"/>
            <a:ext cx="556952" cy="829743"/>
          </a:xfrm>
          <a:prstGeom prst="hexagon">
            <a:avLst/>
          </a:prstGeom>
        </p:spPr>
      </p:pic>
      <p:pic>
        <p:nvPicPr>
          <p:cNvPr id="16" name="Icon 2"/>
          <p:cNvPicPr>
            <a:picLocks/>
          </p:cNvPicPr>
          <p:nvPr/>
        </p:nvPicPr>
        <p:blipFill>
          <a:blip r:embed="rId4">
            <a:extLst>
              <a:ext uri="{28A0092B-C50C-407E-A947-70E740481C1C}">
                <a14:useLocalDpi xmlns:a14="http://schemas.microsoft.com/office/drawing/2010/main" val="0"/>
              </a:ext>
            </a:extLst>
          </a:blip>
          <a:stretch>
            <a:fillRect/>
          </a:stretch>
        </p:blipFill>
        <p:spPr>
          <a:xfrm>
            <a:off x="242025" y="2305402"/>
            <a:ext cx="556952" cy="829743"/>
          </a:xfrm>
          <a:prstGeom prst="hexagon">
            <a:avLst/>
          </a:prstGeom>
        </p:spPr>
      </p:pic>
      <p:pic>
        <p:nvPicPr>
          <p:cNvPr id="8" name="Ico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25" y="1010583"/>
            <a:ext cx="558000" cy="831305"/>
          </a:xfrm>
          <a:prstGeom prst="hexagon">
            <a:avLst/>
          </a:prstGeom>
        </p:spPr>
      </p:pic>
      <p:pic>
        <p:nvPicPr>
          <p:cNvPr id="7" name="Picture Right"/>
          <p:cNvPicPr>
            <a:picLocks noChangeAspect="1"/>
          </p:cNvPicPr>
          <p:nvPr/>
        </p:nvPicPr>
        <p:blipFill>
          <a:blip r:embed="rId5"/>
          <a:stretch>
            <a:fillRect/>
          </a:stretch>
        </p:blipFill>
        <p:spPr>
          <a:xfrm>
            <a:off x="6505428" y="822488"/>
            <a:ext cx="2409973" cy="3564225"/>
          </a:xfrm>
          <a:prstGeom prst="rect">
            <a:avLst/>
          </a:prstGeom>
        </p:spPr>
      </p:pic>
      <p:sp>
        <p:nvSpPr>
          <p:cNvPr id="3" name="Cover 3"/>
          <p:cNvSpPr/>
          <p:nvPr/>
        </p:nvSpPr>
        <p:spPr>
          <a:xfrm>
            <a:off x="6505428" y="822488"/>
            <a:ext cx="2409973"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Cover 2"/>
          <p:cNvSpPr/>
          <p:nvPr/>
        </p:nvSpPr>
        <p:spPr>
          <a:xfrm>
            <a:off x="6505428" y="822488"/>
            <a:ext cx="2409973"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over 1"/>
          <p:cNvSpPr/>
          <p:nvPr/>
        </p:nvSpPr>
        <p:spPr>
          <a:xfrm>
            <a:off x="6505428" y="822488"/>
            <a:ext cx="2409973"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21256"/>
            <a:ext cx="9144000" cy="584775"/>
          </a:xfrm>
        </p:spPr>
        <p:txBody>
          <a:bodyPr>
            <a:spAutoFit/>
          </a:bodyPr>
          <a:lstStyle/>
          <a:p>
            <a:r>
              <a:rPr lang="en-NZ" sz="32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What does the Assumption of Mary mean?</a:t>
            </a:r>
            <a:endParaRPr lang="en-GB" sz="32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935178" y="4912668"/>
            <a:ext cx="3273652" cy="230832"/>
          </a:xfrm>
          <a:prstGeom prst="rect">
            <a:avLst/>
          </a:prstGeom>
          <a:noFill/>
        </p:spPr>
        <p:txBody>
          <a:bodyPr wrap="none" rtlCol="0">
            <a:spAutoFit/>
          </a:bodyPr>
          <a:lstStyle/>
          <a:p>
            <a:pPr algn="ctr"/>
            <a:r>
              <a:rPr lang="en-NZ" sz="900" dirty="0" smtClean="0">
                <a:latin typeface="Trebuchet MS" panose="020B0603020202020204" pitchFamily="34" charset="0"/>
                <a:ea typeface="Arial" pitchFamily="34" charset="-128"/>
                <a:cs typeface="Arial" panose="020B0604020202020204" pitchFamily="34" charset="0"/>
              </a:rPr>
              <a:t>Click </a:t>
            </a:r>
            <a:r>
              <a:rPr lang="en-NZ" sz="900" dirty="0">
                <a:latin typeface="Trebuchet MS" panose="020B0603020202020204" pitchFamily="34" charset="0"/>
                <a:ea typeface="Arial" pitchFamily="34" charset="-128"/>
                <a:cs typeface="Arial" panose="020B0604020202020204" pitchFamily="34" charset="0"/>
              </a:rPr>
              <a:t>on the </a:t>
            </a:r>
            <a:r>
              <a:rPr lang="en-NZ" sz="900" dirty="0" smtClean="0">
                <a:latin typeface="Trebuchet MS" panose="020B0603020202020204" pitchFamily="34" charset="0"/>
                <a:ea typeface="Arial" pitchFamily="34" charset="-128"/>
                <a:cs typeface="Arial" panose="020B0604020202020204" pitchFamily="34" charset="0"/>
              </a:rPr>
              <a:t>icons to reveal text and the image on the right</a:t>
            </a:r>
            <a:endParaRPr lang="en-GB" sz="900" dirty="0">
              <a:latin typeface="Trebuchet MS" panose="020B0603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231683658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00"/>
                                        <p:tgtEl>
                                          <p:spTgt spid="7"/>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1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16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grpId="2"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xit" presetSubtype="0" fill="hold" grpId="2"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xit" presetSubtype="0" fill="hold" grpId="2"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1" grpId="1" animBg="1"/>
      <p:bldP spid="21" grpId="2" animBg="1"/>
      <p:bldP spid="10" grpId="0" animBg="1"/>
      <p:bldP spid="10" grpId="1" animBg="1"/>
      <p:bldP spid="10" grpId="2" animBg="1"/>
      <p:bldP spid="9" grpId="0" animBg="1"/>
      <p:bldP spid="9" grpId="1" animBg="1"/>
      <p:bldP spid="9" grpId="2" animBg="1"/>
      <p:bldP spid="3" grpId="0" animBg="1"/>
      <p:bldP spid="3" grpId="1" animBg="1"/>
      <p:bldP spid="3" grpId="2" animBg="1"/>
      <p:bldP spid="3" grpId="3" animBg="1"/>
      <p:bldP spid="25" grpId="0" animBg="1"/>
      <p:bldP spid="25" grpId="1" animBg="1"/>
      <p:bldP spid="25" grpId="2" animBg="1"/>
      <p:bldP spid="25" grpId="3" animBg="1"/>
      <p:bldP spid="26" grpId="0" animBg="1"/>
      <p:bldP spid="26" grpId="1" animBg="1"/>
      <p:bldP spid="26" grpId="2" animBg="1"/>
      <p:bldP spid="26"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3" name="TextBox 5"/>
          <p:cNvSpPr txBox="1"/>
          <p:nvPr/>
        </p:nvSpPr>
        <p:spPr>
          <a:xfrm>
            <a:off x="1018800" y="2965770"/>
            <a:ext cx="5220419" cy="1225868"/>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100" dirty="0">
                <a:latin typeface="Trebuchet MS" panose="020B0603020202020204" pitchFamily="34" charset="0"/>
              </a:rPr>
              <a:t>During Bishop </a:t>
            </a:r>
            <a:r>
              <a:rPr lang="en-NZ" sz="1100" dirty="0" err="1">
                <a:latin typeface="Trebuchet MS" panose="020B0603020202020204" pitchFamily="34" charset="0"/>
              </a:rPr>
              <a:t>Pompallier’s</a:t>
            </a:r>
            <a:r>
              <a:rPr lang="en-NZ" sz="1100" dirty="0">
                <a:latin typeface="Trebuchet MS" panose="020B0603020202020204" pitchFamily="34" charset="0"/>
              </a:rPr>
              <a:t> first Mass at Totara Point on 13th January 1838, he placed the whole country under the patronage of Our Lady of the Assumption making this feast our national feast day and a Holy Day of Obligation in </a:t>
            </a:r>
            <a:r>
              <a:rPr lang="en-NZ" sz="1100" dirty="0" err="1">
                <a:latin typeface="Trebuchet MS" panose="020B0603020202020204" pitchFamily="34" charset="0"/>
              </a:rPr>
              <a:t>Aotearoa</a:t>
            </a:r>
            <a:r>
              <a:rPr lang="en-NZ" sz="1100" dirty="0">
                <a:latin typeface="Trebuchet MS" panose="020B0603020202020204" pitchFamily="34" charset="0"/>
              </a:rPr>
              <a:t> New Zealand</a:t>
            </a:r>
            <a:r>
              <a:rPr lang="en-NZ" sz="1100" dirty="0" smtClean="0">
                <a:latin typeface="Trebuchet MS" panose="020B0603020202020204" pitchFamily="34" charset="0"/>
              </a:rPr>
              <a:t>.</a:t>
            </a:r>
            <a:br>
              <a:rPr lang="en-NZ" sz="1100" dirty="0" smtClean="0">
                <a:latin typeface="Trebuchet MS" panose="020B0603020202020204" pitchFamily="34" charset="0"/>
              </a:rPr>
            </a:br>
            <a:r>
              <a:rPr lang="en-NZ" sz="1100" dirty="0">
                <a:solidFill>
                  <a:schemeClr val="tx2"/>
                </a:solidFill>
                <a:latin typeface="Trebuchet MS" panose="020B0603020202020204" pitchFamily="34" charset="0"/>
              </a:rPr>
              <a:t>Watch the clip of the celebrations in Rome when the Pope declared Mary’s Assumption a dogma.</a:t>
            </a:r>
          </a:p>
        </p:txBody>
      </p:sp>
      <p:sp>
        <p:nvSpPr>
          <p:cNvPr id="22" name="TextBox 4"/>
          <p:cNvSpPr txBox="1"/>
          <p:nvPr/>
        </p:nvSpPr>
        <p:spPr>
          <a:xfrm>
            <a:off x="1018799" y="1410898"/>
            <a:ext cx="5205651" cy="851297"/>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100" dirty="0">
                <a:latin typeface="Trebuchet MS" panose="020B0603020202020204" pitchFamily="34" charset="0"/>
              </a:rPr>
              <a:t>When a dogma is declared by the Pope it has come from an accepted faith belief of the faithful people, and will be celebrated and expressed by them in their faith community prayer and liturgical </a:t>
            </a:r>
            <a:r>
              <a:rPr lang="en-NZ" sz="1100" dirty="0" smtClean="0">
                <a:latin typeface="Trebuchet MS" panose="020B0603020202020204" pitchFamily="34" charset="0"/>
              </a:rPr>
              <a:t>celebrations.</a:t>
            </a:r>
            <a:br>
              <a:rPr lang="en-NZ" sz="1100" dirty="0" smtClean="0">
                <a:latin typeface="Trebuchet MS" panose="020B0603020202020204" pitchFamily="34" charset="0"/>
              </a:rPr>
            </a:br>
            <a:r>
              <a:rPr lang="en-NZ" sz="1100" dirty="0" smtClean="0">
                <a:solidFill>
                  <a:schemeClr val="tx2"/>
                </a:solidFill>
                <a:latin typeface="Trebuchet MS" panose="020B0603020202020204" pitchFamily="34" charset="0"/>
              </a:rPr>
              <a:t>How </a:t>
            </a:r>
            <a:r>
              <a:rPr lang="en-NZ" sz="1100" dirty="0">
                <a:solidFill>
                  <a:schemeClr val="tx2"/>
                </a:solidFill>
                <a:latin typeface="Trebuchet MS" panose="020B0603020202020204" pitchFamily="34" charset="0"/>
              </a:rPr>
              <a:t>is the Assumption of Mary celebrated in your faith community now?</a:t>
            </a:r>
          </a:p>
        </p:txBody>
      </p:sp>
      <p:pic>
        <p:nvPicPr>
          <p:cNvPr id="19" name="Icon 5"/>
          <p:cNvPicPr>
            <a:picLocks/>
          </p:cNvPicPr>
          <p:nvPr/>
        </p:nvPicPr>
        <p:blipFill>
          <a:blip r:embed="rId4">
            <a:extLst>
              <a:ext uri="{28A0092B-C50C-407E-A947-70E740481C1C}">
                <a14:useLocalDpi xmlns:a14="http://schemas.microsoft.com/office/drawing/2010/main" val="0"/>
              </a:ext>
            </a:extLst>
          </a:blip>
          <a:stretch>
            <a:fillRect/>
          </a:stretch>
        </p:blipFill>
        <p:spPr>
          <a:xfrm>
            <a:off x="233039" y="3214909"/>
            <a:ext cx="556952" cy="829743"/>
          </a:xfrm>
          <a:prstGeom prst="hexagon">
            <a:avLst/>
          </a:prstGeom>
        </p:spPr>
      </p:pic>
      <p:pic>
        <p:nvPicPr>
          <p:cNvPr id="18" name="Icon 4"/>
          <p:cNvPicPr>
            <a:picLocks/>
          </p:cNvPicPr>
          <p:nvPr/>
        </p:nvPicPr>
        <p:blipFill>
          <a:blip r:embed="rId4">
            <a:extLst>
              <a:ext uri="{28A0092B-C50C-407E-A947-70E740481C1C}">
                <a14:useLocalDpi xmlns:a14="http://schemas.microsoft.com/office/drawing/2010/main" val="0"/>
              </a:ext>
            </a:extLst>
          </a:blip>
          <a:stretch>
            <a:fillRect/>
          </a:stretch>
        </p:blipFill>
        <p:spPr>
          <a:xfrm>
            <a:off x="241200" y="1455726"/>
            <a:ext cx="556952" cy="829743"/>
          </a:xfrm>
          <a:prstGeom prst="hexagon">
            <a:avLst/>
          </a:prstGeom>
        </p:spPr>
      </p:pic>
      <p:pic>
        <p:nvPicPr>
          <p:cNvPr id="7" name="Picture Right"/>
          <p:cNvPicPr>
            <a:picLocks noChangeAspect="1"/>
          </p:cNvPicPr>
          <p:nvPr/>
        </p:nvPicPr>
        <p:blipFill>
          <a:blip r:embed="rId5"/>
          <a:stretch>
            <a:fillRect/>
          </a:stretch>
        </p:blipFill>
        <p:spPr>
          <a:xfrm>
            <a:off x="6505200" y="824400"/>
            <a:ext cx="2409973" cy="3564225"/>
          </a:xfrm>
          <a:prstGeom prst="rect">
            <a:avLst/>
          </a:prstGeom>
        </p:spPr>
      </p:pic>
      <p:sp>
        <p:nvSpPr>
          <p:cNvPr id="25" name="Cover 2"/>
          <p:cNvSpPr/>
          <p:nvPr/>
        </p:nvSpPr>
        <p:spPr>
          <a:xfrm>
            <a:off x="6505200" y="824400"/>
            <a:ext cx="2394960" cy="3564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over 1"/>
          <p:cNvSpPr/>
          <p:nvPr/>
        </p:nvSpPr>
        <p:spPr>
          <a:xfrm>
            <a:off x="6505200" y="824400"/>
            <a:ext cx="2394960" cy="3564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itle"/>
          <p:cNvSpPr txBox="1">
            <a:spLocks/>
          </p:cNvSpPr>
          <p:nvPr/>
        </p:nvSpPr>
        <p:spPr>
          <a:xfrm>
            <a:off x="0" y="21256"/>
            <a:ext cx="9144000" cy="584775"/>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NZ" sz="3200" b="1" dirty="0" smtClean="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What does the Assumption of Mary mean?</a:t>
            </a:r>
            <a:endParaRPr lang="en-GB" sz="32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S-04B</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Video">
            <a:hlinkClick r:id="rId6"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Tool instructions"/>
          <p:cNvSpPr txBox="1"/>
          <p:nvPr/>
        </p:nvSpPr>
        <p:spPr>
          <a:xfrm>
            <a:off x="2935178" y="4774168"/>
            <a:ext cx="3273652" cy="369332"/>
          </a:xfrm>
          <a:prstGeom prst="rect">
            <a:avLst/>
          </a:prstGeom>
          <a:noFill/>
        </p:spPr>
        <p:txBody>
          <a:bodyPr wrap="none" rtlCol="0">
            <a:spAutoFit/>
          </a:bodyPr>
          <a:lstStyle/>
          <a:p>
            <a:pPr algn="ctr"/>
            <a:r>
              <a:rPr lang="en-NZ" sz="900" dirty="0" smtClean="0">
                <a:latin typeface="Trebuchet MS" panose="020B0603020202020204" pitchFamily="34" charset="0"/>
                <a:ea typeface="Arial" pitchFamily="34" charset="-128"/>
                <a:cs typeface="Arial" panose="020B0604020202020204" pitchFamily="34" charset="0"/>
              </a:rPr>
              <a:t>Click </a:t>
            </a:r>
            <a:r>
              <a:rPr lang="en-NZ" sz="900" dirty="0">
                <a:latin typeface="Trebuchet MS" panose="020B0603020202020204" pitchFamily="34" charset="0"/>
                <a:ea typeface="Arial" pitchFamily="34" charset="-128"/>
                <a:cs typeface="Arial" panose="020B0604020202020204" pitchFamily="34" charset="0"/>
              </a:rPr>
              <a:t>on the </a:t>
            </a:r>
            <a:r>
              <a:rPr lang="en-NZ" sz="900" dirty="0" smtClean="0">
                <a:latin typeface="Trebuchet MS" panose="020B0603020202020204" pitchFamily="34" charset="0"/>
                <a:ea typeface="Arial" pitchFamily="34" charset="-128"/>
                <a:cs typeface="Arial" panose="020B0604020202020204" pitchFamily="34" charset="0"/>
              </a:rPr>
              <a:t>icons to reveal text and the image on the right</a:t>
            </a:r>
          </a:p>
          <a:p>
            <a:pPr algn="ctr"/>
            <a:r>
              <a:rPr lang="en-US" sz="900" dirty="0" smtClean="0">
                <a:latin typeface="Trebuchet MS" panose="020B0603020202020204" pitchFamily="34" charset="0"/>
                <a:ea typeface="Arial" pitchFamily="34" charset="-128"/>
                <a:cs typeface="Arial" panose="020B0604020202020204" pitchFamily="34" charset="0"/>
              </a:rPr>
              <a:t>Click the video icon to play ‘The Assumption Declaration’</a:t>
            </a:r>
            <a:endParaRPr lang="en-GB" sz="900" dirty="0">
              <a:latin typeface="Trebuchet MS" panose="020B0603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116450584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xit" presetSubtype="0" fill="hold" grpId="2"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xit" presetSubtype="0" fill="hold" grpId="2" nodeType="with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3" grpId="0" animBg="1"/>
      <p:bldP spid="23" grpId="1" animBg="1"/>
      <p:bldP spid="23" grpId="2" animBg="1"/>
      <p:bldP spid="22" grpId="0" animBg="1"/>
      <p:bldP spid="22" grpId="1" animBg="1"/>
      <p:bldP spid="22" grpId="2" animBg="1"/>
      <p:bldP spid="25" grpId="0" animBg="1"/>
      <p:bldP spid="25" grpId="1" animBg="1"/>
      <p:bldP spid="25" grpId="2" animBg="1"/>
      <p:bldP spid="26" grpId="0" animBg="1"/>
      <p:bldP spid="26" grpId="1" animBg="1"/>
      <p:bldP spid="2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9" name="Picture right"/>
          <p:cNvPicPr>
            <a:picLocks noChangeAspect="1"/>
          </p:cNvPicPr>
          <p:nvPr/>
        </p:nvPicPr>
        <p:blipFill>
          <a:blip r:embed="rId4"/>
          <a:stretch>
            <a:fillRect/>
          </a:stretch>
        </p:blipFill>
        <p:spPr>
          <a:xfrm>
            <a:off x="7986073" y="3209659"/>
            <a:ext cx="831925" cy="1267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left"/>
          <p:cNvPicPr>
            <a:picLocks noChangeAspect="1"/>
          </p:cNvPicPr>
          <p:nvPr/>
        </p:nvPicPr>
        <p:blipFill>
          <a:blip r:embed="rId4"/>
          <a:stretch>
            <a:fillRect/>
          </a:stretch>
        </p:blipFill>
        <p:spPr>
          <a:xfrm>
            <a:off x="182094" y="2999115"/>
            <a:ext cx="1307290" cy="1991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p:cNvSpPr/>
          <p:nvPr/>
        </p:nvSpPr>
        <p:spPr>
          <a:xfrm>
            <a:off x="1665013" y="2966845"/>
            <a:ext cx="5968916" cy="1819922"/>
          </a:xfrm>
          <a:prstGeom prst="roundRect">
            <a:avLst/>
          </a:prstGeom>
          <a:solidFill>
            <a:srgbClr val="F3D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dirty="0" smtClean="0">
                <a:solidFill>
                  <a:schemeClr val="tx1"/>
                </a:solidFill>
                <a:latin typeface="Trebuchet MS" panose="020B0603020202020204" pitchFamily="34" charset="0"/>
              </a:rPr>
              <a:t>A.</a:t>
            </a:r>
          </a:p>
          <a:p>
            <a:pPr>
              <a:spcAft>
                <a:spcPts val="600"/>
              </a:spcAft>
            </a:pPr>
            <a:r>
              <a:rPr lang="en-US" sz="1400" dirty="0" smtClean="0">
                <a:solidFill>
                  <a:schemeClr val="tx1"/>
                </a:solidFill>
                <a:latin typeface="Trebuchet MS" panose="020B0603020202020204" pitchFamily="34" charset="0"/>
              </a:rPr>
              <a:t>B.</a:t>
            </a:r>
          </a:p>
          <a:p>
            <a:pPr>
              <a:spcAft>
                <a:spcPts val="600"/>
              </a:spcAft>
            </a:pPr>
            <a:r>
              <a:rPr lang="en-US" sz="1400" dirty="0" smtClean="0">
                <a:solidFill>
                  <a:schemeClr val="tx1"/>
                </a:solidFill>
                <a:latin typeface="Trebuchet MS" panose="020B0603020202020204" pitchFamily="34" charset="0"/>
              </a:rPr>
              <a:t>C.</a:t>
            </a:r>
          </a:p>
          <a:p>
            <a:pPr>
              <a:spcAft>
                <a:spcPts val="600"/>
              </a:spcAft>
            </a:pPr>
            <a:r>
              <a:rPr lang="en-US" sz="1400" dirty="0" smtClean="0">
                <a:solidFill>
                  <a:schemeClr val="tx1"/>
                </a:solidFill>
                <a:latin typeface="Trebuchet MS" panose="020B0603020202020204" pitchFamily="34" charset="0"/>
              </a:rPr>
              <a:t>D.</a:t>
            </a:r>
          </a:p>
          <a:p>
            <a:pPr>
              <a:spcAft>
                <a:spcPts val="600"/>
              </a:spcAft>
            </a:pPr>
            <a:r>
              <a:rPr lang="en-US" sz="1400" dirty="0" smtClean="0">
                <a:solidFill>
                  <a:schemeClr val="tx1"/>
                </a:solidFill>
                <a:latin typeface="Trebuchet MS" panose="020B0603020202020204" pitchFamily="34" charset="0"/>
              </a:rPr>
              <a:t>E.</a:t>
            </a:r>
          </a:p>
          <a:p>
            <a:pPr>
              <a:spcAft>
                <a:spcPts val="600"/>
              </a:spcAft>
            </a:pPr>
            <a:r>
              <a:rPr lang="en-US" sz="1400" dirty="0" smtClean="0">
                <a:solidFill>
                  <a:schemeClr val="tx1"/>
                </a:solidFill>
                <a:latin typeface="Trebuchet MS" panose="020B0603020202020204" pitchFamily="34" charset="0"/>
              </a:rPr>
              <a:t>F.</a:t>
            </a:r>
            <a:endParaRPr lang="en-NZ" sz="1400" dirty="0">
              <a:solidFill>
                <a:schemeClr val="tx1"/>
              </a:solidFill>
              <a:latin typeface="Trebuchet MS" panose="020B0603020202020204" pitchFamily="34" charset="0"/>
            </a:endParaRPr>
          </a:p>
        </p:txBody>
      </p:sp>
      <p:sp>
        <p:nvSpPr>
          <p:cNvPr id="8" name="Answer A"/>
          <p:cNvSpPr txBox="1"/>
          <p:nvPr/>
        </p:nvSpPr>
        <p:spPr>
          <a:xfrm>
            <a:off x="1968595" y="2999624"/>
            <a:ext cx="5665333" cy="307777"/>
          </a:xfrm>
          <a:prstGeom prst="rect">
            <a:avLst/>
          </a:prstGeom>
          <a:noFill/>
        </p:spPr>
        <p:txBody>
          <a:bodyPr wrap="none" rtlCol="0">
            <a:spAutoFit/>
          </a:bodyPr>
          <a:lstStyle/>
          <a:p>
            <a:r>
              <a:rPr lang="en-NZ" sz="1400" spc="-10" dirty="0">
                <a:latin typeface="Trebuchet MS" panose="020B0603020202020204" pitchFamily="34" charset="0"/>
              </a:rPr>
              <a:t>possible for us to hope that </a:t>
            </a:r>
            <a:r>
              <a:rPr lang="en-NZ" sz="1400" spc="-10" dirty="0" smtClean="0">
                <a:latin typeface="Trebuchet MS" panose="020B0603020202020204" pitchFamily="34" charset="0"/>
              </a:rPr>
              <a:t>what happened </a:t>
            </a:r>
            <a:r>
              <a:rPr lang="en-NZ" sz="1400" spc="-10" dirty="0">
                <a:latin typeface="Trebuchet MS" panose="020B0603020202020204" pitchFamily="34" charset="0"/>
              </a:rPr>
              <a:t>to her will happen to us</a:t>
            </a:r>
            <a:r>
              <a:rPr lang="en-NZ" sz="1400" spc="-10" dirty="0" smtClean="0">
                <a:latin typeface="Trebuchet MS" panose="020B0603020202020204" pitchFamily="34" charset="0"/>
              </a:rPr>
              <a:t>.</a:t>
            </a:r>
            <a:endParaRPr lang="en-NZ" sz="1400" spc="-10" dirty="0">
              <a:latin typeface="Trebuchet MS" panose="020B0603020202020204" pitchFamily="34" charset="0"/>
            </a:endParaRPr>
          </a:p>
        </p:txBody>
      </p:sp>
      <p:sp>
        <p:nvSpPr>
          <p:cNvPr id="42" name="Answer B"/>
          <p:cNvSpPr txBox="1"/>
          <p:nvPr/>
        </p:nvSpPr>
        <p:spPr>
          <a:xfrm>
            <a:off x="1968595" y="3288635"/>
            <a:ext cx="3068469" cy="307777"/>
          </a:xfrm>
          <a:prstGeom prst="rect">
            <a:avLst/>
          </a:prstGeom>
          <a:noFill/>
        </p:spPr>
        <p:txBody>
          <a:bodyPr wrap="none" rtlCol="0">
            <a:spAutoFit/>
          </a:bodyPr>
          <a:lstStyle/>
          <a:p>
            <a:pPr lvl="0"/>
            <a:r>
              <a:rPr lang="en-NZ" sz="1400" spc="-10" dirty="0">
                <a:latin typeface="Trebuchet MS" panose="020B0603020202020204" pitchFamily="34" charset="0"/>
              </a:rPr>
              <a:t>for each of us to follow in our lives.</a:t>
            </a:r>
          </a:p>
        </p:txBody>
      </p:sp>
      <p:sp>
        <p:nvSpPr>
          <p:cNvPr id="43" name="Answer C"/>
          <p:cNvSpPr txBox="1"/>
          <p:nvPr/>
        </p:nvSpPr>
        <p:spPr>
          <a:xfrm>
            <a:off x="1968595" y="3577646"/>
            <a:ext cx="5123518" cy="307777"/>
          </a:xfrm>
          <a:prstGeom prst="rect">
            <a:avLst/>
          </a:prstGeom>
          <a:noFill/>
        </p:spPr>
        <p:txBody>
          <a:bodyPr wrap="none" rtlCol="0">
            <a:spAutoFit/>
          </a:bodyPr>
          <a:lstStyle/>
          <a:p>
            <a:pPr lvl="0"/>
            <a:r>
              <a:rPr lang="en-NZ" sz="1400" spc="-10" dirty="0">
                <a:latin typeface="Trebuchet MS" panose="020B0603020202020204" pitchFamily="34" charset="0"/>
              </a:rPr>
              <a:t>needs to God and speaks up for us as our earthly mothers do.</a:t>
            </a:r>
          </a:p>
        </p:txBody>
      </p:sp>
      <p:sp>
        <p:nvSpPr>
          <p:cNvPr id="44" name="Answer D"/>
          <p:cNvSpPr txBox="1"/>
          <p:nvPr/>
        </p:nvSpPr>
        <p:spPr>
          <a:xfrm>
            <a:off x="1968595" y="3866657"/>
            <a:ext cx="5129930" cy="307777"/>
          </a:xfrm>
          <a:prstGeom prst="rect">
            <a:avLst/>
          </a:prstGeom>
          <a:noFill/>
        </p:spPr>
        <p:txBody>
          <a:bodyPr wrap="none" rtlCol="0">
            <a:spAutoFit/>
          </a:bodyPr>
          <a:lstStyle/>
          <a:p>
            <a:pPr lvl="0"/>
            <a:r>
              <a:rPr lang="en-NZ" sz="1400" spc="-10" dirty="0">
                <a:latin typeface="Trebuchet MS" panose="020B0603020202020204" pitchFamily="34" charset="0"/>
              </a:rPr>
              <a:t>they too will share in the resurrection of their body and soul.</a:t>
            </a:r>
          </a:p>
        </p:txBody>
      </p:sp>
      <p:sp>
        <p:nvSpPr>
          <p:cNvPr id="45" name="Answer E"/>
          <p:cNvSpPr txBox="1"/>
          <p:nvPr/>
        </p:nvSpPr>
        <p:spPr>
          <a:xfrm>
            <a:off x="1968595" y="4155668"/>
            <a:ext cx="3770584" cy="307777"/>
          </a:xfrm>
          <a:prstGeom prst="rect">
            <a:avLst/>
          </a:prstGeom>
          <a:noFill/>
        </p:spPr>
        <p:txBody>
          <a:bodyPr wrap="none" rtlCol="0">
            <a:spAutoFit/>
          </a:bodyPr>
          <a:lstStyle/>
          <a:p>
            <a:pPr lvl="0"/>
            <a:r>
              <a:rPr lang="en-NZ" sz="1400" spc="-10" dirty="0">
                <a:latin typeface="Trebuchet MS" panose="020B0603020202020204" pitchFamily="34" charset="0"/>
              </a:rPr>
              <a:t>and soul that God has given to each person. </a:t>
            </a:r>
          </a:p>
        </p:txBody>
      </p:sp>
      <p:sp>
        <p:nvSpPr>
          <p:cNvPr id="46" name="Answer F"/>
          <p:cNvSpPr txBox="1"/>
          <p:nvPr/>
        </p:nvSpPr>
        <p:spPr>
          <a:xfrm>
            <a:off x="1968595" y="4444677"/>
            <a:ext cx="3796232" cy="307777"/>
          </a:xfrm>
          <a:prstGeom prst="rect">
            <a:avLst/>
          </a:prstGeom>
          <a:noFill/>
        </p:spPr>
        <p:txBody>
          <a:bodyPr wrap="none" rtlCol="0">
            <a:spAutoFit/>
          </a:bodyPr>
          <a:lstStyle/>
          <a:p>
            <a:pPr lvl="0"/>
            <a:r>
              <a:rPr lang="en-NZ" sz="1400" spc="-10" dirty="0">
                <a:latin typeface="Trebuchet MS" panose="020B0603020202020204" pitchFamily="34" charset="0"/>
              </a:rPr>
              <a:t>to heaven when her life on earth had ended.</a:t>
            </a:r>
          </a:p>
        </p:txBody>
      </p:sp>
      <p:sp>
        <p:nvSpPr>
          <p:cNvPr id="53" name="Sentence End 6"/>
          <p:cNvSpPr txBox="1"/>
          <p:nvPr/>
        </p:nvSpPr>
        <p:spPr>
          <a:xfrm>
            <a:off x="4702220" y="2597063"/>
            <a:ext cx="4037644" cy="523220"/>
          </a:xfrm>
          <a:prstGeom prst="rect">
            <a:avLst/>
          </a:prstGeom>
          <a:noFill/>
        </p:spPr>
        <p:txBody>
          <a:bodyPr wrap="none" rtlCol="0">
            <a:spAutoFit/>
          </a:bodyPr>
          <a:lstStyle/>
          <a:p>
            <a:pPr lvl="0" algn="r"/>
            <a:r>
              <a:rPr lang="en-NZ" sz="1400" spc="-10" dirty="0">
                <a:latin typeface="Trebuchet MS" panose="020B0603020202020204" pitchFamily="34" charset="0"/>
              </a:rPr>
              <a:t>needs to God and speaks up for us as our </a:t>
            </a:r>
            <a:r>
              <a:rPr lang="en-NZ" sz="1400" spc="-10" dirty="0" smtClean="0">
                <a:latin typeface="Trebuchet MS" panose="020B0603020202020204" pitchFamily="34" charset="0"/>
              </a:rPr>
              <a:t>earthly</a:t>
            </a:r>
            <a:br>
              <a:rPr lang="en-NZ" sz="1400" spc="-10" dirty="0" smtClean="0">
                <a:latin typeface="Trebuchet MS" panose="020B0603020202020204" pitchFamily="34" charset="0"/>
              </a:rPr>
            </a:br>
            <a:r>
              <a:rPr lang="en-NZ" sz="1400" spc="-10" dirty="0" smtClean="0">
                <a:latin typeface="Trebuchet MS" panose="020B0603020202020204" pitchFamily="34" charset="0"/>
              </a:rPr>
              <a:t>mothers </a:t>
            </a:r>
            <a:r>
              <a:rPr lang="en-NZ" sz="1400" spc="-10" dirty="0">
                <a:latin typeface="Trebuchet MS" panose="020B0603020202020204" pitchFamily="34" charset="0"/>
              </a:rPr>
              <a:t>do.</a:t>
            </a:r>
          </a:p>
        </p:txBody>
      </p:sp>
      <p:sp>
        <p:nvSpPr>
          <p:cNvPr id="52" name="Sentence End 5"/>
          <p:cNvSpPr txBox="1"/>
          <p:nvPr/>
        </p:nvSpPr>
        <p:spPr>
          <a:xfrm>
            <a:off x="4877499" y="2185891"/>
            <a:ext cx="3068469" cy="307777"/>
          </a:xfrm>
          <a:prstGeom prst="rect">
            <a:avLst/>
          </a:prstGeom>
          <a:noFill/>
        </p:spPr>
        <p:txBody>
          <a:bodyPr wrap="none" rtlCol="0">
            <a:spAutoFit/>
          </a:bodyPr>
          <a:lstStyle/>
          <a:p>
            <a:pPr lvl="0"/>
            <a:r>
              <a:rPr lang="en-NZ" sz="1400" spc="-10" dirty="0">
                <a:latin typeface="Trebuchet MS" panose="020B0603020202020204" pitchFamily="34" charset="0"/>
              </a:rPr>
              <a:t>for each of us to follow in our lives.</a:t>
            </a:r>
          </a:p>
        </p:txBody>
      </p:sp>
      <p:sp>
        <p:nvSpPr>
          <p:cNvPr id="48" name="Sentence End 4"/>
          <p:cNvSpPr txBox="1"/>
          <p:nvPr/>
        </p:nvSpPr>
        <p:spPr>
          <a:xfrm>
            <a:off x="4401454" y="1767289"/>
            <a:ext cx="3770584" cy="307777"/>
          </a:xfrm>
          <a:prstGeom prst="rect">
            <a:avLst/>
          </a:prstGeom>
          <a:noFill/>
        </p:spPr>
        <p:txBody>
          <a:bodyPr wrap="none" rtlCol="0">
            <a:spAutoFit/>
          </a:bodyPr>
          <a:lstStyle/>
          <a:p>
            <a:pPr lvl="0"/>
            <a:r>
              <a:rPr lang="en-NZ" sz="1400" spc="-10" dirty="0">
                <a:latin typeface="Trebuchet MS" panose="020B0603020202020204" pitchFamily="34" charset="0"/>
              </a:rPr>
              <a:t>and soul that God has given to each person. </a:t>
            </a:r>
          </a:p>
        </p:txBody>
      </p:sp>
      <p:sp>
        <p:nvSpPr>
          <p:cNvPr id="47" name="Sentence End 3"/>
          <p:cNvSpPr txBox="1"/>
          <p:nvPr/>
        </p:nvSpPr>
        <p:spPr>
          <a:xfrm>
            <a:off x="5310643" y="1347492"/>
            <a:ext cx="3680816" cy="523220"/>
          </a:xfrm>
          <a:prstGeom prst="rect">
            <a:avLst/>
          </a:prstGeom>
          <a:noFill/>
        </p:spPr>
        <p:txBody>
          <a:bodyPr wrap="none" rtlCol="0">
            <a:spAutoFit/>
          </a:bodyPr>
          <a:lstStyle/>
          <a:p>
            <a:pPr algn="r"/>
            <a:r>
              <a:rPr lang="en-NZ" sz="1400" spc="-10" dirty="0">
                <a:latin typeface="Trebuchet MS" panose="020B0603020202020204" pitchFamily="34" charset="0"/>
              </a:rPr>
              <a:t>possible for us to hope that </a:t>
            </a:r>
            <a:r>
              <a:rPr lang="en-NZ" sz="1400" spc="-10" dirty="0" smtClean="0">
                <a:latin typeface="Trebuchet MS" panose="020B0603020202020204" pitchFamily="34" charset="0"/>
              </a:rPr>
              <a:t>what happened</a:t>
            </a:r>
            <a:br>
              <a:rPr lang="en-NZ" sz="1400" spc="-10" dirty="0" smtClean="0">
                <a:latin typeface="Trebuchet MS" panose="020B0603020202020204" pitchFamily="34" charset="0"/>
              </a:rPr>
            </a:br>
            <a:r>
              <a:rPr lang="en-NZ" sz="1400" spc="-10" dirty="0" smtClean="0">
                <a:latin typeface="Trebuchet MS" panose="020B0603020202020204" pitchFamily="34" charset="0"/>
              </a:rPr>
              <a:t>to her </a:t>
            </a:r>
            <a:r>
              <a:rPr lang="en-NZ" sz="1400" spc="-10" dirty="0">
                <a:latin typeface="Trebuchet MS" panose="020B0603020202020204" pitchFamily="34" charset="0"/>
              </a:rPr>
              <a:t>will happen to us</a:t>
            </a:r>
            <a:r>
              <a:rPr lang="en-NZ" sz="1400" spc="-10" dirty="0" smtClean="0">
                <a:latin typeface="Trebuchet MS" panose="020B0603020202020204" pitchFamily="34" charset="0"/>
              </a:rPr>
              <a:t>.</a:t>
            </a:r>
            <a:endParaRPr lang="en-NZ" sz="1400" spc="-10" dirty="0">
              <a:latin typeface="Trebuchet MS" panose="020B0603020202020204" pitchFamily="34" charset="0"/>
            </a:endParaRPr>
          </a:p>
        </p:txBody>
      </p:sp>
      <p:sp>
        <p:nvSpPr>
          <p:cNvPr id="51" name="Sentence End 2"/>
          <p:cNvSpPr txBox="1"/>
          <p:nvPr/>
        </p:nvSpPr>
        <p:spPr>
          <a:xfrm>
            <a:off x="4212802" y="929494"/>
            <a:ext cx="5129930" cy="307777"/>
          </a:xfrm>
          <a:prstGeom prst="rect">
            <a:avLst/>
          </a:prstGeom>
          <a:noFill/>
        </p:spPr>
        <p:txBody>
          <a:bodyPr wrap="none" rtlCol="0">
            <a:spAutoFit/>
          </a:bodyPr>
          <a:lstStyle/>
          <a:p>
            <a:pPr lvl="0"/>
            <a:r>
              <a:rPr lang="en-NZ" sz="1400" spc="-10" dirty="0">
                <a:latin typeface="Trebuchet MS" panose="020B0603020202020204" pitchFamily="34" charset="0"/>
              </a:rPr>
              <a:t>they too will share in the resurrection of their body and soul.</a:t>
            </a:r>
          </a:p>
        </p:txBody>
      </p:sp>
      <p:sp>
        <p:nvSpPr>
          <p:cNvPr id="50" name="Sentence End 1"/>
          <p:cNvSpPr txBox="1"/>
          <p:nvPr/>
        </p:nvSpPr>
        <p:spPr>
          <a:xfrm>
            <a:off x="2521485" y="516288"/>
            <a:ext cx="3796232" cy="307777"/>
          </a:xfrm>
          <a:prstGeom prst="rect">
            <a:avLst/>
          </a:prstGeom>
          <a:noFill/>
        </p:spPr>
        <p:txBody>
          <a:bodyPr wrap="none" rtlCol="0">
            <a:spAutoFit/>
          </a:bodyPr>
          <a:lstStyle/>
          <a:p>
            <a:pPr lvl="0"/>
            <a:r>
              <a:rPr lang="en-NZ" sz="1400" spc="-10" dirty="0">
                <a:latin typeface="Trebuchet MS" panose="020B0603020202020204" pitchFamily="34" charset="0"/>
              </a:rPr>
              <a:t>to heaven when her life on earth had ended.</a:t>
            </a:r>
          </a:p>
        </p:txBody>
      </p:sp>
      <p:sp>
        <p:nvSpPr>
          <p:cNvPr id="3" name="Sentences"/>
          <p:cNvSpPr txBox="1"/>
          <p:nvPr/>
        </p:nvSpPr>
        <p:spPr>
          <a:xfrm>
            <a:off x="40822" y="516788"/>
            <a:ext cx="5775158" cy="2410916"/>
          </a:xfrm>
          <a:prstGeom prst="rect">
            <a:avLst/>
          </a:prstGeom>
          <a:noFill/>
        </p:spPr>
        <p:txBody>
          <a:bodyPr wrap="square" rtlCol="0">
            <a:spAutoFit/>
          </a:bodyPr>
          <a:lstStyle/>
          <a:p>
            <a:pPr marL="176213" lvl="0" indent="-176213">
              <a:spcAft>
                <a:spcPts val="1600"/>
              </a:spcAft>
              <a:buFont typeface="+mj-lt"/>
              <a:buAutoNum type="arabicPeriod"/>
            </a:pPr>
            <a:r>
              <a:rPr lang="en-NZ" sz="1400" spc="-10" dirty="0">
                <a:latin typeface="Trebuchet MS" panose="020B0603020202020204" pitchFamily="34" charset="0"/>
              </a:rPr>
              <a:t>God took Mary body and soul</a:t>
            </a:r>
          </a:p>
          <a:p>
            <a:pPr marL="176213" lvl="0" indent="-176213">
              <a:spcAft>
                <a:spcPts val="1600"/>
              </a:spcAft>
              <a:buFont typeface="+mj-lt"/>
              <a:buAutoNum type="arabicPeriod"/>
            </a:pPr>
            <a:r>
              <a:rPr lang="en-NZ" sz="1400" spc="-10" dirty="0">
                <a:latin typeface="Trebuchet MS" panose="020B0603020202020204" pitchFamily="34" charset="0"/>
              </a:rPr>
              <a:t>Mary’s Assumption gives hope to all Christians that</a:t>
            </a:r>
          </a:p>
          <a:p>
            <a:pPr marL="176213" lvl="0" indent="-176213">
              <a:spcAft>
                <a:spcPts val="1600"/>
              </a:spcAft>
              <a:buFont typeface="+mj-lt"/>
              <a:buAutoNum type="arabicPeriod"/>
            </a:pPr>
            <a:r>
              <a:rPr lang="en-NZ" sz="1400" spc="-10" dirty="0">
                <a:latin typeface="Trebuchet MS" panose="020B0603020202020204" pitchFamily="34" charset="0"/>
              </a:rPr>
              <a:t>Mary shares in the resurrection of her son Jesus and this makes it</a:t>
            </a:r>
          </a:p>
          <a:p>
            <a:pPr marL="176213" lvl="0" indent="-176213">
              <a:spcAft>
                <a:spcPts val="1600"/>
              </a:spcAft>
              <a:buFont typeface="+mj-lt"/>
              <a:buAutoNum type="arabicPeriod"/>
            </a:pPr>
            <a:r>
              <a:rPr lang="en-NZ" sz="1400" spc="-10" dirty="0">
                <a:latin typeface="Trebuchet MS" panose="020B0603020202020204" pitchFamily="34" charset="0"/>
              </a:rPr>
              <a:t>Mary’s Assumption celebrates the dignity of the body </a:t>
            </a:r>
          </a:p>
          <a:p>
            <a:pPr marL="176213" lvl="0" indent="-176213">
              <a:spcAft>
                <a:spcPts val="1600"/>
              </a:spcAft>
              <a:buFont typeface="+mj-lt"/>
              <a:buAutoNum type="arabicPeriod"/>
            </a:pPr>
            <a:r>
              <a:rPr lang="en-NZ" sz="1400" spc="-10" dirty="0">
                <a:latin typeface="Trebuchet MS" panose="020B0603020202020204" pitchFamily="34" charset="0"/>
              </a:rPr>
              <a:t>Mary’s life is a model of faithfulness, kindness and courage</a:t>
            </a:r>
          </a:p>
          <a:p>
            <a:pPr marL="176213" lvl="0" indent="-176213">
              <a:spcAft>
                <a:spcPts val="1600"/>
              </a:spcAft>
              <a:buFont typeface="+mj-lt"/>
              <a:buAutoNum type="arabicPeriod"/>
            </a:pPr>
            <a:r>
              <a:rPr lang="en-NZ" sz="1400" spc="-10" dirty="0">
                <a:latin typeface="Trebuchet MS" panose="020B0603020202020204" pitchFamily="34" charset="0"/>
              </a:rPr>
              <a:t>Mary continues to be our heavenly mother who takes our</a:t>
            </a:r>
          </a:p>
        </p:txBody>
      </p:sp>
      <p:sp>
        <p:nvSpPr>
          <p:cNvPr id="2" name="Title"/>
          <p:cNvSpPr>
            <a:spLocks noGrp="1"/>
          </p:cNvSpPr>
          <p:nvPr>
            <p:ph type="ctrTitle"/>
          </p:nvPr>
        </p:nvSpPr>
        <p:spPr>
          <a:xfrm>
            <a:off x="0" y="21277"/>
            <a:ext cx="9144000" cy="523220"/>
          </a:xfrm>
        </p:spPr>
        <p:txBody>
          <a:bodyPr>
            <a:spAutoFit/>
          </a:bodyPr>
          <a:lstStyle/>
          <a:p>
            <a:r>
              <a:rPr lang="en-US" sz="28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What Mary’s Assumption means for us?</a:t>
            </a:r>
            <a:endParaRPr lang="en-GB" sz="28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Tool instructions"/>
          <p:cNvSpPr txBox="1"/>
          <p:nvPr/>
        </p:nvSpPr>
        <p:spPr>
          <a:xfrm>
            <a:off x="2709170" y="4774168"/>
            <a:ext cx="3725700" cy="369332"/>
          </a:xfrm>
          <a:prstGeom prst="rect">
            <a:avLst/>
          </a:prstGeom>
          <a:noFill/>
        </p:spPr>
        <p:txBody>
          <a:bodyPr wrap="none" rtlCol="0">
            <a:spAutoFit/>
          </a:bodyPr>
          <a:lstStyle/>
          <a:p>
            <a:pPr algn="ctr"/>
            <a:r>
              <a:rPr lang="en-GB" sz="900" dirty="0" smtClean="0">
                <a:latin typeface="Trebuchet MS" panose="020B0603020202020204" pitchFamily="34" charset="0"/>
                <a:ea typeface="Segoe UI" pitchFamily="34" charset="0"/>
                <a:cs typeface="Arial" pitchFamily="34" charset="0"/>
              </a:rPr>
              <a:t>Click a sentence part from the list to complete the sentences above</a:t>
            </a:r>
          </a:p>
          <a:p>
            <a:pPr algn="ctr"/>
            <a:r>
              <a:rPr lang="en-GB" sz="900" dirty="0" smtClean="0">
                <a:latin typeface="Trebuchet MS" panose="020B0603020202020204" pitchFamily="34" charset="0"/>
                <a:ea typeface="Segoe UI" pitchFamily="34" charset="0"/>
                <a:cs typeface="Arial" pitchFamily="34" charset="0"/>
              </a:rPr>
              <a:t>Click the video button play ‘About the Assumption’</a:t>
            </a:r>
            <a:endParaRPr lang="en-GB" sz="900" dirty="0">
              <a:latin typeface="Trebuchet MS" panose="020B0603020202020204" pitchFamily="34" charset="0"/>
              <a:ea typeface="Segoe UI" pitchFamily="34" charset="0"/>
              <a:cs typeface="Arial" pitchFamily="34" charset="0"/>
            </a:endParaRPr>
          </a:p>
        </p:txBody>
      </p:sp>
      <p:sp>
        <p:nvSpPr>
          <p:cNvPr id="26" name="Action Button: Video">
            <a:hlinkClick r:id="rId5"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77320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7" presetClass="exit" presetSubtype="0" fill="hold" grpId="2" nodeType="withEffect">
                                  <p:stCondLst>
                                    <p:cond delay="0"/>
                                  </p:stCondLst>
                                  <p:childTnLst>
                                    <p:animEffect transition="out" filter="fade">
                                      <p:cBhvr>
                                        <p:cTn id="11" dur="1000"/>
                                        <p:tgtEl>
                                          <p:spTgt spid="8"/>
                                        </p:tgtEl>
                                      </p:cBhvr>
                                    </p:animEffect>
                                    <p:anim calcmode="lin" valueType="num">
                                      <p:cBhvr>
                                        <p:cTn id="12" dur="1000"/>
                                        <p:tgtEl>
                                          <p:spTgt spid="8"/>
                                        </p:tgtEl>
                                        <p:attrNameLst>
                                          <p:attrName>ppt_x</p:attrName>
                                        </p:attrNameLst>
                                      </p:cBhvr>
                                      <p:tavLst>
                                        <p:tav tm="0">
                                          <p:val>
                                            <p:strVal val="ppt_x"/>
                                          </p:val>
                                        </p:tav>
                                        <p:tav tm="100000">
                                          <p:val>
                                            <p:strVal val="ppt_x"/>
                                          </p:val>
                                        </p:tav>
                                      </p:tavLst>
                                    </p:anim>
                                    <p:anim calcmode="lin" valueType="num">
                                      <p:cBhvr>
                                        <p:cTn id="13" dur="1000"/>
                                        <p:tgtEl>
                                          <p:spTgt spid="8"/>
                                        </p:tgtEl>
                                        <p:attrNameLst>
                                          <p:attrName>ppt_y</p:attrName>
                                        </p:attrNameLst>
                                      </p:cBhvr>
                                      <p:tavLst>
                                        <p:tav tm="0">
                                          <p:val>
                                            <p:strVal val="ppt_y"/>
                                          </p:val>
                                        </p:tav>
                                        <p:tav tm="100000">
                                          <p:val>
                                            <p:strVal val="ppt_y-.1"/>
                                          </p:val>
                                        </p:tav>
                                      </p:tavLst>
                                    </p:anim>
                                    <p:set>
                                      <p:cBhvr>
                                        <p:cTn id="1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42"/>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par>
                                <p:cTn id="23" presetID="47" presetClass="exit" presetSubtype="0" fill="hold" grpId="2" nodeType="withEffect">
                                  <p:stCondLst>
                                    <p:cond delay="0"/>
                                  </p:stCondLst>
                                  <p:childTnLst>
                                    <p:animEffect transition="out" filter="fade">
                                      <p:cBhvr>
                                        <p:cTn id="24" dur="1000"/>
                                        <p:tgtEl>
                                          <p:spTgt spid="42"/>
                                        </p:tgtEl>
                                      </p:cBhvr>
                                    </p:animEffect>
                                    <p:anim calcmode="lin" valueType="num">
                                      <p:cBhvr>
                                        <p:cTn id="25" dur="1000"/>
                                        <p:tgtEl>
                                          <p:spTgt spid="42"/>
                                        </p:tgtEl>
                                        <p:attrNameLst>
                                          <p:attrName>ppt_x</p:attrName>
                                        </p:attrNameLst>
                                      </p:cBhvr>
                                      <p:tavLst>
                                        <p:tav tm="0">
                                          <p:val>
                                            <p:strVal val="ppt_x"/>
                                          </p:val>
                                        </p:tav>
                                        <p:tav tm="100000">
                                          <p:val>
                                            <p:strVal val="ppt_x"/>
                                          </p:val>
                                        </p:tav>
                                      </p:tavLst>
                                    </p:anim>
                                    <p:anim calcmode="lin" valueType="num">
                                      <p:cBhvr>
                                        <p:cTn id="26" dur="1000"/>
                                        <p:tgtEl>
                                          <p:spTgt spid="42"/>
                                        </p:tgtEl>
                                        <p:attrNameLst>
                                          <p:attrName>ppt_y</p:attrName>
                                        </p:attrNameLst>
                                      </p:cBhvr>
                                      <p:tavLst>
                                        <p:tav tm="0">
                                          <p:val>
                                            <p:strVal val="ppt_y"/>
                                          </p:val>
                                        </p:tav>
                                        <p:tav tm="100000">
                                          <p:val>
                                            <p:strVal val="ppt_y-.1"/>
                                          </p:val>
                                        </p:tav>
                                      </p:tavLst>
                                    </p:anim>
                                    <p:set>
                                      <p:cBhvr>
                                        <p:cTn id="2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par>
                                <p:cTn id="36" presetID="47" presetClass="exit" presetSubtype="0" fill="hold" grpId="2" nodeType="withEffect">
                                  <p:stCondLst>
                                    <p:cond delay="0"/>
                                  </p:stCondLst>
                                  <p:childTnLst>
                                    <p:animEffect transition="out" filter="fade">
                                      <p:cBhvr>
                                        <p:cTn id="37" dur="1000"/>
                                        <p:tgtEl>
                                          <p:spTgt spid="43"/>
                                        </p:tgtEl>
                                      </p:cBhvr>
                                    </p:animEffect>
                                    <p:anim calcmode="lin" valueType="num">
                                      <p:cBhvr>
                                        <p:cTn id="38" dur="1000"/>
                                        <p:tgtEl>
                                          <p:spTgt spid="43"/>
                                        </p:tgtEl>
                                        <p:attrNameLst>
                                          <p:attrName>ppt_x</p:attrName>
                                        </p:attrNameLst>
                                      </p:cBhvr>
                                      <p:tavLst>
                                        <p:tav tm="0">
                                          <p:val>
                                            <p:strVal val="ppt_x"/>
                                          </p:val>
                                        </p:tav>
                                        <p:tav tm="100000">
                                          <p:val>
                                            <p:strVal val="ppt_x"/>
                                          </p:val>
                                        </p:tav>
                                      </p:tavLst>
                                    </p:anim>
                                    <p:anim calcmode="lin" valueType="num">
                                      <p:cBhvr>
                                        <p:cTn id="39" dur="1000"/>
                                        <p:tgtEl>
                                          <p:spTgt spid="43"/>
                                        </p:tgtEl>
                                        <p:attrNameLst>
                                          <p:attrName>ppt_y</p:attrName>
                                        </p:attrNameLst>
                                      </p:cBhvr>
                                      <p:tavLst>
                                        <p:tav tm="0">
                                          <p:val>
                                            <p:strVal val="ppt_y"/>
                                          </p:val>
                                        </p:tav>
                                        <p:tav tm="100000">
                                          <p:val>
                                            <p:strVal val="ppt_y-.1"/>
                                          </p:val>
                                        </p:tav>
                                      </p:tavLst>
                                    </p:anim>
                                    <p:set>
                                      <p:cBhvr>
                                        <p:cTn id="4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44"/>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1000"/>
                                        <p:tgtEl>
                                          <p:spTgt spid="51"/>
                                        </p:tgtEl>
                                      </p:cBhvr>
                                    </p:animEffect>
                                    <p:anim calcmode="lin" valueType="num">
                                      <p:cBhvr>
                                        <p:cTn id="47" dur="1000" fill="hold"/>
                                        <p:tgtEl>
                                          <p:spTgt spid="51"/>
                                        </p:tgtEl>
                                        <p:attrNameLst>
                                          <p:attrName>ppt_x</p:attrName>
                                        </p:attrNameLst>
                                      </p:cBhvr>
                                      <p:tavLst>
                                        <p:tav tm="0">
                                          <p:val>
                                            <p:strVal val="#ppt_x"/>
                                          </p:val>
                                        </p:tav>
                                        <p:tav tm="100000">
                                          <p:val>
                                            <p:strVal val="#ppt_x"/>
                                          </p:val>
                                        </p:tav>
                                      </p:tavLst>
                                    </p:anim>
                                    <p:anim calcmode="lin" valueType="num">
                                      <p:cBhvr>
                                        <p:cTn id="48" dur="1000" fill="hold"/>
                                        <p:tgtEl>
                                          <p:spTgt spid="51"/>
                                        </p:tgtEl>
                                        <p:attrNameLst>
                                          <p:attrName>ppt_y</p:attrName>
                                        </p:attrNameLst>
                                      </p:cBhvr>
                                      <p:tavLst>
                                        <p:tav tm="0">
                                          <p:val>
                                            <p:strVal val="#ppt_y+.1"/>
                                          </p:val>
                                        </p:tav>
                                        <p:tav tm="100000">
                                          <p:val>
                                            <p:strVal val="#ppt_y"/>
                                          </p:val>
                                        </p:tav>
                                      </p:tavLst>
                                    </p:anim>
                                  </p:childTnLst>
                                </p:cTn>
                              </p:par>
                              <p:par>
                                <p:cTn id="49" presetID="47" presetClass="exit" presetSubtype="0" fill="hold" grpId="2" nodeType="withEffect">
                                  <p:stCondLst>
                                    <p:cond delay="0"/>
                                  </p:stCondLst>
                                  <p:childTnLst>
                                    <p:animEffect transition="out" filter="fade">
                                      <p:cBhvr>
                                        <p:cTn id="50" dur="1000"/>
                                        <p:tgtEl>
                                          <p:spTgt spid="44"/>
                                        </p:tgtEl>
                                      </p:cBhvr>
                                    </p:animEffect>
                                    <p:anim calcmode="lin" valueType="num">
                                      <p:cBhvr>
                                        <p:cTn id="51" dur="1000"/>
                                        <p:tgtEl>
                                          <p:spTgt spid="44"/>
                                        </p:tgtEl>
                                        <p:attrNameLst>
                                          <p:attrName>ppt_x</p:attrName>
                                        </p:attrNameLst>
                                      </p:cBhvr>
                                      <p:tavLst>
                                        <p:tav tm="0">
                                          <p:val>
                                            <p:strVal val="ppt_x"/>
                                          </p:val>
                                        </p:tav>
                                        <p:tav tm="100000">
                                          <p:val>
                                            <p:strVal val="ppt_x"/>
                                          </p:val>
                                        </p:tav>
                                      </p:tavLst>
                                    </p:anim>
                                    <p:anim calcmode="lin" valueType="num">
                                      <p:cBhvr>
                                        <p:cTn id="52" dur="1000"/>
                                        <p:tgtEl>
                                          <p:spTgt spid="44"/>
                                        </p:tgtEl>
                                        <p:attrNameLst>
                                          <p:attrName>ppt_y</p:attrName>
                                        </p:attrNameLst>
                                      </p:cBhvr>
                                      <p:tavLst>
                                        <p:tav tm="0">
                                          <p:val>
                                            <p:strVal val="ppt_y"/>
                                          </p:val>
                                        </p:tav>
                                        <p:tav tm="100000">
                                          <p:val>
                                            <p:strVal val="ppt_y-.1"/>
                                          </p:val>
                                        </p:tav>
                                      </p:tavLst>
                                    </p:anim>
                                    <p:set>
                                      <p:cBhvr>
                                        <p:cTn id="5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45"/>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1000"/>
                                        <p:tgtEl>
                                          <p:spTgt spid="48"/>
                                        </p:tgtEl>
                                      </p:cBhvr>
                                    </p:animEffect>
                                    <p:anim calcmode="lin" valueType="num">
                                      <p:cBhvr>
                                        <p:cTn id="60" dur="1000" fill="hold"/>
                                        <p:tgtEl>
                                          <p:spTgt spid="48"/>
                                        </p:tgtEl>
                                        <p:attrNameLst>
                                          <p:attrName>ppt_x</p:attrName>
                                        </p:attrNameLst>
                                      </p:cBhvr>
                                      <p:tavLst>
                                        <p:tav tm="0">
                                          <p:val>
                                            <p:strVal val="#ppt_x"/>
                                          </p:val>
                                        </p:tav>
                                        <p:tav tm="100000">
                                          <p:val>
                                            <p:strVal val="#ppt_x"/>
                                          </p:val>
                                        </p:tav>
                                      </p:tavLst>
                                    </p:anim>
                                    <p:anim calcmode="lin" valueType="num">
                                      <p:cBhvr>
                                        <p:cTn id="61" dur="1000" fill="hold"/>
                                        <p:tgtEl>
                                          <p:spTgt spid="48"/>
                                        </p:tgtEl>
                                        <p:attrNameLst>
                                          <p:attrName>ppt_y</p:attrName>
                                        </p:attrNameLst>
                                      </p:cBhvr>
                                      <p:tavLst>
                                        <p:tav tm="0">
                                          <p:val>
                                            <p:strVal val="#ppt_y+.1"/>
                                          </p:val>
                                        </p:tav>
                                        <p:tav tm="100000">
                                          <p:val>
                                            <p:strVal val="#ppt_y"/>
                                          </p:val>
                                        </p:tav>
                                      </p:tavLst>
                                    </p:anim>
                                  </p:childTnLst>
                                </p:cTn>
                              </p:par>
                              <p:par>
                                <p:cTn id="62" presetID="47" presetClass="exit" presetSubtype="0" fill="hold" grpId="2" nodeType="withEffect">
                                  <p:stCondLst>
                                    <p:cond delay="0"/>
                                  </p:stCondLst>
                                  <p:childTnLst>
                                    <p:animEffect transition="out" filter="fade">
                                      <p:cBhvr>
                                        <p:cTn id="63" dur="1000"/>
                                        <p:tgtEl>
                                          <p:spTgt spid="45"/>
                                        </p:tgtEl>
                                      </p:cBhvr>
                                    </p:animEffect>
                                    <p:anim calcmode="lin" valueType="num">
                                      <p:cBhvr>
                                        <p:cTn id="64" dur="1000"/>
                                        <p:tgtEl>
                                          <p:spTgt spid="45"/>
                                        </p:tgtEl>
                                        <p:attrNameLst>
                                          <p:attrName>ppt_x</p:attrName>
                                        </p:attrNameLst>
                                      </p:cBhvr>
                                      <p:tavLst>
                                        <p:tav tm="0">
                                          <p:val>
                                            <p:strVal val="ppt_x"/>
                                          </p:val>
                                        </p:tav>
                                        <p:tav tm="100000">
                                          <p:val>
                                            <p:strVal val="ppt_x"/>
                                          </p:val>
                                        </p:tav>
                                      </p:tavLst>
                                    </p:anim>
                                    <p:anim calcmode="lin" valueType="num">
                                      <p:cBhvr>
                                        <p:cTn id="65" dur="1000"/>
                                        <p:tgtEl>
                                          <p:spTgt spid="45"/>
                                        </p:tgtEl>
                                        <p:attrNameLst>
                                          <p:attrName>ppt_y</p:attrName>
                                        </p:attrNameLst>
                                      </p:cBhvr>
                                      <p:tavLst>
                                        <p:tav tm="0">
                                          <p:val>
                                            <p:strVal val="ppt_y"/>
                                          </p:val>
                                        </p:tav>
                                        <p:tav tm="100000">
                                          <p:val>
                                            <p:strVal val="ppt_y-.1"/>
                                          </p:val>
                                        </p:tav>
                                      </p:tavLst>
                                    </p:anim>
                                    <p:set>
                                      <p:cBhvr>
                                        <p:cTn id="66"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46"/>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1000"/>
                                        <p:tgtEl>
                                          <p:spTgt spid="50"/>
                                        </p:tgtEl>
                                      </p:cBhvr>
                                    </p:animEffect>
                                    <p:anim calcmode="lin" valueType="num">
                                      <p:cBhvr>
                                        <p:cTn id="73" dur="1000" fill="hold"/>
                                        <p:tgtEl>
                                          <p:spTgt spid="50"/>
                                        </p:tgtEl>
                                        <p:attrNameLst>
                                          <p:attrName>ppt_x</p:attrName>
                                        </p:attrNameLst>
                                      </p:cBhvr>
                                      <p:tavLst>
                                        <p:tav tm="0">
                                          <p:val>
                                            <p:strVal val="#ppt_x"/>
                                          </p:val>
                                        </p:tav>
                                        <p:tav tm="100000">
                                          <p:val>
                                            <p:strVal val="#ppt_x"/>
                                          </p:val>
                                        </p:tav>
                                      </p:tavLst>
                                    </p:anim>
                                    <p:anim calcmode="lin" valueType="num">
                                      <p:cBhvr>
                                        <p:cTn id="74" dur="1000" fill="hold"/>
                                        <p:tgtEl>
                                          <p:spTgt spid="50"/>
                                        </p:tgtEl>
                                        <p:attrNameLst>
                                          <p:attrName>ppt_y</p:attrName>
                                        </p:attrNameLst>
                                      </p:cBhvr>
                                      <p:tavLst>
                                        <p:tav tm="0">
                                          <p:val>
                                            <p:strVal val="#ppt_y+.1"/>
                                          </p:val>
                                        </p:tav>
                                        <p:tav tm="100000">
                                          <p:val>
                                            <p:strVal val="#ppt_y"/>
                                          </p:val>
                                        </p:tav>
                                      </p:tavLst>
                                    </p:anim>
                                  </p:childTnLst>
                                </p:cTn>
                              </p:par>
                              <p:par>
                                <p:cTn id="75" presetID="47" presetClass="exit" presetSubtype="0" fill="hold" grpId="2" nodeType="withEffect">
                                  <p:stCondLst>
                                    <p:cond delay="0"/>
                                  </p:stCondLst>
                                  <p:childTnLst>
                                    <p:animEffect transition="out" filter="fade">
                                      <p:cBhvr>
                                        <p:cTn id="76" dur="1000"/>
                                        <p:tgtEl>
                                          <p:spTgt spid="46"/>
                                        </p:tgtEl>
                                      </p:cBhvr>
                                    </p:animEffect>
                                    <p:anim calcmode="lin" valueType="num">
                                      <p:cBhvr>
                                        <p:cTn id="77" dur="1000"/>
                                        <p:tgtEl>
                                          <p:spTgt spid="46"/>
                                        </p:tgtEl>
                                        <p:attrNameLst>
                                          <p:attrName>ppt_x</p:attrName>
                                        </p:attrNameLst>
                                      </p:cBhvr>
                                      <p:tavLst>
                                        <p:tav tm="0">
                                          <p:val>
                                            <p:strVal val="ppt_x"/>
                                          </p:val>
                                        </p:tav>
                                        <p:tav tm="100000">
                                          <p:val>
                                            <p:strVal val="ppt_x"/>
                                          </p:val>
                                        </p:tav>
                                      </p:tavLst>
                                    </p:anim>
                                    <p:anim calcmode="lin" valueType="num">
                                      <p:cBhvr>
                                        <p:cTn id="78" dur="1000"/>
                                        <p:tgtEl>
                                          <p:spTgt spid="46"/>
                                        </p:tgtEl>
                                        <p:attrNameLst>
                                          <p:attrName>ppt_y</p:attrName>
                                        </p:attrNameLst>
                                      </p:cBhvr>
                                      <p:tavLst>
                                        <p:tav tm="0">
                                          <p:val>
                                            <p:strVal val="ppt_y"/>
                                          </p:val>
                                        </p:tav>
                                        <p:tav tm="100000">
                                          <p:val>
                                            <p:strVal val="ppt_y-.1"/>
                                          </p:val>
                                        </p:tav>
                                      </p:tavLst>
                                    </p:anim>
                                    <p:set>
                                      <p:cBhvr>
                                        <p:cTn id="79"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0" restart="whenNotActive" fill="hold" evtFilter="cancelBubble" nodeType="interactiveSeq">
                <p:stCondLst>
                  <p:cond evt="onClick" delay="0">
                    <p:tgtEl>
                      <p:spTgt spid="5"/>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4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52"/>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5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4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42"/>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43"/>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44"/>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45"/>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46"/>
                                        </p:tgtEl>
                                        <p:attrNameLst>
                                          <p:attrName>style.visibility</p:attrName>
                                        </p:attrNameLst>
                                      </p:cBhvr>
                                      <p:to>
                                        <p:strVal val="visible"/>
                                      </p:to>
                                    </p:set>
                                  </p:childTnLst>
                                </p:cTn>
                              </p:par>
                              <p:par>
                                <p:cTn id="122" presetID="1" presetClass="exit" presetSubtype="0" fill="hold" grpId="2" nodeType="withEffect">
                                  <p:stCondLst>
                                    <p:cond delay="0"/>
                                  </p:stCondLst>
                                  <p:childTnLst>
                                    <p:set>
                                      <p:cBhvr>
                                        <p:cTn id="123" dur="1" fill="hold">
                                          <p:stCondLst>
                                            <p:cond delay="0"/>
                                          </p:stCondLst>
                                        </p:cTn>
                                        <p:tgtEl>
                                          <p:spTgt spid="47"/>
                                        </p:tgtEl>
                                        <p:attrNameLst>
                                          <p:attrName>style.visibility</p:attrName>
                                        </p:attrNameLst>
                                      </p:cBhvr>
                                      <p:to>
                                        <p:strVal val="hidden"/>
                                      </p:to>
                                    </p:set>
                                  </p:childTnLst>
                                </p:cTn>
                              </p:par>
                              <p:par>
                                <p:cTn id="124" presetID="1" presetClass="exit" presetSubtype="0" fill="hold" grpId="2" nodeType="withEffect">
                                  <p:stCondLst>
                                    <p:cond delay="0"/>
                                  </p:stCondLst>
                                  <p:childTnLst>
                                    <p:set>
                                      <p:cBhvr>
                                        <p:cTn id="125" dur="1" fill="hold">
                                          <p:stCondLst>
                                            <p:cond delay="0"/>
                                          </p:stCondLst>
                                        </p:cTn>
                                        <p:tgtEl>
                                          <p:spTgt spid="52"/>
                                        </p:tgtEl>
                                        <p:attrNameLst>
                                          <p:attrName>style.visibility</p:attrName>
                                        </p:attrNameLst>
                                      </p:cBhvr>
                                      <p:to>
                                        <p:strVal val="hidden"/>
                                      </p:to>
                                    </p:set>
                                  </p:childTnLst>
                                </p:cTn>
                              </p:par>
                              <p:par>
                                <p:cTn id="126" presetID="1" presetClass="exit" presetSubtype="0" fill="hold" grpId="2" nodeType="withEffect">
                                  <p:stCondLst>
                                    <p:cond delay="0"/>
                                  </p:stCondLst>
                                  <p:childTnLst>
                                    <p:set>
                                      <p:cBhvr>
                                        <p:cTn id="127" dur="1" fill="hold">
                                          <p:stCondLst>
                                            <p:cond delay="0"/>
                                          </p:stCondLst>
                                        </p:cTn>
                                        <p:tgtEl>
                                          <p:spTgt spid="53"/>
                                        </p:tgtEl>
                                        <p:attrNameLst>
                                          <p:attrName>style.visibility</p:attrName>
                                        </p:attrNameLst>
                                      </p:cBhvr>
                                      <p:to>
                                        <p:strVal val="hidden"/>
                                      </p:to>
                                    </p:set>
                                  </p:childTnLst>
                                </p:cTn>
                              </p:par>
                              <p:par>
                                <p:cTn id="128" presetID="1" presetClass="exit" presetSubtype="0" fill="hold" grpId="2" nodeType="withEffect">
                                  <p:stCondLst>
                                    <p:cond delay="0"/>
                                  </p:stCondLst>
                                  <p:childTnLst>
                                    <p:set>
                                      <p:cBhvr>
                                        <p:cTn id="129" dur="1" fill="hold">
                                          <p:stCondLst>
                                            <p:cond delay="0"/>
                                          </p:stCondLst>
                                        </p:cTn>
                                        <p:tgtEl>
                                          <p:spTgt spid="51"/>
                                        </p:tgtEl>
                                        <p:attrNameLst>
                                          <p:attrName>style.visibility</p:attrName>
                                        </p:attrNameLst>
                                      </p:cBhvr>
                                      <p:to>
                                        <p:strVal val="hidden"/>
                                      </p:to>
                                    </p:set>
                                  </p:childTnLst>
                                </p:cTn>
                              </p:par>
                              <p:par>
                                <p:cTn id="130" presetID="1" presetClass="exit" presetSubtype="0" fill="hold" grpId="2" nodeType="withEffect">
                                  <p:stCondLst>
                                    <p:cond delay="0"/>
                                  </p:stCondLst>
                                  <p:childTnLst>
                                    <p:set>
                                      <p:cBhvr>
                                        <p:cTn id="131" dur="1" fill="hold">
                                          <p:stCondLst>
                                            <p:cond delay="0"/>
                                          </p:stCondLst>
                                        </p:cTn>
                                        <p:tgtEl>
                                          <p:spTgt spid="48"/>
                                        </p:tgtEl>
                                        <p:attrNameLst>
                                          <p:attrName>style.visibility</p:attrName>
                                        </p:attrNameLst>
                                      </p:cBhvr>
                                      <p:to>
                                        <p:strVal val="hidden"/>
                                      </p:to>
                                    </p:set>
                                  </p:childTnLst>
                                </p:cTn>
                              </p:par>
                              <p:par>
                                <p:cTn id="132" presetID="1" presetClass="exit" presetSubtype="0" fill="hold" grpId="2" nodeType="withEffect">
                                  <p:stCondLst>
                                    <p:cond delay="0"/>
                                  </p:stCondLst>
                                  <p:childTnLst>
                                    <p:set>
                                      <p:cBhvr>
                                        <p:cTn id="13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P spid="53" grpId="0"/>
      <p:bldP spid="53" grpId="1"/>
      <p:bldP spid="53" grpId="2"/>
      <p:bldP spid="52" grpId="0"/>
      <p:bldP spid="52" grpId="1"/>
      <p:bldP spid="52" grpId="2"/>
      <p:bldP spid="48" grpId="0"/>
      <p:bldP spid="48" grpId="1"/>
      <p:bldP spid="48" grpId="2"/>
      <p:bldP spid="47" grpId="0"/>
      <p:bldP spid="47" grpId="1"/>
      <p:bldP spid="47" grpId="2"/>
      <p:bldP spid="51" grpId="0"/>
      <p:bldP spid="51" grpId="1"/>
      <p:bldP spid="51" grpId="2"/>
      <p:bldP spid="50" grpId="0"/>
      <p:bldP spid="50" grpId="1"/>
      <p:bldP spid="50"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2" name="Shape: Card 1L (top)"/>
          <p:cNvSpPr/>
          <p:nvPr/>
        </p:nvSpPr>
        <p:spPr>
          <a:xfrm>
            <a:off x="1530941" y="981714"/>
            <a:ext cx="2880320" cy="3600400"/>
          </a:xfrm>
          <a:prstGeom prst="roundRect">
            <a:avLst/>
          </a:prstGeom>
          <a:blipFill dpi="0" rotWithShape="1">
            <a:blip r:embed="rId4"/>
            <a:srcRect/>
            <a:stretch>
              <a:fillRect r="-5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40" name="Shape: Card 2L"/>
          <p:cNvSpPr/>
          <p:nvPr/>
        </p:nvSpPr>
        <p:spPr>
          <a:xfrm>
            <a:off x="1530941"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dirty="0">
              <a:latin typeface="Century Gothic" panose="020B0502020202020204" pitchFamily="34" charset="0"/>
            </a:endParaRPr>
          </a:p>
        </p:txBody>
      </p:sp>
      <p:sp>
        <p:nvSpPr>
          <p:cNvPr id="39" name="Shape: Card 3L"/>
          <p:cNvSpPr/>
          <p:nvPr/>
        </p:nvSpPr>
        <p:spPr>
          <a:xfrm>
            <a:off x="1535350"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sz="1600" dirty="0">
              <a:latin typeface="Century Gothic" panose="020B0502020202020204" pitchFamily="34" charset="0"/>
            </a:endParaRPr>
          </a:p>
        </p:txBody>
      </p:sp>
      <p:sp>
        <p:nvSpPr>
          <p:cNvPr id="30" name="Shape: Card 4L"/>
          <p:cNvSpPr/>
          <p:nvPr/>
        </p:nvSpPr>
        <p:spPr>
          <a:xfrm>
            <a:off x="1535350" y="985300"/>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scene3d>
              <a:camera prst="orthographicFront">
                <a:rot lat="0" lon="10800000" rev="0"/>
              </a:camera>
              <a:lightRig rig="threePt" dir="t"/>
            </a:scene3d>
          </a:bodyPr>
          <a:lstStyle/>
          <a:p>
            <a:pPr algn="ctr"/>
            <a:endParaRPr lang="en-NZ" sz="1500" dirty="0">
              <a:latin typeface="Century Gothic" panose="020B0502020202020204" pitchFamily="34" charset="0"/>
            </a:endParaRPr>
          </a:p>
        </p:txBody>
      </p:sp>
      <p:sp>
        <p:nvSpPr>
          <p:cNvPr id="29" name="Shape: Card 5L"/>
          <p:cNvSpPr/>
          <p:nvPr/>
        </p:nvSpPr>
        <p:spPr>
          <a:xfrm>
            <a:off x="1535350" y="985300"/>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dirty="0" smtClean="0">
              <a:latin typeface="Century Gothic" panose="020B0502020202020204" pitchFamily="34" charset="0"/>
            </a:endParaRPr>
          </a:p>
        </p:txBody>
      </p:sp>
      <p:sp>
        <p:nvSpPr>
          <p:cNvPr id="21" name="Shape: Card 6L"/>
          <p:cNvSpPr/>
          <p:nvPr/>
        </p:nvSpPr>
        <p:spPr>
          <a:xfrm>
            <a:off x="1535350" y="985300"/>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dirty="0">
              <a:latin typeface="Century Gothic" panose="020B0502020202020204" pitchFamily="34" charset="0"/>
            </a:endParaRPr>
          </a:p>
        </p:txBody>
      </p:sp>
      <p:sp>
        <p:nvSpPr>
          <p:cNvPr id="20" name="Shape: Card 7L"/>
          <p:cNvSpPr/>
          <p:nvPr/>
        </p:nvSpPr>
        <p:spPr>
          <a:xfrm>
            <a:off x="1535350" y="985300"/>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1500" b="1" dirty="0">
              <a:latin typeface="Century Gothic" panose="020B0502020202020204" pitchFamily="34" charset="0"/>
            </a:endParaRPr>
          </a:p>
        </p:txBody>
      </p:sp>
      <p:sp>
        <p:nvSpPr>
          <p:cNvPr id="17" name="Shape: Card 8L"/>
          <p:cNvSpPr/>
          <p:nvPr/>
        </p:nvSpPr>
        <p:spPr>
          <a:xfrm>
            <a:off x="1535350" y="985300"/>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1700" b="1" dirty="0">
              <a:latin typeface="Century Gothic" panose="020B0502020202020204" pitchFamily="34" charset="0"/>
            </a:endParaRPr>
          </a:p>
        </p:txBody>
      </p:sp>
      <p:sp>
        <p:nvSpPr>
          <p:cNvPr id="16" name="Shape: Card 9L (bottom)"/>
          <p:cNvSpPr/>
          <p:nvPr/>
        </p:nvSpPr>
        <p:spPr>
          <a:xfrm>
            <a:off x="1535350" y="985300"/>
            <a:ext cx="2880320" cy="3600400"/>
          </a:xfrm>
          <a:prstGeom prst="roundRect">
            <a:avLst/>
          </a:prstGeom>
          <a:blipFill dpi="0" rotWithShape="1">
            <a:blip r:embed="rId4"/>
            <a:srcRect/>
            <a:stretch>
              <a:fillRect/>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sz="1500" dirty="0">
              <a:latin typeface="Century Gothic" panose="020B0502020202020204" pitchFamily="34" charset="0"/>
            </a:endParaRPr>
          </a:p>
        </p:txBody>
      </p:sp>
      <p:sp>
        <p:nvSpPr>
          <p:cNvPr id="31" name="Shape: Card 1R (bottom)"/>
          <p:cNvSpPr/>
          <p:nvPr/>
        </p:nvSpPr>
        <p:spPr>
          <a:xfrm>
            <a:off x="4489633"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1400" dirty="0">
                <a:solidFill>
                  <a:schemeClr val="tx1"/>
                </a:solidFill>
                <a:latin typeface="Trebuchet MS" panose="020B0603020202020204" pitchFamily="34" charset="0"/>
              </a:rPr>
              <a:t>God has promised to </a:t>
            </a:r>
            <a:r>
              <a:rPr lang="en-NZ" sz="1400" dirty="0" smtClean="0">
                <a:solidFill>
                  <a:schemeClr val="tx1"/>
                </a:solidFill>
                <a:latin typeface="Trebuchet MS" panose="020B0603020202020204" pitchFamily="34" charset="0"/>
              </a:rPr>
              <a:t>raise</a:t>
            </a:r>
          </a:p>
          <a:p>
            <a:pPr algn="ctr"/>
            <a:r>
              <a:rPr lang="en-NZ" sz="1400" dirty="0" smtClean="0">
                <a:solidFill>
                  <a:schemeClr val="tx1"/>
                </a:solidFill>
                <a:latin typeface="Trebuchet MS" panose="020B0603020202020204" pitchFamily="34" charset="0"/>
              </a:rPr>
              <a:t>all </a:t>
            </a:r>
            <a:r>
              <a:rPr lang="en-NZ" sz="1400" dirty="0">
                <a:solidFill>
                  <a:schemeClr val="tx1"/>
                </a:solidFill>
                <a:latin typeface="Trebuchet MS" panose="020B0603020202020204" pitchFamily="34" charset="0"/>
              </a:rPr>
              <a:t>people on the last </a:t>
            </a:r>
            <a:r>
              <a:rPr lang="en-NZ" sz="1400" dirty="0" smtClean="0">
                <a:solidFill>
                  <a:schemeClr val="tx1"/>
                </a:solidFill>
                <a:latin typeface="Trebuchet MS" panose="020B0603020202020204" pitchFamily="34" charset="0"/>
              </a:rPr>
              <a:t>day</a:t>
            </a:r>
          </a:p>
          <a:p>
            <a:pPr algn="ctr"/>
            <a:r>
              <a:rPr lang="en-NZ" sz="1400" dirty="0" smtClean="0">
                <a:solidFill>
                  <a:schemeClr val="tx1"/>
                </a:solidFill>
                <a:latin typeface="Trebuchet MS" panose="020B0603020202020204" pitchFamily="34" charset="0"/>
              </a:rPr>
              <a:t>to </a:t>
            </a:r>
            <a:r>
              <a:rPr lang="en-NZ" sz="1400" dirty="0">
                <a:solidFill>
                  <a:schemeClr val="tx1"/>
                </a:solidFill>
                <a:latin typeface="Trebuchet MS" panose="020B0603020202020204" pitchFamily="34" charset="0"/>
              </a:rPr>
              <a:t>be </a:t>
            </a:r>
            <a:r>
              <a:rPr lang="en-NZ" sz="1400" dirty="0" smtClean="0">
                <a:solidFill>
                  <a:schemeClr val="tx1"/>
                </a:solidFill>
                <a:latin typeface="Trebuchet MS" panose="020B0603020202020204" pitchFamily="34" charset="0"/>
              </a:rPr>
              <a:t>happy in heaven forever.</a:t>
            </a:r>
          </a:p>
          <a:p>
            <a:pPr algn="ctr"/>
            <a:r>
              <a:rPr lang="en-NZ" sz="1400" dirty="0" smtClean="0">
                <a:solidFill>
                  <a:schemeClr val="tx1"/>
                </a:solidFill>
                <a:latin typeface="Trebuchet MS" panose="020B0603020202020204" pitchFamily="34" charset="0"/>
              </a:rPr>
              <a:t>By </a:t>
            </a:r>
            <a:r>
              <a:rPr lang="en-NZ" sz="1400" dirty="0">
                <a:solidFill>
                  <a:schemeClr val="tx1"/>
                </a:solidFill>
                <a:latin typeface="Trebuchet MS" panose="020B0603020202020204" pitchFamily="34" charset="0"/>
              </a:rPr>
              <a:t>his death </a:t>
            </a:r>
            <a:r>
              <a:rPr lang="en-NZ" sz="1400" dirty="0" smtClean="0">
                <a:solidFill>
                  <a:schemeClr val="tx1"/>
                </a:solidFill>
                <a:latin typeface="Trebuchet MS" panose="020B0603020202020204" pitchFamily="34" charset="0"/>
              </a:rPr>
              <a:t>and resurrection </a:t>
            </a:r>
            <a:r>
              <a:rPr lang="en-NZ" sz="1400" dirty="0">
                <a:solidFill>
                  <a:schemeClr val="tx1"/>
                </a:solidFill>
                <a:latin typeface="Trebuchet MS" panose="020B0603020202020204" pitchFamily="34" charset="0"/>
              </a:rPr>
              <a:t>Jesus restored God’s original plan for our resurrection. Mary was the first person to show us what </a:t>
            </a:r>
            <a:r>
              <a:rPr lang="en-NZ" sz="1400" dirty="0" smtClean="0">
                <a:solidFill>
                  <a:schemeClr val="tx1"/>
                </a:solidFill>
                <a:latin typeface="Trebuchet MS" panose="020B0603020202020204" pitchFamily="34" charset="0"/>
              </a:rPr>
              <a:t>God has </a:t>
            </a:r>
            <a:r>
              <a:rPr lang="en-NZ" sz="1400" dirty="0">
                <a:solidFill>
                  <a:schemeClr val="tx1"/>
                </a:solidFill>
                <a:latin typeface="Trebuchet MS" panose="020B0603020202020204" pitchFamily="34" charset="0"/>
              </a:rPr>
              <a:t>planned for </a:t>
            </a:r>
            <a:r>
              <a:rPr lang="en-NZ" sz="1400" dirty="0" smtClean="0">
                <a:solidFill>
                  <a:schemeClr val="tx1"/>
                </a:solidFill>
                <a:latin typeface="Trebuchet MS" panose="020B0603020202020204" pitchFamily="34" charset="0"/>
              </a:rPr>
              <a:t>us</a:t>
            </a:r>
          </a:p>
          <a:p>
            <a:pPr algn="ctr"/>
            <a:r>
              <a:rPr lang="en-NZ" sz="1400" dirty="0" smtClean="0">
                <a:solidFill>
                  <a:schemeClr val="tx1"/>
                </a:solidFill>
                <a:latin typeface="Trebuchet MS" panose="020B0603020202020204" pitchFamily="34" charset="0"/>
              </a:rPr>
              <a:t>after </a:t>
            </a:r>
            <a:r>
              <a:rPr lang="en-NZ" sz="1400" dirty="0">
                <a:solidFill>
                  <a:schemeClr val="tx1"/>
                </a:solidFill>
                <a:latin typeface="Trebuchet MS" panose="020B0603020202020204" pitchFamily="34" charset="0"/>
              </a:rPr>
              <a:t>we </a:t>
            </a:r>
            <a:r>
              <a:rPr lang="en-NZ" sz="1400" dirty="0" smtClean="0">
                <a:solidFill>
                  <a:schemeClr val="tx1"/>
                </a:solidFill>
                <a:latin typeface="Trebuchet MS" panose="020B0603020202020204" pitchFamily="34" charset="0"/>
              </a:rPr>
              <a:t>die.</a:t>
            </a:r>
          </a:p>
          <a:p>
            <a:pPr algn="ctr"/>
            <a:r>
              <a:rPr lang="en-NZ" sz="1400" dirty="0" smtClean="0">
                <a:solidFill>
                  <a:schemeClr val="tx1"/>
                </a:solidFill>
                <a:latin typeface="Trebuchet MS" panose="020B0603020202020204" pitchFamily="34" charset="0"/>
              </a:rPr>
              <a:t>This </a:t>
            </a:r>
            <a:r>
              <a:rPr lang="en-NZ" sz="1400" dirty="0">
                <a:solidFill>
                  <a:schemeClr val="tx1"/>
                </a:solidFill>
                <a:latin typeface="Trebuchet MS" panose="020B0603020202020204" pitchFamily="34" charset="0"/>
              </a:rPr>
              <a:t>is why Mary’s Assumption is a feast of great </a:t>
            </a:r>
            <a:r>
              <a:rPr lang="en-NZ" sz="1400" dirty="0" smtClean="0">
                <a:solidFill>
                  <a:schemeClr val="tx1"/>
                </a:solidFill>
                <a:latin typeface="Trebuchet MS" panose="020B0603020202020204" pitchFamily="34" charset="0"/>
              </a:rPr>
              <a:t>importance</a:t>
            </a:r>
          </a:p>
          <a:p>
            <a:pPr algn="ctr"/>
            <a:r>
              <a:rPr lang="en-NZ" sz="1400" dirty="0" smtClean="0">
                <a:solidFill>
                  <a:schemeClr val="tx1"/>
                </a:solidFill>
                <a:latin typeface="Trebuchet MS" panose="020B0603020202020204" pitchFamily="34" charset="0"/>
              </a:rPr>
              <a:t>for </a:t>
            </a:r>
            <a:r>
              <a:rPr lang="en-NZ" sz="1400" dirty="0">
                <a:solidFill>
                  <a:schemeClr val="tx1"/>
                </a:solidFill>
                <a:latin typeface="Trebuchet MS" panose="020B0603020202020204" pitchFamily="34" charset="0"/>
              </a:rPr>
              <a:t>all people.   </a:t>
            </a:r>
          </a:p>
        </p:txBody>
      </p:sp>
      <p:sp>
        <p:nvSpPr>
          <p:cNvPr id="32" name="Shape: Card 2R"/>
          <p:cNvSpPr/>
          <p:nvPr/>
        </p:nvSpPr>
        <p:spPr>
          <a:xfrm>
            <a:off x="4489633"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latin typeface="Trebuchet MS" panose="020B0603020202020204" pitchFamily="34" charset="0"/>
              </a:rPr>
              <a:t>Mary’s body and soul were never separated because </a:t>
            </a:r>
            <a:r>
              <a:rPr lang="en-NZ" sz="1600" dirty="0" smtClean="0">
                <a:solidFill>
                  <a:schemeClr val="tx1"/>
                </a:solidFill>
                <a:latin typeface="Trebuchet MS" panose="020B0603020202020204" pitchFamily="34" charset="0"/>
              </a:rPr>
              <a:t>God brought </a:t>
            </a:r>
            <a:r>
              <a:rPr lang="en-NZ" sz="1600" dirty="0">
                <a:solidFill>
                  <a:schemeClr val="tx1"/>
                </a:solidFill>
                <a:latin typeface="Trebuchet MS" panose="020B0603020202020204" pitchFamily="34" charset="0"/>
              </a:rPr>
              <a:t>them to heaven </a:t>
            </a:r>
            <a:r>
              <a:rPr lang="en-NZ" sz="1600" dirty="0" smtClean="0">
                <a:solidFill>
                  <a:schemeClr val="tx1"/>
                </a:solidFill>
                <a:latin typeface="Trebuchet MS" panose="020B0603020202020204" pitchFamily="34" charset="0"/>
              </a:rPr>
              <a:t>together.</a:t>
            </a:r>
          </a:p>
          <a:p>
            <a:pPr algn="ctr"/>
            <a:r>
              <a:rPr lang="en-NZ" sz="1600" dirty="0" smtClean="0">
                <a:solidFill>
                  <a:schemeClr val="tx1"/>
                </a:solidFill>
                <a:latin typeface="Trebuchet MS" panose="020B0603020202020204" pitchFamily="34" charset="0"/>
              </a:rPr>
              <a:t>Mary </a:t>
            </a:r>
            <a:r>
              <a:rPr lang="en-NZ" sz="1600" dirty="0">
                <a:solidFill>
                  <a:schemeClr val="tx1"/>
                </a:solidFill>
                <a:latin typeface="Trebuchet MS" panose="020B0603020202020204" pitchFamily="34" charset="0"/>
              </a:rPr>
              <a:t>did not have to wait for </a:t>
            </a:r>
            <a:r>
              <a:rPr lang="en-NZ" sz="1600" dirty="0" smtClean="0">
                <a:solidFill>
                  <a:schemeClr val="tx1"/>
                </a:solidFill>
                <a:latin typeface="Trebuchet MS" panose="020B0603020202020204" pitchFamily="34" charset="0"/>
              </a:rPr>
              <a:t>Jesus to </a:t>
            </a:r>
            <a:r>
              <a:rPr lang="en-NZ" sz="1600" dirty="0">
                <a:solidFill>
                  <a:schemeClr val="tx1"/>
                </a:solidFill>
                <a:latin typeface="Trebuchet MS" panose="020B0603020202020204" pitchFamily="34" charset="0"/>
              </a:rPr>
              <a:t>come </a:t>
            </a:r>
            <a:r>
              <a:rPr lang="en-NZ" sz="1600" dirty="0" smtClean="0">
                <a:solidFill>
                  <a:schemeClr val="tx1"/>
                </a:solidFill>
                <a:latin typeface="Trebuchet MS" panose="020B0603020202020204" pitchFamily="34" charset="0"/>
              </a:rPr>
              <a:t>again.</a:t>
            </a:r>
          </a:p>
          <a:p>
            <a:pPr algn="ctr"/>
            <a:r>
              <a:rPr lang="en-NZ" sz="1600" dirty="0" smtClean="0">
                <a:solidFill>
                  <a:schemeClr val="tx1"/>
                </a:solidFill>
                <a:latin typeface="Trebuchet MS" panose="020B0603020202020204" pitchFamily="34" charset="0"/>
              </a:rPr>
              <a:t>God </a:t>
            </a:r>
            <a:r>
              <a:rPr lang="en-NZ" sz="1600" dirty="0">
                <a:solidFill>
                  <a:schemeClr val="tx1"/>
                </a:solidFill>
                <a:latin typeface="Trebuchet MS" panose="020B0603020202020204" pitchFamily="34" charset="0"/>
              </a:rPr>
              <a:t>wanted Mary to enjoy her final resurrection from the moment of her death and Assumption. </a:t>
            </a:r>
            <a:endParaRPr lang="en-GB" sz="1600" b="1" dirty="0">
              <a:solidFill>
                <a:schemeClr val="tx1"/>
              </a:solidFill>
              <a:latin typeface="Trebuchet MS" panose="020B0603020202020204" pitchFamily="34" charset="0"/>
            </a:endParaRPr>
          </a:p>
        </p:txBody>
      </p:sp>
      <p:sp>
        <p:nvSpPr>
          <p:cNvPr id="33" name="Shape: Card 3R"/>
          <p:cNvSpPr/>
          <p:nvPr/>
        </p:nvSpPr>
        <p:spPr>
          <a:xfrm>
            <a:off x="4489633"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chemeClr val="tx1"/>
                </a:solidFill>
                <a:latin typeface="Trebuchet MS" panose="020B0603020202020204" pitchFamily="34" charset="0"/>
              </a:rPr>
              <a:t>On the last day of the world Jesus will come </a:t>
            </a:r>
            <a:r>
              <a:rPr lang="en-NZ" sz="1400" dirty="0" smtClean="0">
                <a:solidFill>
                  <a:schemeClr val="tx1"/>
                </a:solidFill>
                <a:latin typeface="Trebuchet MS" panose="020B0603020202020204" pitchFamily="34" charset="0"/>
              </a:rPr>
              <a:t>again.</a:t>
            </a:r>
          </a:p>
          <a:p>
            <a:pPr algn="ctr"/>
            <a:r>
              <a:rPr lang="en-NZ" sz="1400" dirty="0" smtClean="0">
                <a:solidFill>
                  <a:schemeClr val="tx1"/>
                </a:solidFill>
                <a:latin typeface="Trebuchet MS" panose="020B0603020202020204" pitchFamily="34" charset="0"/>
              </a:rPr>
              <a:t>The </a:t>
            </a:r>
            <a:r>
              <a:rPr lang="en-NZ" sz="1400" dirty="0">
                <a:solidFill>
                  <a:schemeClr val="tx1"/>
                </a:solidFill>
                <a:latin typeface="Trebuchet MS" panose="020B0603020202020204" pitchFamily="34" charset="0"/>
              </a:rPr>
              <a:t>dead will be raised up and their bodies and souls will be </a:t>
            </a:r>
            <a:r>
              <a:rPr lang="en-NZ" sz="1400" dirty="0" smtClean="0">
                <a:solidFill>
                  <a:schemeClr val="tx1"/>
                </a:solidFill>
                <a:latin typeface="Trebuchet MS" panose="020B0603020202020204" pitchFamily="34" charset="0"/>
              </a:rPr>
              <a:t>reunited.</a:t>
            </a:r>
          </a:p>
          <a:p>
            <a:pPr algn="ctr"/>
            <a:r>
              <a:rPr lang="en-NZ" sz="1400" dirty="0" smtClean="0">
                <a:solidFill>
                  <a:schemeClr val="tx1"/>
                </a:solidFill>
                <a:latin typeface="Trebuchet MS" panose="020B0603020202020204" pitchFamily="34" charset="0"/>
              </a:rPr>
              <a:t>This </a:t>
            </a:r>
            <a:r>
              <a:rPr lang="en-NZ" sz="1400" dirty="0">
                <a:solidFill>
                  <a:schemeClr val="tx1"/>
                </a:solidFill>
                <a:latin typeface="Trebuchet MS" panose="020B0603020202020204" pitchFamily="34" charset="0"/>
              </a:rPr>
              <a:t>is when God will establish the Kingdom of justice, peace and mercy for those who have been faithful to </a:t>
            </a:r>
            <a:r>
              <a:rPr lang="en-NZ" sz="1400" dirty="0" smtClean="0">
                <a:solidFill>
                  <a:schemeClr val="tx1"/>
                </a:solidFill>
                <a:latin typeface="Trebuchet MS" panose="020B0603020202020204" pitchFamily="34" charset="0"/>
              </a:rPr>
              <a:t>God.</a:t>
            </a:r>
          </a:p>
          <a:p>
            <a:pPr algn="ctr"/>
            <a:r>
              <a:rPr lang="en-NZ" sz="1400" dirty="0" smtClean="0">
                <a:solidFill>
                  <a:schemeClr val="tx1"/>
                </a:solidFill>
                <a:latin typeface="Trebuchet MS" panose="020B0603020202020204" pitchFamily="34" charset="0"/>
              </a:rPr>
              <a:t>Jesus </a:t>
            </a:r>
            <a:r>
              <a:rPr lang="en-NZ" sz="1400" dirty="0">
                <a:solidFill>
                  <a:schemeClr val="tx1"/>
                </a:solidFill>
                <a:latin typeface="Trebuchet MS" panose="020B0603020202020204" pitchFamily="34" charset="0"/>
              </a:rPr>
              <a:t>began </a:t>
            </a:r>
            <a:r>
              <a:rPr lang="en-NZ" sz="1400" dirty="0" smtClean="0">
                <a:solidFill>
                  <a:schemeClr val="tx1"/>
                </a:solidFill>
                <a:latin typeface="Trebuchet MS" panose="020B0603020202020204" pitchFamily="34" charset="0"/>
              </a:rPr>
              <a:t>his </a:t>
            </a:r>
            <a:r>
              <a:rPr lang="en-NZ" sz="1400" dirty="0">
                <a:solidFill>
                  <a:schemeClr val="tx1"/>
                </a:solidFill>
                <a:latin typeface="Trebuchet MS" panose="020B0603020202020204" pitchFamily="34" charset="0"/>
              </a:rPr>
              <a:t>Kingdom while he was on earth and we as his followers have helped to carry it on. </a:t>
            </a:r>
            <a:endParaRPr lang="en-GB" sz="1400" b="1" dirty="0">
              <a:solidFill>
                <a:schemeClr val="tx1"/>
              </a:solidFill>
              <a:latin typeface="Trebuchet MS" panose="020B0603020202020204" pitchFamily="34" charset="0"/>
            </a:endParaRPr>
          </a:p>
        </p:txBody>
      </p:sp>
      <p:sp>
        <p:nvSpPr>
          <p:cNvPr id="34" name="Shape: Card 4R"/>
          <p:cNvSpPr/>
          <p:nvPr/>
        </p:nvSpPr>
        <p:spPr>
          <a:xfrm>
            <a:off x="4489633"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dirty="0">
                <a:solidFill>
                  <a:schemeClr val="tx1"/>
                </a:solidFill>
                <a:latin typeface="Trebuchet MS" panose="020B0603020202020204" pitchFamily="34" charset="0"/>
              </a:rPr>
              <a:t>When people’s lives come to an </a:t>
            </a:r>
            <a:r>
              <a:rPr lang="en-NZ" sz="1700" dirty="0" smtClean="0">
                <a:solidFill>
                  <a:schemeClr val="tx1"/>
                </a:solidFill>
                <a:latin typeface="Trebuchet MS" panose="020B0603020202020204" pitchFamily="34" charset="0"/>
              </a:rPr>
              <a:t>end</a:t>
            </a:r>
            <a:br>
              <a:rPr lang="en-NZ" sz="1700" dirty="0" smtClean="0">
                <a:solidFill>
                  <a:schemeClr val="tx1"/>
                </a:solidFill>
                <a:latin typeface="Trebuchet MS" panose="020B0603020202020204" pitchFamily="34" charset="0"/>
              </a:rPr>
            </a:br>
            <a:r>
              <a:rPr lang="en-NZ" sz="1700" dirty="0" smtClean="0">
                <a:solidFill>
                  <a:schemeClr val="tx1"/>
                </a:solidFill>
                <a:latin typeface="Trebuchet MS" panose="020B0603020202020204" pitchFamily="34" charset="0"/>
              </a:rPr>
              <a:t>their </a:t>
            </a:r>
            <a:r>
              <a:rPr lang="en-NZ" sz="1700" dirty="0">
                <a:solidFill>
                  <a:schemeClr val="tx1"/>
                </a:solidFill>
                <a:latin typeface="Trebuchet MS" panose="020B0603020202020204" pitchFamily="34" charset="0"/>
              </a:rPr>
              <a:t>bodies die and decay but their souls are immortal – </a:t>
            </a:r>
            <a:r>
              <a:rPr lang="en-NZ" sz="1700" dirty="0" smtClean="0">
                <a:solidFill>
                  <a:schemeClr val="tx1"/>
                </a:solidFill>
                <a:latin typeface="Trebuchet MS" panose="020B0603020202020204" pitchFamily="34" charset="0"/>
              </a:rPr>
              <a:t>they</a:t>
            </a:r>
            <a:br>
              <a:rPr lang="en-NZ" sz="1700" dirty="0" smtClean="0">
                <a:solidFill>
                  <a:schemeClr val="tx1"/>
                </a:solidFill>
                <a:latin typeface="Trebuchet MS" panose="020B0603020202020204" pitchFamily="34" charset="0"/>
              </a:rPr>
            </a:br>
            <a:r>
              <a:rPr lang="en-NZ" sz="1700" dirty="0" smtClean="0">
                <a:solidFill>
                  <a:schemeClr val="tx1"/>
                </a:solidFill>
                <a:latin typeface="Trebuchet MS" panose="020B0603020202020204" pitchFamily="34" charset="0"/>
              </a:rPr>
              <a:t>never die.</a:t>
            </a:r>
            <a:br>
              <a:rPr lang="en-NZ" sz="1700" dirty="0" smtClean="0">
                <a:solidFill>
                  <a:schemeClr val="tx1"/>
                </a:solidFill>
                <a:latin typeface="Trebuchet MS" panose="020B0603020202020204" pitchFamily="34" charset="0"/>
              </a:rPr>
            </a:br>
            <a:r>
              <a:rPr lang="en-NZ" sz="1700" dirty="0" smtClean="0">
                <a:solidFill>
                  <a:schemeClr val="tx1"/>
                </a:solidFill>
                <a:latin typeface="Trebuchet MS" panose="020B0603020202020204" pitchFamily="34" charset="0"/>
              </a:rPr>
              <a:t>God’s </a:t>
            </a:r>
            <a:r>
              <a:rPr lang="en-NZ" sz="1700" dirty="0">
                <a:solidFill>
                  <a:schemeClr val="tx1"/>
                </a:solidFill>
                <a:latin typeface="Trebuchet MS" panose="020B0603020202020204" pitchFamily="34" charset="0"/>
              </a:rPr>
              <a:t>plan is that the souls of all people will come to heaven to be with God to share eternal happiness. </a:t>
            </a:r>
          </a:p>
        </p:txBody>
      </p:sp>
      <p:sp>
        <p:nvSpPr>
          <p:cNvPr id="35" name="Shape: Card 5R"/>
          <p:cNvSpPr/>
          <p:nvPr/>
        </p:nvSpPr>
        <p:spPr>
          <a:xfrm>
            <a:off x="4489633"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dirty="0">
                <a:solidFill>
                  <a:schemeClr val="tx1"/>
                </a:solidFill>
                <a:latin typeface="Trebuchet MS" panose="020B0603020202020204" pitchFamily="34" charset="0"/>
              </a:rPr>
              <a:t>By sacrificing his life Jesus </a:t>
            </a:r>
            <a:r>
              <a:rPr lang="en-NZ" sz="1700" dirty="0" smtClean="0">
                <a:solidFill>
                  <a:schemeClr val="tx1"/>
                </a:solidFill>
                <a:latin typeface="Trebuchet MS" panose="020B0603020202020204" pitchFamily="34" charset="0"/>
              </a:rPr>
              <a:t>restored</a:t>
            </a:r>
            <a:br>
              <a:rPr lang="en-NZ" sz="1700" dirty="0" smtClean="0">
                <a:solidFill>
                  <a:schemeClr val="tx1"/>
                </a:solidFill>
                <a:latin typeface="Trebuchet MS" panose="020B0603020202020204" pitchFamily="34" charset="0"/>
              </a:rPr>
            </a:br>
            <a:r>
              <a:rPr lang="en-NZ" sz="1700" dirty="0" smtClean="0">
                <a:solidFill>
                  <a:schemeClr val="tx1"/>
                </a:solidFill>
                <a:latin typeface="Trebuchet MS" panose="020B0603020202020204" pitchFamily="34" charset="0"/>
              </a:rPr>
              <a:t>God’s </a:t>
            </a:r>
            <a:r>
              <a:rPr lang="en-NZ" sz="1700" dirty="0">
                <a:solidFill>
                  <a:schemeClr val="tx1"/>
                </a:solidFill>
                <a:latin typeface="Trebuchet MS" panose="020B0603020202020204" pitchFamily="34" charset="0"/>
              </a:rPr>
              <a:t>plan </a:t>
            </a:r>
            <a:r>
              <a:rPr lang="en-NZ" sz="1700" dirty="0" smtClean="0">
                <a:solidFill>
                  <a:schemeClr val="tx1"/>
                </a:solidFill>
                <a:latin typeface="Trebuchet MS" panose="020B0603020202020204" pitchFamily="34" charset="0"/>
              </a:rPr>
              <a:t>and</a:t>
            </a:r>
            <a:br>
              <a:rPr lang="en-NZ" sz="1700" dirty="0" smtClean="0">
                <a:solidFill>
                  <a:schemeClr val="tx1"/>
                </a:solidFill>
                <a:latin typeface="Trebuchet MS" panose="020B0603020202020204" pitchFamily="34" charset="0"/>
              </a:rPr>
            </a:br>
            <a:r>
              <a:rPr lang="en-NZ" sz="1700" dirty="0" smtClean="0">
                <a:solidFill>
                  <a:schemeClr val="tx1"/>
                </a:solidFill>
                <a:latin typeface="Trebuchet MS" panose="020B0603020202020204" pitchFamily="34" charset="0"/>
              </a:rPr>
              <a:t>God’s relationship</a:t>
            </a:r>
          </a:p>
          <a:p>
            <a:pPr algn="ctr"/>
            <a:r>
              <a:rPr lang="en-NZ" sz="1700" dirty="0" smtClean="0">
                <a:solidFill>
                  <a:schemeClr val="tx1"/>
                </a:solidFill>
                <a:latin typeface="Trebuchet MS" panose="020B0603020202020204" pitchFamily="34" charset="0"/>
              </a:rPr>
              <a:t>with people.</a:t>
            </a:r>
            <a:br>
              <a:rPr lang="en-NZ" sz="1700" dirty="0" smtClean="0">
                <a:solidFill>
                  <a:schemeClr val="tx1"/>
                </a:solidFill>
                <a:latin typeface="Trebuchet MS" panose="020B0603020202020204" pitchFamily="34" charset="0"/>
              </a:rPr>
            </a:br>
            <a:r>
              <a:rPr lang="en-NZ" sz="1700" dirty="0" smtClean="0">
                <a:solidFill>
                  <a:schemeClr val="tx1"/>
                </a:solidFill>
                <a:latin typeface="Trebuchet MS" panose="020B0603020202020204" pitchFamily="34" charset="0"/>
              </a:rPr>
              <a:t>By </a:t>
            </a:r>
            <a:r>
              <a:rPr lang="en-NZ" sz="1700" dirty="0">
                <a:solidFill>
                  <a:schemeClr val="tx1"/>
                </a:solidFill>
                <a:latin typeface="Trebuchet MS" panose="020B0603020202020204" pitchFamily="34" charset="0"/>
              </a:rPr>
              <a:t>Jesus’ life and death all people were saved and became God’s favoured people again. This is why we call Jesus our Saviour</a:t>
            </a:r>
            <a:r>
              <a:rPr lang="en-NZ" sz="1700" dirty="0" smtClean="0">
                <a:solidFill>
                  <a:schemeClr val="tx1"/>
                </a:solidFill>
                <a:latin typeface="Trebuchet MS" panose="020B0603020202020204" pitchFamily="34" charset="0"/>
              </a:rPr>
              <a:t>.</a:t>
            </a:r>
            <a:endParaRPr lang="en-NZ" sz="1700" dirty="0">
              <a:solidFill>
                <a:schemeClr val="tx1"/>
              </a:solidFill>
              <a:latin typeface="Trebuchet MS" panose="020B0603020202020204" pitchFamily="34" charset="0"/>
            </a:endParaRPr>
          </a:p>
        </p:txBody>
      </p:sp>
      <p:sp>
        <p:nvSpPr>
          <p:cNvPr id="36" name="Shape: Card 6R"/>
          <p:cNvSpPr/>
          <p:nvPr/>
        </p:nvSpPr>
        <p:spPr>
          <a:xfrm>
            <a:off x="4489633"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1400" dirty="0">
                <a:solidFill>
                  <a:schemeClr val="tx1"/>
                </a:solidFill>
                <a:latin typeface="Trebuchet MS" panose="020B0603020202020204" pitchFamily="34" charset="0"/>
              </a:rPr>
              <a:t>God loved all of creation very much and did not want to be separated from any part of it </a:t>
            </a:r>
            <a:r>
              <a:rPr lang="en-NZ" sz="1400" dirty="0" smtClean="0">
                <a:solidFill>
                  <a:schemeClr val="tx1"/>
                </a:solidFill>
                <a:latin typeface="Trebuchet MS" panose="020B0603020202020204" pitchFamily="34" charset="0"/>
              </a:rPr>
              <a:t>especially the people.</a:t>
            </a:r>
            <a:br>
              <a:rPr lang="en-NZ" sz="1400" dirty="0" smtClean="0">
                <a:solidFill>
                  <a:schemeClr val="tx1"/>
                </a:solidFill>
                <a:latin typeface="Trebuchet MS" panose="020B0603020202020204" pitchFamily="34" charset="0"/>
              </a:rPr>
            </a:br>
            <a:r>
              <a:rPr lang="en-NZ" sz="1400" dirty="0" smtClean="0">
                <a:solidFill>
                  <a:schemeClr val="tx1"/>
                </a:solidFill>
                <a:latin typeface="Trebuchet MS" panose="020B0603020202020204" pitchFamily="34" charset="0"/>
              </a:rPr>
              <a:t>God </a:t>
            </a:r>
            <a:r>
              <a:rPr lang="en-NZ" sz="1400" dirty="0">
                <a:solidFill>
                  <a:schemeClr val="tx1"/>
                </a:solidFill>
                <a:latin typeface="Trebuchet MS" panose="020B0603020202020204" pitchFamily="34" charset="0"/>
              </a:rPr>
              <a:t>sent his son Jesus into the world to </a:t>
            </a:r>
            <a:r>
              <a:rPr lang="en-NZ" sz="1400" dirty="0" smtClean="0">
                <a:solidFill>
                  <a:schemeClr val="tx1"/>
                </a:solidFill>
                <a:latin typeface="Trebuchet MS" panose="020B0603020202020204" pitchFamily="34" charset="0"/>
              </a:rPr>
              <a:t>restore the relationship they </a:t>
            </a:r>
            <a:r>
              <a:rPr lang="en-NZ" sz="1400" dirty="0">
                <a:solidFill>
                  <a:schemeClr val="tx1"/>
                </a:solidFill>
                <a:latin typeface="Trebuchet MS" panose="020B0603020202020204" pitchFamily="34" charset="0"/>
              </a:rPr>
              <a:t>had </a:t>
            </a:r>
            <a:r>
              <a:rPr lang="en-NZ" sz="1400" dirty="0" smtClean="0">
                <a:solidFill>
                  <a:schemeClr val="tx1"/>
                </a:solidFill>
                <a:latin typeface="Trebuchet MS" panose="020B0603020202020204" pitchFamily="34" charset="0"/>
              </a:rPr>
              <a:t>broken.</a:t>
            </a:r>
          </a:p>
          <a:p>
            <a:pPr algn="ctr"/>
            <a:r>
              <a:rPr lang="en-NZ" sz="1400" dirty="0" smtClean="0">
                <a:solidFill>
                  <a:schemeClr val="tx1"/>
                </a:solidFill>
                <a:latin typeface="Trebuchet MS" panose="020B0603020202020204" pitchFamily="34" charset="0"/>
              </a:rPr>
              <a:t>Jesus </a:t>
            </a:r>
            <a:r>
              <a:rPr lang="en-NZ" sz="1400" dirty="0">
                <a:solidFill>
                  <a:schemeClr val="tx1"/>
                </a:solidFill>
                <a:latin typeface="Trebuchet MS" panose="020B0603020202020204" pitchFamily="34" charset="0"/>
              </a:rPr>
              <a:t>gave his life as a sacrifice to save people from the consequences of their actions that had brought pain, sin and </a:t>
            </a:r>
            <a:r>
              <a:rPr lang="en-NZ" sz="1400" dirty="0" smtClean="0">
                <a:solidFill>
                  <a:schemeClr val="tx1"/>
                </a:solidFill>
                <a:latin typeface="Trebuchet MS" panose="020B0603020202020204" pitchFamily="34" charset="0"/>
              </a:rPr>
              <a:t>death</a:t>
            </a:r>
            <a:br>
              <a:rPr lang="en-NZ" sz="1400" dirty="0" smtClean="0">
                <a:solidFill>
                  <a:schemeClr val="tx1"/>
                </a:solidFill>
                <a:latin typeface="Trebuchet MS" panose="020B0603020202020204" pitchFamily="34" charset="0"/>
              </a:rPr>
            </a:br>
            <a:r>
              <a:rPr lang="en-NZ" sz="1400" dirty="0" smtClean="0">
                <a:solidFill>
                  <a:schemeClr val="tx1"/>
                </a:solidFill>
                <a:latin typeface="Trebuchet MS" panose="020B0603020202020204" pitchFamily="34" charset="0"/>
              </a:rPr>
              <a:t>into </a:t>
            </a:r>
            <a:r>
              <a:rPr lang="en-NZ" sz="1400" dirty="0">
                <a:solidFill>
                  <a:schemeClr val="tx1"/>
                </a:solidFill>
                <a:latin typeface="Trebuchet MS" panose="020B0603020202020204" pitchFamily="34" charset="0"/>
              </a:rPr>
              <a:t>the world.</a:t>
            </a:r>
          </a:p>
        </p:txBody>
      </p:sp>
      <p:sp>
        <p:nvSpPr>
          <p:cNvPr id="37" name="Shape: Card 7R"/>
          <p:cNvSpPr/>
          <p:nvPr/>
        </p:nvSpPr>
        <p:spPr>
          <a:xfrm>
            <a:off x="4489633" y="985300"/>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500" dirty="0">
                <a:solidFill>
                  <a:schemeClr val="tx1"/>
                </a:solidFill>
                <a:latin typeface="Trebuchet MS" panose="020B0603020202020204" pitchFamily="34" charset="0"/>
              </a:rPr>
              <a:t>God’s plan was that people and all creation would live in perfect harmony with God and there would be no pain, no sin and no death.  But people used their free will to turn away for God and the plan was damaged. The story in the bible of Adam and Eve is a way of explaining how this might have happened</a:t>
            </a:r>
            <a:r>
              <a:rPr lang="en-NZ" sz="1500" dirty="0" smtClean="0">
                <a:solidFill>
                  <a:schemeClr val="tx1"/>
                </a:solidFill>
                <a:latin typeface="Trebuchet MS" panose="020B0603020202020204" pitchFamily="34" charset="0"/>
              </a:rPr>
              <a:t>.</a:t>
            </a:r>
            <a:endParaRPr lang="en-NZ" sz="1500" dirty="0">
              <a:solidFill>
                <a:schemeClr val="tx1"/>
              </a:solidFill>
              <a:latin typeface="Trebuchet MS" panose="020B0603020202020204" pitchFamily="34" charset="0"/>
            </a:endParaRPr>
          </a:p>
        </p:txBody>
      </p:sp>
      <p:sp>
        <p:nvSpPr>
          <p:cNvPr id="38" name="Shape: Card 8R"/>
          <p:cNvSpPr/>
          <p:nvPr/>
        </p:nvSpPr>
        <p:spPr>
          <a:xfrm>
            <a:off x="4485224" y="983507"/>
            <a:ext cx="2880320" cy="3600400"/>
          </a:xfrm>
          <a:prstGeom prst="roundRect">
            <a:avLst/>
          </a:prstGeom>
          <a:solidFill>
            <a:srgbClr val="4878F9"/>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latin typeface="Trebuchet MS" panose="020B0603020202020204" pitchFamily="34" charset="0"/>
              </a:rPr>
              <a:t>We expect Mary died before she was assumed by the power of God into heaven. Death is the natural process that ends all human </a:t>
            </a:r>
            <a:r>
              <a:rPr lang="en-NZ" sz="1600" dirty="0" smtClean="0">
                <a:solidFill>
                  <a:schemeClr val="tx1"/>
                </a:solidFill>
                <a:latin typeface="Trebuchet MS" panose="020B0603020202020204" pitchFamily="34" charset="0"/>
              </a:rPr>
              <a:t>life. Death </a:t>
            </a:r>
            <a:r>
              <a:rPr lang="en-NZ" sz="1600" dirty="0">
                <a:solidFill>
                  <a:schemeClr val="tx1"/>
                </a:solidFill>
                <a:latin typeface="Trebuchet MS" panose="020B0603020202020204" pitchFamily="34" charset="0"/>
              </a:rPr>
              <a:t>was not part of God’s plan but it came into the world because people turned away from God</a:t>
            </a:r>
            <a:r>
              <a:rPr lang="en-NZ" sz="1600" dirty="0" smtClean="0">
                <a:solidFill>
                  <a:schemeClr val="tx1"/>
                </a:solidFill>
                <a:latin typeface="Trebuchet MS" panose="020B0603020202020204" pitchFamily="34" charset="0"/>
              </a:rPr>
              <a:t>.</a:t>
            </a:r>
            <a:endParaRPr lang="en-NZ" sz="1600" dirty="0">
              <a:solidFill>
                <a:schemeClr val="tx1"/>
              </a:solidFill>
              <a:latin typeface="Trebuchet MS" panose="020B0603020202020204" pitchFamily="34" charset="0"/>
            </a:endParaRPr>
          </a:p>
        </p:txBody>
      </p:sp>
      <p:sp>
        <p:nvSpPr>
          <p:cNvPr id="41" name="Shape: Card 9R (top)"/>
          <p:cNvSpPr/>
          <p:nvPr/>
        </p:nvSpPr>
        <p:spPr>
          <a:xfrm>
            <a:off x="4493683" y="981714"/>
            <a:ext cx="2880320" cy="3600400"/>
          </a:xfrm>
          <a:prstGeom prst="roundRect">
            <a:avLst/>
          </a:prstGeom>
          <a:blipFill dpi="0" rotWithShape="1">
            <a:blip r:embed="rId5"/>
            <a:srcRect/>
            <a:stretch>
              <a:fillRect/>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sp>
        <p:nvSpPr>
          <p:cNvPr id="2" name="Title"/>
          <p:cNvSpPr>
            <a:spLocks noGrp="1"/>
          </p:cNvSpPr>
          <p:nvPr>
            <p:ph type="ctrTitle"/>
          </p:nvPr>
        </p:nvSpPr>
        <p:spPr>
          <a:xfrm>
            <a:off x="0" y="-31700"/>
            <a:ext cx="9144000" cy="900000"/>
          </a:xfrm>
        </p:spPr>
        <p:txBody>
          <a:bodyPr>
            <a:noAutofit/>
          </a:bodyPr>
          <a:lstStyle/>
          <a:p>
            <a:r>
              <a:rPr lang="en-US"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Some background information to increase our understanding of the importance of Mary’s Assumption as a feast</a:t>
            </a:r>
            <a:endParaRPr lang="en-GB"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27" name="Textbox: Tool instructions"/>
          <p:cNvSpPr txBox="1"/>
          <p:nvPr/>
        </p:nvSpPr>
        <p:spPr>
          <a:xfrm>
            <a:off x="3352762" y="4912668"/>
            <a:ext cx="2438488" cy="230832"/>
          </a:xfrm>
          <a:prstGeom prst="rect">
            <a:avLst/>
          </a:prstGeom>
          <a:noFill/>
        </p:spPr>
        <p:txBody>
          <a:bodyPr wrap="none" rtlCol="0">
            <a:spAutoFit/>
          </a:bodyPr>
          <a:lstStyle/>
          <a:p>
            <a:pPr algn="ctr"/>
            <a:r>
              <a:rPr lang="en-NZ" sz="900" dirty="0" smtClean="0">
                <a:latin typeface="Trebuchet MS" panose="020B0603020202020204" pitchFamily="34" charset="0"/>
                <a:ea typeface="Arial" pitchFamily="34" charset="-128"/>
                <a:cs typeface="Arial" panose="020B0604020202020204" pitchFamily="34" charset="0"/>
              </a:rPr>
              <a:t>Click </a:t>
            </a:r>
            <a:r>
              <a:rPr lang="en-NZ" sz="900" dirty="0">
                <a:latin typeface="Trebuchet MS" panose="020B0603020202020204" pitchFamily="34" charset="0"/>
                <a:ea typeface="Arial" pitchFamily="34" charset="-128"/>
                <a:cs typeface="Arial" panose="020B0604020202020204" pitchFamily="34" charset="0"/>
              </a:rPr>
              <a:t>on </a:t>
            </a:r>
            <a:r>
              <a:rPr lang="en-NZ" sz="900" dirty="0" smtClean="0">
                <a:latin typeface="Trebuchet MS" panose="020B0603020202020204" pitchFamily="34" charset="0"/>
                <a:ea typeface="Arial" pitchFamily="34" charset="-128"/>
                <a:cs typeface="Arial" panose="020B0604020202020204" pitchFamily="34" charset="0"/>
              </a:rPr>
              <a:t>the top right card to flip the page.</a:t>
            </a:r>
            <a:endParaRPr lang="en-GB" sz="900" dirty="0">
              <a:latin typeface="Trebuchet MS" panose="020B0603020202020204" pitchFamily="34" charset="0"/>
              <a:ea typeface="Arial"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4762657"/>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nextCondLst>
                <p:cond evt="onClick" delay="0">
                  <p:tgtEl>
                    <p:spTgt spid="41"/>
                  </p:tgtEl>
                </p:cond>
              </p:nextCondLst>
            </p:seq>
            <p:seq concurrent="1" nextAc="seek">
              <p:cTn id="11" restart="whenNotActive" fill="hold" evtFilter="cancelBubble" nodeType="interactiveSeq">
                <p:stCondLst>
                  <p:cond evt="onClick" delay="0">
                    <p:tgtEl>
                      <p:spTgt spid="3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nextCondLst>
                <p:cond evt="onClick" delay="0">
                  <p:tgtEl>
                    <p:spTgt spid="34"/>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with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withEffect">
                                  <p:stCondLst>
                                    <p:cond delay="0"/>
                                  </p:stCondLst>
                                  <p:childTnLst>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withEffect">
                                  <p:stCondLst>
                                    <p:cond delay="0"/>
                                  </p:stCondLst>
                                  <p:childTnLst>
                                    <p:animEffect transition="out" filter="fade">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nextCondLst>
                <p:cond evt="onClick" delay="0">
                  <p:tgtEl>
                    <p:spTgt spid="31"/>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2" nodeType="with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38"/>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33"/>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32"/>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31"/>
                                        </p:tgtEl>
                                        <p:attrNameLst>
                                          <p:attrName>style.visibility</p:attrName>
                                        </p:attrNameLst>
                                      </p:cBhvr>
                                      <p:to>
                                        <p:strVal val="visible"/>
                                      </p:to>
                                    </p:set>
                                  </p:childTnLst>
                                </p:cTn>
                              </p:par>
                              <p:par>
                                <p:cTn id="104" presetID="1" presetClass="exit" presetSubtype="0" fill="hold" grpId="1" nodeType="withEffect">
                                  <p:stCondLst>
                                    <p:cond delay="0"/>
                                  </p:stCondLst>
                                  <p:childTnLst>
                                    <p:set>
                                      <p:cBhvr>
                                        <p:cTn id="105" dur="1" fill="hold">
                                          <p:stCondLst>
                                            <p:cond delay="0"/>
                                          </p:stCondLst>
                                        </p:cTn>
                                        <p:tgtEl>
                                          <p:spTgt spid="16"/>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7"/>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20"/>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1"/>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0"/>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39"/>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40"/>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2" restart="whenNotActive" fill="hold" evtFilter="cancelBubble" nodeType="interactiveSeq">
                <p:stCondLst>
                  <p:cond evt="onClick" delay="0">
                    <p:tgtEl>
                      <p:spTgt spid="6"/>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38"/>
                                        </p:tgtEl>
                                        <p:attrNameLst>
                                          <p:attrName>style.visibility</p:attrName>
                                        </p:attrNameLst>
                                      </p:cBhvr>
                                      <p:to>
                                        <p:strVal val="visible"/>
                                      </p:to>
                                    </p:set>
                                  </p:childTnLst>
                                </p:cTn>
                              </p:par>
                              <p:par>
                                <p:cTn id="129" presetID="1" presetClass="entr" presetSubtype="0" fill="hold" grpId="2" nodeType="withEffect">
                                  <p:stCondLst>
                                    <p:cond delay="0"/>
                                  </p:stCondLst>
                                  <p:childTnLst>
                                    <p:set>
                                      <p:cBhvr>
                                        <p:cTn id="130" dur="1" fill="hold">
                                          <p:stCondLst>
                                            <p:cond delay="0"/>
                                          </p:stCondLst>
                                        </p:cTn>
                                        <p:tgtEl>
                                          <p:spTgt spid="37"/>
                                        </p:tgtEl>
                                        <p:attrNameLst>
                                          <p:attrName>style.visibility</p:attrName>
                                        </p:attrNameLst>
                                      </p:cBhvr>
                                      <p:to>
                                        <p:strVal val="visible"/>
                                      </p:to>
                                    </p:set>
                                  </p:childTnLst>
                                </p:cTn>
                              </p:par>
                              <p:par>
                                <p:cTn id="131" presetID="1" presetClass="entr" presetSubtype="0" fill="hold" grpId="2" nodeType="withEffect">
                                  <p:stCondLst>
                                    <p:cond delay="0"/>
                                  </p:stCondLst>
                                  <p:childTnLst>
                                    <p:set>
                                      <p:cBhvr>
                                        <p:cTn id="132" dur="1" fill="hold">
                                          <p:stCondLst>
                                            <p:cond delay="0"/>
                                          </p:stCondLst>
                                        </p:cTn>
                                        <p:tgtEl>
                                          <p:spTgt spid="36"/>
                                        </p:tgtEl>
                                        <p:attrNameLst>
                                          <p:attrName>style.visibility</p:attrName>
                                        </p:attrNameLst>
                                      </p:cBhvr>
                                      <p:to>
                                        <p:strVal val="visible"/>
                                      </p:to>
                                    </p:set>
                                  </p:childTnLst>
                                </p:cTn>
                              </p:par>
                              <p:par>
                                <p:cTn id="133" presetID="1" presetClass="entr" presetSubtype="0" fill="hold" grpId="2" nodeType="with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par>
                                <p:cTn id="135" presetID="1" presetClass="entr" presetSubtype="0" fill="hold" grpId="2" nodeType="withEffect">
                                  <p:stCondLst>
                                    <p:cond delay="0"/>
                                  </p:stCondLst>
                                  <p:childTnLst>
                                    <p:set>
                                      <p:cBhvr>
                                        <p:cTn id="136" dur="1" fill="hold">
                                          <p:stCondLst>
                                            <p:cond delay="0"/>
                                          </p:stCondLst>
                                        </p:cTn>
                                        <p:tgtEl>
                                          <p:spTgt spid="34"/>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33"/>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32"/>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31"/>
                                        </p:tgtEl>
                                        <p:attrNameLst>
                                          <p:attrName>style.visibility</p:attrName>
                                        </p:attrNameLst>
                                      </p:cBhvr>
                                      <p:to>
                                        <p:strVal val="visible"/>
                                      </p:to>
                                    </p:set>
                                  </p:childTnLst>
                                </p:cTn>
                              </p:par>
                              <p:par>
                                <p:cTn id="143" presetID="1" presetClass="exit" presetSubtype="0" fill="hold" grpId="2" nodeType="withEffect">
                                  <p:stCondLst>
                                    <p:cond delay="0"/>
                                  </p:stCondLst>
                                  <p:childTnLst>
                                    <p:set>
                                      <p:cBhvr>
                                        <p:cTn id="144" dur="1" fill="hold">
                                          <p:stCondLst>
                                            <p:cond delay="0"/>
                                          </p:stCondLst>
                                        </p:cTn>
                                        <p:tgtEl>
                                          <p:spTgt spid="16"/>
                                        </p:tgtEl>
                                        <p:attrNameLst>
                                          <p:attrName>style.visibility</p:attrName>
                                        </p:attrNameLst>
                                      </p:cBhvr>
                                      <p:to>
                                        <p:strVal val="hidden"/>
                                      </p:to>
                                    </p:set>
                                  </p:childTnLst>
                                </p:cTn>
                              </p:par>
                              <p:par>
                                <p:cTn id="145" presetID="1" presetClass="exit" presetSubtype="0" fill="hold" grpId="2" nodeType="withEffect">
                                  <p:stCondLst>
                                    <p:cond delay="0"/>
                                  </p:stCondLst>
                                  <p:childTnLst>
                                    <p:set>
                                      <p:cBhvr>
                                        <p:cTn id="146" dur="1" fill="hold">
                                          <p:stCondLst>
                                            <p:cond delay="0"/>
                                          </p:stCondLst>
                                        </p:cTn>
                                        <p:tgtEl>
                                          <p:spTgt spid="17"/>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20"/>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21"/>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29"/>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30"/>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39"/>
                                        </p:tgtEl>
                                        <p:attrNameLst>
                                          <p:attrName>style.visibility</p:attrName>
                                        </p:attrNameLst>
                                      </p:cBhvr>
                                      <p:to>
                                        <p:strVal val="hidden"/>
                                      </p:to>
                                    </p:set>
                                  </p:childTnLst>
                                </p:cTn>
                              </p:par>
                              <p:par>
                                <p:cTn id="157" presetID="1" presetClass="exit" presetSubtype="0" fill="hold" grpId="2" nodeType="withEffect">
                                  <p:stCondLst>
                                    <p:cond delay="0"/>
                                  </p:stCondLst>
                                  <p:childTnLst>
                                    <p:set>
                                      <p:cBhvr>
                                        <p:cTn id="158" dur="1" fill="hold">
                                          <p:stCondLst>
                                            <p:cond delay="0"/>
                                          </p:stCondLst>
                                        </p:cTn>
                                        <p:tgtEl>
                                          <p:spTgt spid="40"/>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2" grpId="0" animBg="1"/>
      <p:bldP spid="42" grpId="1" animBg="1"/>
      <p:bldP spid="42" grpId="2" animBg="1"/>
      <p:bldP spid="40" grpId="0" animBg="1"/>
      <p:bldP spid="40" grpId="1" animBg="1"/>
      <p:bldP spid="40" grpId="2" animBg="1"/>
      <p:bldP spid="39" grpId="0" animBg="1"/>
      <p:bldP spid="39" grpId="1" animBg="1"/>
      <p:bldP spid="39" grpId="2" animBg="1"/>
      <p:bldP spid="30" grpId="0" animBg="1"/>
      <p:bldP spid="30" grpId="1" animBg="1"/>
      <p:bldP spid="30" grpId="2" animBg="1"/>
      <p:bldP spid="29" grpId="0" animBg="1"/>
      <p:bldP spid="29" grpId="1" animBg="1"/>
      <p:bldP spid="29" grpId="2" animBg="1"/>
      <p:bldP spid="21" grpId="0" animBg="1"/>
      <p:bldP spid="21" grpId="1" animBg="1"/>
      <p:bldP spid="21" grpId="2" animBg="1"/>
      <p:bldP spid="20" grpId="0" animBg="1"/>
      <p:bldP spid="20" grpId="1" animBg="1"/>
      <p:bldP spid="20" grpId="2" animBg="1"/>
      <p:bldP spid="17" grpId="0" animBg="1"/>
      <p:bldP spid="17" grpId="1" animBg="1"/>
      <p:bldP spid="17" grpId="2" animBg="1"/>
      <p:bldP spid="16" grpId="0" animBg="1"/>
      <p:bldP spid="16" grpId="1" animBg="1"/>
      <p:bldP spid="16"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41" grpId="0" animBg="1"/>
      <p:bldP spid="41" grpId="1" animBg="1"/>
      <p:bldP spid="41"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Text Lines"/>
          <p:cNvSpPr txBox="1"/>
          <p:nvPr/>
        </p:nvSpPr>
        <p:spPr>
          <a:xfrm>
            <a:off x="178402" y="1159966"/>
            <a:ext cx="8715174" cy="3323987"/>
          </a:xfrm>
          <a:prstGeom prst="rect">
            <a:avLst/>
          </a:prstGeom>
          <a:noFill/>
        </p:spPr>
        <p:txBody>
          <a:bodyPr wrap="square" rtlCol="0">
            <a:spAutoFit/>
          </a:bodyPr>
          <a:lstStyle/>
          <a:p>
            <a:pPr>
              <a:spcAft>
                <a:spcPts val="1800"/>
              </a:spcAft>
            </a:pPr>
            <a:r>
              <a:rPr lang="en-NZ" sz="1500" dirty="0">
                <a:latin typeface="Trebuchet MS" panose="020B0603020202020204" pitchFamily="34" charset="0"/>
              </a:rPr>
              <a:t>Mary’s body and soul were taken to heaven at her Assumption, Mary already shares in the fullness of the new life promised to people through the resurrection of her son, Jesus</a:t>
            </a:r>
          </a:p>
          <a:p>
            <a:pPr>
              <a:spcAft>
                <a:spcPts val="1800"/>
              </a:spcAft>
            </a:pPr>
            <a:r>
              <a:rPr lang="en-NZ" sz="1500" dirty="0">
                <a:latin typeface="Trebuchet MS" panose="020B0603020202020204" pitchFamily="34" charset="0"/>
              </a:rPr>
              <a:t>Mary shares in Jesus’ resurrection through her </a:t>
            </a:r>
            <a:r>
              <a:rPr lang="en-NZ" sz="1500" dirty="0" smtClean="0">
                <a:latin typeface="Trebuchet MS" panose="020B0603020202020204" pitchFamily="34" charset="0"/>
              </a:rPr>
              <a:t>Assumption </a:t>
            </a:r>
            <a:r>
              <a:rPr lang="en-NZ" sz="1500" dirty="0">
                <a:latin typeface="Trebuchet MS" panose="020B0603020202020204" pitchFamily="34" charset="0"/>
              </a:rPr>
              <a:t>and this makes it possible for us to share in it also. What happened to Jesus through his resurrection has also happened to Mary</a:t>
            </a:r>
          </a:p>
          <a:p>
            <a:pPr>
              <a:spcAft>
                <a:spcPts val="1800"/>
              </a:spcAft>
            </a:pPr>
            <a:r>
              <a:rPr lang="en-NZ" sz="1500" dirty="0">
                <a:latin typeface="Trebuchet MS" panose="020B0603020202020204" pitchFamily="34" charset="0"/>
              </a:rPr>
              <a:t>the Church understands Mary’s Assumption as a feast that gives people great hope because it means that all people will share in the resurrection of their bodies and their souls</a:t>
            </a:r>
          </a:p>
          <a:p>
            <a:pPr>
              <a:spcAft>
                <a:spcPts val="1800"/>
              </a:spcAft>
            </a:pPr>
            <a:r>
              <a:rPr lang="en-NZ" sz="1500" dirty="0">
                <a:latin typeface="Trebuchet MS" panose="020B0603020202020204" pitchFamily="34" charset="0"/>
              </a:rPr>
              <a:t>the feast of the Assumption also celebrates the dignity of the body and soul of each person as gifts given by God to be respected not only during life but also after death </a:t>
            </a:r>
          </a:p>
          <a:p>
            <a:pPr>
              <a:spcAft>
                <a:spcPts val="1800"/>
              </a:spcAft>
            </a:pPr>
            <a:r>
              <a:rPr lang="en-NZ" sz="1500" dirty="0">
                <a:latin typeface="Trebuchet MS" panose="020B0603020202020204" pitchFamily="34" charset="0"/>
              </a:rPr>
              <a:t>Mary’s Assumption gives people hope and faith to believe that heaven is their final goal where they will share in the fullness of God’s </a:t>
            </a:r>
            <a:r>
              <a:rPr lang="en-NZ" sz="1500" dirty="0" err="1">
                <a:latin typeface="Trebuchet MS" panose="020B0603020202020204" pitchFamily="34" charset="0"/>
              </a:rPr>
              <a:t>tapu</a:t>
            </a:r>
            <a:r>
              <a:rPr lang="en-NZ" sz="1500" dirty="0">
                <a:latin typeface="Trebuchet MS" panose="020B0603020202020204" pitchFamily="34" charset="0"/>
              </a:rPr>
              <a:t> forever. </a:t>
            </a:r>
          </a:p>
        </p:txBody>
      </p:sp>
      <p:grpSp>
        <p:nvGrpSpPr>
          <p:cNvPr id="26" name="Shape: Slider"/>
          <p:cNvGrpSpPr/>
          <p:nvPr/>
        </p:nvGrpSpPr>
        <p:grpSpPr>
          <a:xfrm>
            <a:off x="2" y="1182012"/>
            <a:ext cx="9144000" cy="4430587"/>
            <a:chOff x="2" y="1182012"/>
            <a:chExt cx="9144000" cy="4430587"/>
          </a:xfrm>
        </p:grpSpPr>
        <p:sp>
          <p:nvSpPr>
            <p:cNvPr id="27" name="Slider: Image"/>
            <p:cNvSpPr/>
            <p:nvPr/>
          </p:nvSpPr>
          <p:spPr>
            <a:xfrm>
              <a:off x="2" y="1182012"/>
              <a:ext cx="9144000" cy="4430587"/>
            </a:xfrm>
            <a:prstGeom prst="rect">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28"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9" name="Shape: Sider Down 5"/>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hape: Sider Down 4"/>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hape: Sider Down 3"/>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hape: Sider Down 2"/>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hape: Sider Down 1"/>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p:cNvSpPr txBox="1">
            <a:spLocks/>
          </p:cNvSpPr>
          <p:nvPr/>
        </p:nvSpPr>
        <p:spPr>
          <a:xfrm>
            <a:off x="0" y="0"/>
            <a:ext cx="9144000" cy="900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36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Mary’s Assumption is such an important feast because …</a:t>
            </a:r>
            <a:endParaRPr lang="en-GB" sz="36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141161" y="4774168"/>
            <a:ext cx="2861681" cy="369332"/>
          </a:xfrm>
          <a:prstGeom prst="rect">
            <a:avLst/>
          </a:prstGeom>
          <a:noFill/>
        </p:spPr>
        <p:txBody>
          <a:bodyPr wrap="none" rtlCol="0">
            <a:spAutoFit/>
          </a:bodyPr>
          <a:lstStyle/>
          <a:p>
            <a:pPr algn="ctr"/>
            <a:r>
              <a:rPr lang="en-GB" sz="900" dirty="0" smtClean="0">
                <a:solidFill>
                  <a:schemeClr val="bg1"/>
                </a:solidFill>
                <a:latin typeface="Trebuchet MS" panose="020B0603020202020204" pitchFamily="34" charset="0"/>
                <a:ea typeface="Segoe UI" pitchFamily="34" charset="0"/>
                <a:cs typeface="Arial" pitchFamily="34" charset="0"/>
              </a:rPr>
              <a:t>Click the down-button to move the blind down.</a:t>
            </a:r>
          </a:p>
          <a:p>
            <a:pPr algn="ctr"/>
            <a:r>
              <a:rPr lang="en-GB" sz="900" dirty="0" smtClean="0">
                <a:solidFill>
                  <a:schemeClr val="bg1"/>
                </a:solidFill>
                <a:latin typeface="Trebuchet MS" panose="020B0603020202020204" pitchFamily="34" charset="0"/>
                <a:ea typeface="Segoe UI" pitchFamily="34" charset="0"/>
                <a:cs typeface="Arial" pitchFamily="34" charset="0"/>
              </a:rPr>
              <a:t>Click the Worksheet button to go to the worksheet.</a:t>
            </a:r>
            <a:endParaRPr lang="en-GB" sz="900" dirty="0">
              <a:solidFill>
                <a:schemeClr val="bg1"/>
              </a:solidFill>
              <a:latin typeface="Trebuchet MS" panose="020B0603020202020204" pitchFamily="34" charset="0"/>
              <a:ea typeface="Segoe UI" pitchFamily="34" charset="0"/>
              <a:cs typeface="Arial" pitchFamily="34" charset="0"/>
            </a:endParaRPr>
          </a:p>
        </p:txBody>
      </p:sp>
    </p:spTree>
    <p:extLst>
      <p:ext uri="{BB962C8B-B14F-4D97-AF65-F5344CB8AC3E}">
        <p14:creationId xmlns:p14="http://schemas.microsoft.com/office/powerpoint/2010/main" val="1596655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82716E-6 L 0.00017 0.13982 " pathEditMode="relative" rAng="0" ptsTypes="AA">
                                      <p:cBhvr>
                                        <p:cTn id="8" dur="2000" fill="hold"/>
                                        <p:tgtEl>
                                          <p:spTgt spid="26"/>
                                        </p:tgtEl>
                                        <p:attrNameLst>
                                          <p:attrName>ppt_x</p:attrName>
                                          <p:attrName>ppt_y</p:attrName>
                                        </p:attrNameLst>
                                      </p:cBhvr>
                                      <p:rCtr x="0" y="6975"/>
                                    </p:animMotion>
                                  </p:childTnLst>
                                </p:cTn>
                              </p:par>
                              <p:par>
                                <p:cTn id="9" presetID="42" presetClass="path" presetSubtype="0" accel="50000" decel="50000" fill="hold" grpId="1" nodeType="withEffect">
                                  <p:stCondLst>
                                    <p:cond delay="0"/>
                                  </p:stCondLst>
                                  <p:childTnLst>
                                    <p:animMotion origin="layout" path="M -2.77778E-7 0.00031 L -2.77778E-7 0.14877 " pathEditMode="relative" rAng="0" ptsTypes="AA">
                                      <p:cBhvr>
                                        <p:cTn id="10" dur="2000" fill="hold"/>
                                        <p:tgtEl>
                                          <p:spTgt spid="32"/>
                                        </p:tgtEl>
                                        <p:attrNameLst>
                                          <p:attrName>ppt_x</p:attrName>
                                          <p:attrName>ppt_y</p:attrName>
                                        </p:attrNameLst>
                                      </p:cBhvr>
                                      <p:rCtr x="0" y="7407"/>
                                    </p:animMotion>
                                  </p:childTnLst>
                                </p:cTn>
                              </p:par>
                              <p:par>
                                <p:cTn id="11" presetID="42" presetClass="path" presetSubtype="0" accel="50000" decel="50000" fill="hold" grpId="1" nodeType="withEffect">
                                  <p:stCondLst>
                                    <p:cond delay="0"/>
                                  </p:stCondLst>
                                  <p:childTnLst>
                                    <p:animMotion origin="layout" path="M -2.77778E-7 0.00031 L -2.77778E-7 0.14877 " pathEditMode="relative" rAng="0" ptsTypes="AA">
                                      <p:cBhvr>
                                        <p:cTn id="12" dur="2000" fill="hold"/>
                                        <p:tgtEl>
                                          <p:spTgt spid="31"/>
                                        </p:tgtEl>
                                        <p:attrNameLst>
                                          <p:attrName>ppt_x</p:attrName>
                                          <p:attrName>ppt_y</p:attrName>
                                        </p:attrNameLst>
                                      </p:cBhvr>
                                      <p:rCtr x="0" y="7407"/>
                                    </p:animMotion>
                                  </p:childTnLst>
                                </p:cTn>
                              </p:par>
                              <p:par>
                                <p:cTn id="13" presetID="42" presetClass="path" presetSubtype="0" accel="50000" decel="50000" fill="hold" grpId="1" nodeType="withEffect">
                                  <p:stCondLst>
                                    <p:cond delay="0"/>
                                  </p:stCondLst>
                                  <p:childTnLst>
                                    <p:animMotion origin="layout" path="M -2.77778E-7 0.00031 L -2.77778E-7 0.14877 " pathEditMode="relative" rAng="0" ptsTypes="AA">
                                      <p:cBhvr>
                                        <p:cTn id="14" dur="2000" fill="hold"/>
                                        <p:tgtEl>
                                          <p:spTgt spid="30"/>
                                        </p:tgtEl>
                                        <p:attrNameLst>
                                          <p:attrName>ppt_x</p:attrName>
                                          <p:attrName>ppt_y</p:attrName>
                                        </p:attrNameLst>
                                      </p:cBhvr>
                                      <p:rCtr x="0" y="7407"/>
                                    </p:animMotion>
                                  </p:childTnLst>
                                </p:cTn>
                              </p:par>
                              <p:par>
                                <p:cTn id="15" presetID="64" presetClass="path" presetSubtype="0" accel="50000" decel="50000" fill="hold" grpId="5" nodeType="withEffect">
                                  <p:stCondLst>
                                    <p:cond delay="0"/>
                                  </p:stCondLst>
                                  <p:childTnLst>
                                    <p:animMotion origin="layout" path="M -0.00035 0.00031 L -0.00035 0.14877 " pathEditMode="relative" rAng="0" ptsTypes="AA">
                                      <p:cBhvr>
                                        <p:cTn id="16" dur="2000" fill="hold"/>
                                        <p:tgtEl>
                                          <p:spTgt spid="29"/>
                                        </p:tgtEl>
                                        <p:attrNameLst>
                                          <p:attrName>ppt_x</p:attrName>
                                          <p:attrName>ppt_y</p:attrName>
                                        </p:attrNameLst>
                                      </p:cBhvr>
                                      <p:rCtr x="0" y="7407"/>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00017 0.13982 L 0.00017 0.24939 " pathEditMode="relative" rAng="0" ptsTypes="AA">
                                      <p:cBhvr>
                                        <p:cTn id="23" dur="2000" fill="hold"/>
                                        <p:tgtEl>
                                          <p:spTgt spid="26"/>
                                        </p:tgtEl>
                                        <p:attrNameLst>
                                          <p:attrName>ppt_x</p:attrName>
                                          <p:attrName>ppt_y</p:attrName>
                                        </p:attrNameLst>
                                      </p:cBhvr>
                                      <p:rCtr x="0" y="5463"/>
                                    </p:animMotion>
                                  </p:childTnLst>
                                </p:cTn>
                              </p:par>
                              <p:par>
                                <p:cTn id="24" presetID="42" presetClass="path" presetSubtype="0" accel="50000" decel="50000" fill="hold" grpId="2" nodeType="withEffect">
                                  <p:stCondLst>
                                    <p:cond delay="0"/>
                                  </p:stCondLst>
                                  <p:childTnLst>
                                    <p:animMotion origin="layout" path="M -2.77778E-7 0.14877 L -2.77778E-7 0.2679 " pathEditMode="relative" rAng="0" ptsTypes="AA">
                                      <p:cBhvr>
                                        <p:cTn id="25" dur="2000" fill="hold"/>
                                        <p:tgtEl>
                                          <p:spTgt spid="31"/>
                                        </p:tgtEl>
                                        <p:attrNameLst>
                                          <p:attrName>ppt_x</p:attrName>
                                          <p:attrName>ppt_y</p:attrName>
                                        </p:attrNameLst>
                                      </p:cBhvr>
                                      <p:rCtr x="0" y="5957"/>
                                    </p:animMotion>
                                  </p:childTnLst>
                                </p:cTn>
                              </p:par>
                              <p:par>
                                <p:cTn id="26" presetID="42" presetClass="path" presetSubtype="0" accel="50000" decel="50000" fill="hold" grpId="2" nodeType="withEffect">
                                  <p:stCondLst>
                                    <p:cond delay="0"/>
                                  </p:stCondLst>
                                  <p:childTnLst>
                                    <p:animMotion origin="layout" path="M -2.77778E-7 0.14877 L -2.77778E-7 0.26698 " pathEditMode="relative" rAng="0" ptsTypes="AA">
                                      <p:cBhvr>
                                        <p:cTn id="27" dur="2000" fill="hold"/>
                                        <p:tgtEl>
                                          <p:spTgt spid="30"/>
                                        </p:tgtEl>
                                        <p:attrNameLst>
                                          <p:attrName>ppt_x</p:attrName>
                                          <p:attrName>ppt_y</p:attrName>
                                        </p:attrNameLst>
                                      </p:cBhvr>
                                      <p:rCtr x="0" y="5895"/>
                                    </p:animMotion>
                                  </p:childTnLst>
                                </p:cTn>
                              </p:par>
                              <p:par>
                                <p:cTn id="28" presetID="42" presetClass="path" presetSubtype="0" accel="50000" decel="50000" fill="hold" grpId="6" nodeType="withEffect">
                                  <p:stCondLst>
                                    <p:cond delay="0"/>
                                  </p:stCondLst>
                                  <p:childTnLst>
                                    <p:animMotion origin="layout" path="M -0.00035 0.14877 L -0.00017 0.26729 " pathEditMode="relative" rAng="0" ptsTypes="AA">
                                      <p:cBhvr>
                                        <p:cTn id="29" dur="2000" fill="hold"/>
                                        <p:tgtEl>
                                          <p:spTgt spid="29"/>
                                        </p:tgtEl>
                                        <p:attrNameLst>
                                          <p:attrName>ppt_x</p:attrName>
                                          <p:attrName>ppt_y</p:attrName>
                                        </p:attrNameLst>
                                      </p:cBhvr>
                                      <p:rCtr x="0" y="5926"/>
                                    </p:animMotion>
                                  </p:childTnLst>
                                </p:cTn>
                              </p:par>
                            </p:childTnLst>
                          </p:cTn>
                        </p:par>
                      </p:childTnLst>
                    </p:cTn>
                  </p:par>
                </p:childTnLst>
              </p:cTn>
              <p:nextCondLst>
                <p:cond evt="onClick" delay="0">
                  <p:tgtEl>
                    <p:spTgt spid="32"/>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00017 0.24939 L 0.00017 0.3747 " pathEditMode="relative" rAng="0" ptsTypes="AA">
                                      <p:cBhvr>
                                        <p:cTn id="36" dur="2000" fill="hold"/>
                                        <p:tgtEl>
                                          <p:spTgt spid="26"/>
                                        </p:tgtEl>
                                        <p:attrNameLst>
                                          <p:attrName>ppt_x</p:attrName>
                                          <p:attrName>ppt_y</p:attrName>
                                        </p:attrNameLst>
                                      </p:cBhvr>
                                      <p:rCtr x="0" y="6265"/>
                                    </p:animMotion>
                                  </p:childTnLst>
                                </p:cTn>
                              </p:par>
                              <p:par>
                                <p:cTn id="37" presetID="42" presetClass="path" presetSubtype="0" accel="50000" decel="50000" fill="hold" grpId="3" nodeType="withEffect">
                                  <p:stCondLst>
                                    <p:cond delay="0"/>
                                  </p:stCondLst>
                                  <p:childTnLst>
                                    <p:animMotion origin="layout" path="M -2.77778E-7 0.2679 L 0.00035 0.38858 " pathEditMode="relative" rAng="0" ptsTypes="AA">
                                      <p:cBhvr>
                                        <p:cTn id="38" dur="2000" fill="hold"/>
                                        <p:tgtEl>
                                          <p:spTgt spid="30"/>
                                        </p:tgtEl>
                                        <p:attrNameLst>
                                          <p:attrName>ppt_x</p:attrName>
                                          <p:attrName>ppt_y</p:attrName>
                                        </p:attrNameLst>
                                      </p:cBhvr>
                                      <p:rCtr x="17" y="6019"/>
                                    </p:animMotion>
                                  </p:childTnLst>
                                </p:cTn>
                              </p:par>
                              <p:par>
                                <p:cTn id="39" presetID="42" presetClass="path" presetSubtype="0" accel="50000" decel="50000" fill="hold" grpId="7" nodeType="withEffect">
                                  <p:stCondLst>
                                    <p:cond delay="0"/>
                                  </p:stCondLst>
                                  <p:childTnLst>
                                    <p:animMotion origin="layout" path="M -0.00035 0.2679 L -2.77778E-7 0.38858 " pathEditMode="relative" rAng="0" ptsTypes="AA">
                                      <p:cBhvr>
                                        <p:cTn id="40" dur="2000" fill="hold"/>
                                        <p:tgtEl>
                                          <p:spTgt spid="29"/>
                                        </p:tgtEl>
                                        <p:attrNameLst>
                                          <p:attrName>ppt_x</p:attrName>
                                          <p:attrName>ppt_y</p:attrName>
                                        </p:attrNameLst>
                                      </p:cBhvr>
                                      <p:rCtr x="17" y="6019"/>
                                    </p:animMotion>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00017 0.3747 L 0.00017 0.50957 " pathEditMode="relative" rAng="0" ptsTypes="AA">
                                      <p:cBhvr>
                                        <p:cTn id="47" dur="2000" fill="hold"/>
                                        <p:tgtEl>
                                          <p:spTgt spid="26"/>
                                        </p:tgtEl>
                                        <p:attrNameLst>
                                          <p:attrName>ppt_x</p:attrName>
                                          <p:attrName>ppt_y</p:attrName>
                                        </p:attrNameLst>
                                      </p:cBhvr>
                                      <p:rCtr x="0" y="6728"/>
                                    </p:animMotion>
                                  </p:childTnLst>
                                </p:cTn>
                              </p:par>
                              <p:par>
                                <p:cTn id="48" presetID="42" presetClass="path" presetSubtype="0" accel="50000" decel="50000" fill="hold" grpId="8" nodeType="withEffect">
                                  <p:stCondLst>
                                    <p:cond delay="0"/>
                                  </p:stCondLst>
                                  <p:childTnLst>
                                    <p:animMotion origin="layout" path="M 0.00035 0.38858 L -0.00035 0.51266 " pathEditMode="relative" rAng="0" ptsTypes="AA">
                                      <p:cBhvr>
                                        <p:cTn id="49" dur="2000" fill="hold"/>
                                        <p:tgtEl>
                                          <p:spTgt spid="29"/>
                                        </p:tgtEl>
                                        <p:attrNameLst>
                                          <p:attrName>ppt_x</p:attrName>
                                          <p:attrName>ppt_y</p:attrName>
                                        </p:attrNameLst>
                                      </p:cBhvr>
                                      <p:rCtr x="-35" y="6173"/>
                                    </p:animMotion>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0017 0.50957 L 0.00017 0.6605 " pathEditMode="relative" rAng="0" ptsTypes="AA">
                                      <p:cBhvr>
                                        <p:cTn id="56" dur="2000" fill="hold"/>
                                        <p:tgtEl>
                                          <p:spTgt spid="26"/>
                                        </p:tgtEl>
                                        <p:attrNameLst>
                                          <p:attrName>ppt_x</p:attrName>
                                          <p:attrName>ppt_y</p:attrName>
                                        </p:attrNameLst>
                                      </p:cBhvr>
                                      <p:rCtr x="0" y="7531"/>
                                    </p:animMotion>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00017 0.6605 L 0 0.00062 " pathEditMode="relative" rAng="0" ptsTypes="AA">
                                      <p:cBhvr>
                                        <p:cTn id="61" dur="100" fill="hold"/>
                                        <p:tgtEl>
                                          <p:spTgt spid="26"/>
                                        </p:tgtEl>
                                        <p:attrNameLst>
                                          <p:attrName>ppt_x</p:attrName>
                                          <p:attrName>ppt_y</p:attrName>
                                        </p:attrNameLst>
                                      </p:cBhvr>
                                      <p:rCtr x="0" y="-32994"/>
                                    </p:animMotion>
                                  </p:childTnLst>
                                </p:cTn>
                              </p:par>
                              <p:par>
                                <p:cTn id="62" presetID="42" presetClass="path" presetSubtype="0" accel="50000" decel="50000" fill="hold" grpId="2" nodeType="withEffect">
                                  <p:stCondLst>
                                    <p:cond delay="0"/>
                                  </p:stCondLst>
                                  <p:childTnLst>
                                    <p:animMotion origin="layout" path="M -2.77778E-7 0.51266 L -2.77778E-7 0.00185 " pathEditMode="relative" rAng="0" ptsTypes="AA">
                                      <p:cBhvr>
                                        <p:cTn id="63" dur="100" fill="hold"/>
                                        <p:tgtEl>
                                          <p:spTgt spid="33"/>
                                        </p:tgtEl>
                                        <p:attrNameLst>
                                          <p:attrName>ppt_x</p:attrName>
                                          <p:attrName>ppt_y</p:attrName>
                                        </p:attrNameLst>
                                      </p:cBhvr>
                                      <p:rCtr x="0" y="-25556"/>
                                    </p:animMotion>
                                  </p:childTnLst>
                                </p:cTn>
                              </p:par>
                              <p:par>
                                <p:cTn id="64" presetID="42" presetClass="path" presetSubtype="0" accel="50000" decel="50000" fill="hold" grpId="3" nodeType="withEffect">
                                  <p:stCondLst>
                                    <p:cond delay="0"/>
                                  </p:stCondLst>
                                  <p:childTnLst>
                                    <p:animMotion origin="layout" path="M -2.77778E-7 0.51266 L -2.77778E-7 0.00031 " pathEditMode="relative" rAng="0" ptsTypes="AA">
                                      <p:cBhvr>
                                        <p:cTn id="65" dur="100" fill="hold"/>
                                        <p:tgtEl>
                                          <p:spTgt spid="32"/>
                                        </p:tgtEl>
                                        <p:attrNameLst>
                                          <p:attrName>ppt_x</p:attrName>
                                          <p:attrName>ppt_y</p:attrName>
                                        </p:attrNameLst>
                                      </p:cBhvr>
                                      <p:rCtr x="0" y="-25617"/>
                                    </p:animMotion>
                                  </p:childTnLst>
                                </p:cTn>
                              </p:par>
                              <p:par>
                                <p:cTn id="66" presetID="42" presetClass="path" presetSubtype="0" accel="50000" decel="50000" fill="hold" grpId="4" nodeType="withEffect">
                                  <p:stCondLst>
                                    <p:cond delay="0"/>
                                  </p:stCondLst>
                                  <p:childTnLst>
                                    <p:animMotion origin="layout" path="M -2.77778E-7 0.51266 L -2.77778E-7 -1.97531E-6 " pathEditMode="relative" rAng="0" ptsTypes="AA">
                                      <p:cBhvr>
                                        <p:cTn id="67" dur="100" fill="hold"/>
                                        <p:tgtEl>
                                          <p:spTgt spid="31"/>
                                        </p:tgtEl>
                                        <p:attrNameLst>
                                          <p:attrName>ppt_x</p:attrName>
                                          <p:attrName>ppt_y</p:attrName>
                                        </p:attrNameLst>
                                      </p:cBhvr>
                                      <p:rCtr x="0" y="-25648"/>
                                    </p:animMotion>
                                  </p:childTnLst>
                                </p:cTn>
                              </p:par>
                              <p:par>
                                <p:cTn id="68" presetID="42" presetClass="path" presetSubtype="0" accel="50000" decel="50000" fill="hold" grpId="5" nodeType="withEffect">
                                  <p:stCondLst>
                                    <p:cond delay="0"/>
                                  </p:stCondLst>
                                  <p:childTnLst>
                                    <p:animMotion origin="layout" path="M -2.77778E-7 0.51266 L -2.77778E-7 -1.97531E-6 " pathEditMode="relative" rAng="0" ptsTypes="AA">
                                      <p:cBhvr>
                                        <p:cTn id="69" dur="100" fill="hold"/>
                                        <p:tgtEl>
                                          <p:spTgt spid="30"/>
                                        </p:tgtEl>
                                        <p:attrNameLst>
                                          <p:attrName>ppt_x</p:attrName>
                                          <p:attrName>ppt_y</p:attrName>
                                        </p:attrNameLst>
                                      </p:cBhvr>
                                      <p:rCtr x="0" y="-25648"/>
                                    </p:animMotion>
                                  </p:childTnLst>
                                </p:cTn>
                              </p:par>
                              <p:par>
                                <p:cTn id="70" presetID="42" presetClass="path" presetSubtype="0" accel="50000" decel="50000" fill="hold" grpId="1" nodeType="withEffect">
                                  <p:stCondLst>
                                    <p:cond delay="0"/>
                                  </p:stCondLst>
                                  <p:childTnLst>
                                    <p:animMotion origin="layout" path="M -0.00035 0.51266 L -0.00035 -0.00031 " pathEditMode="relative" rAng="0" ptsTypes="AA">
                                      <p:cBhvr>
                                        <p:cTn id="71" dur="100" fill="hold"/>
                                        <p:tgtEl>
                                          <p:spTgt spid="29"/>
                                        </p:tgtEl>
                                        <p:attrNameLst>
                                          <p:attrName>ppt_x</p:attrName>
                                          <p:attrName>ppt_y</p:attrName>
                                        </p:attrNameLst>
                                      </p:cBhvr>
                                      <p:rCtr x="0" y="-25648"/>
                                    </p:animMotion>
                                  </p:childTnLst>
                                </p:cTn>
                              </p:par>
                              <p:par>
                                <p:cTn id="72" presetID="1" presetClass="entr" presetSubtype="0" fill="hold" grpId="1" nodeType="withEffect">
                                  <p:stCondLst>
                                    <p:cond delay="0"/>
                                  </p:stCondLst>
                                  <p:childTnLst>
                                    <p:set>
                                      <p:cBhvr>
                                        <p:cTn id="73" dur="1" fill="hold">
                                          <p:stCondLst>
                                            <p:cond delay="0"/>
                                          </p:stCondLst>
                                        </p:cTn>
                                        <p:tgtEl>
                                          <p:spTgt spid="33"/>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32"/>
                                        </p:tgtEl>
                                        <p:attrNameLst>
                                          <p:attrName>style.visibility</p:attrName>
                                        </p:attrNameLst>
                                      </p:cBhvr>
                                      <p:to>
                                        <p:strVal val="visible"/>
                                      </p:to>
                                    </p:set>
                                  </p:childTnLst>
                                </p:cTn>
                              </p:par>
                              <p:par>
                                <p:cTn id="76" presetID="1" presetClass="entr" presetSubtype="0" fill="hold" grpId="3"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par>
                                <p:cTn id="78" presetID="1" presetClass="entr" presetSubtype="0" fill="hold" grpId="4" nodeType="withEffect">
                                  <p:stCondLst>
                                    <p:cond delay="0"/>
                                  </p:stCondLst>
                                  <p:childTnLst>
                                    <p:set>
                                      <p:cBhvr>
                                        <p:cTn id="79" dur="1" fill="hold">
                                          <p:stCondLst>
                                            <p:cond delay="0"/>
                                          </p:stCondLst>
                                        </p:cTn>
                                        <p:tgtEl>
                                          <p:spTgt spid="30"/>
                                        </p:tgtEl>
                                        <p:attrNameLst>
                                          <p:attrName>style.visibility</p:attrName>
                                        </p:attrNameLst>
                                      </p:cBhvr>
                                      <p:to>
                                        <p:strVal val="visible"/>
                                      </p:to>
                                    </p:set>
                                  </p:childTnLst>
                                </p:cTn>
                              </p:par>
                              <p:par>
                                <p:cTn id="80" presetID="1" presetClass="entr" presetSubtype="0" fill="hold" grpId="4" nodeType="with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82" restart="whenNotActive" fill="hold" evtFilter="cancelBubble" nodeType="interactiveSeq">
                <p:stCondLst>
                  <p:cond evt="onClick" delay="0">
                    <p:tgtEl>
                      <p:spTgt spid="20"/>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0.00017 0.66049 L 0 0.00186 " pathEditMode="relative" rAng="0" ptsTypes="AA">
                                      <p:cBhvr>
                                        <p:cTn id="86" dur="100" fill="hold"/>
                                        <p:tgtEl>
                                          <p:spTgt spid="26"/>
                                        </p:tgtEl>
                                        <p:attrNameLst>
                                          <p:attrName>ppt_x</p:attrName>
                                          <p:attrName>ppt_y</p:attrName>
                                        </p:attrNameLst>
                                      </p:cBhvr>
                                      <p:rCtr x="0" y="-32994"/>
                                    </p:animMotion>
                                  </p:childTnLst>
                                </p:cTn>
                              </p:par>
                              <p:par>
                                <p:cTn id="87" presetID="42" presetClass="path" presetSubtype="0" accel="50000" decel="50000" fill="hold" grpId="3" nodeType="withEffect">
                                  <p:stCondLst>
                                    <p:cond delay="0"/>
                                  </p:stCondLst>
                                  <p:childTnLst>
                                    <p:animMotion origin="layout" path="M -2.77778E-7 0.51266 L -2.77778E-7 0.00093 " pathEditMode="relative" rAng="0" ptsTypes="AA">
                                      <p:cBhvr>
                                        <p:cTn id="88" dur="100" fill="hold"/>
                                        <p:tgtEl>
                                          <p:spTgt spid="33"/>
                                        </p:tgtEl>
                                        <p:attrNameLst>
                                          <p:attrName>ppt_x</p:attrName>
                                          <p:attrName>ppt_y</p:attrName>
                                        </p:attrNameLst>
                                      </p:cBhvr>
                                      <p:rCtr x="0" y="-25586"/>
                                    </p:animMotion>
                                  </p:childTnLst>
                                </p:cTn>
                              </p:par>
                              <p:par>
                                <p:cTn id="89" presetID="42" presetClass="path" presetSubtype="0" accel="50000" decel="50000" fill="hold" grpId="4" nodeType="withEffect">
                                  <p:stCondLst>
                                    <p:cond delay="0"/>
                                  </p:stCondLst>
                                  <p:childTnLst>
                                    <p:animMotion origin="layout" path="M -2.77778E-7 0.51266 L -0.00035 0.00062 " pathEditMode="relative" rAng="0" ptsTypes="AA">
                                      <p:cBhvr>
                                        <p:cTn id="90" dur="100" fill="hold"/>
                                        <p:tgtEl>
                                          <p:spTgt spid="32"/>
                                        </p:tgtEl>
                                        <p:attrNameLst>
                                          <p:attrName>ppt_x</p:attrName>
                                          <p:attrName>ppt_y</p:attrName>
                                        </p:attrNameLst>
                                      </p:cBhvr>
                                      <p:rCtr x="-17" y="-25617"/>
                                    </p:animMotion>
                                  </p:childTnLst>
                                </p:cTn>
                              </p:par>
                              <p:par>
                                <p:cTn id="91" presetID="42" presetClass="path" presetSubtype="0" accel="50000" decel="50000" fill="hold" grpId="5" nodeType="withEffect">
                                  <p:stCondLst>
                                    <p:cond delay="0"/>
                                  </p:stCondLst>
                                  <p:childTnLst>
                                    <p:animMotion origin="layout" path="M -2.77778E-7 0.51266 L -2.77778E-7 0.00093 " pathEditMode="relative" rAng="0" ptsTypes="AA">
                                      <p:cBhvr>
                                        <p:cTn id="92" dur="100" fill="hold"/>
                                        <p:tgtEl>
                                          <p:spTgt spid="31"/>
                                        </p:tgtEl>
                                        <p:attrNameLst>
                                          <p:attrName>ppt_x</p:attrName>
                                          <p:attrName>ppt_y</p:attrName>
                                        </p:attrNameLst>
                                      </p:cBhvr>
                                      <p:rCtr x="0" y="-25586"/>
                                    </p:animMotion>
                                  </p:childTnLst>
                                </p:cTn>
                              </p:par>
                              <p:par>
                                <p:cTn id="93" presetID="42" presetClass="path" presetSubtype="0" accel="50000" decel="50000" fill="hold" grpId="6" nodeType="withEffect">
                                  <p:stCondLst>
                                    <p:cond delay="0"/>
                                  </p:stCondLst>
                                  <p:childTnLst>
                                    <p:animMotion origin="layout" path="M -2.77778E-7 0.51266 L -0.00035 -0.00031 " pathEditMode="relative" rAng="0" ptsTypes="AA">
                                      <p:cBhvr>
                                        <p:cTn id="94" dur="100" fill="hold"/>
                                        <p:tgtEl>
                                          <p:spTgt spid="30"/>
                                        </p:tgtEl>
                                        <p:attrNameLst>
                                          <p:attrName>ppt_x</p:attrName>
                                          <p:attrName>ppt_y</p:attrName>
                                        </p:attrNameLst>
                                      </p:cBhvr>
                                      <p:rCtr x="-17" y="-25648"/>
                                    </p:animMotion>
                                  </p:childTnLst>
                                </p:cTn>
                              </p:par>
                              <p:par>
                                <p:cTn id="95" presetID="42" presetClass="path" presetSubtype="0" accel="50000" decel="50000" fill="hold" grpId="2" nodeType="withEffect">
                                  <p:stCondLst>
                                    <p:cond delay="0"/>
                                  </p:stCondLst>
                                  <p:childTnLst>
                                    <p:animMotion origin="layout" path="M -0.00035 0.51266 L -0.00035 -0.00031 " pathEditMode="relative" rAng="0" ptsTypes="AA">
                                      <p:cBhvr>
                                        <p:cTn id="96" dur="100" fill="hold"/>
                                        <p:tgtEl>
                                          <p:spTgt spid="29"/>
                                        </p:tgtEl>
                                        <p:attrNameLst>
                                          <p:attrName>ppt_x</p:attrName>
                                          <p:attrName>ppt_y</p:attrName>
                                        </p:attrNameLst>
                                      </p:cBhvr>
                                      <p:rCtr x="0" y="-25648"/>
                                    </p:animMotion>
                                  </p:childTnLst>
                                </p:cTn>
                              </p:par>
                              <p:par>
                                <p:cTn id="97" presetID="1" presetClass="entr" presetSubtype="0" fill="hold" grpId="4" nodeType="with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par>
                                <p:cTn id="99" presetID="1" presetClass="entr" presetSubtype="0" fill="hold" grpId="5"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grpId="6" nodeType="with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7" nodeType="with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par>
                                <p:cTn id="105" presetID="1" presetClass="entr" presetSubtype="0" fill="hold" grpId="3" nodeType="with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29" grpId="0" animBg="1"/>
      <p:bldP spid="29" grpId="1" animBg="1"/>
      <p:bldP spid="29" grpId="2" animBg="1"/>
      <p:bldP spid="29" grpId="3" animBg="1"/>
      <p:bldP spid="29" grpId="4" animBg="1"/>
      <p:bldP spid="29" grpId="5" animBg="1"/>
      <p:bldP spid="29" grpId="6" animBg="1"/>
      <p:bldP spid="29" grpId="7" animBg="1"/>
      <p:bldP spid="29" grpId="8" animBg="1"/>
      <p:bldP spid="30" grpId="0" animBg="1"/>
      <p:bldP spid="30" grpId="1" animBg="1"/>
      <p:bldP spid="30" grpId="2" animBg="1"/>
      <p:bldP spid="30" grpId="3" animBg="1"/>
      <p:bldP spid="30" grpId="4" animBg="1"/>
      <p:bldP spid="30" grpId="5" animBg="1"/>
      <p:bldP spid="30" grpId="6" animBg="1"/>
      <p:bldP spid="30" grpId="7" animBg="1"/>
      <p:bldP spid="31" grpId="0" animBg="1"/>
      <p:bldP spid="31" grpId="1" animBg="1"/>
      <p:bldP spid="31" grpId="2" animBg="1"/>
      <p:bldP spid="31" grpId="3" animBg="1"/>
      <p:bldP spid="31" grpId="4" animBg="1"/>
      <p:bldP spid="31" grpId="5" animBg="1"/>
      <p:bldP spid="31" grpId="6" animBg="1"/>
      <p:bldP spid="32" grpId="0" animBg="1"/>
      <p:bldP spid="32" grpId="1" animBg="1"/>
      <p:bldP spid="32" grpId="2" animBg="1"/>
      <p:bldP spid="32" grpId="3" animBg="1"/>
      <p:bldP spid="32" grpId="4" animBg="1"/>
      <p:bldP spid="32" grpId="5" animBg="1"/>
      <p:bldP spid="33" grpId="0" animBg="1"/>
      <p:bldP spid="33" grpId="1" animBg="1"/>
      <p:bldP spid="33" grpId="2" animBg="1"/>
      <p:bldP spid="33" grpId="3" animBg="1"/>
      <p:bldP spid="33"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9" name="A5"/>
          <p:cNvSpPr txBox="1"/>
          <p:nvPr/>
        </p:nvSpPr>
        <p:spPr>
          <a:xfrm>
            <a:off x="493160" y="4190727"/>
            <a:ext cx="8116018" cy="461665"/>
          </a:xfrm>
          <a:prstGeom prst="rect">
            <a:avLst/>
          </a:prstGeom>
          <a:noFill/>
        </p:spPr>
        <p:txBody>
          <a:bodyPr wrap="square" rtlCol="0">
            <a:spAutoFit/>
          </a:bodyPr>
          <a:lstStyle/>
          <a:p>
            <a:r>
              <a:rPr lang="en-NZ" sz="1200" dirty="0" smtClean="0">
                <a:latin typeface="Trebuchet MS" panose="020B0603020202020204" pitchFamily="34" charset="0"/>
              </a:rPr>
              <a:t>Mary’s Assumption gives people hope and faith to believe that heaven is their final goal where they will share in the fullness of God’s </a:t>
            </a:r>
            <a:r>
              <a:rPr lang="en-NZ" sz="1200" dirty="0" err="1" smtClean="0">
                <a:latin typeface="Trebuchet MS" panose="020B0603020202020204" pitchFamily="34" charset="0"/>
              </a:rPr>
              <a:t>tapu</a:t>
            </a:r>
            <a:r>
              <a:rPr lang="en-NZ" sz="1200" dirty="0" smtClean="0">
                <a:latin typeface="Trebuchet MS" panose="020B0603020202020204" pitchFamily="34" charset="0"/>
              </a:rPr>
              <a:t> forever. </a:t>
            </a:r>
            <a:endParaRPr lang="en-NZ" sz="1200" dirty="0">
              <a:latin typeface="Trebuchet MS" panose="020B0603020202020204" pitchFamily="34" charset="0"/>
            </a:endParaRPr>
          </a:p>
        </p:txBody>
      </p:sp>
      <p:sp>
        <p:nvSpPr>
          <p:cNvPr id="48" name="Q5"/>
          <p:cNvSpPr txBox="1"/>
          <p:nvPr/>
        </p:nvSpPr>
        <p:spPr>
          <a:xfrm>
            <a:off x="205484" y="3922403"/>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Q5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A5</a:t>
            </a:r>
            <a:endParaRPr lang="en-US" sz="1200" dirty="0">
              <a:latin typeface="Trebuchet MS" panose="020B0603020202020204" pitchFamily="34" charset="0"/>
            </a:endParaRPr>
          </a:p>
        </p:txBody>
      </p:sp>
      <p:sp>
        <p:nvSpPr>
          <p:cNvPr id="47" name="A4"/>
          <p:cNvSpPr txBox="1"/>
          <p:nvPr/>
        </p:nvSpPr>
        <p:spPr>
          <a:xfrm>
            <a:off x="493160" y="3485839"/>
            <a:ext cx="8116018" cy="461665"/>
          </a:xfrm>
          <a:prstGeom prst="rect">
            <a:avLst/>
          </a:prstGeom>
          <a:noFill/>
        </p:spPr>
        <p:txBody>
          <a:bodyPr wrap="square" rtlCol="0">
            <a:spAutoFit/>
          </a:bodyPr>
          <a:lstStyle/>
          <a:p>
            <a:r>
              <a:rPr lang="en-NZ" sz="1200" dirty="0">
                <a:latin typeface="Trebuchet MS" panose="020B0603020202020204" pitchFamily="34" charset="0"/>
              </a:rPr>
              <a:t>The feast of the Assumption also celebrates the dignity of the body and soul of each person as gifts given by God to be respected not only during life but also after death. </a:t>
            </a:r>
          </a:p>
        </p:txBody>
      </p:sp>
      <p:sp>
        <p:nvSpPr>
          <p:cNvPr id="46" name="Q4"/>
          <p:cNvSpPr txBox="1"/>
          <p:nvPr/>
        </p:nvSpPr>
        <p:spPr>
          <a:xfrm>
            <a:off x="205484" y="3216636"/>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Q4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A4</a:t>
            </a:r>
            <a:endParaRPr lang="en-US" sz="1200" dirty="0">
              <a:latin typeface="Trebuchet MS" panose="020B0603020202020204" pitchFamily="34" charset="0"/>
            </a:endParaRPr>
          </a:p>
        </p:txBody>
      </p:sp>
      <p:sp>
        <p:nvSpPr>
          <p:cNvPr id="45" name="A3"/>
          <p:cNvSpPr txBox="1"/>
          <p:nvPr/>
        </p:nvSpPr>
        <p:spPr>
          <a:xfrm>
            <a:off x="493160" y="2780952"/>
            <a:ext cx="8116018" cy="461665"/>
          </a:xfrm>
          <a:prstGeom prst="rect">
            <a:avLst/>
          </a:prstGeom>
          <a:noFill/>
        </p:spPr>
        <p:txBody>
          <a:bodyPr wrap="square" rtlCol="0">
            <a:spAutoFit/>
          </a:bodyPr>
          <a:lstStyle/>
          <a:p>
            <a:r>
              <a:rPr lang="en-NZ" sz="1200" dirty="0">
                <a:latin typeface="Trebuchet MS" panose="020B0603020202020204" pitchFamily="34" charset="0"/>
              </a:rPr>
              <a:t>The Church understands Mary’s Assumption offers Christians hope </a:t>
            </a:r>
            <a:r>
              <a:rPr lang="en-GB" sz="1200" dirty="0" err="1">
                <a:latin typeface="Trebuchet MS" panose="020B0603020202020204" pitchFamily="34" charset="0"/>
              </a:rPr>
              <a:t>tūmanako</a:t>
            </a:r>
            <a:r>
              <a:rPr lang="en-GB" sz="1200" dirty="0">
                <a:latin typeface="Trebuchet MS" panose="020B0603020202020204" pitchFamily="34" charset="0"/>
              </a:rPr>
              <a:t> </a:t>
            </a:r>
            <a:r>
              <a:rPr lang="en-NZ" sz="1200" dirty="0">
                <a:latin typeface="Trebuchet MS" panose="020B0603020202020204" pitchFamily="34" charset="0"/>
              </a:rPr>
              <a:t>that they too will be raised body and soul to enter the glory of heaven.</a:t>
            </a:r>
          </a:p>
        </p:txBody>
      </p:sp>
      <p:sp>
        <p:nvSpPr>
          <p:cNvPr id="44" name="Q3"/>
          <p:cNvSpPr txBox="1"/>
          <p:nvPr/>
        </p:nvSpPr>
        <p:spPr>
          <a:xfrm>
            <a:off x="205484" y="2510870"/>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Q3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A3</a:t>
            </a:r>
            <a:endParaRPr lang="en-US" sz="1200" dirty="0">
              <a:latin typeface="Trebuchet MS" panose="020B0603020202020204" pitchFamily="34" charset="0"/>
            </a:endParaRPr>
          </a:p>
        </p:txBody>
      </p:sp>
      <p:sp>
        <p:nvSpPr>
          <p:cNvPr id="43" name="A2"/>
          <p:cNvSpPr txBox="1"/>
          <p:nvPr/>
        </p:nvSpPr>
        <p:spPr>
          <a:xfrm>
            <a:off x="493160" y="2076065"/>
            <a:ext cx="8116018" cy="461665"/>
          </a:xfrm>
          <a:prstGeom prst="rect">
            <a:avLst/>
          </a:prstGeom>
          <a:noFill/>
        </p:spPr>
        <p:txBody>
          <a:bodyPr wrap="square" rtlCol="0">
            <a:spAutoFit/>
          </a:bodyPr>
          <a:lstStyle/>
          <a:p>
            <a:r>
              <a:rPr lang="en-NZ" sz="1200" dirty="0">
                <a:latin typeface="Trebuchet MS" panose="020B0603020202020204" pitchFamily="34" charset="0"/>
              </a:rPr>
              <a:t>Mary shares in </a:t>
            </a:r>
            <a:r>
              <a:rPr lang="en-NZ" sz="1200" dirty="0" smtClean="0">
                <a:latin typeface="Trebuchet MS" panose="020B0603020202020204" pitchFamily="34" charset="0"/>
              </a:rPr>
              <a:t>Jesus’ </a:t>
            </a:r>
            <a:r>
              <a:rPr lang="en-NZ" sz="1200" dirty="0">
                <a:latin typeface="Trebuchet MS" panose="020B0603020202020204" pitchFamily="34" charset="0"/>
              </a:rPr>
              <a:t>resurrection through her Assumption and this makes it possible for us to share in it </a:t>
            </a:r>
            <a:r>
              <a:rPr lang="en-NZ" sz="1200" dirty="0" smtClean="0">
                <a:latin typeface="Trebuchet MS" panose="020B0603020202020204" pitchFamily="34" charset="0"/>
              </a:rPr>
              <a:t>also.</a:t>
            </a:r>
            <a:br>
              <a:rPr lang="en-NZ" sz="1200" dirty="0" smtClean="0">
                <a:latin typeface="Trebuchet MS" panose="020B0603020202020204" pitchFamily="34" charset="0"/>
              </a:rPr>
            </a:br>
            <a:r>
              <a:rPr lang="en-NZ" sz="1200" dirty="0" smtClean="0">
                <a:latin typeface="Trebuchet MS" panose="020B0603020202020204" pitchFamily="34" charset="0"/>
              </a:rPr>
              <a:t>What </a:t>
            </a:r>
            <a:r>
              <a:rPr lang="en-NZ" sz="1200" dirty="0">
                <a:latin typeface="Trebuchet MS" panose="020B0603020202020204" pitchFamily="34" charset="0"/>
              </a:rPr>
              <a:t>happened to Jesus through his resurrection has also happened to Mary and will happen to us after our death. </a:t>
            </a:r>
          </a:p>
        </p:txBody>
      </p:sp>
      <p:sp>
        <p:nvSpPr>
          <p:cNvPr id="42" name="Q2"/>
          <p:cNvSpPr txBox="1"/>
          <p:nvPr/>
        </p:nvSpPr>
        <p:spPr>
          <a:xfrm>
            <a:off x="205484" y="1805104"/>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Q2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A2</a:t>
            </a:r>
            <a:endParaRPr lang="en-US" sz="1200" dirty="0">
              <a:latin typeface="Trebuchet MS" panose="020B0603020202020204" pitchFamily="34" charset="0"/>
            </a:endParaRPr>
          </a:p>
        </p:txBody>
      </p:sp>
      <p:sp>
        <p:nvSpPr>
          <p:cNvPr id="7" name="A1"/>
          <p:cNvSpPr txBox="1"/>
          <p:nvPr/>
        </p:nvSpPr>
        <p:spPr>
          <a:xfrm>
            <a:off x="493160" y="1371177"/>
            <a:ext cx="7967361" cy="461665"/>
          </a:xfrm>
          <a:prstGeom prst="rect">
            <a:avLst/>
          </a:prstGeom>
          <a:noFill/>
        </p:spPr>
        <p:txBody>
          <a:bodyPr wrap="square" rtlCol="0">
            <a:spAutoFit/>
          </a:bodyPr>
          <a:lstStyle/>
          <a:p>
            <a:r>
              <a:rPr lang="en-NZ" sz="1200" dirty="0">
                <a:latin typeface="Trebuchet MS" panose="020B0603020202020204" pitchFamily="34" charset="0"/>
              </a:rPr>
              <a:t>Because Mary’s body and soul were taken to heaven at her Assumption, Mary already shares in the fullness of the new life promised to people through the resurrection of her son, Jesus.</a:t>
            </a:r>
          </a:p>
        </p:txBody>
      </p:sp>
      <p:sp>
        <p:nvSpPr>
          <p:cNvPr id="3" name="Q1"/>
          <p:cNvSpPr txBox="1"/>
          <p:nvPr/>
        </p:nvSpPr>
        <p:spPr>
          <a:xfrm>
            <a:off x="205484" y="1099338"/>
            <a:ext cx="8496727" cy="538609"/>
          </a:xfrm>
          <a:prstGeom prst="rect">
            <a:avLst/>
          </a:prstGeom>
          <a:noFill/>
        </p:spPr>
        <p:txBody>
          <a:bodyPr wrap="square" rtlCol="0">
            <a:spAutoFit/>
          </a:bodyPr>
          <a:lstStyle/>
          <a:p>
            <a:pPr>
              <a:spcAft>
                <a:spcPts val="600"/>
              </a:spcAft>
            </a:pPr>
            <a:r>
              <a:rPr lang="en-US" sz="1200" dirty="0" smtClean="0">
                <a:latin typeface="Trebuchet MS" panose="020B0603020202020204" pitchFamily="34" charset="0"/>
              </a:rPr>
              <a:t>Q1 _____________________________________________________________________________________________________</a:t>
            </a:r>
          </a:p>
          <a:p>
            <a:pPr>
              <a:spcAft>
                <a:spcPts val="600"/>
              </a:spcAft>
            </a:pPr>
            <a:r>
              <a:rPr lang="en-US" sz="1200" dirty="0" smtClean="0">
                <a:latin typeface="Trebuchet MS" panose="020B0603020202020204" pitchFamily="34" charset="0"/>
              </a:rPr>
              <a:t>A1</a:t>
            </a:r>
            <a:endParaRPr lang="en-US" sz="1200" dirty="0">
              <a:latin typeface="Trebuchet MS" panose="020B0603020202020204" pitchFamily="34" charset="0"/>
            </a:endParaRPr>
          </a:p>
        </p:txBody>
      </p:sp>
      <p:sp>
        <p:nvSpPr>
          <p:cNvPr id="8" name="TextBox: Question"/>
          <p:cNvSpPr txBox="1"/>
          <p:nvPr/>
        </p:nvSpPr>
        <p:spPr>
          <a:xfrm>
            <a:off x="205484" y="760784"/>
            <a:ext cx="3284756" cy="338554"/>
          </a:xfrm>
          <a:prstGeom prst="rect">
            <a:avLst/>
          </a:prstGeom>
          <a:noFill/>
        </p:spPr>
        <p:txBody>
          <a:bodyPr wrap="square" rtlCol="0">
            <a:spAutoFit/>
          </a:bodyPr>
          <a:lstStyle/>
          <a:p>
            <a:r>
              <a:rPr lang="en-NZ" sz="1600" b="1" dirty="0">
                <a:latin typeface="Trebuchet MS" panose="020B0603020202020204" pitchFamily="34" charset="0"/>
              </a:rPr>
              <a:t>Write a question for the </a:t>
            </a:r>
            <a:r>
              <a:rPr lang="en-NZ" sz="1600" b="1" dirty="0" smtClean="0">
                <a:latin typeface="Trebuchet MS" panose="020B0603020202020204" pitchFamily="34" charset="0"/>
              </a:rPr>
              <a:t>answer</a:t>
            </a:r>
            <a:endParaRPr lang="en-NZ" sz="1600" dirty="0">
              <a:latin typeface="Trebuchet MS" panose="020B0603020202020204" pitchFamily="34" charset="0"/>
            </a:endParaRPr>
          </a:p>
        </p:txBody>
      </p:sp>
      <p:pic>
        <p:nvPicPr>
          <p:cNvPr id="9" name="Picture: Top right"/>
          <p:cNvPicPr>
            <a:picLocks noChangeAspect="1"/>
          </p:cNvPicPr>
          <p:nvPr/>
        </p:nvPicPr>
        <p:blipFill>
          <a:blip r:embed="rId4"/>
          <a:stretch>
            <a:fillRect/>
          </a:stretch>
        </p:blipFill>
        <p:spPr>
          <a:xfrm>
            <a:off x="7378839" y="414134"/>
            <a:ext cx="1621161" cy="789885"/>
          </a:xfrm>
          <a:prstGeom prst="rect">
            <a:avLst/>
          </a:prstGeom>
        </p:spPr>
      </p:pic>
      <p:sp>
        <p:nvSpPr>
          <p:cNvPr id="2" name="Title"/>
          <p:cNvSpPr>
            <a:spLocks noGrp="1"/>
          </p:cNvSpPr>
          <p:nvPr>
            <p:ph type="ctrTitle"/>
          </p:nvPr>
        </p:nvSpPr>
        <p:spPr>
          <a:xfrm>
            <a:off x="0" y="-7685"/>
            <a:ext cx="9144000" cy="800219"/>
          </a:xfrm>
        </p:spPr>
        <p:txBody>
          <a:bodyPr>
            <a:spAutoFit/>
          </a:bodyPr>
          <a:lstStyle/>
          <a:p>
            <a:r>
              <a:rPr lang="en-US"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Through her Assumption into heaven Mary </a:t>
            </a:r>
            <a:r>
              <a:rPr lang="en-US" sz="2300" b="1" dirty="0" smtClean="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shares</a:t>
            </a:r>
            <a:br>
              <a:rPr lang="en-US" sz="2300" b="1" dirty="0" smtClean="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br>
            <a:r>
              <a:rPr lang="en-US" sz="2300" b="1" dirty="0" smtClean="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in </a:t>
            </a:r>
            <a:r>
              <a:rPr lang="en-US"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rPr>
              <a:t>the resurrection of her son</a:t>
            </a:r>
            <a:endParaRPr lang="en-GB" sz="2300" b="1" dirty="0">
              <a:ln w="10160">
                <a:noFill/>
                <a:prstDash val="solid"/>
              </a:ln>
              <a:solidFill>
                <a:srgbClr val="1F3C7D"/>
              </a:solidFill>
              <a:effectLst>
                <a:outerShdw blurRad="25400" dist="50800" dir="2700000" algn="tl" rotWithShape="0">
                  <a:schemeClr val="tx2">
                    <a:lumMod val="40000"/>
                    <a:lumOff val="60000"/>
                    <a:alpha val="51000"/>
                  </a:schemeClr>
                </a:outerShdw>
              </a:effectLst>
              <a:latin typeface="Trebuchet MS" panose="020B0603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Tool instructions"/>
          <p:cNvSpPr txBox="1"/>
          <p:nvPr/>
        </p:nvSpPr>
        <p:spPr>
          <a:xfrm>
            <a:off x="3167618" y="4912668"/>
            <a:ext cx="2808782" cy="230832"/>
          </a:xfrm>
          <a:prstGeom prst="rect">
            <a:avLst/>
          </a:prstGeom>
          <a:noFill/>
        </p:spPr>
        <p:txBody>
          <a:bodyPr wrap="none" rtlCol="0">
            <a:spAutoFit/>
          </a:bodyPr>
          <a:lstStyle/>
          <a:p>
            <a:pPr algn="ctr"/>
            <a:r>
              <a:rPr lang="en-GB" sz="900" dirty="0" smtClean="0">
                <a:latin typeface="Trebuchet MS" panose="020B0603020202020204" pitchFamily="34" charset="0"/>
                <a:ea typeface="Segoe UI" pitchFamily="34" charset="0"/>
                <a:cs typeface="Arial" pitchFamily="34" charset="0"/>
              </a:rPr>
              <a:t>Click the worksheet button to go to the worksheet</a:t>
            </a:r>
            <a:endParaRPr lang="en-GB" sz="900" dirty="0">
              <a:latin typeface="Trebuchet MS" panose="020B0603020202020204" pitchFamily="34" charset="0"/>
              <a:ea typeface="Segoe UI" pitchFamily="34" charset="0"/>
              <a:cs typeface="Arial" pitchFamily="34" charset="0"/>
            </a:endParaRPr>
          </a:p>
        </p:txBody>
      </p:sp>
      <p:sp>
        <p:nvSpPr>
          <p:cNvPr id="25"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9132647"/>
      </p:ext>
    </p:extLst>
  </p:cSld>
  <p:clrMapOvr>
    <a:masterClrMapping/>
  </p:clrMapOvr>
  <p:transition spd="med" advClick="0">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7761</TotalTime>
  <Words>3602</Words>
  <Application>Microsoft Office PowerPoint</Application>
  <PresentationFormat>On-screen Show (16:9)</PresentationFormat>
  <Paragraphs>391</Paragraphs>
  <Slides>19</Slides>
  <Notes>19</Notes>
  <HiddenSlides>5</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Segoe UI</vt:lpstr>
      <vt:lpstr>Trebuchet MS</vt:lpstr>
      <vt:lpstr>Wingdings</vt:lpstr>
      <vt:lpstr>Custom Design</vt:lpstr>
      <vt:lpstr>The Feast of the Assumption</vt:lpstr>
      <vt:lpstr>Learning Intentions</vt:lpstr>
      <vt:lpstr>What do we know already about Mary’s Assumption into heaven?</vt:lpstr>
      <vt:lpstr>What does the Assumption of Mary mean?</vt:lpstr>
      <vt:lpstr>PowerPoint Presentation</vt:lpstr>
      <vt:lpstr>What Mary’s Assumption means for us?</vt:lpstr>
      <vt:lpstr>Some background information to increase our understanding of the importance of Mary’s Assumption as a feast</vt:lpstr>
      <vt:lpstr>PowerPoint Presentation</vt:lpstr>
      <vt:lpstr>Through her Assumption into heaven Mary shares in the resurrection of her son</vt:lpstr>
      <vt:lpstr>PowerPoint Presentation</vt:lpstr>
      <vt:lpstr>PowerPoint Presentation</vt:lpstr>
      <vt:lpstr>Important Events in Mary’s Life </vt:lpstr>
      <vt:lpstr>Check up</vt:lpstr>
      <vt:lpstr>Time for Reflection</vt:lpstr>
      <vt:lpstr>What do we know already about Mary’s Assumption into heaven?</vt:lpstr>
      <vt:lpstr>Through her Assumption into heaven Mary shares in the resurrection of her son</vt:lpstr>
      <vt:lpstr>Important Events in Mary’s Life </vt:lpstr>
      <vt:lpstr>Check up</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395</cp:revision>
  <dcterms:created xsi:type="dcterms:W3CDTF">2016-10-02T19:59:59Z</dcterms:created>
  <dcterms:modified xsi:type="dcterms:W3CDTF">2017-07-25T03:28:59Z</dcterms:modified>
</cp:coreProperties>
</file>