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6.jpg" ContentType="image/pn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4"/>
  </p:notesMasterIdLst>
  <p:sldIdLst>
    <p:sldId id="256" r:id="rId3"/>
    <p:sldId id="257" r:id="rId4"/>
    <p:sldId id="258" r:id="rId5"/>
    <p:sldId id="259" r:id="rId6"/>
    <p:sldId id="260" r:id="rId7"/>
    <p:sldId id="261" r:id="rId8"/>
    <p:sldId id="262" r:id="rId9"/>
    <p:sldId id="263" r:id="rId10"/>
    <p:sldId id="264" r:id="rId11"/>
    <p:sldId id="265"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3953" autoAdjust="0"/>
  </p:normalViewPr>
  <p:slideViewPr>
    <p:cSldViewPr snapToGrid="0">
      <p:cViewPr varScale="1">
        <p:scale>
          <a:sx n="70" d="100"/>
          <a:sy n="70" d="100"/>
        </p:scale>
        <p:origin x="207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CBD554-76B4-4A1F-9419-5DE5D62BCA33}" type="datetimeFigureOut">
              <a:rPr lang="en-NZ" smtClean="0"/>
              <a:t>27/03/2018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D1FB4B-7EBF-44CA-82CC-82F574AF8F20}" type="slidenum">
              <a:rPr lang="en-NZ" smtClean="0"/>
              <a:t>‹#›</a:t>
            </a:fld>
            <a:endParaRPr lang="en-NZ"/>
          </a:p>
        </p:txBody>
      </p:sp>
    </p:spTree>
    <p:extLst>
      <p:ext uri="{BB962C8B-B14F-4D97-AF65-F5344CB8AC3E}">
        <p14:creationId xmlns:p14="http://schemas.microsoft.com/office/powerpoint/2010/main" val="3802965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dgadn9EXMd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Jesus showed himself to his friends after he had risen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how Jesus showed himself to his friends after he had risen from the tomb.</a:t>
            </a:r>
            <a:endParaRPr lang="en-NZ" dirty="0"/>
          </a:p>
        </p:txBody>
      </p:sp>
      <p:sp>
        <p:nvSpPr>
          <p:cNvPr id="4" name="Slide Number Placeholder 3"/>
          <p:cNvSpPr>
            <a:spLocks noGrp="1"/>
          </p:cNvSpPr>
          <p:nvPr>
            <p:ph type="sldNum" sz="quarter" idx="10"/>
          </p:nvPr>
        </p:nvSpPr>
        <p:spPr/>
        <p:txBody>
          <a:bodyPr/>
          <a:lstStyle/>
          <a:p>
            <a:fld id="{4ED1FB4B-7EBF-44CA-82CC-82F574AF8F20}" type="slidenum">
              <a:rPr lang="en-NZ" smtClean="0"/>
              <a:t>1</a:t>
            </a:fld>
            <a:endParaRPr lang="en-NZ"/>
          </a:p>
        </p:txBody>
      </p:sp>
    </p:spTree>
    <p:extLst>
      <p:ext uri="{BB962C8B-B14F-4D97-AF65-F5344CB8AC3E}">
        <p14:creationId xmlns:p14="http://schemas.microsoft.com/office/powerpoint/2010/main" val="429628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Time for Reflection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smtClean="0">
                <a:solidFill>
                  <a:schemeClr val="tx1"/>
                </a:solidFill>
                <a:effectLst/>
                <a:latin typeface="+mn-lt"/>
                <a:ea typeface="+mn-ea"/>
                <a:cs typeface="+mn-cs"/>
              </a:rPr>
              <a:t>remember the greeting Jesus gave his friends to help them feel better. Think about what they could do to help people feel better when they are anxious. Share the greeting </a:t>
            </a:r>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BC7307-C75B-4E1C-8C7C-A56290F192CB}"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944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Can you name the people Jesus showed himself to after his Resurrection and say where they met?</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Look at the pictures and name the people and where they are. Click the pictures to check your answers.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Luke 24:36-43 – see text in Teacher’s book or bible.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Discuss the story and talk about how the disciples felt when Jesus showed himself to them – frightened, surprised, pleased. How would you have felt if you had been there?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Make enough copies for each child to complete the worksheet ‘Jesus Showed Himself to His Friends’ (Teacher’s book, p.39) and add it to their RE Learning Journal.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Worksheet – Jesus Showed Himself to His Friends – refer to slide after Time for Reflection.</a:t>
            </a:r>
            <a:endParaRPr lang="en-NZ" dirty="0"/>
          </a:p>
        </p:txBody>
      </p:sp>
      <p:sp>
        <p:nvSpPr>
          <p:cNvPr id="4" name="Slide Number Placeholder 3"/>
          <p:cNvSpPr>
            <a:spLocks noGrp="1"/>
          </p:cNvSpPr>
          <p:nvPr>
            <p:ph type="sldNum" sz="quarter" idx="10"/>
          </p:nvPr>
        </p:nvSpPr>
        <p:spPr/>
        <p:txBody>
          <a:bodyPr/>
          <a:lstStyle/>
          <a:p>
            <a:fld id="{4ED1FB4B-7EBF-44CA-82CC-82F574AF8F20}" type="slidenum">
              <a:rPr lang="en-NZ" smtClean="0"/>
              <a:t>11</a:t>
            </a:fld>
            <a:endParaRPr lang="en-NZ"/>
          </a:p>
        </p:txBody>
      </p:sp>
    </p:spTree>
    <p:extLst>
      <p:ext uri="{BB962C8B-B14F-4D97-AF65-F5344CB8AC3E}">
        <p14:creationId xmlns:p14="http://schemas.microsoft.com/office/powerpoint/2010/main" val="3695061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Outcomes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Look at the image and talk about why Jesus is all in white – this was to show he had risen and he looked different in his resurrected body. Notice this in the images on the other slides.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Resurrection and after Easter stories during class prayer so children can become familiar with them. </a:t>
            </a:r>
            <a:r>
              <a:rPr lang="en-NZ" sz="1200" kern="1200" dirty="0" smtClean="0">
                <a:solidFill>
                  <a:schemeClr val="tx1"/>
                </a:solidFill>
                <a:effectLst/>
                <a:latin typeface="+mn-lt"/>
                <a:ea typeface="+mn-ea"/>
                <a:cs typeface="+mn-cs"/>
              </a:rPr>
              <a:t>Collect some simple props and costumes children can use to create their own Easter story through drama. Have a selection of articles suitable for an Easter prayer focus and let them set up a new one each day. Remember to add ‘Alleluia, Alleluia’ to prayer during the 50 days of the Easter season. Have poems, books and bibles with a simple text of the Easter story that children can read to each other. Ask teachers from other classes to let your class visit to share their learning together. If possible take the children to the church to see the Paschal Candle and the bright joyful yellow and white flowers, candles and altar cloths. Children can pick up a lot about the feast and season of Easter from exploring their local church. Make children aware that this is the greatest feast in the Liturgical Year and it is the event and belief that our faith is based on. Be mindful that this is one of children’s early experiences to learn about the meaning of Easter. You are their spiritual guide and faith witness for your children so this is a good week to let them see how important celebrating Easter is for you and them together.</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D1FB4B-7EBF-44CA-82CC-82F574AF8F20}" type="slidenum">
              <a:rPr lang="en-NZ" smtClean="0"/>
              <a:t>2</a:t>
            </a:fld>
            <a:endParaRPr lang="en-NZ"/>
          </a:p>
        </p:txBody>
      </p:sp>
    </p:spTree>
    <p:extLst>
      <p:ext uri="{BB962C8B-B14F-4D97-AF65-F5344CB8AC3E}">
        <p14:creationId xmlns:p14="http://schemas.microsoft.com/office/powerpoint/2010/main" val="1461053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What happened when Jesus rose from the dead</a:t>
            </a:r>
            <a:br>
              <a:rPr lang="en-GB" sz="1200" b="1" kern="1200" dirty="0" smtClean="0">
                <a:solidFill>
                  <a:schemeClr val="tx1"/>
                </a:solidFill>
                <a:effectLst/>
                <a:latin typeface="+mn-lt"/>
                <a:ea typeface="+mn-ea"/>
                <a:cs typeface="+mn-cs"/>
              </a:rPr>
            </a:br>
            <a:r>
              <a:rPr lang="en-GB" sz="1200" b="0" kern="1200" dirty="0" smtClean="0">
                <a:solidFill>
                  <a:schemeClr val="tx1"/>
                </a:solidFill>
                <a:effectLst/>
                <a:latin typeface="+mn-lt"/>
                <a:ea typeface="+mn-ea"/>
                <a:cs typeface="+mn-cs"/>
              </a:rPr>
              <a:t>R</a:t>
            </a:r>
            <a:r>
              <a:rPr lang="en-GB" sz="1200" kern="1200" dirty="0" smtClean="0">
                <a:solidFill>
                  <a:schemeClr val="tx1"/>
                </a:solidFill>
                <a:effectLst/>
                <a:latin typeface="+mn-lt"/>
                <a:ea typeface="+mn-ea"/>
                <a:cs typeface="+mn-cs"/>
              </a:rPr>
              <a:t>ead each blind revealed sentence and talk about what it means and encourage the children to ask questions. Explain that a tomb is a bit like a cave where, in Jesus’ time, they used to put people when they died.</a:t>
            </a:r>
            <a:endParaRPr lang="en-NZ" sz="1200" kern="1200" dirty="0" smtClean="0">
              <a:solidFill>
                <a:schemeClr val="tx1"/>
              </a:solidFill>
              <a:effectLst/>
              <a:latin typeface="+mn-lt"/>
              <a:ea typeface="+mn-ea"/>
              <a:cs typeface="+mn-cs"/>
            </a:endParaRPr>
          </a:p>
          <a:p>
            <a:r>
              <a:rPr lang="en-NZ" sz="1200" b="0" kern="1200" dirty="0" smtClean="0">
                <a:solidFill>
                  <a:schemeClr val="tx1"/>
                </a:solidFill>
                <a:effectLst/>
                <a:latin typeface="+mn-lt"/>
                <a:ea typeface="+mn-ea"/>
                <a:cs typeface="+mn-cs"/>
              </a:rPr>
              <a:t>Watch the animated clip</a:t>
            </a:r>
            <a:endParaRPr lang="en-NZ" sz="1200" b="1"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3"/>
              </a:rPr>
              <a:t>https://www.youtube.com/watch?v=dgadn9EXMdk</a:t>
            </a:r>
            <a:endParaRPr lang="en-NZ" sz="1200" kern="1200" dirty="0" smtClean="0">
              <a:solidFill>
                <a:schemeClr val="tx1"/>
              </a:solidFill>
              <a:effectLst/>
              <a:latin typeface="+mn-lt"/>
              <a:ea typeface="+mn-ea"/>
              <a:cs typeface="+mn-cs"/>
            </a:endParaRPr>
          </a:p>
          <a:p>
            <a:r>
              <a:rPr lang="en-NZ" sz="1200" b="0" kern="1200" dirty="0" smtClean="0">
                <a:solidFill>
                  <a:schemeClr val="tx1"/>
                </a:solidFill>
                <a:effectLst/>
                <a:latin typeface="+mn-lt"/>
                <a:ea typeface="+mn-ea"/>
                <a:cs typeface="+mn-cs"/>
              </a:rPr>
              <a:t>Resurrection of Jesus (5:21 minutes)</a:t>
            </a:r>
            <a:endParaRPr lang="en-NZ"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Talk about the clip and ask children to share somethings they learned from it.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 may like to show it again as there is a lot in it. Explain that the first part is about what led up to the Resurrection of Jesus. Ask children for their responses.</a:t>
            </a:r>
            <a:endParaRPr lang="en-NZ" dirty="0"/>
          </a:p>
        </p:txBody>
      </p:sp>
      <p:sp>
        <p:nvSpPr>
          <p:cNvPr id="4" name="Slide Number Placeholder 3"/>
          <p:cNvSpPr>
            <a:spLocks noGrp="1"/>
          </p:cNvSpPr>
          <p:nvPr>
            <p:ph type="sldNum" sz="quarter" idx="10"/>
          </p:nvPr>
        </p:nvSpPr>
        <p:spPr/>
        <p:txBody>
          <a:bodyPr/>
          <a:lstStyle/>
          <a:p>
            <a:fld id="{4ED1FB4B-7EBF-44CA-82CC-82F574AF8F20}" type="slidenum">
              <a:rPr lang="en-NZ" smtClean="0"/>
              <a:t>3</a:t>
            </a:fld>
            <a:endParaRPr lang="en-NZ"/>
          </a:p>
        </p:txBody>
      </p:sp>
    </p:spTree>
    <p:extLst>
      <p:ext uri="{BB962C8B-B14F-4D97-AF65-F5344CB8AC3E}">
        <p14:creationId xmlns:p14="http://schemas.microsoft.com/office/powerpoint/2010/main" val="4070400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Who did Jesus show himself to after his Resurrection?</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ANSWERS 1) C, 2) E, 3) A, 4) B, 5) D</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Read the first part of the sentences together and then choose from the </a:t>
            </a:r>
            <a:r>
              <a:rPr lang="en-GB" sz="1200" b="1" kern="1200" dirty="0" smtClean="0">
                <a:solidFill>
                  <a:schemeClr val="tx1"/>
                </a:solidFill>
                <a:effectLst/>
                <a:latin typeface="+mn-lt"/>
                <a:ea typeface="+mn-ea"/>
                <a:cs typeface="+mn-cs"/>
              </a:rPr>
              <a:t>A </a:t>
            </a:r>
            <a:r>
              <a:rPr lang="en-GB" sz="1200" kern="1200" dirty="0" smtClean="0">
                <a:solidFill>
                  <a:schemeClr val="tx1"/>
                </a:solidFill>
                <a:effectLst/>
                <a:latin typeface="+mn-lt"/>
                <a:ea typeface="+mn-ea"/>
                <a:cs typeface="+mn-cs"/>
              </a:rPr>
              <a:t>to </a:t>
            </a:r>
            <a:r>
              <a:rPr lang="en-GB" sz="1200" b="1" kern="1200" dirty="0" smtClean="0">
                <a:solidFill>
                  <a:schemeClr val="tx1"/>
                </a:solidFill>
                <a:effectLst/>
                <a:latin typeface="+mn-lt"/>
                <a:ea typeface="+mn-ea"/>
                <a:cs typeface="+mn-cs"/>
              </a:rPr>
              <a:t>E</a:t>
            </a:r>
            <a:r>
              <a:rPr lang="en-GB" sz="1200" kern="1200" dirty="0" smtClean="0">
                <a:solidFill>
                  <a:schemeClr val="tx1"/>
                </a:solidFill>
                <a:effectLst/>
                <a:latin typeface="+mn-lt"/>
                <a:ea typeface="+mn-ea"/>
                <a:cs typeface="+mn-cs"/>
              </a:rPr>
              <a:t> list to complete the sentences correctly. Read them over and talk about who his friends were and try to remember their names.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Use the floater tool to check.</a:t>
            </a:r>
            <a:endParaRPr lang="en-NZ" dirty="0"/>
          </a:p>
        </p:txBody>
      </p:sp>
      <p:sp>
        <p:nvSpPr>
          <p:cNvPr id="4" name="Slide Number Placeholder 3"/>
          <p:cNvSpPr>
            <a:spLocks noGrp="1"/>
          </p:cNvSpPr>
          <p:nvPr>
            <p:ph type="sldNum" sz="quarter" idx="10"/>
          </p:nvPr>
        </p:nvSpPr>
        <p:spPr/>
        <p:txBody>
          <a:bodyPr/>
          <a:lstStyle/>
          <a:p>
            <a:fld id="{4ED1FB4B-7EBF-44CA-82CC-82F574AF8F20}" type="slidenum">
              <a:rPr lang="en-NZ" smtClean="0"/>
              <a:t>4</a:t>
            </a:fld>
            <a:endParaRPr lang="en-NZ"/>
          </a:p>
        </p:txBody>
      </p:sp>
    </p:spTree>
    <p:extLst>
      <p:ext uri="{BB962C8B-B14F-4D97-AF65-F5344CB8AC3E}">
        <p14:creationId xmlns:p14="http://schemas.microsoft.com/office/powerpoint/2010/main" val="2882356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Can you name the people Jesus showed himself to after his Resurrection and say where they met?</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Look at the pictures and name the people and where they are. Click the pictures to check your answers.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Luke 24:36-43 – see text in Teacher’s book or bible.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Discuss the story and talk about how the disciples felt when Jesus showed himself to them – frightened, surprised, pleased. How would you have felt if you had been there?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Make enough copies for each child to complete the worksheet ‘Jesus Showed Himself to His Friends’ (Teacher’s book, p.39) and add it to their RE Learning Journal. </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Make a copy of the worksheet for all children to complete and add to their RE Learning Journal. Talk about what is happening in the picture and read what Jesus is saying. Colour the picture.</a:t>
            </a:r>
            <a:r>
              <a:rPr lang="en-NZ" sz="1200" b="1" kern="1200" dirty="0" smtClean="0">
                <a:solidFill>
                  <a:schemeClr val="tx1"/>
                </a:solidFill>
                <a:effectLst/>
                <a:latin typeface="+mn-lt"/>
                <a:ea typeface="+mn-ea"/>
                <a:cs typeface="+mn-cs"/>
              </a:rPr>
              <a:t> </a:t>
            </a:r>
            <a:endParaRPr lang="en-NZ" dirty="0"/>
          </a:p>
        </p:txBody>
      </p:sp>
      <p:sp>
        <p:nvSpPr>
          <p:cNvPr id="4" name="Slide Number Placeholder 3"/>
          <p:cNvSpPr>
            <a:spLocks noGrp="1"/>
          </p:cNvSpPr>
          <p:nvPr>
            <p:ph type="sldNum" sz="quarter" idx="10"/>
          </p:nvPr>
        </p:nvSpPr>
        <p:spPr/>
        <p:txBody>
          <a:bodyPr/>
          <a:lstStyle/>
          <a:p>
            <a:fld id="{4ED1FB4B-7EBF-44CA-82CC-82F574AF8F20}" type="slidenum">
              <a:rPr lang="en-NZ" smtClean="0"/>
              <a:t>5</a:t>
            </a:fld>
            <a:endParaRPr lang="en-NZ"/>
          </a:p>
        </p:txBody>
      </p:sp>
    </p:spTree>
    <p:extLst>
      <p:ext uri="{BB962C8B-B14F-4D97-AF65-F5344CB8AC3E}">
        <p14:creationId xmlns:p14="http://schemas.microsoft.com/office/powerpoint/2010/main" val="270600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Why do you think Jesus showed himself to his friends after his Resurrection?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Sing using the MP3 ‘Jesus Lives’ and ‘</a:t>
            </a:r>
            <a:r>
              <a:rPr lang="en-GB" sz="1200" kern="1200" dirty="0" err="1" smtClean="0">
                <a:solidFill>
                  <a:schemeClr val="tx1"/>
                </a:solidFill>
                <a:effectLst/>
                <a:latin typeface="+mn-lt"/>
                <a:ea typeface="+mn-ea"/>
                <a:cs typeface="+mn-cs"/>
              </a:rPr>
              <a:t>Kua</a:t>
            </a:r>
            <a:r>
              <a:rPr lang="en-GB" sz="1200" kern="1200" dirty="0" smtClean="0">
                <a:solidFill>
                  <a:schemeClr val="tx1"/>
                </a:solidFill>
                <a:effectLst/>
                <a:latin typeface="+mn-lt"/>
                <a:ea typeface="+mn-ea"/>
                <a:cs typeface="+mn-cs"/>
              </a:rPr>
              <a:t> mate a </a:t>
            </a:r>
            <a:r>
              <a:rPr lang="en-GB" sz="1200" kern="1200" dirty="0" err="1" smtClean="0">
                <a:solidFill>
                  <a:schemeClr val="tx1"/>
                </a:solidFill>
                <a:effectLst/>
                <a:latin typeface="+mn-lt"/>
                <a:ea typeface="+mn-ea"/>
                <a:cs typeface="+mn-cs"/>
              </a:rPr>
              <a:t>Hehu</a:t>
            </a:r>
            <a:r>
              <a:rPr lang="en-GB" sz="1200" kern="1200" dirty="0" smtClean="0">
                <a:solidFill>
                  <a:schemeClr val="tx1"/>
                </a:solidFill>
                <a:effectLst/>
                <a:latin typeface="+mn-lt"/>
                <a:ea typeface="+mn-ea"/>
                <a:cs typeface="+mn-cs"/>
              </a:rPr>
              <a: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each item and encourage children to make a comment or ask a question about it. Explain to children that the disciples were frightened because that saw what the soldiers did to Jesus and because they were his friends they thought it might happen to them too. Jesus was their leader and they missed him when he died.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can create an art work of Jesus with his friends after the Resurrection to share with their family. They could make sure Jesus stands out and name the friends. Refer to Sharing our Learning Slide 12, R3.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D1FB4B-7EBF-44CA-82CC-82F574AF8F20}" type="slidenum">
              <a:rPr lang="en-NZ" smtClean="0"/>
              <a:t>6</a:t>
            </a:fld>
            <a:endParaRPr lang="en-NZ"/>
          </a:p>
        </p:txBody>
      </p:sp>
    </p:spTree>
    <p:extLst>
      <p:ext uri="{BB962C8B-B14F-4D97-AF65-F5344CB8AC3E}">
        <p14:creationId xmlns:p14="http://schemas.microsoft.com/office/powerpoint/2010/main" val="3909168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How did the Disciples recognise it was Jesus?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each post it note and talk about what it means. Introduce Jesus’ greeting of peace at prayer time and at the end of the day as the children leave. It is important that they learn to share this by looking at people’s eyes as they say the words clearly and shake their hand respectfully. Include the greeting in languages from other cultures in your class as well – ask parents to provide you with text.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Experiences 5&amp;6.</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Note that if the Māori greeting is given to a group say </a:t>
            </a:r>
            <a:r>
              <a:rPr lang="en-GB" sz="1200" u="sng" kern="1200" dirty="0" err="1" smtClean="0">
                <a:solidFill>
                  <a:schemeClr val="tx1"/>
                </a:solidFill>
                <a:effectLst/>
                <a:latin typeface="+mn-lt"/>
                <a:ea typeface="+mn-ea"/>
                <a:cs typeface="+mn-cs"/>
              </a:rPr>
              <a:t>koutou</a:t>
            </a:r>
            <a:r>
              <a:rPr lang="en-GB" sz="1200" kern="1200" dirty="0" smtClean="0">
                <a:solidFill>
                  <a:schemeClr val="tx1"/>
                </a:solidFill>
                <a:effectLst/>
                <a:latin typeface="+mn-lt"/>
                <a:ea typeface="+mn-ea"/>
                <a:cs typeface="+mn-cs"/>
              </a:rPr>
              <a:t> not </a:t>
            </a:r>
            <a:r>
              <a:rPr lang="en-GB" sz="1200" kern="1200" dirty="0" err="1" smtClean="0">
                <a:solidFill>
                  <a:schemeClr val="tx1"/>
                </a:solidFill>
                <a:effectLst/>
                <a:latin typeface="+mn-lt"/>
                <a:ea typeface="+mn-ea"/>
                <a:cs typeface="+mn-cs"/>
              </a:rPr>
              <a:t>koe</a:t>
            </a:r>
            <a:r>
              <a:rPr lang="en-GB" sz="1200"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it-IT" sz="1200" u="sng" kern="1200" dirty="0" err="1" smtClean="0">
                <a:solidFill>
                  <a:schemeClr val="tx1"/>
                </a:solidFill>
                <a:effectLst/>
                <a:latin typeface="+mn-lt"/>
                <a:ea typeface="+mn-ea"/>
                <a:cs typeface="+mn-cs"/>
              </a:rPr>
              <a:t>Māori</a:t>
            </a:r>
            <a:r>
              <a:rPr lang="it-IT" sz="1200" kern="1200" dirty="0" smtClean="0">
                <a:solidFill>
                  <a:schemeClr val="tx1"/>
                </a:solidFill>
                <a:effectLst/>
                <a:latin typeface="+mn-lt"/>
                <a:ea typeface="+mn-ea"/>
                <a:cs typeface="+mn-cs"/>
              </a:rPr>
              <a:t> - </a:t>
            </a:r>
            <a:r>
              <a:rPr lang="it-IT" sz="1200" kern="1200" dirty="0" err="1" smtClean="0">
                <a:solidFill>
                  <a:schemeClr val="tx1"/>
                </a:solidFill>
                <a:effectLst/>
                <a:latin typeface="+mn-lt"/>
                <a:ea typeface="+mn-ea"/>
                <a:cs typeface="+mn-cs"/>
              </a:rPr>
              <a:t>Kia</a:t>
            </a:r>
            <a:r>
              <a:rPr lang="it-IT" sz="1200" kern="1200" dirty="0" smtClean="0">
                <a:solidFill>
                  <a:schemeClr val="tx1"/>
                </a:solidFill>
                <a:effectLst/>
                <a:latin typeface="+mn-lt"/>
                <a:ea typeface="+mn-ea"/>
                <a:cs typeface="+mn-cs"/>
              </a:rPr>
              <a:t> tau te </a:t>
            </a:r>
            <a:r>
              <a:rPr lang="it-IT" sz="1200" kern="1200" dirty="0" err="1" smtClean="0">
                <a:solidFill>
                  <a:schemeClr val="tx1"/>
                </a:solidFill>
                <a:effectLst/>
                <a:latin typeface="+mn-lt"/>
                <a:ea typeface="+mn-ea"/>
                <a:cs typeface="+mn-cs"/>
              </a:rPr>
              <a:t>rangimarie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ki</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koe</a:t>
            </a:r>
            <a:endParaRPr lang="en-NZ" sz="1200" kern="1200" dirty="0" smtClean="0">
              <a:solidFill>
                <a:schemeClr val="tx1"/>
              </a:solidFill>
              <a:effectLst/>
              <a:latin typeface="+mn-lt"/>
              <a:ea typeface="+mn-ea"/>
              <a:cs typeface="+mn-cs"/>
            </a:endParaRPr>
          </a:p>
          <a:p>
            <a:r>
              <a:rPr lang="it-IT" sz="1200" u="sng" kern="1200" dirty="0" err="1" smtClean="0">
                <a:solidFill>
                  <a:schemeClr val="tx1"/>
                </a:solidFill>
                <a:effectLst/>
                <a:latin typeface="+mn-lt"/>
                <a:ea typeface="+mn-ea"/>
                <a:cs typeface="+mn-cs"/>
              </a:rPr>
              <a:t>Samoan</a:t>
            </a:r>
            <a:r>
              <a:rPr lang="it-IT" sz="1200" kern="1200" dirty="0" smtClean="0">
                <a:solidFill>
                  <a:schemeClr val="tx1"/>
                </a:solidFill>
                <a:effectLst/>
                <a:latin typeface="+mn-lt"/>
                <a:ea typeface="+mn-ea"/>
                <a:cs typeface="+mn-cs"/>
              </a:rPr>
              <a:t> – La </a:t>
            </a:r>
            <a:r>
              <a:rPr lang="it-IT" sz="1200" kern="1200" dirty="0" err="1" smtClean="0">
                <a:solidFill>
                  <a:schemeClr val="tx1"/>
                </a:solidFill>
                <a:effectLst/>
                <a:latin typeface="+mn-lt"/>
                <a:ea typeface="+mn-ea"/>
                <a:cs typeface="+mn-cs"/>
              </a:rPr>
              <a:t>tumau</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pea</a:t>
            </a:r>
            <a:r>
              <a:rPr lang="it-IT" sz="1200" kern="1200" dirty="0" smtClean="0">
                <a:solidFill>
                  <a:schemeClr val="tx1"/>
                </a:solidFill>
                <a:effectLst/>
                <a:latin typeface="+mn-lt"/>
                <a:ea typeface="+mn-ea"/>
                <a:cs typeface="+mn-cs"/>
              </a:rPr>
              <a:t> le </a:t>
            </a:r>
            <a:r>
              <a:rPr lang="it-IT" sz="1200" kern="1200" dirty="0" err="1" smtClean="0">
                <a:solidFill>
                  <a:schemeClr val="tx1"/>
                </a:solidFill>
                <a:effectLst/>
                <a:latin typeface="+mn-lt"/>
                <a:ea typeface="+mn-ea"/>
                <a:cs typeface="+mn-cs"/>
              </a:rPr>
              <a:t>filemu</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ia</a:t>
            </a:r>
            <a:r>
              <a:rPr lang="it-IT" sz="1200" kern="1200" dirty="0" smtClean="0">
                <a:solidFill>
                  <a:schemeClr val="tx1"/>
                </a:solidFill>
                <a:effectLst/>
                <a:latin typeface="+mn-lt"/>
                <a:ea typeface="+mn-ea"/>
                <a:cs typeface="+mn-cs"/>
              </a:rPr>
              <a:t> te </a:t>
            </a:r>
            <a:r>
              <a:rPr lang="it-IT" sz="1200" kern="1200" dirty="0" err="1" smtClean="0">
                <a:solidFill>
                  <a:schemeClr val="tx1"/>
                </a:solidFill>
                <a:effectLst/>
                <a:latin typeface="+mn-lt"/>
                <a:ea typeface="+mn-ea"/>
                <a:cs typeface="+mn-cs"/>
              </a:rPr>
              <a:t>Oe</a:t>
            </a:r>
            <a:endParaRPr lang="en-NZ"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rPr>
              <a:t>Tagalog (</a:t>
            </a:r>
            <a:r>
              <a:rPr lang="en-GB" sz="1200" kern="1200" dirty="0" smtClean="0">
                <a:solidFill>
                  <a:schemeClr val="tx1"/>
                </a:solidFill>
                <a:effectLst/>
                <a:latin typeface="+mn-lt"/>
                <a:ea typeface="+mn-ea"/>
                <a:cs typeface="+mn-cs"/>
              </a:rPr>
              <a:t>Philippines) - </a:t>
            </a:r>
            <a:r>
              <a:rPr lang="en-GB" sz="1200" kern="1200" dirty="0" err="1" smtClean="0">
                <a:solidFill>
                  <a:schemeClr val="tx1"/>
                </a:solidFill>
                <a:effectLst/>
                <a:latin typeface="+mn-lt"/>
                <a:ea typeface="+mn-ea"/>
                <a:cs typeface="+mn-cs"/>
              </a:rPr>
              <a:t>Sumaiyo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ang</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Kapayapaan</a:t>
            </a:r>
            <a:r>
              <a:rPr lang="en-GB" sz="1200"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could use other languages when they share the sign of peace once they are confident using English. Use native speakers to teach them the correct pronunciation.</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They could make posters of the greetings in different languages and share them with other classes.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19841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Slide 8 What does it mean when we say “Peace be with you”</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Ask children to describe what peace in their hearts feels like.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Remind them about sharing the Sign of Peace with reverence and take their time to look at the person and keep looking as they say the words clearly and shake their hand respectfully. </a:t>
            </a:r>
            <a:endParaRPr lang="en-NZ" dirty="0"/>
          </a:p>
        </p:txBody>
      </p:sp>
      <p:sp>
        <p:nvSpPr>
          <p:cNvPr id="4" name="Slide Number Placeholder 3"/>
          <p:cNvSpPr>
            <a:spLocks noGrp="1"/>
          </p:cNvSpPr>
          <p:nvPr>
            <p:ph type="sldNum" sz="quarter" idx="10"/>
          </p:nvPr>
        </p:nvSpPr>
        <p:spPr/>
        <p:txBody>
          <a:bodyPr/>
          <a:lstStyle/>
          <a:p>
            <a:fld id="{4ED1FB4B-7EBF-44CA-82CC-82F574AF8F20}" type="slidenum">
              <a:rPr lang="en-NZ" smtClean="0"/>
              <a:t>8</a:t>
            </a:fld>
            <a:endParaRPr lang="en-NZ"/>
          </a:p>
        </p:txBody>
      </p:sp>
    </p:spTree>
    <p:extLst>
      <p:ext uri="{BB962C8B-B14F-4D97-AF65-F5344CB8AC3E}">
        <p14:creationId xmlns:p14="http://schemas.microsoft.com/office/powerpoint/2010/main" val="2642657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the children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
        <p:nvSpPr>
          <p:cNvPr id="4" name="Slide Number Placeholder 3"/>
          <p:cNvSpPr>
            <a:spLocks noGrp="1"/>
          </p:cNvSpPr>
          <p:nvPr>
            <p:ph type="sldNum" sz="quarter" idx="10"/>
          </p:nvPr>
        </p:nvSpPr>
        <p:spPr/>
        <p:txBody>
          <a:bodyPr/>
          <a:lstStyle/>
          <a:p>
            <a:fld id="{4ED1FB4B-7EBF-44CA-82CC-82F574AF8F20}" type="slidenum">
              <a:rPr lang="en-NZ" smtClean="0"/>
              <a:t>9</a:t>
            </a:fld>
            <a:endParaRPr lang="en-NZ"/>
          </a:p>
        </p:txBody>
      </p:sp>
    </p:spTree>
    <p:extLst>
      <p:ext uri="{BB962C8B-B14F-4D97-AF65-F5344CB8AC3E}">
        <p14:creationId xmlns:p14="http://schemas.microsoft.com/office/powerpoint/2010/main" val="3636061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E754C-1FBE-4DA9-99F4-272B86C432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0D254DF3-44E2-4CD6-B4E3-7232B2CEC5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1C52A90F-6BEE-4D96-9D8E-E0DD3E3DFBED}"/>
              </a:ext>
            </a:extLst>
          </p:cNvPr>
          <p:cNvSpPr>
            <a:spLocks noGrp="1"/>
          </p:cNvSpPr>
          <p:nvPr>
            <p:ph type="dt" sz="half" idx="10"/>
          </p:nvPr>
        </p:nvSpPr>
        <p:spPr/>
        <p:txBody>
          <a:bodyPr/>
          <a:lstStyle/>
          <a:p>
            <a:fld id="{1213AD46-3BAA-44C9-A56B-719309D99D9B}" type="datetimeFigureOut">
              <a:rPr lang="en-NZ" smtClean="0"/>
              <a:t>27/03/2018</a:t>
            </a:fld>
            <a:endParaRPr lang="en-NZ"/>
          </a:p>
        </p:txBody>
      </p:sp>
      <p:sp>
        <p:nvSpPr>
          <p:cNvPr id="5" name="Footer Placeholder 4">
            <a:extLst>
              <a:ext uri="{FF2B5EF4-FFF2-40B4-BE49-F238E27FC236}">
                <a16:creationId xmlns:a16="http://schemas.microsoft.com/office/drawing/2014/main" id="{112F2850-4C2B-4D6E-B0DD-06E0A91596E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A223B612-9260-4759-B59B-55B7BCF975F3}"/>
              </a:ext>
            </a:extLst>
          </p:cNvPr>
          <p:cNvSpPr>
            <a:spLocks noGrp="1"/>
          </p:cNvSpPr>
          <p:nvPr>
            <p:ph type="sldNum" sz="quarter" idx="12"/>
          </p:nvPr>
        </p:nvSpPr>
        <p:spPr/>
        <p:txBody>
          <a:bodyPr/>
          <a:lstStyle/>
          <a:p>
            <a:fld id="{1033034D-9A11-41D2-9097-4CED0200ACF9}" type="slidenum">
              <a:rPr lang="en-NZ" smtClean="0"/>
              <a:t>‹#›</a:t>
            </a:fld>
            <a:endParaRPr lang="en-NZ"/>
          </a:p>
        </p:txBody>
      </p:sp>
    </p:spTree>
    <p:extLst>
      <p:ext uri="{BB962C8B-B14F-4D97-AF65-F5344CB8AC3E}">
        <p14:creationId xmlns:p14="http://schemas.microsoft.com/office/powerpoint/2010/main" val="1296749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F3C7F-2C3C-4A6E-A7B8-B180DB523C3D}"/>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F76A0FA1-DF55-493B-B0CD-B4755FCD3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5CD2606-B56A-4C86-9003-599FE6FCFFC9}"/>
              </a:ext>
            </a:extLst>
          </p:cNvPr>
          <p:cNvSpPr>
            <a:spLocks noGrp="1"/>
          </p:cNvSpPr>
          <p:nvPr>
            <p:ph type="dt" sz="half" idx="10"/>
          </p:nvPr>
        </p:nvSpPr>
        <p:spPr/>
        <p:txBody>
          <a:bodyPr/>
          <a:lstStyle/>
          <a:p>
            <a:fld id="{1213AD46-3BAA-44C9-A56B-719309D99D9B}" type="datetimeFigureOut">
              <a:rPr lang="en-NZ" smtClean="0"/>
              <a:t>27/03/2018</a:t>
            </a:fld>
            <a:endParaRPr lang="en-NZ"/>
          </a:p>
        </p:txBody>
      </p:sp>
      <p:sp>
        <p:nvSpPr>
          <p:cNvPr id="5" name="Footer Placeholder 4">
            <a:extLst>
              <a:ext uri="{FF2B5EF4-FFF2-40B4-BE49-F238E27FC236}">
                <a16:creationId xmlns:a16="http://schemas.microsoft.com/office/drawing/2014/main" id="{695EE9EC-2E6B-4950-A728-919F893E21C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473626C-CA46-41CB-AA62-94137280DE82}"/>
              </a:ext>
            </a:extLst>
          </p:cNvPr>
          <p:cNvSpPr>
            <a:spLocks noGrp="1"/>
          </p:cNvSpPr>
          <p:nvPr>
            <p:ph type="sldNum" sz="quarter" idx="12"/>
          </p:nvPr>
        </p:nvSpPr>
        <p:spPr/>
        <p:txBody>
          <a:bodyPr/>
          <a:lstStyle/>
          <a:p>
            <a:fld id="{1033034D-9A11-41D2-9097-4CED0200ACF9}" type="slidenum">
              <a:rPr lang="en-NZ" smtClean="0"/>
              <a:t>‹#›</a:t>
            </a:fld>
            <a:endParaRPr lang="en-NZ"/>
          </a:p>
        </p:txBody>
      </p:sp>
    </p:spTree>
    <p:extLst>
      <p:ext uri="{BB962C8B-B14F-4D97-AF65-F5344CB8AC3E}">
        <p14:creationId xmlns:p14="http://schemas.microsoft.com/office/powerpoint/2010/main" val="3775925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380CBE-0DC8-448B-AF8C-8B291B9B7AE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8BD76F7-CDCB-4921-94C4-D3D33E3AFC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9F2DB35-F50C-4DE5-87C8-50238B968DCC}"/>
              </a:ext>
            </a:extLst>
          </p:cNvPr>
          <p:cNvSpPr>
            <a:spLocks noGrp="1"/>
          </p:cNvSpPr>
          <p:nvPr>
            <p:ph type="dt" sz="half" idx="10"/>
          </p:nvPr>
        </p:nvSpPr>
        <p:spPr/>
        <p:txBody>
          <a:bodyPr/>
          <a:lstStyle/>
          <a:p>
            <a:fld id="{1213AD46-3BAA-44C9-A56B-719309D99D9B}" type="datetimeFigureOut">
              <a:rPr lang="en-NZ" smtClean="0"/>
              <a:t>27/03/2018</a:t>
            </a:fld>
            <a:endParaRPr lang="en-NZ"/>
          </a:p>
        </p:txBody>
      </p:sp>
      <p:sp>
        <p:nvSpPr>
          <p:cNvPr id="5" name="Footer Placeholder 4">
            <a:extLst>
              <a:ext uri="{FF2B5EF4-FFF2-40B4-BE49-F238E27FC236}">
                <a16:creationId xmlns:a16="http://schemas.microsoft.com/office/drawing/2014/main" id="{96C64444-89EB-4BF6-87A8-45C09418247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1F9467D-7DF9-4B2F-8114-7504230F1E0E}"/>
              </a:ext>
            </a:extLst>
          </p:cNvPr>
          <p:cNvSpPr>
            <a:spLocks noGrp="1"/>
          </p:cNvSpPr>
          <p:nvPr>
            <p:ph type="sldNum" sz="quarter" idx="12"/>
          </p:nvPr>
        </p:nvSpPr>
        <p:spPr/>
        <p:txBody>
          <a:bodyPr/>
          <a:lstStyle/>
          <a:p>
            <a:fld id="{1033034D-9A11-41D2-9097-4CED0200ACF9}" type="slidenum">
              <a:rPr lang="en-NZ" smtClean="0"/>
              <a:t>‹#›</a:t>
            </a:fld>
            <a:endParaRPr lang="en-NZ"/>
          </a:p>
        </p:txBody>
      </p:sp>
    </p:spTree>
    <p:extLst>
      <p:ext uri="{BB962C8B-B14F-4D97-AF65-F5344CB8AC3E}">
        <p14:creationId xmlns:p14="http://schemas.microsoft.com/office/powerpoint/2010/main" val="990215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668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CAD8A-A533-43C1-A31E-64278CD54E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D0E8BAE5-BB3B-4D3F-8902-3F5B32D62C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68A7FAE5-6523-438E-81B0-1A3978A93373}"/>
              </a:ext>
            </a:extLst>
          </p:cNvPr>
          <p:cNvSpPr>
            <a:spLocks noGrp="1"/>
          </p:cNvSpPr>
          <p:nvPr>
            <p:ph type="dt" sz="half" idx="10"/>
          </p:nvPr>
        </p:nvSpPr>
        <p:spPr/>
        <p:txBody>
          <a:bodyPr/>
          <a:lstStyle/>
          <a:p>
            <a:fld id="{0102550A-5582-4B07-8ED5-292BA4216911}" type="datetimeFigureOut">
              <a:rPr lang="en-NZ" smtClean="0"/>
              <a:t>27/03/2018</a:t>
            </a:fld>
            <a:endParaRPr lang="en-NZ"/>
          </a:p>
        </p:txBody>
      </p:sp>
      <p:sp>
        <p:nvSpPr>
          <p:cNvPr id="5" name="Footer Placeholder 4">
            <a:extLst>
              <a:ext uri="{FF2B5EF4-FFF2-40B4-BE49-F238E27FC236}">
                <a16:creationId xmlns:a16="http://schemas.microsoft.com/office/drawing/2014/main" id="{B6500F63-B31D-4262-A434-99DC3C25E54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459108A-DA66-4C4A-B486-5E2CC1507896}"/>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1716609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9BE00-4298-4457-805A-6FDD13243CD2}"/>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C1AD3072-84F0-4557-BC45-478791F17EF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AC23920-A9CC-4DBB-9058-E557D58BB1DF}"/>
              </a:ext>
            </a:extLst>
          </p:cNvPr>
          <p:cNvSpPr>
            <a:spLocks noGrp="1"/>
          </p:cNvSpPr>
          <p:nvPr>
            <p:ph type="dt" sz="half" idx="10"/>
          </p:nvPr>
        </p:nvSpPr>
        <p:spPr/>
        <p:txBody>
          <a:bodyPr/>
          <a:lstStyle/>
          <a:p>
            <a:fld id="{0102550A-5582-4B07-8ED5-292BA4216911}" type="datetimeFigureOut">
              <a:rPr lang="en-NZ" smtClean="0"/>
              <a:t>27/03/2018</a:t>
            </a:fld>
            <a:endParaRPr lang="en-NZ"/>
          </a:p>
        </p:txBody>
      </p:sp>
      <p:sp>
        <p:nvSpPr>
          <p:cNvPr id="5" name="Footer Placeholder 4">
            <a:extLst>
              <a:ext uri="{FF2B5EF4-FFF2-40B4-BE49-F238E27FC236}">
                <a16:creationId xmlns:a16="http://schemas.microsoft.com/office/drawing/2014/main" id="{24724A09-CC5E-4162-9B52-829D5D2E47C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DCEFB1F-D88C-4A24-9B86-BC17CE4A0731}"/>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3718468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3E605-B44F-4A88-A0F1-A34F70C31B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D3737D17-9566-4370-B11F-A9C5963F1C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95E432F-CA74-490F-A242-E11369438648}"/>
              </a:ext>
            </a:extLst>
          </p:cNvPr>
          <p:cNvSpPr>
            <a:spLocks noGrp="1"/>
          </p:cNvSpPr>
          <p:nvPr>
            <p:ph type="dt" sz="half" idx="10"/>
          </p:nvPr>
        </p:nvSpPr>
        <p:spPr/>
        <p:txBody>
          <a:bodyPr/>
          <a:lstStyle/>
          <a:p>
            <a:fld id="{0102550A-5582-4B07-8ED5-292BA4216911}" type="datetimeFigureOut">
              <a:rPr lang="en-NZ" smtClean="0"/>
              <a:t>27/03/2018</a:t>
            </a:fld>
            <a:endParaRPr lang="en-NZ"/>
          </a:p>
        </p:txBody>
      </p:sp>
      <p:sp>
        <p:nvSpPr>
          <p:cNvPr id="5" name="Footer Placeholder 4">
            <a:extLst>
              <a:ext uri="{FF2B5EF4-FFF2-40B4-BE49-F238E27FC236}">
                <a16:creationId xmlns:a16="http://schemas.microsoft.com/office/drawing/2014/main" id="{0D634089-E05E-4A4E-A025-9236A1CFE26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E769C35-38F5-4F8E-B159-DB34B2020C27}"/>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346081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EF099-9E12-4833-B708-04A19197DDB7}"/>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FA33A7E-2A31-4952-8A8C-32812F302B5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3A403C28-B481-432A-B74B-E0D9264A87D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6C57DF47-557C-4F5F-8BDF-E6BC6A78F529}"/>
              </a:ext>
            </a:extLst>
          </p:cNvPr>
          <p:cNvSpPr>
            <a:spLocks noGrp="1"/>
          </p:cNvSpPr>
          <p:nvPr>
            <p:ph type="dt" sz="half" idx="10"/>
          </p:nvPr>
        </p:nvSpPr>
        <p:spPr/>
        <p:txBody>
          <a:bodyPr/>
          <a:lstStyle/>
          <a:p>
            <a:fld id="{0102550A-5582-4B07-8ED5-292BA4216911}" type="datetimeFigureOut">
              <a:rPr lang="en-NZ" smtClean="0"/>
              <a:t>27/03/2018</a:t>
            </a:fld>
            <a:endParaRPr lang="en-NZ"/>
          </a:p>
        </p:txBody>
      </p:sp>
      <p:sp>
        <p:nvSpPr>
          <p:cNvPr id="6" name="Footer Placeholder 5">
            <a:extLst>
              <a:ext uri="{FF2B5EF4-FFF2-40B4-BE49-F238E27FC236}">
                <a16:creationId xmlns:a16="http://schemas.microsoft.com/office/drawing/2014/main" id="{2ED0F9D6-85A9-43E3-B18A-23370E3DD69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9A0E0D1B-8FC7-4BB4-B1BD-97E0F42D4436}"/>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4294078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CB024-3BAF-4C72-A58F-937FEE571C70}"/>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9B13651-29DC-4543-9B7D-3ADC0B0A3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F3FA163-1B9C-45AB-9CFA-CC949F9E5C6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16987685-BE81-4DED-B331-1D96D00BDF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7291AE9-BB96-4851-8B78-6460619B00F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82D59EE4-5A60-442A-B8D0-03F85205BEDE}"/>
              </a:ext>
            </a:extLst>
          </p:cNvPr>
          <p:cNvSpPr>
            <a:spLocks noGrp="1"/>
          </p:cNvSpPr>
          <p:nvPr>
            <p:ph type="dt" sz="half" idx="10"/>
          </p:nvPr>
        </p:nvSpPr>
        <p:spPr/>
        <p:txBody>
          <a:bodyPr/>
          <a:lstStyle/>
          <a:p>
            <a:fld id="{0102550A-5582-4B07-8ED5-292BA4216911}" type="datetimeFigureOut">
              <a:rPr lang="en-NZ" smtClean="0"/>
              <a:t>27/03/2018</a:t>
            </a:fld>
            <a:endParaRPr lang="en-NZ"/>
          </a:p>
        </p:txBody>
      </p:sp>
      <p:sp>
        <p:nvSpPr>
          <p:cNvPr id="8" name="Footer Placeholder 7">
            <a:extLst>
              <a:ext uri="{FF2B5EF4-FFF2-40B4-BE49-F238E27FC236}">
                <a16:creationId xmlns:a16="http://schemas.microsoft.com/office/drawing/2014/main" id="{764E1307-7D9C-466C-8A01-6C180ED55595}"/>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A2C63F37-6867-446A-9195-DFB421636FD6}"/>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1269059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B9CF2-0429-493C-85C4-D411A4185A61}"/>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29D82D48-5BA3-441A-ABC4-6A718A41E10E}"/>
              </a:ext>
            </a:extLst>
          </p:cNvPr>
          <p:cNvSpPr>
            <a:spLocks noGrp="1"/>
          </p:cNvSpPr>
          <p:nvPr>
            <p:ph type="dt" sz="half" idx="10"/>
          </p:nvPr>
        </p:nvSpPr>
        <p:spPr/>
        <p:txBody>
          <a:bodyPr/>
          <a:lstStyle/>
          <a:p>
            <a:fld id="{0102550A-5582-4B07-8ED5-292BA4216911}" type="datetimeFigureOut">
              <a:rPr lang="en-NZ" smtClean="0"/>
              <a:t>27/03/2018</a:t>
            </a:fld>
            <a:endParaRPr lang="en-NZ"/>
          </a:p>
        </p:txBody>
      </p:sp>
      <p:sp>
        <p:nvSpPr>
          <p:cNvPr id="4" name="Footer Placeholder 3">
            <a:extLst>
              <a:ext uri="{FF2B5EF4-FFF2-40B4-BE49-F238E27FC236}">
                <a16:creationId xmlns:a16="http://schemas.microsoft.com/office/drawing/2014/main" id="{CEC8F3D8-1DC6-48C6-8C78-61F7CC87B737}"/>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550D35EA-961C-423C-9BC2-8A5060D05C25}"/>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1192363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F93E05-9785-4303-81D8-2DFF752C3161}"/>
              </a:ext>
            </a:extLst>
          </p:cNvPr>
          <p:cNvSpPr>
            <a:spLocks noGrp="1"/>
          </p:cNvSpPr>
          <p:nvPr>
            <p:ph type="dt" sz="half" idx="10"/>
          </p:nvPr>
        </p:nvSpPr>
        <p:spPr/>
        <p:txBody>
          <a:bodyPr/>
          <a:lstStyle/>
          <a:p>
            <a:fld id="{0102550A-5582-4B07-8ED5-292BA4216911}" type="datetimeFigureOut">
              <a:rPr lang="en-NZ" smtClean="0"/>
              <a:t>27/03/2018</a:t>
            </a:fld>
            <a:endParaRPr lang="en-NZ"/>
          </a:p>
        </p:txBody>
      </p:sp>
      <p:sp>
        <p:nvSpPr>
          <p:cNvPr id="3" name="Footer Placeholder 2">
            <a:extLst>
              <a:ext uri="{FF2B5EF4-FFF2-40B4-BE49-F238E27FC236}">
                <a16:creationId xmlns:a16="http://schemas.microsoft.com/office/drawing/2014/main" id="{7C007CC9-1D7C-4CFC-B58B-6FC6655C275A}"/>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6A65A193-8683-466C-A944-06BFE39819FB}"/>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55296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47D4D-9A2D-44FD-8C22-2805CE31A7B8}"/>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083C4149-16CE-4AA9-B542-C56CAC0BF2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3A3B3AB-6DE4-425B-8B35-3E00FD172D5A}"/>
              </a:ext>
            </a:extLst>
          </p:cNvPr>
          <p:cNvSpPr>
            <a:spLocks noGrp="1"/>
          </p:cNvSpPr>
          <p:nvPr>
            <p:ph type="dt" sz="half" idx="10"/>
          </p:nvPr>
        </p:nvSpPr>
        <p:spPr/>
        <p:txBody>
          <a:bodyPr/>
          <a:lstStyle/>
          <a:p>
            <a:fld id="{1213AD46-3BAA-44C9-A56B-719309D99D9B}" type="datetimeFigureOut">
              <a:rPr lang="en-NZ" smtClean="0"/>
              <a:t>27/03/2018</a:t>
            </a:fld>
            <a:endParaRPr lang="en-NZ"/>
          </a:p>
        </p:txBody>
      </p:sp>
      <p:sp>
        <p:nvSpPr>
          <p:cNvPr id="5" name="Footer Placeholder 4">
            <a:extLst>
              <a:ext uri="{FF2B5EF4-FFF2-40B4-BE49-F238E27FC236}">
                <a16:creationId xmlns:a16="http://schemas.microsoft.com/office/drawing/2014/main" id="{5B554E66-B0B3-4A73-92CB-513F485F826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AF6B75A6-C7A1-46A6-BE94-A2D2C2EAC5B7}"/>
              </a:ext>
            </a:extLst>
          </p:cNvPr>
          <p:cNvSpPr>
            <a:spLocks noGrp="1"/>
          </p:cNvSpPr>
          <p:nvPr>
            <p:ph type="sldNum" sz="quarter" idx="12"/>
          </p:nvPr>
        </p:nvSpPr>
        <p:spPr/>
        <p:txBody>
          <a:bodyPr/>
          <a:lstStyle/>
          <a:p>
            <a:fld id="{1033034D-9A11-41D2-9097-4CED0200ACF9}" type="slidenum">
              <a:rPr lang="en-NZ" smtClean="0"/>
              <a:t>‹#›</a:t>
            </a:fld>
            <a:endParaRPr lang="en-NZ"/>
          </a:p>
        </p:txBody>
      </p:sp>
    </p:spTree>
    <p:extLst>
      <p:ext uri="{BB962C8B-B14F-4D97-AF65-F5344CB8AC3E}">
        <p14:creationId xmlns:p14="http://schemas.microsoft.com/office/powerpoint/2010/main" val="1897234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E9288-8EB9-4BE5-9043-67B6D785E4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8936EC90-B0C3-459D-91A0-AE6D5CCD7D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0C31C0C5-3C7F-466D-91FF-2B6F025435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E0C861-C08B-4E91-9E96-7E82EB336B60}"/>
              </a:ext>
            </a:extLst>
          </p:cNvPr>
          <p:cNvSpPr>
            <a:spLocks noGrp="1"/>
          </p:cNvSpPr>
          <p:nvPr>
            <p:ph type="dt" sz="half" idx="10"/>
          </p:nvPr>
        </p:nvSpPr>
        <p:spPr/>
        <p:txBody>
          <a:bodyPr/>
          <a:lstStyle/>
          <a:p>
            <a:fld id="{0102550A-5582-4B07-8ED5-292BA4216911}" type="datetimeFigureOut">
              <a:rPr lang="en-NZ" smtClean="0"/>
              <a:t>27/03/2018</a:t>
            </a:fld>
            <a:endParaRPr lang="en-NZ"/>
          </a:p>
        </p:txBody>
      </p:sp>
      <p:sp>
        <p:nvSpPr>
          <p:cNvPr id="6" name="Footer Placeholder 5">
            <a:extLst>
              <a:ext uri="{FF2B5EF4-FFF2-40B4-BE49-F238E27FC236}">
                <a16:creationId xmlns:a16="http://schemas.microsoft.com/office/drawing/2014/main" id="{ED4342F2-9B62-438E-B49F-DDD5A6B91ED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F3B3E84-C560-4BB0-8A42-D9B1F7831CA2}"/>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1874891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9206F-AE08-4358-86C5-F2A41E54C9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E90EA41D-CCFC-498C-A489-F7B3F56D12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19DE38DA-F4D7-471C-A469-F2A1AD00A3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5E0A96-2078-4117-9938-6CDCAAFA14DA}"/>
              </a:ext>
            </a:extLst>
          </p:cNvPr>
          <p:cNvSpPr>
            <a:spLocks noGrp="1"/>
          </p:cNvSpPr>
          <p:nvPr>
            <p:ph type="dt" sz="half" idx="10"/>
          </p:nvPr>
        </p:nvSpPr>
        <p:spPr/>
        <p:txBody>
          <a:bodyPr/>
          <a:lstStyle/>
          <a:p>
            <a:fld id="{0102550A-5582-4B07-8ED5-292BA4216911}" type="datetimeFigureOut">
              <a:rPr lang="en-NZ" smtClean="0"/>
              <a:t>27/03/2018</a:t>
            </a:fld>
            <a:endParaRPr lang="en-NZ"/>
          </a:p>
        </p:txBody>
      </p:sp>
      <p:sp>
        <p:nvSpPr>
          <p:cNvPr id="6" name="Footer Placeholder 5">
            <a:extLst>
              <a:ext uri="{FF2B5EF4-FFF2-40B4-BE49-F238E27FC236}">
                <a16:creationId xmlns:a16="http://schemas.microsoft.com/office/drawing/2014/main" id="{E4A90CFB-D47D-4BF6-AFB2-5092720E600D}"/>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F0499A2-84EF-4E81-987C-61AB7BA5490F}"/>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213129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B93D7-3F8F-4E42-8AD7-85055517E656}"/>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B457BB74-8846-453E-9705-CCB94A9AFB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A5B6EAE-1468-4F3D-9333-005988FFEEB2}"/>
              </a:ext>
            </a:extLst>
          </p:cNvPr>
          <p:cNvSpPr>
            <a:spLocks noGrp="1"/>
          </p:cNvSpPr>
          <p:nvPr>
            <p:ph type="dt" sz="half" idx="10"/>
          </p:nvPr>
        </p:nvSpPr>
        <p:spPr/>
        <p:txBody>
          <a:bodyPr/>
          <a:lstStyle/>
          <a:p>
            <a:fld id="{0102550A-5582-4B07-8ED5-292BA4216911}" type="datetimeFigureOut">
              <a:rPr lang="en-NZ" smtClean="0"/>
              <a:t>27/03/2018</a:t>
            </a:fld>
            <a:endParaRPr lang="en-NZ"/>
          </a:p>
        </p:txBody>
      </p:sp>
      <p:sp>
        <p:nvSpPr>
          <p:cNvPr id="5" name="Footer Placeholder 4">
            <a:extLst>
              <a:ext uri="{FF2B5EF4-FFF2-40B4-BE49-F238E27FC236}">
                <a16:creationId xmlns:a16="http://schemas.microsoft.com/office/drawing/2014/main" id="{089D0E4A-EF1C-464E-B9F5-B95E66A65E5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94FE943-8157-4E6C-838C-77B3B2B2F908}"/>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3616944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792994-CF59-4406-B0C4-E9E1D60DC84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CAA23F1C-02F7-418A-8521-1303C34EF1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F33947A-0E5E-4167-9351-E71DABC4D61B}"/>
              </a:ext>
            </a:extLst>
          </p:cNvPr>
          <p:cNvSpPr>
            <a:spLocks noGrp="1"/>
          </p:cNvSpPr>
          <p:nvPr>
            <p:ph type="dt" sz="half" idx="10"/>
          </p:nvPr>
        </p:nvSpPr>
        <p:spPr/>
        <p:txBody>
          <a:bodyPr/>
          <a:lstStyle/>
          <a:p>
            <a:fld id="{0102550A-5582-4B07-8ED5-292BA4216911}" type="datetimeFigureOut">
              <a:rPr lang="en-NZ" smtClean="0"/>
              <a:t>27/03/2018</a:t>
            </a:fld>
            <a:endParaRPr lang="en-NZ"/>
          </a:p>
        </p:txBody>
      </p:sp>
      <p:sp>
        <p:nvSpPr>
          <p:cNvPr id="5" name="Footer Placeholder 4">
            <a:extLst>
              <a:ext uri="{FF2B5EF4-FFF2-40B4-BE49-F238E27FC236}">
                <a16:creationId xmlns:a16="http://schemas.microsoft.com/office/drawing/2014/main" id="{FFCC282E-FBA7-4FBB-A952-35EB4657787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B08F4E7-87E4-4E16-91C0-0BF36CAF691E}"/>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4092245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457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964E3-9C51-4EE7-B7D5-F341622D11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CF62277B-2149-4A87-A13E-3230E72F1C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141D7C1-6D6F-48EE-AD8C-0D2D4C2353E2}"/>
              </a:ext>
            </a:extLst>
          </p:cNvPr>
          <p:cNvSpPr>
            <a:spLocks noGrp="1"/>
          </p:cNvSpPr>
          <p:nvPr>
            <p:ph type="dt" sz="half" idx="10"/>
          </p:nvPr>
        </p:nvSpPr>
        <p:spPr/>
        <p:txBody>
          <a:bodyPr/>
          <a:lstStyle/>
          <a:p>
            <a:fld id="{1213AD46-3BAA-44C9-A56B-719309D99D9B}" type="datetimeFigureOut">
              <a:rPr lang="en-NZ" smtClean="0"/>
              <a:t>27/03/2018</a:t>
            </a:fld>
            <a:endParaRPr lang="en-NZ"/>
          </a:p>
        </p:txBody>
      </p:sp>
      <p:sp>
        <p:nvSpPr>
          <p:cNvPr id="5" name="Footer Placeholder 4">
            <a:extLst>
              <a:ext uri="{FF2B5EF4-FFF2-40B4-BE49-F238E27FC236}">
                <a16:creationId xmlns:a16="http://schemas.microsoft.com/office/drawing/2014/main" id="{4D186D00-AC75-4923-AF57-30E2165F8AF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55641EC-3580-4F77-9932-13EC0F90906F}"/>
              </a:ext>
            </a:extLst>
          </p:cNvPr>
          <p:cNvSpPr>
            <a:spLocks noGrp="1"/>
          </p:cNvSpPr>
          <p:nvPr>
            <p:ph type="sldNum" sz="quarter" idx="12"/>
          </p:nvPr>
        </p:nvSpPr>
        <p:spPr/>
        <p:txBody>
          <a:bodyPr/>
          <a:lstStyle/>
          <a:p>
            <a:fld id="{1033034D-9A11-41D2-9097-4CED0200ACF9}" type="slidenum">
              <a:rPr lang="en-NZ" smtClean="0"/>
              <a:t>‹#›</a:t>
            </a:fld>
            <a:endParaRPr lang="en-NZ"/>
          </a:p>
        </p:txBody>
      </p:sp>
    </p:spTree>
    <p:extLst>
      <p:ext uri="{BB962C8B-B14F-4D97-AF65-F5344CB8AC3E}">
        <p14:creationId xmlns:p14="http://schemas.microsoft.com/office/powerpoint/2010/main" val="1147634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ADF2D-CF29-48B1-89FD-A5DFE47D52F9}"/>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7FE72932-0283-4C77-81B0-CE63827DE9F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A071E960-9DB8-4281-BA33-BADE7B3E70B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DC2FCEF9-7C6D-46B0-A4AB-587BC2D01163}"/>
              </a:ext>
            </a:extLst>
          </p:cNvPr>
          <p:cNvSpPr>
            <a:spLocks noGrp="1"/>
          </p:cNvSpPr>
          <p:nvPr>
            <p:ph type="dt" sz="half" idx="10"/>
          </p:nvPr>
        </p:nvSpPr>
        <p:spPr/>
        <p:txBody>
          <a:bodyPr/>
          <a:lstStyle/>
          <a:p>
            <a:fld id="{1213AD46-3BAA-44C9-A56B-719309D99D9B}" type="datetimeFigureOut">
              <a:rPr lang="en-NZ" smtClean="0"/>
              <a:t>27/03/2018</a:t>
            </a:fld>
            <a:endParaRPr lang="en-NZ"/>
          </a:p>
        </p:txBody>
      </p:sp>
      <p:sp>
        <p:nvSpPr>
          <p:cNvPr id="6" name="Footer Placeholder 5">
            <a:extLst>
              <a:ext uri="{FF2B5EF4-FFF2-40B4-BE49-F238E27FC236}">
                <a16:creationId xmlns:a16="http://schemas.microsoft.com/office/drawing/2014/main" id="{0D6C9F54-0DC8-4E2B-8D06-0A700A2D7A3C}"/>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DA5AB808-7966-4E5A-8D90-A6C5A65B6E0F}"/>
              </a:ext>
            </a:extLst>
          </p:cNvPr>
          <p:cNvSpPr>
            <a:spLocks noGrp="1"/>
          </p:cNvSpPr>
          <p:nvPr>
            <p:ph type="sldNum" sz="quarter" idx="12"/>
          </p:nvPr>
        </p:nvSpPr>
        <p:spPr/>
        <p:txBody>
          <a:bodyPr/>
          <a:lstStyle/>
          <a:p>
            <a:fld id="{1033034D-9A11-41D2-9097-4CED0200ACF9}" type="slidenum">
              <a:rPr lang="en-NZ" smtClean="0"/>
              <a:t>‹#›</a:t>
            </a:fld>
            <a:endParaRPr lang="en-NZ"/>
          </a:p>
        </p:txBody>
      </p:sp>
    </p:spTree>
    <p:extLst>
      <p:ext uri="{BB962C8B-B14F-4D97-AF65-F5344CB8AC3E}">
        <p14:creationId xmlns:p14="http://schemas.microsoft.com/office/powerpoint/2010/main" val="2271902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968B3-946F-4046-B689-01D18ADDC350}"/>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9D2E7720-7FBE-4D53-B8F6-51BA2C97AC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25BAD3D-B077-492E-A467-0D6AACC926F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BFB3A7A8-5380-4EFE-9036-3093ADA365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8E8C2FB-45FB-49C8-A8D7-BCFFD3EB391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52A4255D-F72F-405A-BC61-4A41AA20F75C}"/>
              </a:ext>
            </a:extLst>
          </p:cNvPr>
          <p:cNvSpPr>
            <a:spLocks noGrp="1"/>
          </p:cNvSpPr>
          <p:nvPr>
            <p:ph type="dt" sz="half" idx="10"/>
          </p:nvPr>
        </p:nvSpPr>
        <p:spPr/>
        <p:txBody>
          <a:bodyPr/>
          <a:lstStyle/>
          <a:p>
            <a:fld id="{1213AD46-3BAA-44C9-A56B-719309D99D9B}" type="datetimeFigureOut">
              <a:rPr lang="en-NZ" smtClean="0"/>
              <a:t>27/03/2018</a:t>
            </a:fld>
            <a:endParaRPr lang="en-NZ"/>
          </a:p>
        </p:txBody>
      </p:sp>
      <p:sp>
        <p:nvSpPr>
          <p:cNvPr id="8" name="Footer Placeholder 7">
            <a:extLst>
              <a:ext uri="{FF2B5EF4-FFF2-40B4-BE49-F238E27FC236}">
                <a16:creationId xmlns:a16="http://schemas.microsoft.com/office/drawing/2014/main" id="{86CB41A5-46F1-4110-B5BC-C1683C6A906A}"/>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48E1E0D0-56CB-4F8D-9CDC-7BFA4BACE6F5}"/>
              </a:ext>
            </a:extLst>
          </p:cNvPr>
          <p:cNvSpPr>
            <a:spLocks noGrp="1"/>
          </p:cNvSpPr>
          <p:nvPr>
            <p:ph type="sldNum" sz="quarter" idx="12"/>
          </p:nvPr>
        </p:nvSpPr>
        <p:spPr/>
        <p:txBody>
          <a:bodyPr/>
          <a:lstStyle/>
          <a:p>
            <a:fld id="{1033034D-9A11-41D2-9097-4CED0200ACF9}" type="slidenum">
              <a:rPr lang="en-NZ" smtClean="0"/>
              <a:t>‹#›</a:t>
            </a:fld>
            <a:endParaRPr lang="en-NZ"/>
          </a:p>
        </p:txBody>
      </p:sp>
    </p:spTree>
    <p:extLst>
      <p:ext uri="{BB962C8B-B14F-4D97-AF65-F5344CB8AC3E}">
        <p14:creationId xmlns:p14="http://schemas.microsoft.com/office/powerpoint/2010/main" val="1846637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6584F-ECB0-40FC-95DB-5517B0CAB337}"/>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633825AF-71B3-424E-B320-87832DC800D7}"/>
              </a:ext>
            </a:extLst>
          </p:cNvPr>
          <p:cNvSpPr>
            <a:spLocks noGrp="1"/>
          </p:cNvSpPr>
          <p:nvPr>
            <p:ph type="dt" sz="half" idx="10"/>
          </p:nvPr>
        </p:nvSpPr>
        <p:spPr/>
        <p:txBody>
          <a:bodyPr/>
          <a:lstStyle/>
          <a:p>
            <a:fld id="{1213AD46-3BAA-44C9-A56B-719309D99D9B}" type="datetimeFigureOut">
              <a:rPr lang="en-NZ" smtClean="0"/>
              <a:t>27/03/2018</a:t>
            </a:fld>
            <a:endParaRPr lang="en-NZ"/>
          </a:p>
        </p:txBody>
      </p:sp>
      <p:sp>
        <p:nvSpPr>
          <p:cNvPr id="4" name="Footer Placeholder 3">
            <a:extLst>
              <a:ext uri="{FF2B5EF4-FFF2-40B4-BE49-F238E27FC236}">
                <a16:creationId xmlns:a16="http://schemas.microsoft.com/office/drawing/2014/main" id="{6F29A2E3-0E71-4BF8-9A5C-2BDC975F1684}"/>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992DE80E-3EC1-479E-9291-3733DC3458BC}"/>
              </a:ext>
            </a:extLst>
          </p:cNvPr>
          <p:cNvSpPr>
            <a:spLocks noGrp="1"/>
          </p:cNvSpPr>
          <p:nvPr>
            <p:ph type="sldNum" sz="quarter" idx="12"/>
          </p:nvPr>
        </p:nvSpPr>
        <p:spPr/>
        <p:txBody>
          <a:bodyPr/>
          <a:lstStyle/>
          <a:p>
            <a:fld id="{1033034D-9A11-41D2-9097-4CED0200ACF9}" type="slidenum">
              <a:rPr lang="en-NZ" smtClean="0"/>
              <a:t>‹#›</a:t>
            </a:fld>
            <a:endParaRPr lang="en-NZ"/>
          </a:p>
        </p:txBody>
      </p:sp>
    </p:spTree>
    <p:extLst>
      <p:ext uri="{BB962C8B-B14F-4D97-AF65-F5344CB8AC3E}">
        <p14:creationId xmlns:p14="http://schemas.microsoft.com/office/powerpoint/2010/main" val="29094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C3E35A-4E0A-4FF1-A957-A07B83E737FD}"/>
              </a:ext>
            </a:extLst>
          </p:cNvPr>
          <p:cNvSpPr>
            <a:spLocks noGrp="1"/>
          </p:cNvSpPr>
          <p:nvPr>
            <p:ph type="dt" sz="half" idx="10"/>
          </p:nvPr>
        </p:nvSpPr>
        <p:spPr/>
        <p:txBody>
          <a:bodyPr/>
          <a:lstStyle/>
          <a:p>
            <a:fld id="{1213AD46-3BAA-44C9-A56B-719309D99D9B}" type="datetimeFigureOut">
              <a:rPr lang="en-NZ" smtClean="0"/>
              <a:t>27/03/2018</a:t>
            </a:fld>
            <a:endParaRPr lang="en-NZ"/>
          </a:p>
        </p:txBody>
      </p:sp>
      <p:sp>
        <p:nvSpPr>
          <p:cNvPr id="3" name="Footer Placeholder 2">
            <a:extLst>
              <a:ext uri="{FF2B5EF4-FFF2-40B4-BE49-F238E27FC236}">
                <a16:creationId xmlns:a16="http://schemas.microsoft.com/office/drawing/2014/main" id="{DBE7787C-33C1-42B0-B01A-4C5685BF03EE}"/>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D4D3DFBC-4D10-4EC3-81BF-740B1ED6F426}"/>
              </a:ext>
            </a:extLst>
          </p:cNvPr>
          <p:cNvSpPr>
            <a:spLocks noGrp="1"/>
          </p:cNvSpPr>
          <p:nvPr>
            <p:ph type="sldNum" sz="quarter" idx="12"/>
          </p:nvPr>
        </p:nvSpPr>
        <p:spPr/>
        <p:txBody>
          <a:bodyPr/>
          <a:lstStyle/>
          <a:p>
            <a:fld id="{1033034D-9A11-41D2-9097-4CED0200ACF9}" type="slidenum">
              <a:rPr lang="en-NZ" smtClean="0"/>
              <a:t>‹#›</a:t>
            </a:fld>
            <a:endParaRPr lang="en-NZ"/>
          </a:p>
        </p:txBody>
      </p:sp>
    </p:spTree>
    <p:extLst>
      <p:ext uri="{BB962C8B-B14F-4D97-AF65-F5344CB8AC3E}">
        <p14:creationId xmlns:p14="http://schemas.microsoft.com/office/powerpoint/2010/main" val="2103651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84705-C9EF-4CB5-B43C-5595099B23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35984EE8-748F-4A58-B235-5A681DA1E0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F6C17357-C8D3-466B-8740-86E264BB4F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49C8C0-DA42-4DDC-A23F-0EE65228230F}"/>
              </a:ext>
            </a:extLst>
          </p:cNvPr>
          <p:cNvSpPr>
            <a:spLocks noGrp="1"/>
          </p:cNvSpPr>
          <p:nvPr>
            <p:ph type="dt" sz="half" idx="10"/>
          </p:nvPr>
        </p:nvSpPr>
        <p:spPr/>
        <p:txBody>
          <a:bodyPr/>
          <a:lstStyle/>
          <a:p>
            <a:fld id="{1213AD46-3BAA-44C9-A56B-719309D99D9B}" type="datetimeFigureOut">
              <a:rPr lang="en-NZ" smtClean="0"/>
              <a:t>27/03/2018</a:t>
            </a:fld>
            <a:endParaRPr lang="en-NZ"/>
          </a:p>
        </p:txBody>
      </p:sp>
      <p:sp>
        <p:nvSpPr>
          <p:cNvPr id="6" name="Footer Placeholder 5">
            <a:extLst>
              <a:ext uri="{FF2B5EF4-FFF2-40B4-BE49-F238E27FC236}">
                <a16:creationId xmlns:a16="http://schemas.microsoft.com/office/drawing/2014/main" id="{703EDDC3-3C3B-4BA5-A5BD-CEF27CCA0930}"/>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AFC701B-1AA7-40A0-846E-E42E8324AF01}"/>
              </a:ext>
            </a:extLst>
          </p:cNvPr>
          <p:cNvSpPr>
            <a:spLocks noGrp="1"/>
          </p:cNvSpPr>
          <p:nvPr>
            <p:ph type="sldNum" sz="quarter" idx="12"/>
          </p:nvPr>
        </p:nvSpPr>
        <p:spPr/>
        <p:txBody>
          <a:bodyPr/>
          <a:lstStyle/>
          <a:p>
            <a:fld id="{1033034D-9A11-41D2-9097-4CED0200ACF9}" type="slidenum">
              <a:rPr lang="en-NZ" smtClean="0"/>
              <a:t>‹#›</a:t>
            </a:fld>
            <a:endParaRPr lang="en-NZ"/>
          </a:p>
        </p:txBody>
      </p:sp>
    </p:spTree>
    <p:extLst>
      <p:ext uri="{BB962C8B-B14F-4D97-AF65-F5344CB8AC3E}">
        <p14:creationId xmlns:p14="http://schemas.microsoft.com/office/powerpoint/2010/main" val="1231729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E8B8C-226B-4C35-87EC-546192BAAF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925C3216-B9C6-43A1-BBED-5BA2EB05D6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ACC197BF-C3DA-4C15-99DB-04A315CFD0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CEA59D-CE7F-430A-A189-2CC072FA700B}"/>
              </a:ext>
            </a:extLst>
          </p:cNvPr>
          <p:cNvSpPr>
            <a:spLocks noGrp="1"/>
          </p:cNvSpPr>
          <p:nvPr>
            <p:ph type="dt" sz="half" idx="10"/>
          </p:nvPr>
        </p:nvSpPr>
        <p:spPr/>
        <p:txBody>
          <a:bodyPr/>
          <a:lstStyle/>
          <a:p>
            <a:fld id="{1213AD46-3BAA-44C9-A56B-719309D99D9B}" type="datetimeFigureOut">
              <a:rPr lang="en-NZ" smtClean="0"/>
              <a:t>27/03/2018</a:t>
            </a:fld>
            <a:endParaRPr lang="en-NZ"/>
          </a:p>
        </p:txBody>
      </p:sp>
      <p:sp>
        <p:nvSpPr>
          <p:cNvPr id="6" name="Footer Placeholder 5">
            <a:extLst>
              <a:ext uri="{FF2B5EF4-FFF2-40B4-BE49-F238E27FC236}">
                <a16:creationId xmlns:a16="http://schemas.microsoft.com/office/drawing/2014/main" id="{CD414D5E-99AB-42CD-BECF-03F49F509519}"/>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E5C65297-9B65-4630-B195-A9CEDDDF3ACC}"/>
              </a:ext>
            </a:extLst>
          </p:cNvPr>
          <p:cNvSpPr>
            <a:spLocks noGrp="1"/>
          </p:cNvSpPr>
          <p:nvPr>
            <p:ph type="sldNum" sz="quarter" idx="12"/>
          </p:nvPr>
        </p:nvSpPr>
        <p:spPr/>
        <p:txBody>
          <a:bodyPr/>
          <a:lstStyle/>
          <a:p>
            <a:fld id="{1033034D-9A11-41D2-9097-4CED0200ACF9}" type="slidenum">
              <a:rPr lang="en-NZ" smtClean="0"/>
              <a:t>‹#›</a:t>
            </a:fld>
            <a:endParaRPr lang="en-NZ"/>
          </a:p>
        </p:txBody>
      </p:sp>
    </p:spTree>
    <p:extLst>
      <p:ext uri="{BB962C8B-B14F-4D97-AF65-F5344CB8AC3E}">
        <p14:creationId xmlns:p14="http://schemas.microsoft.com/office/powerpoint/2010/main" val="3031831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microsoft.com/office/2007/relationships/hdphoto" Target="../media/hdphoto1.wdp"/><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extLst>
              <a:ext uri="{BEBA8EAE-BF5A-486C-A8C5-ECC9F3942E4B}">
                <a14:imgProps xmlns:a14="http://schemas.microsoft.com/office/drawing/2010/main">
                  <a14:imgLayer r:embed="rId15">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2B5539-C073-4EAB-A2EE-8AF359DCF0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5EF8A824-DD2F-431F-95C0-5F4F739C4F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F5C50AB0-201B-4B70-AB62-91D70966C9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13AD46-3BAA-44C9-A56B-719309D99D9B}" type="datetimeFigureOut">
              <a:rPr lang="en-NZ" smtClean="0"/>
              <a:t>27/03/2018</a:t>
            </a:fld>
            <a:endParaRPr lang="en-NZ"/>
          </a:p>
        </p:txBody>
      </p:sp>
      <p:sp>
        <p:nvSpPr>
          <p:cNvPr id="5" name="Footer Placeholder 4">
            <a:extLst>
              <a:ext uri="{FF2B5EF4-FFF2-40B4-BE49-F238E27FC236}">
                <a16:creationId xmlns:a16="http://schemas.microsoft.com/office/drawing/2014/main" id="{0BB24441-AAA7-4DFD-917B-BDD0AF9CE3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89887EC7-9EEA-4BFA-B86C-695101CA5E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3034D-9A11-41D2-9097-4CED0200ACF9}" type="slidenum">
              <a:rPr lang="en-NZ" smtClean="0"/>
              <a:t>‹#›</a:t>
            </a:fld>
            <a:endParaRPr lang="en-NZ"/>
          </a:p>
        </p:txBody>
      </p:sp>
    </p:spTree>
    <p:extLst>
      <p:ext uri="{BB962C8B-B14F-4D97-AF65-F5344CB8AC3E}">
        <p14:creationId xmlns:p14="http://schemas.microsoft.com/office/powerpoint/2010/main" val="1789415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extLst>
              <a:ext uri="{BEBA8EAE-BF5A-486C-A8C5-ECC9F3942E4B}">
                <a14:imgProps xmlns:a14="http://schemas.microsoft.com/office/drawing/2010/main">
                  <a14:imgLayer r:embed="rId15">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567243-06D1-419A-91C1-6D8D404B29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9D7DCB2F-AF92-4465-95EE-85E90181D6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2FC8F3B-75B1-4CB7-AF66-ECC256D339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02550A-5582-4B07-8ED5-292BA4216911}" type="datetimeFigureOut">
              <a:rPr lang="en-NZ" smtClean="0"/>
              <a:t>27/03/2018</a:t>
            </a:fld>
            <a:endParaRPr lang="en-NZ"/>
          </a:p>
        </p:txBody>
      </p:sp>
      <p:sp>
        <p:nvSpPr>
          <p:cNvPr id="5" name="Footer Placeholder 4">
            <a:extLst>
              <a:ext uri="{FF2B5EF4-FFF2-40B4-BE49-F238E27FC236}">
                <a16:creationId xmlns:a16="http://schemas.microsoft.com/office/drawing/2014/main" id="{D4D024DE-99D3-49EB-8076-12325C3789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17946707-6D64-4693-8841-8113D4C87D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1A19E2-D884-4A6E-85C6-317E7E7D1677}" type="slidenum">
              <a:rPr lang="en-NZ" smtClean="0"/>
              <a:t>‹#›</a:t>
            </a:fld>
            <a:endParaRPr lang="en-NZ"/>
          </a:p>
        </p:txBody>
      </p:sp>
    </p:spTree>
    <p:extLst>
      <p:ext uri="{BB962C8B-B14F-4D97-AF65-F5344CB8AC3E}">
        <p14:creationId xmlns:p14="http://schemas.microsoft.com/office/powerpoint/2010/main" val="304785470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8.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14.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slide" Target="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www.youtube.com/watch?v=dgadn9EXMd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slide" Target="slide1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room&#10;&#10;Description generated with very high confidence">
            <a:extLst>
              <a:ext uri="{FF2B5EF4-FFF2-40B4-BE49-F238E27FC236}">
                <a16:creationId xmlns:a16="http://schemas.microsoft.com/office/drawing/2014/main" id="{775C48FD-6D4A-477F-A4CC-33FFF73E5F6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0"/>
            <a:ext cx="12191980" cy="6857990"/>
          </a:xfrm>
          <a:prstGeom prst="rect">
            <a:avLst/>
          </a:prstGeom>
        </p:spPr>
      </p:pic>
      <p:sp>
        <p:nvSpPr>
          <p:cNvPr id="11" name="Rectangle 10">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2EBF6A6D-7575-4713-899D-81FA8FD5394F}"/>
              </a:ext>
            </a:extLst>
          </p:cNvPr>
          <p:cNvSpPr>
            <a:spLocks noGrp="1"/>
          </p:cNvSpPr>
          <p:nvPr>
            <p:ph type="title"/>
          </p:nvPr>
        </p:nvSpPr>
        <p:spPr>
          <a:xfrm>
            <a:off x="523875" y="5317240"/>
            <a:ext cx="11210925" cy="744836"/>
          </a:xfrm>
        </p:spPr>
        <p:txBody>
          <a:bodyPr>
            <a:normAutofit/>
          </a:bodyPr>
          <a:lstStyle/>
          <a:p>
            <a:pPr algn="ctr"/>
            <a:r>
              <a:rPr lang="en-NZ" sz="3600" dirty="0">
                <a:solidFill>
                  <a:schemeClr val="accent4">
                    <a:lumMod val="75000"/>
                  </a:schemeClr>
                </a:solidFill>
                <a:latin typeface="Maiandra GD" panose="020E0502030308020204" pitchFamily="34" charset="0"/>
              </a:rPr>
              <a:t>Jesus showed himself to his friends after he had risen</a:t>
            </a:r>
          </a:p>
        </p:txBody>
      </p:sp>
      <p:sp>
        <p:nvSpPr>
          <p:cNvPr id="7" name="TextBox: PageNumber">
            <a:extLst>
              <a:ext uri="{FF2B5EF4-FFF2-40B4-BE49-F238E27FC236}">
                <a16:creationId xmlns:a16="http://schemas.microsoft.com/office/drawing/2014/main" id="{321930C3-9E4C-4CDD-9F2D-9812B430611E}"/>
              </a:ext>
            </a:extLst>
          </p:cNvPr>
          <p:cNvSpPr txBox="1">
            <a:spLocks/>
          </p:cNvSpPr>
          <p:nvPr/>
        </p:nvSpPr>
        <p:spPr>
          <a:xfrm>
            <a:off x="11519999" y="6308436"/>
            <a:ext cx="480001" cy="411564"/>
          </a:xfrm>
          <a:prstGeom prst="rect">
            <a:avLst/>
          </a:prstGeom>
          <a:solidFill>
            <a:schemeClr val="tx1"/>
          </a:solidFill>
          <a:ln w="25400">
            <a:solidFill>
              <a:schemeClr val="bg1"/>
            </a:solidFill>
          </a:ln>
        </p:spPr>
        <p:txBody>
          <a:bodyPr wrap="none" rtlCol="0" anchor="ctr" anchorCtr="1">
            <a:noAutofit/>
          </a:bodyPr>
          <a:lstStyle/>
          <a:p>
            <a:pPr algn="ctr"/>
            <a:r>
              <a:rPr lang="en-GB" sz="1200" b="1" dirty="0">
                <a:solidFill>
                  <a:schemeClr val="accent4">
                    <a:lumMod val="20000"/>
                    <a:lumOff val="80000"/>
                  </a:schemeClr>
                </a:solidFill>
                <a:latin typeface="Arial" pitchFamily="34" charset="0"/>
                <a:cs typeface="Arial" pitchFamily="34" charset="0"/>
              </a:rPr>
              <a:t>R-2</a:t>
            </a:r>
          </a:p>
          <a:p>
            <a:pPr algn="ctr"/>
            <a:r>
              <a:rPr lang="en-GB" sz="1200" b="1" dirty="0">
                <a:solidFill>
                  <a:schemeClr val="accent4">
                    <a:lumMod val="20000"/>
                    <a:lumOff val="80000"/>
                  </a:schemeClr>
                </a:solidFill>
                <a:latin typeface="Arial" pitchFamily="34" charset="0"/>
                <a:cs typeface="Arial" pitchFamily="34" charset="0"/>
              </a:rPr>
              <a:t>S-01</a:t>
            </a:r>
          </a:p>
        </p:txBody>
      </p:sp>
      <p:sp>
        <p:nvSpPr>
          <p:cNvPr id="8" name="Action Button: Forward">
            <a:hlinkClick r:id="" action="ppaction://hlinkshowjump?jump=nextslide" highlightClick="1"/>
            <a:extLst>
              <a:ext uri="{FF2B5EF4-FFF2-40B4-BE49-F238E27FC236}">
                <a16:creationId xmlns:a16="http://schemas.microsoft.com/office/drawing/2014/main" id="{15A22DF1-DCDB-4D2E-BA9F-80B4F1631B9A}"/>
              </a:ext>
            </a:extLst>
          </p:cNvPr>
          <p:cNvSpPr/>
          <p:nvPr/>
        </p:nvSpPr>
        <p:spPr>
          <a:xfrm>
            <a:off x="10952003" y="6308437"/>
            <a:ext cx="480001" cy="411563"/>
          </a:xfrm>
          <a:prstGeom prst="actionButtonForwardNex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2831707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1802B-4E42-4AE6-9292-81707B404F0B}"/>
              </a:ext>
            </a:extLst>
          </p:cNvPr>
          <p:cNvSpPr>
            <a:spLocks noGrp="1"/>
          </p:cNvSpPr>
          <p:nvPr>
            <p:ph type="title"/>
          </p:nvPr>
        </p:nvSpPr>
        <p:spPr>
          <a:xfrm>
            <a:off x="0" y="138000"/>
            <a:ext cx="12191999" cy="1325563"/>
          </a:xfrm>
          <a:solidFill>
            <a:schemeClr val="accent4">
              <a:lumMod val="20000"/>
              <a:lumOff val="80000"/>
              <a:alpha val="32000"/>
            </a:schemeClr>
          </a:solidFill>
          <a:ln>
            <a:solidFill>
              <a:schemeClr val="accent4">
                <a:lumMod val="50000"/>
              </a:schemeClr>
            </a:solidFill>
            <a:prstDash val="dash"/>
          </a:ln>
        </p:spPr>
        <p:txBody>
          <a:bodyPr>
            <a:normAutofit/>
          </a:bodyPr>
          <a:lstStyle/>
          <a:p>
            <a:pPr algn="ctr"/>
            <a:r>
              <a:rPr lang="en-NZ" sz="6000" b="1" dirty="0">
                <a:ln>
                  <a:solidFill>
                    <a:schemeClr val="accent4">
                      <a:lumMod val="40000"/>
                      <a:lumOff val="60000"/>
                    </a:schemeClr>
                  </a:solidFill>
                </a:ln>
                <a:solidFill>
                  <a:schemeClr val="accent4">
                    <a:lumMod val="50000"/>
                  </a:schemeClr>
                </a:solidFill>
                <a:latin typeface="Lucida Calligraphy" panose="03010101010101010101" pitchFamily="66" charset="0"/>
              </a:rPr>
              <a:t>Time for Reflection</a:t>
            </a:r>
          </a:p>
        </p:txBody>
      </p:sp>
      <p:sp>
        <p:nvSpPr>
          <p:cNvPr id="3" name="TextBox: PageNumber">
            <a:extLst>
              <a:ext uri="{FF2B5EF4-FFF2-40B4-BE49-F238E27FC236}">
                <a16:creationId xmlns:a16="http://schemas.microsoft.com/office/drawing/2014/main" id="{331C3B25-517E-4B0F-BE81-6C18B8113045}"/>
              </a:ext>
            </a:extLst>
          </p:cNvPr>
          <p:cNvSpPr txBox="1">
            <a:spLocks/>
          </p:cNvSpPr>
          <p:nvPr/>
        </p:nvSpPr>
        <p:spPr>
          <a:xfrm>
            <a:off x="11520000" y="6310264"/>
            <a:ext cx="480000" cy="409736"/>
          </a:xfrm>
          <a:prstGeom prst="rect">
            <a:avLst/>
          </a:prstGeom>
          <a:solidFill>
            <a:schemeClr val="tx1"/>
          </a:solidFill>
          <a:ln w="25400">
            <a:solidFill>
              <a:schemeClr val="bg1"/>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S-10</a:t>
            </a:r>
          </a:p>
        </p:txBody>
      </p:sp>
      <p:sp>
        <p:nvSpPr>
          <p:cNvPr id="4" name="Action Button: Back">
            <a:hlinkClick r:id="" action="ppaction://hlinkshowjump?jump=previousslide" highlightClick="1"/>
            <a:extLst>
              <a:ext uri="{FF2B5EF4-FFF2-40B4-BE49-F238E27FC236}">
                <a16:creationId xmlns:a16="http://schemas.microsoft.com/office/drawing/2014/main" id="{0D878996-8C42-4BA6-A1A9-24BF8A420A97}"/>
              </a:ext>
            </a:extLst>
          </p:cNvPr>
          <p:cNvSpPr/>
          <p:nvPr/>
        </p:nvSpPr>
        <p:spPr>
          <a:xfrm>
            <a:off x="10945517" y="6310264"/>
            <a:ext cx="480000" cy="409736"/>
          </a:xfrm>
          <a:prstGeom prst="actionButtonBackPrevious">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Reflective Music - Easter (1.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81810" y="191181"/>
            <a:ext cx="609600" cy="609600"/>
          </a:xfrm>
          <a:prstGeom prst="rect">
            <a:avLst/>
          </a:prstGeom>
        </p:spPr>
      </p:pic>
      <p:sp>
        <p:nvSpPr>
          <p:cNvPr id="8" name="Action Button: Audio">
            <a:hlinkClick r:id="" action="ppaction://noaction" highlightClick="1"/>
          </p:cNvPr>
          <p:cNvSpPr/>
          <p:nvPr/>
        </p:nvSpPr>
        <p:spPr>
          <a:xfrm>
            <a:off x="10371600" y="6310800"/>
            <a:ext cx="478800" cy="4104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Tool instructions stop"/>
          <p:cNvSpPr txBox="1"/>
          <p:nvPr/>
        </p:nvSpPr>
        <p:spPr>
          <a:xfrm>
            <a:off x="4699630" y="6627168"/>
            <a:ext cx="2792752" cy="246221"/>
          </a:xfrm>
          <a:prstGeom prst="rect">
            <a:avLst/>
          </a:prstGeom>
          <a:noFill/>
        </p:spPr>
        <p:txBody>
          <a:bodyPr wrap="none" rtlCol="0">
            <a:spAutoFit/>
          </a:bodyPr>
          <a:lstStyle/>
          <a:p>
            <a:pPr algn="ctr"/>
            <a:r>
              <a:rPr lang="en-GB" sz="1000" dirty="0">
                <a:solidFill>
                  <a:prstClr val="black"/>
                </a:solidFill>
                <a:latin typeface="Arial" pitchFamily="34" charset="0"/>
                <a:ea typeface="Segoe UI" pitchFamily="34" charset="0"/>
                <a:cs typeface="Arial" pitchFamily="34" charset="0"/>
              </a:rPr>
              <a:t>Click the audio button to stop </a:t>
            </a:r>
            <a:r>
              <a:rPr lang="en-GB" sz="1000" dirty="0" smtClean="0">
                <a:solidFill>
                  <a:prstClr val="black"/>
                </a:solidFill>
                <a:latin typeface="Arial" pitchFamily="34" charset="0"/>
                <a:ea typeface="Segoe UI" pitchFamily="34" charset="0"/>
                <a:cs typeface="Arial" pitchFamily="34" charset="0"/>
              </a:rPr>
              <a:t>Reflective Music</a:t>
            </a:r>
            <a:endParaRPr lang="en-GB" sz="1000" dirty="0">
              <a:solidFill>
                <a:prstClr val="black"/>
              </a:solidFill>
              <a:latin typeface="Arial" pitchFamily="34" charset="0"/>
              <a:ea typeface="Segoe UI" pitchFamily="34" charset="0"/>
              <a:cs typeface="Arial" pitchFamily="34" charset="0"/>
            </a:endParaRPr>
          </a:p>
        </p:txBody>
      </p:sp>
      <p:sp>
        <p:nvSpPr>
          <p:cNvPr id="10" name="TextBox: Tool instructions start"/>
          <p:cNvSpPr txBox="1"/>
          <p:nvPr/>
        </p:nvSpPr>
        <p:spPr>
          <a:xfrm>
            <a:off x="4702831" y="6627168"/>
            <a:ext cx="2786340" cy="246221"/>
          </a:xfrm>
          <a:prstGeom prst="rect">
            <a:avLst/>
          </a:prstGeom>
          <a:noFill/>
        </p:spPr>
        <p:txBody>
          <a:bodyPr wrap="none" rtlCol="0">
            <a:spAutoFit/>
          </a:bodyPr>
          <a:lstStyle/>
          <a:p>
            <a:pPr algn="ctr"/>
            <a:r>
              <a:rPr lang="en-GB" sz="1000" dirty="0">
                <a:solidFill>
                  <a:prstClr val="black"/>
                </a:solidFill>
                <a:latin typeface="Arial" pitchFamily="34" charset="0"/>
                <a:ea typeface="Segoe UI" pitchFamily="34" charset="0"/>
                <a:cs typeface="Arial" pitchFamily="34" charset="0"/>
              </a:rPr>
              <a:t>Click the audio button to play Reflective Music</a:t>
            </a:r>
          </a:p>
        </p:txBody>
      </p:sp>
      <p:pic>
        <p:nvPicPr>
          <p:cNvPr id="11"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261" y="5884917"/>
            <a:ext cx="1170335" cy="835083"/>
          </a:xfrm>
          <a:prstGeom prst="rect">
            <a:avLst/>
          </a:prstGeom>
        </p:spPr>
      </p:pic>
    </p:spTree>
    <p:extLst>
      <p:ext uri="{BB962C8B-B14F-4D97-AF65-F5344CB8AC3E}">
        <p14:creationId xmlns:p14="http://schemas.microsoft.com/office/powerpoint/2010/main" val="3982197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xit" presetSubtype="0" fill="hold" grpId="1"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551245" fill="hold"/>
                                        <p:tgtEl>
                                          <p:spTgt spid="7"/>
                                        </p:tgtEl>
                                      </p:cBhvr>
                                    </p:cmd>
                                  </p:childTnLst>
                                </p:cTn>
                              </p:par>
                              <p:par>
                                <p:cTn id="18" presetID="1" presetClass="emph" presetSubtype="2" fill="hold" nodeType="withEffect">
                                  <p:stCondLst>
                                    <p:cond delay="0"/>
                                  </p:stCondLst>
                                  <p:childTnLst>
                                    <p:animClr clrSpc="rgb" dir="cw">
                                      <p:cBhvr>
                                        <p:cTn id="19" dur="1000" fill="hold"/>
                                        <p:tgtEl>
                                          <p:spTgt spid="8"/>
                                        </p:tgtEl>
                                        <p:attrNameLst>
                                          <p:attrName>fillcolor</p:attrName>
                                        </p:attrNameLst>
                                      </p:cBhvr>
                                      <p:to>
                                        <a:schemeClr val="accent2"/>
                                      </p:to>
                                    </p:animClr>
                                    <p:set>
                                      <p:cBhvr>
                                        <p:cTn id="20" dur="1000" fill="hold"/>
                                        <p:tgtEl>
                                          <p:spTgt spid="8"/>
                                        </p:tgtEl>
                                        <p:attrNameLst>
                                          <p:attrName>fill.type</p:attrName>
                                        </p:attrNameLst>
                                      </p:cBhvr>
                                      <p:to>
                                        <p:strVal val="solid"/>
                                      </p:to>
                                    </p:set>
                                    <p:set>
                                      <p:cBhvr>
                                        <p:cTn id="21" dur="1000" fill="hold"/>
                                        <p:tgtEl>
                                          <p:spTgt spid="8"/>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7"/>
                                        </p:tgtEl>
                                      </p:cBhvr>
                                    </p:cmd>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mph" presetSubtype="2" fill="hold" nodeType="withEffect">
                                  <p:stCondLst>
                                    <p:cond delay="0"/>
                                  </p:stCondLst>
                                  <p:childTnLst>
                                    <p:animClr clrSpc="rgb" dir="cw">
                                      <p:cBhvr>
                                        <p:cTn id="33" dur="2000" fill="hold"/>
                                        <p:tgtEl>
                                          <p:spTgt spid="8"/>
                                        </p:tgtEl>
                                        <p:attrNameLst>
                                          <p:attrName>fillcolor</p:attrName>
                                        </p:attrNameLst>
                                      </p:cBhvr>
                                      <p:to>
                                        <a:schemeClr val="bg1"/>
                                      </p:to>
                                    </p:animClr>
                                    <p:set>
                                      <p:cBhvr>
                                        <p:cTn id="34" dur="2000" fill="hold"/>
                                        <p:tgtEl>
                                          <p:spTgt spid="8"/>
                                        </p:tgtEl>
                                        <p:attrNameLst>
                                          <p:attrName>fill.type</p:attrName>
                                        </p:attrNameLst>
                                      </p:cBhvr>
                                      <p:to>
                                        <p:strVal val="solid"/>
                                      </p:to>
                                    </p:set>
                                    <p:set>
                                      <p:cBhvr>
                                        <p:cTn id="3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audio>
              <p:cMediaNode vol="80000">
                <p:cTn id="36" fill="hold" display="0">
                  <p:stCondLst>
                    <p:cond delay="indefinite"/>
                  </p:stCondLst>
                  <p:endCondLst>
                    <p:cond evt="onStopAudio" delay="0">
                      <p:tgtEl>
                        <p:sldTgt/>
                      </p:tgtEl>
                    </p:cond>
                  </p:endCondLst>
                </p:cTn>
                <p:tgtEl>
                  <p:spTgt spid="7"/>
                </p:tgtEl>
              </p:cMediaNode>
            </p:audio>
          </p:childTnLst>
        </p:cTn>
      </p:par>
    </p:tnLst>
    <p:bldLst>
      <p:bldP spid="9" grpId="0"/>
      <p:bldP spid="9" grpId="1"/>
      <p:bldP spid="10" grpId="0"/>
      <p:bldP spid="10" grpId="1"/>
      <p:bldP spid="10" grpId="2"/>
    </p:bldLst>
  </p:timing>
</p:sld>
</file>

<file path=ppt/slides/slide11.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9780" y="0"/>
            <a:ext cx="4852439" cy="6858000"/>
          </a:xfrm>
          <a:prstGeom prst="rect">
            <a:avLst/>
          </a:prstGeom>
        </p:spPr>
      </p:pic>
      <p:sp>
        <p:nvSpPr>
          <p:cNvPr id="21" name="TextBox: PageNumber">
            <a:extLst>
              <a:ext uri="{FF2B5EF4-FFF2-40B4-BE49-F238E27FC236}">
                <a16:creationId xmlns:a16="http://schemas.microsoft.com/office/drawing/2014/main" id="{F5B53ECA-7151-4AB7-A557-D621DC39530C}"/>
              </a:ext>
            </a:extLst>
          </p:cNvPr>
          <p:cNvSpPr txBox="1">
            <a:spLocks/>
          </p:cNvSpPr>
          <p:nvPr/>
        </p:nvSpPr>
        <p:spPr>
          <a:xfrm>
            <a:off x="11681225" y="6326907"/>
            <a:ext cx="451702" cy="393092"/>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1200" b="1" dirty="0">
                <a:solidFill>
                  <a:sysClr val="windowText" lastClr="000000"/>
                </a:solidFill>
                <a:latin typeface="Arial" pitchFamily="34" charset="0"/>
                <a:cs typeface="Arial" pitchFamily="34" charset="0"/>
              </a:rPr>
              <a:t>R-2</a:t>
            </a:r>
          </a:p>
          <a:p>
            <a:pPr algn="ctr"/>
            <a:r>
              <a:rPr lang="en-GB" sz="1200" b="1" dirty="0">
                <a:solidFill>
                  <a:sysClr val="windowText" lastClr="000000"/>
                </a:solidFill>
                <a:latin typeface="Arial" pitchFamily="34" charset="0"/>
                <a:cs typeface="Arial" pitchFamily="34" charset="0"/>
              </a:rPr>
              <a:t>S-05</a:t>
            </a:r>
          </a:p>
        </p:txBody>
      </p:sp>
      <p:sp>
        <p:nvSpPr>
          <p:cNvPr id="25" name="Action Button: Forward">
            <a:hlinkClick r:id="rId4" action="ppaction://hlinksldjump" highlightClick="1"/>
            <a:extLst>
              <a:ext uri="{FF2B5EF4-FFF2-40B4-BE49-F238E27FC236}">
                <a16:creationId xmlns:a16="http://schemas.microsoft.com/office/drawing/2014/main" id="{C926F637-A6BD-42AA-8C5F-965D96B77A11}"/>
              </a:ext>
            </a:extLst>
          </p:cNvPr>
          <p:cNvSpPr/>
          <p:nvPr/>
        </p:nvSpPr>
        <p:spPr>
          <a:xfrm rot="16200000">
            <a:off x="10848555" y="6240000"/>
            <a:ext cx="480000" cy="4800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6" name="TextBox: Worksheet Indication">
            <a:extLst>
              <a:ext uri="{FF2B5EF4-FFF2-40B4-BE49-F238E27FC236}">
                <a16:creationId xmlns:a16="http://schemas.microsoft.com/office/drawing/2014/main" id="{3DA4E7DF-F35A-4B1C-8E73-3CB1C42C703D}"/>
              </a:ext>
            </a:extLst>
          </p:cNvPr>
          <p:cNvSpPr txBox="1"/>
          <p:nvPr/>
        </p:nvSpPr>
        <p:spPr>
          <a:xfrm>
            <a:off x="0" y="6378000"/>
            <a:ext cx="1680000" cy="480000"/>
          </a:xfrm>
          <a:prstGeom prst="rect">
            <a:avLst/>
          </a:prstGeom>
          <a:noFill/>
          <a:ln w="0">
            <a:noFill/>
          </a:ln>
        </p:spPr>
        <p:txBody>
          <a:bodyPr wrap="square" rtlCol="0">
            <a:noAutofit/>
          </a:bodyPr>
          <a:lstStyle/>
          <a:p>
            <a:pPr defTabSz="1219170"/>
            <a:r>
              <a:rPr lang="en-GB" sz="2133" b="1" dirty="0">
                <a:solidFill>
                  <a:prstClr val="black"/>
                </a:solidFill>
                <a:latin typeface="Arial" pitchFamily="34" charset="0"/>
                <a:cs typeface="Arial" pitchFamily="34" charset="0"/>
              </a:rPr>
              <a:t>Worksheet</a:t>
            </a:r>
          </a:p>
        </p:txBody>
      </p:sp>
      <p:sp>
        <p:nvSpPr>
          <p:cNvPr id="28" name="Textbox: Tool instructions">
            <a:extLst>
              <a:ext uri="{FF2B5EF4-FFF2-40B4-BE49-F238E27FC236}">
                <a16:creationId xmlns:a16="http://schemas.microsoft.com/office/drawing/2014/main" id="{ED96BF1E-579C-423A-8B56-EE966F439250}"/>
              </a:ext>
            </a:extLst>
          </p:cNvPr>
          <p:cNvSpPr txBox="1"/>
          <p:nvPr/>
        </p:nvSpPr>
        <p:spPr>
          <a:xfrm>
            <a:off x="4382247" y="6550225"/>
            <a:ext cx="3427541"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up arrow to return to the presentation.</a:t>
            </a:r>
          </a:p>
        </p:txBody>
      </p:sp>
    </p:spTree>
    <p:extLst>
      <p:ext uri="{BB962C8B-B14F-4D97-AF65-F5344CB8AC3E}">
        <p14:creationId xmlns:p14="http://schemas.microsoft.com/office/powerpoint/2010/main" val="1181499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D209146-B180-4A4C-B3F9-9C3448517AE5}"/>
              </a:ext>
            </a:extLst>
          </p:cNvPr>
          <p:cNvSpPr>
            <a:spLocks noGrp="1"/>
          </p:cNvSpPr>
          <p:nvPr>
            <p:ph type="title"/>
          </p:nvPr>
        </p:nvSpPr>
        <p:spPr/>
        <p:txBody>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Learning Intentions</a:t>
            </a:r>
          </a:p>
        </p:txBody>
      </p:sp>
      <p:sp>
        <p:nvSpPr>
          <p:cNvPr id="3" name="Rectangle 1">
            <a:extLst>
              <a:ext uri="{FF2B5EF4-FFF2-40B4-BE49-F238E27FC236}">
                <a16:creationId xmlns:a16="http://schemas.microsoft.com/office/drawing/2014/main" id="{D6BFB6A7-74A0-4F61-A6AC-A7641E98E749}"/>
              </a:ext>
            </a:extLst>
          </p:cNvPr>
          <p:cNvSpPr/>
          <p:nvPr/>
        </p:nvSpPr>
        <p:spPr>
          <a:xfrm>
            <a:off x="1871047" y="3170467"/>
            <a:ext cx="9210393" cy="517065"/>
          </a:xfrm>
          <a:prstGeom prst="rect">
            <a:avLst/>
          </a:prstGeom>
          <a:solidFill>
            <a:schemeClr val="accent4">
              <a:lumMod val="20000"/>
              <a:lumOff val="80000"/>
            </a:schemeClr>
          </a:solidFill>
          <a:ln>
            <a:solidFill>
              <a:schemeClr val="accent4">
                <a:lumMod val="50000"/>
              </a:schemeClr>
            </a:solidFill>
          </a:ln>
        </p:spPr>
        <p:txBody>
          <a:bodyPr wrap="square">
            <a:spAutoFit/>
          </a:bodyPr>
          <a:lstStyle/>
          <a:p>
            <a:pPr lvl="0">
              <a:lnSpc>
                <a:spcPct val="115000"/>
              </a:lnSpc>
              <a:spcAft>
                <a:spcPts val="1000"/>
              </a:spcAft>
            </a:pPr>
            <a:r>
              <a:rPr lang="en-NZ" sz="2400" dirty="0">
                <a:latin typeface="Arial" panose="020B0604020202020204" pitchFamily="34" charset="0"/>
                <a:ea typeface="Calibri" panose="020F0502020204030204" pitchFamily="34" charset="0"/>
                <a:cs typeface="Arial" panose="020B0604020202020204" pitchFamily="34" charset="0"/>
              </a:rPr>
              <a:t>name the people Jesus showed himself to after he had risen</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CB8B3DBA-3901-44EC-9B9E-949F25CD315E}"/>
              </a:ext>
            </a:extLst>
          </p:cNvPr>
          <p:cNvSpPr/>
          <p:nvPr/>
        </p:nvSpPr>
        <p:spPr>
          <a:xfrm>
            <a:off x="1871048" y="4072264"/>
            <a:ext cx="9210393" cy="461665"/>
          </a:xfrm>
          <a:prstGeom prst="rect">
            <a:avLst/>
          </a:prstGeom>
          <a:solidFill>
            <a:schemeClr val="accent4">
              <a:lumMod val="20000"/>
              <a:lumOff val="80000"/>
            </a:schemeClr>
          </a:solidFill>
          <a:ln>
            <a:solidFill>
              <a:schemeClr val="accent4">
                <a:lumMod val="50000"/>
              </a:schemeClr>
            </a:solidFill>
          </a:ln>
        </p:spPr>
        <p:txBody>
          <a:bodyPr wrap="square">
            <a:spAutoFit/>
          </a:bodyPr>
          <a:lstStyle/>
          <a:p>
            <a:r>
              <a:rPr lang="en-NZ" sz="2400" dirty="0">
                <a:latin typeface="Arial" panose="020B0604020202020204" pitchFamily="34" charset="0"/>
                <a:ea typeface="Calibri" panose="020F0502020204030204" pitchFamily="34" charset="0"/>
                <a:cs typeface="Arial" panose="020B0604020202020204" pitchFamily="34" charset="0"/>
              </a:rPr>
              <a:t>recognise words the risen Jesus spoke to his friends, the disciples.</a:t>
            </a:r>
            <a:endParaRPr lang="en-NZ" sz="2400" dirty="0">
              <a:latin typeface="Arial" panose="020B0604020202020204" pitchFamily="34" charset="0"/>
              <a:cs typeface="Arial" panose="020B0604020202020204" pitchFamily="34" charset="0"/>
            </a:endParaRPr>
          </a:p>
        </p:txBody>
      </p:sp>
      <p:pic>
        <p:nvPicPr>
          <p:cNvPr id="6" name="Picture" descr="A group of people in a room&#10;&#10;Description generated with very high confidence">
            <a:extLst>
              <a:ext uri="{FF2B5EF4-FFF2-40B4-BE49-F238E27FC236}">
                <a16:creationId xmlns:a16="http://schemas.microsoft.com/office/drawing/2014/main" id="{1DE79671-84B5-42C9-B1F3-B616F6588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800" y="310039"/>
            <a:ext cx="2438400" cy="137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1)">
            <a:extLst>
              <a:ext uri="{FF2B5EF4-FFF2-40B4-BE49-F238E27FC236}">
                <a16:creationId xmlns:a16="http://schemas.microsoft.com/office/drawing/2014/main" id="{A7B6DD50-BB63-4FF0-A98E-C2CE0DA9E48F}"/>
              </a:ext>
            </a:extLst>
          </p:cNvPr>
          <p:cNvSpPr/>
          <p:nvPr/>
        </p:nvSpPr>
        <p:spPr>
          <a:xfrm>
            <a:off x="1366887" y="3170467"/>
            <a:ext cx="504160" cy="517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ln>
                  <a:solidFill>
                    <a:schemeClr val="tx1"/>
                  </a:solidFill>
                </a:ln>
                <a:latin typeface="Arial" panose="020B0604020202020204" pitchFamily="34" charset="0"/>
                <a:cs typeface="Arial" panose="020B0604020202020204" pitchFamily="34" charset="0"/>
              </a:rPr>
              <a:t>1)</a:t>
            </a:r>
          </a:p>
        </p:txBody>
      </p:sp>
      <p:sp>
        <p:nvSpPr>
          <p:cNvPr id="7" name="2)">
            <a:extLst>
              <a:ext uri="{FF2B5EF4-FFF2-40B4-BE49-F238E27FC236}">
                <a16:creationId xmlns:a16="http://schemas.microsoft.com/office/drawing/2014/main" id="{6744EE41-0C91-4DAD-92E8-5D1DFA494E65}"/>
              </a:ext>
            </a:extLst>
          </p:cNvPr>
          <p:cNvSpPr/>
          <p:nvPr/>
        </p:nvSpPr>
        <p:spPr>
          <a:xfrm>
            <a:off x="1366887" y="4044563"/>
            <a:ext cx="504160" cy="517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ln>
                  <a:solidFill>
                    <a:schemeClr val="tx1"/>
                  </a:solidFill>
                </a:ln>
                <a:latin typeface="Arial" panose="020B0604020202020204" pitchFamily="34" charset="0"/>
                <a:cs typeface="Arial" panose="020B0604020202020204" pitchFamily="34" charset="0"/>
              </a:rPr>
              <a:t>2)</a:t>
            </a:r>
          </a:p>
        </p:txBody>
      </p:sp>
      <p:sp>
        <p:nvSpPr>
          <p:cNvPr id="8" name="The Children will…">
            <a:extLst>
              <a:ext uri="{FF2B5EF4-FFF2-40B4-BE49-F238E27FC236}">
                <a16:creationId xmlns:a16="http://schemas.microsoft.com/office/drawing/2014/main" id="{49ACAA60-E5D4-4064-B437-700BDD136F2A}"/>
              </a:ext>
            </a:extLst>
          </p:cNvPr>
          <p:cNvSpPr/>
          <p:nvPr/>
        </p:nvSpPr>
        <p:spPr>
          <a:xfrm>
            <a:off x="1871047" y="2653402"/>
            <a:ext cx="3040318" cy="517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ln>
                  <a:solidFill>
                    <a:schemeClr val="tx1"/>
                  </a:solidFill>
                </a:ln>
                <a:latin typeface="Arial" panose="020B0604020202020204" pitchFamily="34" charset="0"/>
                <a:cs typeface="Arial" panose="020B0604020202020204" pitchFamily="34" charset="0"/>
              </a:rPr>
              <a:t>The Children will…</a:t>
            </a:r>
          </a:p>
        </p:txBody>
      </p:sp>
      <p:sp>
        <p:nvSpPr>
          <p:cNvPr id="9" name="TextBox: PageNumber">
            <a:extLst>
              <a:ext uri="{FF2B5EF4-FFF2-40B4-BE49-F238E27FC236}">
                <a16:creationId xmlns:a16="http://schemas.microsoft.com/office/drawing/2014/main" id="{AB1F7717-5F44-4B08-AE71-0B6E10EC9A49}"/>
              </a:ext>
            </a:extLst>
          </p:cNvPr>
          <p:cNvSpPr txBox="1">
            <a:spLocks/>
          </p:cNvSpPr>
          <p:nvPr/>
        </p:nvSpPr>
        <p:spPr>
          <a:xfrm>
            <a:off x="11661349" y="6326907"/>
            <a:ext cx="451702" cy="393092"/>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R-2</a:t>
            </a:r>
          </a:p>
          <a:p>
            <a:pPr algn="ctr"/>
            <a:r>
              <a:rPr lang="en-GB" sz="1200" b="1" dirty="0">
                <a:solidFill>
                  <a:srgbClr val="002060"/>
                </a:solidFill>
                <a:latin typeface="Arial" pitchFamily="34" charset="0"/>
                <a:cs typeface="Arial" pitchFamily="34" charset="0"/>
              </a:rPr>
              <a:t>S-02</a:t>
            </a:r>
          </a:p>
        </p:txBody>
      </p:sp>
      <p:sp>
        <p:nvSpPr>
          <p:cNvPr id="10" name="Action Button: Forward">
            <a:hlinkClick r:id="" action="ppaction://hlinkshowjump?jump=nextslide" highlightClick="1"/>
            <a:extLst>
              <a:ext uri="{FF2B5EF4-FFF2-40B4-BE49-F238E27FC236}">
                <a16:creationId xmlns:a16="http://schemas.microsoft.com/office/drawing/2014/main" id="{3907138A-D7F1-44ED-8AB1-735FD14565DC}"/>
              </a:ext>
            </a:extLst>
          </p:cNvPr>
          <p:cNvSpPr/>
          <p:nvPr/>
        </p:nvSpPr>
        <p:spPr>
          <a:xfrm>
            <a:off x="11127949" y="6326907"/>
            <a:ext cx="451701" cy="393092"/>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Action Button: Back">
            <a:hlinkClick r:id="" action="ppaction://hlinkshowjump?jump=previousslide" highlightClick="1"/>
            <a:extLst>
              <a:ext uri="{FF2B5EF4-FFF2-40B4-BE49-F238E27FC236}">
                <a16:creationId xmlns:a16="http://schemas.microsoft.com/office/drawing/2014/main" id="{56E6C467-CD32-439F-98A5-C1384146AA35}"/>
              </a:ext>
            </a:extLst>
          </p:cNvPr>
          <p:cNvSpPr/>
          <p:nvPr/>
        </p:nvSpPr>
        <p:spPr>
          <a:xfrm>
            <a:off x="10629740" y="6326908"/>
            <a:ext cx="451700" cy="393091"/>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Textbox: Tool instructions">
            <a:extLst>
              <a:ext uri="{FF2B5EF4-FFF2-40B4-BE49-F238E27FC236}">
                <a16:creationId xmlns:a16="http://schemas.microsoft.com/office/drawing/2014/main" id="{7FE4E1C4-B79F-462B-912E-885C0CB0E14C}"/>
              </a:ext>
            </a:extLst>
          </p:cNvPr>
          <p:cNvSpPr txBox="1"/>
          <p:nvPr/>
        </p:nvSpPr>
        <p:spPr>
          <a:xfrm>
            <a:off x="5170906" y="6611779"/>
            <a:ext cx="1850186"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3083544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750"/>
                                        <p:tgtEl>
                                          <p:spTgt spid="3">
                                            <p:txEl>
                                              <p:pRg st="0" end="0"/>
                                            </p:txEl>
                                          </p:spTgt>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750"/>
                                        <p:tgtEl>
                                          <p:spTgt spid="4">
                                            <p:txEl>
                                              <p:pRg st="0" end="0"/>
                                            </p:txEl>
                                          </p:spTgt>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withEffect">
                                  <p:stCondLst>
                                    <p:cond delay="0"/>
                                  </p:stCondLst>
                                  <p:childTnLst>
                                    <p:set>
                                      <p:cBhvr>
                                        <p:cTn id="25" dur="1" fill="hold">
                                          <p:stCondLst>
                                            <p:cond delay="0"/>
                                          </p:stCondLst>
                                        </p:cTn>
                                        <p:tgtEl>
                                          <p:spTgt spid="3">
                                            <p:txEl>
                                              <p:pRg st="0" end="0"/>
                                            </p:txEl>
                                          </p:spTgt>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4">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6C867F9-BB19-4DDD-9461-785F8FC67BBF}"/>
              </a:ext>
            </a:extLst>
          </p:cNvPr>
          <p:cNvSpPr>
            <a:spLocks noGrp="1"/>
          </p:cNvSpPr>
          <p:nvPr>
            <p:ph type="title"/>
          </p:nvPr>
        </p:nvSpPr>
        <p:spPr>
          <a:xfrm>
            <a:off x="838200" y="102575"/>
            <a:ext cx="10515600" cy="1325563"/>
          </a:xfrm>
        </p:spPr>
        <p:txBody>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What happened when </a:t>
            </a:r>
            <a:b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Jesus rose from the dead? </a:t>
            </a:r>
          </a:p>
        </p:txBody>
      </p:sp>
      <p:sp>
        <p:nvSpPr>
          <p:cNvPr id="3" name="Text">
            <a:extLst>
              <a:ext uri="{FF2B5EF4-FFF2-40B4-BE49-F238E27FC236}">
                <a16:creationId xmlns:a16="http://schemas.microsoft.com/office/drawing/2014/main" id="{C8ED3138-141B-4F7B-A454-D1E105156E73}"/>
              </a:ext>
            </a:extLst>
          </p:cNvPr>
          <p:cNvSpPr/>
          <p:nvPr/>
        </p:nvSpPr>
        <p:spPr>
          <a:xfrm>
            <a:off x="126749" y="1905292"/>
            <a:ext cx="11353800" cy="4262705"/>
          </a:xfrm>
          <a:prstGeom prst="rect">
            <a:avLst/>
          </a:prstGeom>
        </p:spPr>
        <p:txBody>
          <a:bodyPr wrap="square">
            <a:spAutoFit/>
          </a:bodyPr>
          <a:lstStyle/>
          <a:p>
            <a:pPr>
              <a:lnSpc>
                <a:spcPct val="115000"/>
              </a:lnSpc>
              <a:spcAft>
                <a:spcPts val="1800"/>
              </a:spcAft>
            </a:pPr>
            <a:r>
              <a:rPr lang="en-NZ" sz="2000" dirty="0">
                <a:latin typeface="Arial" panose="020B0604020202020204" pitchFamily="34" charset="0"/>
                <a:ea typeface="Calibri" panose="020F0502020204030204" pitchFamily="34" charset="0"/>
                <a:cs typeface="Arial" panose="020B0604020202020204" pitchFamily="34" charset="0"/>
              </a:rPr>
              <a:t>Jesus rose up from the tomb in his new resurrected body that looked different.</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800"/>
              </a:spcAft>
            </a:pPr>
            <a:r>
              <a:rPr lang="en-NZ" sz="2000" dirty="0">
                <a:latin typeface="Arial" panose="020B0604020202020204" pitchFamily="34" charset="0"/>
                <a:ea typeface="Calibri" panose="020F0502020204030204" pitchFamily="34" charset="0"/>
                <a:cs typeface="Arial" panose="020B0604020202020204" pitchFamily="34" charset="0"/>
              </a:rPr>
              <a:t>Early in the morning the women who were friends of Jesus came to the tomb.</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800"/>
              </a:spcAft>
            </a:pPr>
            <a:r>
              <a:rPr lang="en-NZ" sz="2000" dirty="0">
                <a:latin typeface="Arial" panose="020B0604020202020204" pitchFamily="34" charset="0"/>
                <a:ea typeface="Calibri" panose="020F0502020204030204" pitchFamily="34" charset="0"/>
                <a:cs typeface="Arial" panose="020B0604020202020204" pitchFamily="34" charset="0"/>
              </a:rPr>
              <a:t>There was a great earthquake and an angel came and rolled back the stone.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800"/>
              </a:spcAft>
            </a:pPr>
            <a:r>
              <a:rPr lang="en-NZ" sz="2000" dirty="0">
                <a:latin typeface="Arial" panose="020B0604020202020204" pitchFamily="34" charset="0"/>
                <a:ea typeface="Calibri" panose="020F0502020204030204" pitchFamily="34" charset="0"/>
                <a:cs typeface="Arial" panose="020B0604020202020204" pitchFamily="34" charset="0"/>
              </a:rPr>
              <a:t>The guards shook with fright then they fainted from shock.</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800"/>
              </a:spcAft>
            </a:pPr>
            <a:r>
              <a:rPr lang="en-NZ" sz="2000" dirty="0">
                <a:latin typeface="Arial" panose="020B0604020202020204" pitchFamily="34" charset="0"/>
                <a:ea typeface="Calibri" panose="020F0502020204030204" pitchFamily="34" charset="0"/>
                <a:cs typeface="Arial" panose="020B0604020202020204" pitchFamily="34" charset="0"/>
              </a:rPr>
              <a:t>The angel spoke to the women and told them not to be afraid that Jesus was not there because he had been raised. They showed them where he had laid.</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800"/>
              </a:spcAft>
            </a:pPr>
            <a:r>
              <a:rPr lang="en-NZ" sz="2000" dirty="0">
                <a:latin typeface="Arial" panose="020B0604020202020204" pitchFamily="34" charset="0"/>
                <a:ea typeface="Calibri" panose="020F0502020204030204" pitchFamily="34" charset="0"/>
                <a:cs typeface="Arial" panose="020B0604020202020204" pitchFamily="34" charset="0"/>
              </a:rPr>
              <a:t>The women went quickly to tell the disciples that Jesus had been raised and was going to Galilee.</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a:spcAft>
                <a:spcPts val="1800"/>
              </a:spcAft>
            </a:pPr>
            <a:r>
              <a:rPr lang="en-NZ" sz="2000" dirty="0">
                <a:latin typeface="Arial" panose="020B0604020202020204" pitchFamily="34" charset="0"/>
                <a:ea typeface="Calibri" panose="020F0502020204030204" pitchFamily="34" charset="0"/>
                <a:cs typeface="Arial" panose="020B0604020202020204" pitchFamily="34" charset="0"/>
              </a:rPr>
              <a:t>Jesus met them on the way and greeted them and told them not to be afraid. </a:t>
            </a:r>
            <a:endParaRPr lang="en-NZ" sz="2000" dirty="0">
              <a:latin typeface="Arial" panose="020B0604020202020204" pitchFamily="34" charset="0"/>
              <a:cs typeface="Arial" panose="020B0604020202020204" pitchFamily="34" charset="0"/>
            </a:endParaRPr>
          </a:p>
        </p:txBody>
      </p:sp>
      <p:pic>
        <p:nvPicPr>
          <p:cNvPr id="8" name="Curtain">
            <a:extLst>
              <a:ext uri="{FF2B5EF4-FFF2-40B4-BE49-F238E27FC236}">
                <a16:creationId xmlns:a16="http://schemas.microsoft.com/office/drawing/2014/main" id="{D07D00B1-9F48-45F1-A280-4C792119D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5138"/>
            <a:ext cx="12192000" cy="5072862"/>
          </a:xfrm>
          <a:prstGeom prst="rect">
            <a:avLst/>
          </a:prstGeom>
        </p:spPr>
      </p:pic>
      <p:sp>
        <p:nvSpPr>
          <p:cNvPr id="4" name="Arrow: down">
            <a:extLst>
              <a:ext uri="{FF2B5EF4-FFF2-40B4-BE49-F238E27FC236}">
                <a16:creationId xmlns:a16="http://schemas.microsoft.com/office/drawing/2014/main" id="{9D517A0C-09DA-4014-B851-8FD7CD1484A6}"/>
              </a:ext>
            </a:extLst>
          </p:cNvPr>
          <p:cNvSpPr/>
          <p:nvPr/>
        </p:nvSpPr>
        <p:spPr>
          <a:xfrm rot="5400000">
            <a:off x="11400233" y="1951474"/>
            <a:ext cx="711200" cy="618836"/>
          </a:xfrm>
          <a:prstGeom prst="homePlate">
            <a:avLst/>
          </a:prstGeom>
          <a:solidFill>
            <a:srgbClr val="00B05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Arrow: up">
            <a:extLst>
              <a:ext uri="{FF2B5EF4-FFF2-40B4-BE49-F238E27FC236}">
                <a16:creationId xmlns:a16="http://schemas.microsoft.com/office/drawing/2014/main" id="{5DF29B19-F87C-4FF8-87DF-CBE992128AB4}"/>
              </a:ext>
            </a:extLst>
          </p:cNvPr>
          <p:cNvSpPr/>
          <p:nvPr/>
        </p:nvSpPr>
        <p:spPr>
          <a:xfrm rot="16200000" flipV="1">
            <a:off x="11395490" y="5623133"/>
            <a:ext cx="711200" cy="618836"/>
          </a:xfrm>
          <a:prstGeom prst="homePlate">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TextBox: PageNumber">
            <a:extLst>
              <a:ext uri="{FF2B5EF4-FFF2-40B4-BE49-F238E27FC236}">
                <a16:creationId xmlns:a16="http://schemas.microsoft.com/office/drawing/2014/main" id="{484A96E5-3A57-4851-AAA7-B5059E2B4BA3}"/>
              </a:ext>
            </a:extLst>
          </p:cNvPr>
          <p:cNvSpPr txBox="1">
            <a:spLocks/>
          </p:cNvSpPr>
          <p:nvPr/>
        </p:nvSpPr>
        <p:spPr>
          <a:xfrm>
            <a:off x="11637032" y="6339084"/>
            <a:ext cx="451702" cy="393092"/>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R-2</a:t>
            </a:r>
          </a:p>
          <a:p>
            <a:pPr algn="ctr"/>
            <a:r>
              <a:rPr lang="en-GB" sz="1200" b="1" dirty="0">
                <a:solidFill>
                  <a:srgbClr val="002060"/>
                </a:solidFill>
                <a:latin typeface="Arial" pitchFamily="34" charset="0"/>
                <a:cs typeface="Arial" pitchFamily="34" charset="0"/>
              </a:rPr>
              <a:t>S-03</a:t>
            </a:r>
          </a:p>
        </p:txBody>
      </p:sp>
      <p:sp>
        <p:nvSpPr>
          <p:cNvPr id="12" name="Action Button: Back">
            <a:hlinkClick r:id="" action="ppaction://hlinkshowjump?jump=previousslide" highlightClick="1"/>
            <a:extLst>
              <a:ext uri="{FF2B5EF4-FFF2-40B4-BE49-F238E27FC236}">
                <a16:creationId xmlns:a16="http://schemas.microsoft.com/office/drawing/2014/main" id="{114B6E2F-239B-4766-A078-A036DE4DA8B1}"/>
              </a:ext>
            </a:extLst>
          </p:cNvPr>
          <p:cNvSpPr/>
          <p:nvPr/>
        </p:nvSpPr>
        <p:spPr>
          <a:xfrm>
            <a:off x="10629740" y="6326908"/>
            <a:ext cx="451700" cy="393091"/>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Action Button: Forward">
            <a:hlinkClick r:id="" action="ppaction://hlinkshowjump?jump=nextslide" highlightClick="1"/>
            <a:extLst>
              <a:ext uri="{FF2B5EF4-FFF2-40B4-BE49-F238E27FC236}">
                <a16:creationId xmlns:a16="http://schemas.microsoft.com/office/drawing/2014/main" id="{3A3BF13F-D3F0-4187-8119-B49D13AC2F19}"/>
              </a:ext>
            </a:extLst>
          </p:cNvPr>
          <p:cNvSpPr/>
          <p:nvPr/>
        </p:nvSpPr>
        <p:spPr>
          <a:xfrm>
            <a:off x="11127949" y="6326907"/>
            <a:ext cx="451701" cy="393092"/>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Action Button: Video 13">
            <a:hlinkClick r:id="rId4" highlightClick="1"/>
            <a:extLst>
              <a:ext uri="{FF2B5EF4-FFF2-40B4-BE49-F238E27FC236}">
                <a16:creationId xmlns:a16="http://schemas.microsoft.com/office/drawing/2014/main" id="{CCB61D8A-0F3F-4135-90FA-0EEC0D9BEA2F}"/>
              </a:ext>
            </a:extLst>
          </p:cNvPr>
          <p:cNvSpPr/>
          <p:nvPr/>
        </p:nvSpPr>
        <p:spPr>
          <a:xfrm>
            <a:off x="10126094" y="6326907"/>
            <a:ext cx="451701" cy="393091"/>
          </a:xfrm>
          <a:prstGeom prst="actionButtonMovie">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Textbox: Tool instructions">
            <a:extLst>
              <a:ext uri="{FF2B5EF4-FFF2-40B4-BE49-F238E27FC236}">
                <a16:creationId xmlns:a16="http://schemas.microsoft.com/office/drawing/2014/main" id="{45FFB36B-AC59-48A0-BB3F-7A76E7A8DD27}"/>
              </a:ext>
            </a:extLst>
          </p:cNvPr>
          <p:cNvSpPr txBox="1"/>
          <p:nvPr/>
        </p:nvSpPr>
        <p:spPr>
          <a:xfrm>
            <a:off x="3606376" y="6457890"/>
            <a:ext cx="4979248" cy="400110"/>
          </a:xfrm>
          <a:prstGeom prst="rect">
            <a:avLst/>
          </a:prstGeom>
          <a:noFill/>
        </p:spPr>
        <p:txBody>
          <a:bodyPr wrap="none" rtlCol="0">
            <a:spAutoFit/>
          </a:bodyPr>
          <a:lstStyle/>
          <a:p>
            <a:pPr algn="ctr"/>
            <a:r>
              <a:rPr lang="en-GB" sz="1000" dirty="0">
                <a:solidFill>
                  <a:schemeClr val="accent4">
                    <a:lumMod val="20000"/>
                    <a:lumOff val="80000"/>
                  </a:schemeClr>
                </a:solidFill>
                <a:latin typeface="Arial" pitchFamily="34" charset="0"/>
                <a:ea typeface="Segoe UI" pitchFamily="34" charset="0"/>
                <a:cs typeface="Arial" pitchFamily="34" charset="0"/>
              </a:rPr>
              <a:t>Click the green arrow to move the blind down and the red arrow to return it to the top.</a:t>
            </a:r>
          </a:p>
          <a:p>
            <a:pPr algn="ctr"/>
            <a:r>
              <a:rPr lang="en-GB" sz="1000" dirty="0">
                <a:solidFill>
                  <a:schemeClr val="accent4">
                    <a:lumMod val="20000"/>
                    <a:lumOff val="80000"/>
                  </a:schemeClr>
                </a:solidFill>
                <a:latin typeface="Arial" pitchFamily="34" charset="0"/>
                <a:ea typeface="Segoe UI" pitchFamily="34" charset="0"/>
                <a:cs typeface="Arial" pitchFamily="34" charset="0"/>
              </a:rPr>
              <a:t>Click the video icon for resurrection of Jesus clip.</a:t>
            </a:r>
          </a:p>
        </p:txBody>
      </p:sp>
    </p:spTree>
    <p:extLst>
      <p:ext uri="{BB962C8B-B14F-4D97-AF65-F5344CB8AC3E}">
        <p14:creationId xmlns:p14="http://schemas.microsoft.com/office/powerpoint/2010/main" val="323832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59259E-6 L 0 0.08658 " pathEditMode="relative" rAng="0" ptsTypes="AA">
                                      <p:cBhvr>
                                        <p:cTn id="6" dur="1000" fill="hold"/>
                                        <p:tgtEl>
                                          <p:spTgt spid="8"/>
                                        </p:tgtEl>
                                        <p:attrNameLst>
                                          <p:attrName>ppt_x</p:attrName>
                                          <p:attrName>ppt_y</p:attrName>
                                        </p:attrNameLst>
                                      </p:cBhvr>
                                      <p:rCtr x="0" y="4329"/>
                                    </p:animMotion>
                                  </p:childTnLst>
                                </p:cTn>
                              </p:par>
                              <p:par>
                                <p:cTn id="7" presetID="42" presetClass="path" presetSubtype="0" accel="50000" decel="50000" fill="hold" grpId="0" nodeType="withEffect">
                                  <p:stCondLst>
                                    <p:cond delay="0"/>
                                  </p:stCondLst>
                                  <p:childTnLst>
                                    <p:animMotion origin="layout" path="M -2.70833E-6 3.7037E-7 L -0.00026 0.09167 " pathEditMode="relative" rAng="0" ptsTypes="AA">
                                      <p:cBhvr>
                                        <p:cTn id="8" dur="1000" fill="hold"/>
                                        <p:tgtEl>
                                          <p:spTgt spid="4"/>
                                        </p:tgtEl>
                                        <p:attrNameLst>
                                          <p:attrName>ppt_x</p:attrName>
                                          <p:attrName>ppt_y</p:attrName>
                                        </p:attrNameLst>
                                      </p:cBhvr>
                                      <p:rCtr x="-13" y="4583"/>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 0.08658 L 0 0.1831 " pathEditMode="relative" rAng="0" ptsTypes="AA">
                                      <p:cBhvr>
                                        <p:cTn id="12" dur="1000" fill="hold"/>
                                        <p:tgtEl>
                                          <p:spTgt spid="8"/>
                                        </p:tgtEl>
                                        <p:attrNameLst>
                                          <p:attrName>ppt_x</p:attrName>
                                          <p:attrName>ppt_y</p:attrName>
                                        </p:attrNameLst>
                                      </p:cBhvr>
                                      <p:rCtr x="0" y="4815"/>
                                    </p:animMotion>
                                  </p:childTnLst>
                                </p:cTn>
                              </p:par>
                              <p:par>
                                <p:cTn id="13" presetID="42" presetClass="path" presetSubtype="0" accel="50000" decel="50000" fill="hold" grpId="1" nodeType="withEffect">
                                  <p:stCondLst>
                                    <p:cond delay="0"/>
                                  </p:stCondLst>
                                  <p:childTnLst>
                                    <p:animMotion origin="layout" path="M -0.00026 0.09167 L 0.00052 0.18403 " pathEditMode="relative" rAng="0" ptsTypes="AA">
                                      <p:cBhvr>
                                        <p:cTn id="14" dur="1000" fill="hold"/>
                                        <p:tgtEl>
                                          <p:spTgt spid="4"/>
                                        </p:tgtEl>
                                        <p:attrNameLst>
                                          <p:attrName>ppt_x</p:attrName>
                                          <p:attrName>ppt_y</p:attrName>
                                        </p:attrNameLst>
                                      </p:cBhvr>
                                      <p:rCtr x="39" y="460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1831 L 0 0.25625 " pathEditMode="relative" rAng="0" ptsTypes="AA">
                                      <p:cBhvr>
                                        <p:cTn id="18" dur="1000" fill="hold"/>
                                        <p:tgtEl>
                                          <p:spTgt spid="8"/>
                                        </p:tgtEl>
                                        <p:attrNameLst>
                                          <p:attrName>ppt_x</p:attrName>
                                          <p:attrName>ppt_y</p:attrName>
                                        </p:attrNameLst>
                                      </p:cBhvr>
                                      <p:rCtr x="0" y="3657"/>
                                    </p:animMotion>
                                  </p:childTnLst>
                                </p:cTn>
                              </p:par>
                              <p:par>
                                <p:cTn id="19" presetID="42" presetClass="path" presetSubtype="0" accel="50000" decel="50000" fill="hold" grpId="2" nodeType="withEffect">
                                  <p:stCondLst>
                                    <p:cond delay="0"/>
                                  </p:stCondLst>
                                  <p:childTnLst>
                                    <p:animMotion origin="layout" path="M 0.00052 0.18403 L -0.00026 0.275 " pathEditMode="relative" rAng="0" ptsTypes="AA">
                                      <p:cBhvr>
                                        <p:cTn id="20" dur="1000" fill="hold"/>
                                        <p:tgtEl>
                                          <p:spTgt spid="4"/>
                                        </p:tgtEl>
                                        <p:attrNameLst>
                                          <p:attrName>ppt_x</p:attrName>
                                          <p:attrName>ppt_y</p:attrName>
                                        </p:attrNameLst>
                                      </p:cBhvr>
                                      <p:rCtr x="-39" y="4537"/>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 0.25625 L 0 0.3382 " pathEditMode="relative" rAng="0" ptsTypes="AA">
                                      <p:cBhvr>
                                        <p:cTn id="24" dur="1000" fill="hold"/>
                                        <p:tgtEl>
                                          <p:spTgt spid="8"/>
                                        </p:tgtEl>
                                        <p:attrNameLst>
                                          <p:attrName>ppt_x</p:attrName>
                                          <p:attrName>ppt_y</p:attrName>
                                        </p:attrNameLst>
                                      </p:cBhvr>
                                      <p:rCtr x="0" y="4005"/>
                                    </p:animMotion>
                                  </p:childTnLst>
                                </p:cTn>
                              </p:par>
                              <p:par>
                                <p:cTn id="25" presetID="42" presetClass="path" presetSubtype="0" accel="50000" decel="50000" fill="hold" grpId="3" nodeType="withEffect">
                                  <p:stCondLst>
                                    <p:cond delay="0"/>
                                  </p:stCondLst>
                                  <p:childTnLst>
                                    <p:animMotion origin="layout" path="M -0.00026 0.275 L -0.00026 0.35671 " pathEditMode="relative" rAng="0" ptsTypes="AA">
                                      <p:cBhvr>
                                        <p:cTn id="26" dur="1000" fill="hold"/>
                                        <p:tgtEl>
                                          <p:spTgt spid="4"/>
                                        </p:tgtEl>
                                        <p:attrNameLst>
                                          <p:attrName>ppt_x</p:attrName>
                                          <p:attrName>ppt_y</p:attrName>
                                        </p:attrNameLst>
                                      </p:cBhvr>
                                      <p:rCtr x="0" y="4005"/>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 0.3382 L 0 0.47755 " pathEditMode="relative" rAng="0" ptsTypes="AA">
                                      <p:cBhvr>
                                        <p:cTn id="30" dur="1000" fill="hold"/>
                                        <p:tgtEl>
                                          <p:spTgt spid="8"/>
                                        </p:tgtEl>
                                        <p:attrNameLst>
                                          <p:attrName>ppt_x</p:attrName>
                                          <p:attrName>ppt_y</p:attrName>
                                        </p:attrNameLst>
                                      </p:cBhvr>
                                      <p:rCtr x="0" y="7037"/>
                                    </p:animMotion>
                                  </p:childTnLst>
                                </p:cTn>
                              </p:par>
                              <p:par>
                                <p:cTn id="31" presetID="42" presetClass="path" presetSubtype="0" accel="50000" decel="50000" fill="hold" grpId="4" nodeType="withEffect">
                                  <p:stCondLst>
                                    <p:cond delay="0"/>
                                  </p:stCondLst>
                                  <p:childTnLst>
                                    <p:animMotion origin="layout" path="M -0.00026 0.35671 L -0.00026 0.48356 " pathEditMode="relative" rAng="0" ptsTypes="AA">
                                      <p:cBhvr>
                                        <p:cTn id="32" dur="1000" fill="hold"/>
                                        <p:tgtEl>
                                          <p:spTgt spid="4"/>
                                        </p:tgtEl>
                                        <p:attrNameLst>
                                          <p:attrName>ppt_x</p:attrName>
                                          <p:attrName>ppt_y</p:attrName>
                                        </p:attrNameLst>
                                      </p:cBhvr>
                                      <p:rCtr x="0" y="6343"/>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 0.47755 L 0 0.56389 " pathEditMode="relative" rAng="0" ptsTypes="AA">
                                      <p:cBhvr>
                                        <p:cTn id="36" dur="1000" fill="hold"/>
                                        <p:tgtEl>
                                          <p:spTgt spid="8"/>
                                        </p:tgtEl>
                                        <p:attrNameLst>
                                          <p:attrName>ppt_x</p:attrName>
                                          <p:attrName>ppt_y</p:attrName>
                                        </p:attrNameLst>
                                      </p:cBhvr>
                                      <p:rCtr x="0" y="4306"/>
                                    </p:animMotion>
                                  </p:childTnLst>
                                </p:cTn>
                              </p:par>
                              <p:par>
                                <p:cTn id="37" presetID="42" presetClass="path" presetSubtype="0" accel="50000" decel="50000" fill="hold" grpId="5" nodeType="withEffect">
                                  <p:stCondLst>
                                    <p:cond delay="0"/>
                                  </p:stCondLst>
                                  <p:childTnLst>
                                    <p:animMotion origin="layout" path="M -0.00026 0.48356 L -0.00026 0.57639 " pathEditMode="relative" rAng="0" ptsTypes="AA">
                                      <p:cBhvr>
                                        <p:cTn id="38" dur="1000" fill="hold"/>
                                        <p:tgtEl>
                                          <p:spTgt spid="4"/>
                                        </p:tgtEl>
                                        <p:attrNameLst>
                                          <p:attrName>ppt_x</p:attrName>
                                          <p:attrName>ppt_y</p:attrName>
                                        </p:attrNameLst>
                                      </p:cBhvr>
                                      <p:rCtr x="0" y="4630"/>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0 0.56389 L 0 0.65486 " pathEditMode="relative" rAng="0" ptsTypes="AA">
                                      <p:cBhvr>
                                        <p:cTn id="42" dur="1000" fill="hold"/>
                                        <p:tgtEl>
                                          <p:spTgt spid="8"/>
                                        </p:tgtEl>
                                        <p:attrNameLst>
                                          <p:attrName>ppt_x</p:attrName>
                                          <p:attrName>ppt_y</p:attrName>
                                        </p:attrNameLst>
                                      </p:cBhvr>
                                      <p:rCtr x="0" y="4630"/>
                                    </p:animMotion>
                                  </p:childTnLst>
                                </p:cTn>
                              </p:par>
                              <p:par>
                                <p:cTn id="43" presetID="42" presetClass="exit" presetSubtype="0" fill="hold" grpId="7" nodeType="withEffect">
                                  <p:stCondLst>
                                    <p:cond delay="0"/>
                                  </p:stCondLst>
                                  <p:childTnLst>
                                    <p:animEffect transition="out" filter="fade">
                                      <p:cBhvr>
                                        <p:cTn id="44" dur="1000"/>
                                        <p:tgtEl>
                                          <p:spTgt spid="4"/>
                                        </p:tgtEl>
                                      </p:cBhvr>
                                    </p:animEffect>
                                    <p:anim calcmode="lin" valueType="num">
                                      <p:cBhvr>
                                        <p:cTn id="45" dur="1000"/>
                                        <p:tgtEl>
                                          <p:spTgt spid="4"/>
                                        </p:tgtEl>
                                        <p:attrNameLst>
                                          <p:attrName>ppt_x</p:attrName>
                                        </p:attrNameLst>
                                      </p:cBhvr>
                                      <p:tavLst>
                                        <p:tav tm="0">
                                          <p:val>
                                            <p:strVal val="ppt_x"/>
                                          </p:val>
                                        </p:tav>
                                        <p:tav tm="100000">
                                          <p:val>
                                            <p:strVal val="ppt_x"/>
                                          </p:val>
                                        </p:tav>
                                      </p:tavLst>
                                    </p:anim>
                                    <p:anim calcmode="lin" valueType="num">
                                      <p:cBhvr>
                                        <p:cTn id="46" dur="1000"/>
                                        <p:tgtEl>
                                          <p:spTgt spid="4"/>
                                        </p:tgtEl>
                                        <p:attrNameLst>
                                          <p:attrName>ppt_y</p:attrName>
                                        </p:attrNameLst>
                                      </p:cBhvr>
                                      <p:tavLst>
                                        <p:tav tm="0">
                                          <p:val>
                                            <p:strVal val="ppt_y"/>
                                          </p:val>
                                        </p:tav>
                                        <p:tav tm="100000">
                                          <p:val>
                                            <p:strVal val="ppt_y+.1"/>
                                          </p:val>
                                        </p:tav>
                                      </p:tavLst>
                                    </p:anim>
                                    <p:set>
                                      <p:cBhvr>
                                        <p:cTn id="47" dur="1" fill="hold">
                                          <p:stCondLst>
                                            <p:cond delay="999"/>
                                          </p:stCondLst>
                                        </p:cTn>
                                        <p:tgtEl>
                                          <p:spTgt spid="4"/>
                                        </p:tgtEl>
                                        <p:attrNameLst>
                                          <p:attrName>style.visibility</p:attrName>
                                        </p:attrNameLst>
                                      </p:cBhvr>
                                      <p:to>
                                        <p:strVal val="hidden"/>
                                      </p:to>
                                    </p:set>
                                  </p:childTnLst>
                                </p:cTn>
                              </p:par>
                            </p:childTnLst>
                          </p:cTn>
                        </p:par>
                        <p:par>
                          <p:cTn id="48" fill="hold">
                            <p:stCondLst>
                              <p:cond delay="1000"/>
                            </p:stCondLst>
                            <p:childTnLst>
                              <p:par>
                                <p:cTn id="49" presetID="42" presetClass="path" presetSubtype="0" accel="50000" decel="50000" fill="hold" grpId="6" nodeType="afterEffect">
                                  <p:stCondLst>
                                    <p:cond delay="0"/>
                                  </p:stCondLst>
                                  <p:childTnLst>
                                    <p:animMotion origin="layout" path="M -0.00026 0.57639 L -2.29167E-6 -2.96296E-6 " pathEditMode="relative" rAng="0" ptsTypes="AA">
                                      <p:cBhvr>
                                        <p:cTn id="50" dur="100" fill="hold"/>
                                        <p:tgtEl>
                                          <p:spTgt spid="4"/>
                                        </p:tgtEl>
                                        <p:attrNameLst>
                                          <p:attrName>ppt_x</p:attrName>
                                          <p:attrName>ppt_y</p:attrName>
                                        </p:attrNameLst>
                                      </p:cBhvr>
                                      <p:rCtr x="0" y="-28727"/>
                                    </p:animMotion>
                                  </p:childTnLst>
                                </p:cTn>
                              </p:par>
                              <p:par>
                                <p:cTn id="51" presetID="10"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2.08333E-6 3.7037E-6 L 0.00039 -0.53542 " pathEditMode="relative" rAng="0" ptsTypes="AA">
                                      <p:cBhvr>
                                        <p:cTn id="58" dur="1000" fill="hold"/>
                                        <p:tgtEl>
                                          <p:spTgt spid="6"/>
                                        </p:tgtEl>
                                        <p:attrNameLst>
                                          <p:attrName>ppt_x</p:attrName>
                                          <p:attrName>ppt_y</p:attrName>
                                        </p:attrNameLst>
                                      </p:cBhvr>
                                      <p:rCtr x="39" y="-26505"/>
                                    </p:animMotion>
                                  </p:childTnLst>
                                </p:cTn>
                              </p:par>
                              <p:par>
                                <p:cTn id="59" presetID="42" presetClass="path" presetSubtype="0" accel="50000" decel="50000" fill="hold" nodeType="withEffect">
                                  <p:stCondLst>
                                    <p:cond delay="0"/>
                                  </p:stCondLst>
                                  <p:childTnLst>
                                    <p:animMotion origin="layout" path="M 0 0.65486 L 0 -2.59259E-6 " pathEditMode="relative" rAng="0" ptsTypes="AA">
                                      <p:cBhvr>
                                        <p:cTn id="60" dur="1000" fill="hold"/>
                                        <p:tgtEl>
                                          <p:spTgt spid="8"/>
                                        </p:tgtEl>
                                        <p:attrNameLst>
                                          <p:attrName>ppt_x</p:attrName>
                                          <p:attrName>ppt_y</p:attrName>
                                        </p:attrNameLst>
                                      </p:cBhvr>
                                      <p:rCtr x="0" y="-32431"/>
                                    </p:animMotion>
                                  </p:childTnLst>
                                </p:cTn>
                              </p:par>
                            </p:childTnLst>
                          </p:cTn>
                        </p:par>
                        <p:par>
                          <p:cTn id="61" fill="hold">
                            <p:stCondLst>
                              <p:cond delay="1000"/>
                            </p:stCondLst>
                            <p:childTnLst>
                              <p:par>
                                <p:cTn id="62" presetID="10" presetClass="exit" presetSubtype="0" fill="hold" grpId="2" nodeType="after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ntr" presetSubtype="0" fill="hold" grpId="8"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childTnLst>
                          </p:cTn>
                        </p:par>
                        <p:par>
                          <p:cTn id="68" fill="hold">
                            <p:stCondLst>
                              <p:cond delay="1500"/>
                            </p:stCondLst>
                            <p:childTnLst>
                              <p:par>
                                <p:cTn id="69" presetID="42" presetClass="path" presetSubtype="0" accel="50000" decel="50000" fill="hold" grpId="3" nodeType="afterEffect">
                                  <p:stCondLst>
                                    <p:cond delay="0"/>
                                  </p:stCondLst>
                                  <p:childTnLst>
                                    <p:animMotion origin="layout" path="M 0.00039 -0.53542 L -8.33333E-7 3.7037E-6 " pathEditMode="relative" rAng="0" ptsTypes="AA">
                                      <p:cBhvr>
                                        <p:cTn id="70" dur="100" fill="hold"/>
                                        <p:tgtEl>
                                          <p:spTgt spid="6"/>
                                        </p:tgtEl>
                                        <p:attrNameLst>
                                          <p:attrName>ppt_x</p:attrName>
                                          <p:attrName>ppt_y</p:attrName>
                                        </p:attrNameLst>
                                      </p:cBhvr>
                                      <p:rCtr x="-65" y="26759"/>
                                    </p:animMotion>
                                  </p:childTnLst>
                                </p:cTn>
                              </p:par>
                            </p:childTnLst>
                          </p:cTn>
                        </p:par>
                      </p:childTnLst>
                    </p:cTn>
                  </p:par>
                </p:childTnLst>
              </p:cTn>
              <p:nextCondLst>
                <p:cond evt="onClick" delay="0">
                  <p:tgtEl>
                    <p:spTgt spid="6"/>
                  </p:tgtEl>
                </p:cond>
              </p:nextCondLst>
            </p:seq>
          </p:childTnLst>
        </p:cTn>
      </p:par>
    </p:tnLst>
    <p:bldLst>
      <p:bldP spid="4" grpId="0" animBg="1"/>
      <p:bldP spid="4" grpId="1" animBg="1"/>
      <p:bldP spid="4" grpId="2" animBg="1"/>
      <p:bldP spid="4" grpId="3" animBg="1"/>
      <p:bldP spid="4" grpId="4" animBg="1"/>
      <p:bldP spid="4" grpId="5" animBg="1"/>
      <p:bldP spid="4" grpId="6" animBg="1"/>
      <p:bldP spid="4" grpId="7" animBg="1"/>
      <p:bldP spid="4" grpId="8" animBg="1"/>
      <p:bldP spid="6" grpId="0" animBg="1"/>
      <p:bldP spid="6" grpId="1" animBg="1"/>
      <p:bldP spid="6" grpId="2" animBg="1"/>
      <p:bldP spid="6"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EBA11D2-3504-41CF-8BA6-EC902B305ECB}"/>
              </a:ext>
            </a:extLst>
          </p:cNvPr>
          <p:cNvSpPr>
            <a:spLocks noGrp="1"/>
          </p:cNvSpPr>
          <p:nvPr>
            <p:ph type="title"/>
          </p:nvPr>
        </p:nvSpPr>
        <p:spPr/>
        <p:txBody>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Who did Jesus show himself to after his Resurrection?</a:t>
            </a:r>
          </a:p>
        </p:txBody>
      </p:sp>
      <p:pic>
        <p:nvPicPr>
          <p:cNvPr id="6" name="Picture" descr="A group of people standing in front of a crowd&#10;&#10;Description generated with very high confidence">
            <a:extLst>
              <a:ext uri="{FF2B5EF4-FFF2-40B4-BE49-F238E27FC236}">
                <a16:creationId xmlns:a16="http://schemas.microsoft.com/office/drawing/2014/main" id="{9CE8A72D-0C13-48A6-A770-75BF5CA672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4510" y="4808666"/>
            <a:ext cx="2268912" cy="13636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entences">
            <a:extLst>
              <a:ext uri="{FF2B5EF4-FFF2-40B4-BE49-F238E27FC236}">
                <a16:creationId xmlns:a16="http://schemas.microsoft.com/office/drawing/2014/main" id="{23CF9D13-7559-4BD7-83BC-BB95A308502D}"/>
              </a:ext>
            </a:extLst>
          </p:cNvPr>
          <p:cNvSpPr/>
          <p:nvPr/>
        </p:nvSpPr>
        <p:spPr>
          <a:xfrm>
            <a:off x="233362" y="1818516"/>
            <a:ext cx="11725276" cy="2862322"/>
          </a:xfrm>
          <a:prstGeom prst="rect">
            <a:avLst/>
          </a:prstGeom>
          <a:solidFill>
            <a:schemeClr val="accent4">
              <a:lumMod val="20000"/>
              <a:lumOff val="80000"/>
            </a:schemeClr>
          </a:solidFill>
          <a:ln>
            <a:solidFill>
              <a:schemeClr val="accent4">
                <a:lumMod val="50000"/>
              </a:schemeClr>
            </a:solidFill>
          </a:ln>
        </p:spPr>
        <p:txBody>
          <a:bodyPr wrap="square">
            <a:spAutoFit/>
          </a:bodyPr>
          <a:lstStyle/>
          <a:p>
            <a:pPr marL="342900" lvl="0" indent="-342900">
              <a:spcAft>
                <a:spcPts val="6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The first people Jesus showed himself to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6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Jesus showed himself to Mary Magdalene because she</a:t>
            </a:r>
            <a:r>
              <a:rPr lang="en-NZ" sz="2000"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 was crying near the tomb because Jesus was not there</a:t>
            </a:r>
            <a:endParaRPr lang="en-NZ" sz="2000" dirty="0">
              <a:solidFill>
                <a:schemeClr val="accent4">
                  <a:lumMod val="20000"/>
                  <a:lumOff val="80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6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The stories about Jesus meeting people after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spcAft>
                <a:spcPts val="6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Jesus had 10 meetings with his friends and he showed </a:t>
            </a:r>
            <a:r>
              <a:rPr lang="en-NZ" sz="2000"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them his hands and his feet so they knew it was him.</a:t>
            </a:r>
            <a:endParaRPr lang="en-NZ" sz="2000" dirty="0">
              <a:solidFill>
                <a:schemeClr val="accent4">
                  <a:lumMod val="20000"/>
                  <a:lumOff val="80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spcAft>
                <a:spcPts val="6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Jesus could appear to his followers anywhere – </a:t>
            </a:r>
            <a:r>
              <a:rPr lang="en-NZ" sz="2000"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on a beach, on a mountain and in the Last Supper room.</a:t>
            </a:r>
            <a:endParaRPr lang="en-NZ" sz="2000" dirty="0">
              <a:solidFill>
                <a:schemeClr val="accent4">
                  <a:lumMod val="20000"/>
                  <a:lumOff val="80000"/>
                </a:schemeClr>
              </a:solidFill>
            </a:endParaRPr>
          </a:p>
        </p:txBody>
      </p:sp>
      <p:sp>
        <p:nvSpPr>
          <p:cNvPr id="4" name="List">
            <a:extLst>
              <a:ext uri="{FF2B5EF4-FFF2-40B4-BE49-F238E27FC236}">
                <a16:creationId xmlns:a16="http://schemas.microsoft.com/office/drawing/2014/main" id="{F53A0776-E453-462D-9A2F-F6319122A487}"/>
              </a:ext>
            </a:extLst>
          </p:cNvPr>
          <p:cNvSpPr/>
          <p:nvPr/>
        </p:nvSpPr>
        <p:spPr>
          <a:xfrm>
            <a:off x="233362" y="4746657"/>
            <a:ext cx="7019926" cy="1785104"/>
          </a:xfrm>
          <a:prstGeom prst="rect">
            <a:avLst/>
          </a:prstGeom>
          <a:solidFill>
            <a:schemeClr val="accent4">
              <a:lumMod val="20000"/>
              <a:lumOff val="80000"/>
            </a:schemeClr>
          </a:solidFill>
          <a:ln>
            <a:solidFill>
              <a:schemeClr val="accent4">
                <a:lumMod val="50000"/>
              </a:schemeClr>
            </a:solidFill>
          </a:ln>
        </p:spPr>
        <p:txBody>
          <a:bodyPr wrap="square">
            <a:spAutoFit/>
          </a:bodyPr>
          <a:lstStyle/>
          <a:p>
            <a:pPr marL="457200" indent="-457200">
              <a:spcAft>
                <a:spcPts val="300"/>
              </a:spcAft>
              <a:buFont typeface="+mj-lt"/>
              <a:buAutoNum type="alphaLcParenR"/>
            </a:pPr>
            <a:r>
              <a:rPr lang="en-NZ" sz="2000" dirty="0">
                <a:latin typeface="Arial" panose="020B0604020202020204" pitchFamily="34" charset="0"/>
                <a:ea typeface="Calibri" panose="020F0502020204030204" pitchFamily="34" charset="0"/>
                <a:cs typeface="Arial" panose="020B0604020202020204" pitchFamily="34" charset="0"/>
              </a:rPr>
              <a:t>the Resurrection we can read in the Bible.</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457200" indent="-457200">
              <a:spcAft>
                <a:spcPts val="300"/>
              </a:spcAft>
              <a:buFont typeface="+mj-lt"/>
              <a:buAutoNum type="alphaLcParenR"/>
            </a:pPr>
            <a:r>
              <a:rPr lang="en-NZ" sz="2000" dirty="0">
                <a:latin typeface="Arial" panose="020B0604020202020204" pitchFamily="34" charset="0"/>
                <a:ea typeface="Calibri" panose="020F0502020204030204" pitchFamily="34" charset="0"/>
                <a:cs typeface="Arial" panose="020B0604020202020204" pitchFamily="34" charset="0"/>
              </a:rPr>
              <a:t>them his hands and his feet so they knew it was him.</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457200" indent="-457200">
              <a:spcAft>
                <a:spcPts val="300"/>
              </a:spcAft>
              <a:buFont typeface="+mj-lt"/>
              <a:buAutoNum type="alphaLcParenR"/>
            </a:pPr>
            <a:r>
              <a:rPr lang="en-NZ" sz="2000" dirty="0">
                <a:latin typeface="Arial" panose="020B0604020202020204" pitchFamily="34" charset="0"/>
                <a:ea typeface="Calibri" panose="020F0502020204030204" pitchFamily="34" charset="0"/>
                <a:cs typeface="Arial" panose="020B0604020202020204" pitchFamily="34" charset="0"/>
              </a:rPr>
              <a:t>were the women who were his friends.</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457200" indent="-457200">
              <a:spcAft>
                <a:spcPts val="300"/>
              </a:spcAft>
              <a:buFont typeface="+mj-lt"/>
              <a:buAutoNum type="alphaLcParenR"/>
            </a:pPr>
            <a:r>
              <a:rPr lang="en-NZ" sz="2000" dirty="0">
                <a:latin typeface="Arial" panose="020B0604020202020204" pitchFamily="34" charset="0"/>
                <a:ea typeface="Calibri" panose="020F0502020204030204" pitchFamily="34" charset="0"/>
                <a:cs typeface="Arial" panose="020B0604020202020204" pitchFamily="34" charset="0"/>
              </a:rPr>
              <a:t>on a beach, on a mountain and in the Last Supper room.</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457200" indent="-457200">
              <a:spcAft>
                <a:spcPts val="300"/>
              </a:spcAft>
              <a:buFont typeface="+mj-lt"/>
              <a:buAutoNum type="alphaLcParenR"/>
            </a:pPr>
            <a:r>
              <a:rPr lang="en-NZ" sz="2000" dirty="0">
                <a:latin typeface="Arial" panose="020B0604020202020204" pitchFamily="34" charset="0"/>
                <a:ea typeface="Calibri" panose="020F0502020204030204" pitchFamily="34" charset="0"/>
                <a:cs typeface="Arial" panose="020B0604020202020204" pitchFamily="34" charset="0"/>
              </a:rPr>
              <a:t>was crying near the tomb because Jesus was not there.</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Ans: A">
            <a:extLst>
              <a:ext uri="{FF2B5EF4-FFF2-40B4-BE49-F238E27FC236}">
                <a16:creationId xmlns:a16="http://schemas.microsoft.com/office/drawing/2014/main" id="{56F4F148-96D3-4192-874F-BC40ED94EA27}"/>
              </a:ext>
            </a:extLst>
          </p:cNvPr>
          <p:cNvSpPr/>
          <p:nvPr/>
        </p:nvSpPr>
        <p:spPr>
          <a:xfrm>
            <a:off x="5726008" y="2881433"/>
            <a:ext cx="4942379" cy="400110"/>
          </a:xfrm>
          <a:prstGeom prst="rect">
            <a:avLst/>
          </a:prstGeom>
        </p:spPr>
        <p:txBody>
          <a:bodyPr wrap="none">
            <a:spAutoFit/>
          </a:bodyPr>
          <a:lstStyle/>
          <a:p>
            <a:pPr>
              <a:spcAft>
                <a:spcPts val="300"/>
              </a:spcAft>
            </a:pPr>
            <a:r>
              <a:rPr lang="en-NZ" sz="2000" dirty="0">
                <a:latin typeface="Arial" panose="020B0604020202020204" pitchFamily="34" charset="0"/>
                <a:ea typeface="Calibri" panose="020F0502020204030204" pitchFamily="34" charset="0"/>
                <a:cs typeface="Arial" panose="020B0604020202020204" pitchFamily="34" charset="0"/>
              </a:rPr>
              <a:t>the Resurrection we can read in the Bible.</a:t>
            </a:r>
          </a:p>
        </p:txBody>
      </p:sp>
      <p:sp>
        <p:nvSpPr>
          <p:cNvPr id="7" name="Ans: B">
            <a:extLst>
              <a:ext uri="{FF2B5EF4-FFF2-40B4-BE49-F238E27FC236}">
                <a16:creationId xmlns:a16="http://schemas.microsoft.com/office/drawing/2014/main" id="{B624C024-DBF4-4A4D-935C-438592880333}"/>
              </a:ext>
            </a:extLst>
          </p:cNvPr>
          <p:cNvSpPr/>
          <p:nvPr/>
        </p:nvSpPr>
        <p:spPr>
          <a:xfrm>
            <a:off x="6817032" y="3266230"/>
            <a:ext cx="5081840" cy="400110"/>
          </a:xfrm>
          <a:prstGeom prst="rect">
            <a:avLst/>
          </a:prstGeom>
        </p:spPr>
        <p:txBody>
          <a:bodyPr wrap="none">
            <a:spAutoFit/>
          </a:bodyPr>
          <a:lstStyle/>
          <a:p>
            <a:pPr>
              <a:spcAft>
                <a:spcPts val="300"/>
              </a:spcAft>
            </a:pPr>
            <a:r>
              <a:rPr lang="en-NZ" sz="2000" dirty="0">
                <a:latin typeface="Arial" panose="020B0604020202020204" pitchFamily="34" charset="0"/>
                <a:ea typeface="Calibri" panose="020F0502020204030204" pitchFamily="34" charset="0"/>
                <a:cs typeface="Arial" panose="020B0604020202020204" pitchFamily="34" charset="0"/>
              </a:rPr>
              <a:t>them his hands and his feet so they knew it</a:t>
            </a:r>
          </a:p>
        </p:txBody>
      </p:sp>
      <p:sp>
        <p:nvSpPr>
          <p:cNvPr id="8" name="Ans: C">
            <a:extLst>
              <a:ext uri="{FF2B5EF4-FFF2-40B4-BE49-F238E27FC236}">
                <a16:creationId xmlns:a16="http://schemas.microsoft.com/office/drawing/2014/main" id="{02E819B7-2821-43DB-9471-17D1CE5D448C}"/>
              </a:ext>
            </a:extLst>
          </p:cNvPr>
          <p:cNvSpPr/>
          <p:nvPr/>
        </p:nvSpPr>
        <p:spPr>
          <a:xfrm>
            <a:off x="5255250" y="1816293"/>
            <a:ext cx="4543231" cy="400110"/>
          </a:xfrm>
          <a:prstGeom prst="rect">
            <a:avLst/>
          </a:prstGeom>
        </p:spPr>
        <p:txBody>
          <a:bodyPr wrap="none">
            <a:spAutoFit/>
          </a:bodyPr>
          <a:lstStyle/>
          <a:p>
            <a:pPr>
              <a:spcAft>
                <a:spcPts val="300"/>
              </a:spcAft>
            </a:pPr>
            <a:r>
              <a:rPr lang="en-NZ" sz="2000" dirty="0">
                <a:latin typeface="Arial" panose="020B0604020202020204" pitchFamily="34" charset="0"/>
                <a:ea typeface="Calibri" panose="020F0502020204030204" pitchFamily="34" charset="0"/>
                <a:cs typeface="Arial" panose="020B0604020202020204" pitchFamily="34" charset="0"/>
              </a:rPr>
              <a:t>were the women who were his friends.</a:t>
            </a:r>
          </a:p>
        </p:txBody>
      </p:sp>
      <p:sp>
        <p:nvSpPr>
          <p:cNvPr id="9" name="Ans: D">
            <a:extLst>
              <a:ext uri="{FF2B5EF4-FFF2-40B4-BE49-F238E27FC236}">
                <a16:creationId xmlns:a16="http://schemas.microsoft.com/office/drawing/2014/main" id="{CFB34331-CF4C-43A6-B4E1-CBE1E908A900}"/>
              </a:ext>
            </a:extLst>
          </p:cNvPr>
          <p:cNvSpPr/>
          <p:nvPr/>
        </p:nvSpPr>
        <p:spPr>
          <a:xfrm>
            <a:off x="6062819" y="3973534"/>
            <a:ext cx="5865708" cy="400110"/>
          </a:xfrm>
          <a:prstGeom prst="rect">
            <a:avLst/>
          </a:prstGeom>
        </p:spPr>
        <p:txBody>
          <a:bodyPr wrap="non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on a beach, on a mountain and in the Last Supper</a:t>
            </a:r>
            <a:endParaRPr lang="en-NZ" sz="2000" dirty="0"/>
          </a:p>
        </p:txBody>
      </p:sp>
      <p:sp>
        <p:nvSpPr>
          <p:cNvPr id="10" name="Ans: E">
            <a:extLst>
              <a:ext uri="{FF2B5EF4-FFF2-40B4-BE49-F238E27FC236}">
                <a16:creationId xmlns:a16="http://schemas.microsoft.com/office/drawing/2014/main" id="{BACFAC79-6C0E-40A6-866C-E6C89371C401}"/>
              </a:ext>
            </a:extLst>
          </p:cNvPr>
          <p:cNvSpPr/>
          <p:nvPr/>
        </p:nvSpPr>
        <p:spPr>
          <a:xfrm>
            <a:off x="6899413" y="2198867"/>
            <a:ext cx="4917078" cy="400110"/>
          </a:xfrm>
          <a:prstGeom prst="rect">
            <a:avLst/>
          </a:prstGeom>
        </p:spPr>
        <p:txBody>
          <a:bodyPr wrap="square">
            <a:spAutoFit/>
          </a:bodyPr>
          <a:lstStyle/>
          <a:p>
            <a:pPr>
              <a:spcAft>
                <a:spcPts val="300"/>
              </a:spcAft>
            </a:pPr>
            <a:r>
              <a:rPr lang="en-NZ" sz="2000" dirty="0">
                <a:latin typeface="Arial" panose="020B0604020202020204" pitchFamily="34" charset="0"/>
                <a:ea typeface="Calibri" panose="020F0502020204030204" pitchFamily="34" charset="0"/>
                <a:cs typeface="Arial" panose="020B0604020202020204" pitchFamily="34" charset="0"/>
              </a:rPr>
              <a:t>was crying near the tomb because Jesus</a:t>
            </a:r>
          </a:p>
        </p:txBody>
      </p:sp>
      <p:sp>
        <p:nvSpPr>
          <p:cNvPr id="11" name="Ans: Ba">
            <a:extLst>
              <a:ext uri="{FF2B5EF4-FFF2-40B4-BE49-F238E27FC236}">
                <a16:creationId xmlns:a16="http://schemas.microsoft.com/office/drawing/2014/main" id="{F2E75DB8-3345-4B59-9370-8B42DDF84BC8}"/>
              </a:ext>
            </a:extLst>
          </p:cNvPr>
          <p:cNvSpPr/>
          <p:nvPr/>
        </p:nvSpPr>
        <p:spPr>
          <a:xfrm>
            <a:off x="571061" y="3595518"/>
            <a:ext cx="1196161" cy="400110"/>
          </a:xfrm>
          <a:prstGeom prst="rect">
            <a:avLst/>
          </a:prstGeom>
        </p:spPr>
        <p:txBody>
          <a:bodyPr wrap="non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was him.</a:t>
            </a:r>
            <a:endParaRPr lang="en-NZ" sz="2000" dirty="0"/>
          </a:p>
        </p:txBody>
      </p:sp>
      <p:sp>
        <p:nvSpPr>
          <p:cNvPr id="12" name="Ans: Da">
            <a:extLst>
              <a:ext uri="{FF2B5EF4-FFF2-40B4-BE49-F238E27FC236}">
                <a16:creationId xmlns:a16="http://schemas.microsoft.com/office/drawing/2014/main" id="{12673161-0ABA-457F-BE3A-77297564C3E5}"/>
              </a:ext>
            </a:extLst>
          </p:cNvPr>
          <p:cNvSpPr/>
          <p:nvPr/>
        </p:nvSpPr>
        <p:spPr>
          <a:xfrm>
            <a:off x="571061" y="4265466"/>
            <a:ext cx="838691" cy="400110"/>
          </a:xfrm>
          <a:prstGeom prst="rect">
            <a:avLst/>
          </a:prstGeom>
        </p:spPr>
        <p:txBody>
          <a:bodyPr wrap="none">
            <a:spAutoFit/>
          </a:bodyPr>
          <a:lstStyle/>
          <a:p>
            <a:r>
              <a:rPr lang="en-NZ" sz="2000" dirty="0">
                <a:solidFill>
                  <a:prstClr val="black"/>
                </a:solidFill>
                <a:latin typeface="Arial" panose="020B0604020202020204" pitchFamily="34" charset="0"/>
                <a:ea typeface="Calibri" panose="020F0502020204030204" pitchFamily="34" charset="0"/>
                <a:cs typeface="Arial" panose="020B0604020202020204" pitchFamily="34" charset="0"/>
              </a:rPr>
              <a:t>room.</a:t>
            </a:r>
            <a:endParaRPr lang="en-NZ" dirty="0"/>
          </a:p>
        </p:txBody>
      </p:sp>
      <p:sp>
        <p:nvSpPr>
          <p:cNvPr id="13" name="Ans: Ea">
            <a:extLst>
              <a:ext uri="{FF2B5EF4-FFF2-40B4-BE49-F238E27FC236}">
                <a16:creationId xmlns:a16="http://schemas.microsoft.com/office/drawing/2014/main" id="{05CA5D96-0FC8-4E30-AA2E-3B18B0EDB078}"/>
              </a:ext>
            </a:extLst>
          </p:cNvPr>
          <p:cNvSpPr/>
          <p:nvPr/>
        </p:nvSpPr>
        <p:spPr>
          <a:xfrm>
            <a:off x="571061" y="2510198"/>
            <a:ext cx="1792478" cy="400110"/>
          </a:xfrm>
          <a:prstGeom prst="rect">
            <a:avLst/>
          </a:prstGeom>
        </p:spPr>
        <p:txBody>
          <a:bodyPr wrap="non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was not there.</a:t>
            </a:r>
            <a:endParaRPr lang="en-NZ" sz="2000" dirty="0"/>
          </a:p>
        </p:txBody>
      </p:sp>
      <p:sp>
        <p:nvSpPr>
          <p:cNvPr id="17" name="Action Button: Back">
            <a:hlinkClick r:id="" action="ppaction://hlinkshowjump?jump=previousslide" highlightClick="1"/>
            <a:extLst>
              <a:ext uri="{FF2B5EF4-FFF2-40B4-BE49-F238E27FC236}">
                <a16:creationId xmlns:a16="http://schemas.microsoft.com/office/drawing/2014/main" id="{3AD777EE-576C-4500-8F05-20C753433921}"/>
              </a:ext>
            </a:extLst>
          </p:cNvPr>
          <p:cNvSpPr/>
          <p:nvPr/>
        </p:nvSpPr>
        <p:spPr>
          <a:xfrm>
            <a:off x="10629740" y="6326908"/>
            <a:ext cx="451700" cy="393091"/>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 name="Action Button: Forward">
            <a:hlinkClick r:id="" action="ppaction://hlinkshowjump?jump=nextslide" highlightClick="1"/>
            <a:extLst>
              <a:ext uri="{FF2B5EF4-FFF2-40B4-BE49-F238E27FC236}">
                <a16:creationId xmlns:a16="http://schemas.microsoft.com/office/drawing/2014/main" id="{7B78ED89-2191-40E5-B06B-E0279C77E3C6}"/>
              </a:ext>
            </a:extLst>
          </p:cNvPr>
          <p:cNvSpPr/>
          <p:nvPr/>
        </p:nvSpPr>
        <p:spPr>
          <a:xfrm>
            <a:off x="11127949" y="6326907"/>
            <a:ext cx="451701" cy="393092"/>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TextBox: PageNumber">
            <a:extLst>
              <a:ext uri="{FF2B5EF4-FFF2-40B4-BE49-F238E27FC236}">
                <a16:creationId xmlns:a16="http://schemas.microsoft.com/office/drawing/2014/main" id="{49E02B44-0D7A-4EFF-A42C-031923469FD7}"/>
              </a:ext>
            </a:extLst>
          </p:cNvPr>
          <p:cNvSpPr txBox="1">
            <a:spLocks/>
          </p:cNvSpPr>
          <p:nvPr/>
        </p:nvSpPr>
        <p:spPr>
          <a:xfrm>
            <a:off x="11661349" y="6326907"/>
            <a:ext cx="451702" cy="393092"/>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R-2</a:t>
            </a:r>
          </a:p>
          <a:p>
            <a:pPr algn="ctr"/>
            <a:r>
              <a:rPr lang="en-GB" sz="1200" b="1" dirty="0">
                <a:solidFill>
                  <a:srgbClr val="002060"/>
                </a:solidFill>
                <a:latin typeface="Arial" pitchFamily="34" charset="0"/>
                <a:cs typeface="Arial" pitchFamily="34" charset="0"/>
              </a:rPr>
              <a:t>S-04</a:t>
            </a:r>
          </a:p>
        </p:txBody>
      </p:sp>
      <p:sp>
        <p:nvSpPr>
          <p:cNvPr id="20" name="Trig-1">
            <a:extLst>
              <a:ext uri="{FF2B5EF4-FFF2-40B4-BE49-F238E27FC236}">
                <a16:creationId xmlns:a16="http://schemas.microsoft.com/office/drawing/2014/main" id="{60669CF3-9172-4F27-9C48-6012BAED0339}"/>
              </a:ext>
            </a:extLst>
          </p:cNvPr>
          <p:cNvSpPr/>
          <p:nvPr/>
        </p:nvSpPr>
        <p:spPr>
          <a:xfrm>
            <a:off x="5255250" y="1816293"/>
            <a:ext cx="4543231" cy="373149"/>
          </a:xfrm>
          <a:prstGeom prst="rect">
            <a:avLst/>
          </a:prstGeom>
          <a:solidFill>
            <a:schemeClr val="accent1">
              <a:alpha val="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Trig-2">
            <a:extLst>
              <a:ext uri="{FF2B5EF4-FFF2-40B4-BE49-F238E27FC236}">
                <a16:creationId xmlns:a16="http://schemas.microsoft.com/office/drawing/2014/main" id="{FEE23EEE-E861-4FEB-9E06-1B961DC6688C}"/>
              </a:ext>
            </a:extLst>
          </p:cNvPr>
          <p:cNvSpPr/>
          <p:nvPr/>
        </p:nvSpPr>
        <p:spPr>
          <a:xfrm>
            <a:off x="6960101" y="2231652"/>
            <a:ext cx="4844316" cy="373149"/>
          </a:xfrm>
          <a:prstGeom prst="rect">
            <a:avLst/>
          </a:prstGeom>
          <a:solidFill>
            <a:schemeClr val="accent1">
              <a:alpha val="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t>  </a:t>
            </a:r>
          </a:p>
        </p:txBody>
      </p:sp>
      <p:sp>
        <p:nvSpPr>
          <p:cNvPr id="22" name="Trig-3">
            <a:extLst>
              <a:ext uri="{FF2B5EF4-FFF2-40B4-BE49-F238E27FC236}">
                <a16:creationId xmlns:a16="http://schemas.microsoft.com/office/drawing/2014/main" id="{2931F288-C9DC-4026-970F-01FC58F355EC}"/>
              </a:ext>
            </a:extLst>
          </p:cNvPr>
          <p:cNvSpPr/>
          <p:nvPr/>
        </p:nvSpPr>
        <p:spPr>
          <a:xfrm>
            <a:off x="5726008" y="2879093"/>
            <a:ext cx="4757869" cy="373149"/>
          </a:xfrm>
          <a:prstGeom prst="rect">
            <a:avLst/>
          </a:prstGeom>
          <a:solidFill>
            <a:schemeClr val="accent1">
              <a:alpha val="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Trig-4">
            <a:extLst>
              <a:ext uri="{FF2B5EF4-FFF2-40B4-BE49-F238E27FC236}">
                <a16:creationId xmlns:a16="http://schemas.microsoft.com/office/drawing/2014/main" id="{9E4875A1-D4DC-4AD4-A090-FDAA12376A29}"/>
              </a:ext>
            </a:extLst>
          </p:cNvPr>
          <p:cNvSpPr/>
          <p:nvPr/>
        </p:nvSpPr>
        <p:spPr>
          <a:xfrm>
            <a:off x="6903480" y="3290968"/>
            <a:ext cx="4995392" cy="373149"/>
          </a:xfrm>
          <a:prstGeom prst="rect">
            <a:avLst/>
          </a:prstGeom>
          <a:solidFill>
            <a:schemeClr val="accent1">
              <a:alpha val="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rig-5">
            <a:extLst>
              <a:ext uri="{FF2B5EF4-FFF2-40B4-BE49-F238E27FC236}">
                <a16:creationId xmlns:a16="http://schemas.microsoft.com/office/drawing/2014/main" id="{424AB723-743E-4BFC-8D8D-B09AF7CA5784}"/>
              </a:ext>
            </a:extLst>
          </p:cNvPr>
          <p:cNvSpPr/>
          <p:nvPr/>
        </p:nvSpPr>
        <p:spPr>
          <a:xfrm>
            <a:off x="6032708" y="3989097"/>
            <a:ext cx="5866164" cy="373149"/>
          </a:xfrm>
          <a:prstGeom prst="rect">
            <a:avLst/>
          </a:prstGeom>
          <a:solidFill>
            <a:schemeClr val="accent1">
              <a:alpha val="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Trig-a">
            <a:extLst>
              <a:ext uri="{FF2B5EF4-FFF2-40B4-BE49-F238E27FC236}">
                <a16:creationId xmlns:a16="http://schemas.microsoft.com/office/drawing/2014/main" id="{F35169E1-5B6C-426B-9066-927FE1442B80}"/>
              </a:ext>
            </a:extLst>
          </p:cNvPr>
          <p:cNvSpPr/>
          <p:nvPr/>
        </p:nvSpPr>
        <p:spPr>
          <a:xfrm>
            <a:off x="233362" y="4791341"/>
            <a:ext cx="7019926" cy="318669"/>
          </a:xfrm>
          <a:prstGeom prst="rect">
            <a:avLst/>
          </a:prstGeom>
          <a:solidFill>
            <a:schemeClr val="accent1">
              <a:alpha val="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Trig-b">
            <a:extLst>
              <a:ext uri="{FF2B5EF4-FFF2-40B4-BE49-F238E27FC236}">
                <a16:creationId xmlns:a16="http://schemas.microsoft.com/office/drawing/2014/main" id="{BE3E692D-9272-42DA-B008-8D34D51C039A}"/>
              </a:ext>
            </a:extLst>
          </p:cNvPr>
          <p:cNvSpPr/>
          <p:nvPr/>
        </p:nvSpPr>
        <p:spPr>
          <a:xfrm>
            <a:off x="233362" y="5101460"/>
            <a:ext cx="7019926" cy="318669"/>
          </a:xfrm>
          <a:prstGeom prst="rect">
            <a:avLst/>
          </a:prstGeom>
          <a:solidFill>
            <a:schemeClr val="accent1">
              <a:alpha val="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Trig-c">
            <a:extLst>
              <a:ext uri="{FF2B5EF4-FFF2-40B4-BE49-F238E27FC236}">
                <a16:creationId xmlns:a16="http://schemas.microsoft.com/office/drawing/2014/main" id="{E95073A1-6852-4C9E-B37E-A4D407F89B14}"/>
              </a:ext>
            </a:extLst>
          </p:cNvPr>
          <p:cNvSpPr/>
          <p:nvPr/>
        </p:nvSpPr>
        <p:spPr>
          <a:xfrm>
            <a:off x="233362" y="5479874"/>
            <a:ext cx="7019926" cy="318669"/>
          </a:xfrm>
          <a:prstGeom prst="rect">
            <a:avLst/>
          </a:prstGeom>
          <a:solidFill>
            <a:schemeClr val="accent1">
              <a:alpha val="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Trig-d">
            <a:extLst>
              <a:ext uri="{FF2B5EF4-FFF2-40B4-BE49-F238E27FC236}">
                <a16:creationId xmlns:a16="http://schemas.microsoft.com/office/drawing/2014/main" id="{D20FCCDE-F7CF-4615-B3EB-EBB2C5BE9D9C}"/>
              </a:ext>
            </a:extLst>
          </p:cNvPr>
          <p:cNvSpPr/>
          <p:nvPr/>
        </p:nvSpPr>
        <p:spPr>
          <a:xfrm>
            <a:off x="233362" y="5831977"/>
            <a:ext cx="7019926" cy="318669"/>
          </a:xfrm>
          <a:prstGeom prst="rect">
            <a:avLst/>
          </a:prstGeom>
          <a:solidFill>
            <a:schemeClr val="accent1">
              <a:alpha val="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Trig-e">
            <a:extLst>
              <a:ext uri="{FF2B5EF4-FFF2-40B4-BE49-F238E27FC236}">
                <a16:creationId xmlns:a16="http://schemas.microsoft.com/office/drawing/2014/main" id="{7360A4DA-38EF-4536-BD0B-4B2CF2D6322E}"/>
              </a:ext>
            </a:extLst>
          </p:cNvPr>
          <p:cNvSpPr/>
          <p:nvPr/>
        </p:nvSpPr>
        <p:spPr>
          <a:xfrm>
            <a:off x="233362" y="6172345"/>
            <a:ext cx="7019926" cy="318669"/>
          </a:xfrm>
          <a:prstGeom prst="rect">
            <a:avLst/>
          </a:prstGeom>
          <a:solidFill>
            <a:schemeClr val="accent1">
              <a:alpha val="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Textbox: Tool instructions">
            <a:extLst>
              <a:ext uri="{FF2B5EF4-FFF2-40B4-BE49-F238E27FC236}">
                <a16:creationId xmlns:a16="http://schemas.microsoft.com/office/drawing/2014/main" id="{222B8453-04EF-4F7A-9449-D3C00B1B0350}"/>
              </a:ext>
            </a:extLst>
          </p:cNvPr>
          <p:cNvSpPr txBox="1"/>
          <p:nvPr/>
        </p:nvSpPr>
        <p:spPr>
          <a:xfrm>
            <a:off x="4387850" y="6611779"/>
            <a:ext cx="3416320"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options a-e to correctly complete the sentences.</a:t>
            </a:r>
          </a:p>
        </p:txBody>
      </p:sp>
    </p:spTree>
    <p:extLst>
      <p:ext uri="{BB962C8B-B14F-4D97-AF65-F5344CB8AC3E}">
        <p14:creationId xmlns:p14="http://schemas.microsoft.com/office/powerpoint/2010/main" val="2661694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xit" presetSubtype="0" fill="hold" nodeType="withEffect">
                                  <p:stCondLst>
                                    <p:cond delay="0"/>
                                  </p:stCondLst>
                                  <p:childTnLst>
                                    <p:animEffect transition="out" filter="fade">
                                      <p:cBhvr>
                                        <p:cTn id="11" dur="1000"/>
                                        <p:tgtEl>
                                          <p:spTgt spid="4">
                                            <p:txEl>
                                              <p:pRg st="2" end="2"/>
                                            </p:txEl>
                                          </p:spTgt>
                                        </p:tgtEl>
                                      </p:cBhvr>
                                    </p:animEffect>
                                    <p:anim calcmode="lin" valueType="num">
                                      <p:cBhvr>
                                        <p:cTn id="12" dur="1000"/>
                                        <p:tgtEl>
                                          <p:spTgt spid="4">
                                            <p:txEl>
                                              <p:pRg st="2" end="2"/>
                                            </p:txEl>
                                          </p:spTgt>
                                        </p:tgtEl>
                                        <p:attrNameLst>
                                          <p:attrName>ppt_x</p:attrName>
                                        </p:attrNameLst>
                                      </p:cBhvr>
                                      <p:tavLst>
                                        <p:tav tm="0">
                                          <p:val>
                                            <p:strVal val="ppt_x"/>
                                          </p:val>
                                        </p:tav>
                                        <p:tav tm="100000">
                                          <p:val>
                                            <p:strVal val="ppt_x"/>
                                          </p:val>
                                        </p:tav>
                                      </p:tavLst>
                                    </p:anim>
                                    <p:anim calcmode="lin" valueType="num">
                                      <p:cBhvr>
                                        <p:cTn id="13" dur="1000"/>
                                        <p:tgtEl>
                                          <p:spTgt spid="4">
                                            <p:txEl>
                                              <p:pRg st="2" end="2"/>
                                            </p:txEl>
                                          </p:spTgt>
                                        </p:tgtEl>
                                        <p:attrNameLst>
                                          <p:attrName>ppt_y</p:attrName>
                                        </p:attrNameLst>
                                      </p:cBhvr>
                                      <p:tavLst>
                                        <p:tav tm="0">
                                          <p:val>
                                            <p:strVal val="ppt_y"/>
                                          </p:val>
                                        </p:tav>
                                        <p:tav tm="100000">
                                          <p:val>
                                            <p:strVal val="ppt_y-.1"/>
                                          </p:val>
                                        </p:tav>
                                      </p:tavLst>
                                    </p:anim>
                                    <p:set>
                                      <p:cBhvr>
                                        <p:cTn id="14" dur="1" fill="hold">
                                          <p:stCondLst>
                                            <p:cond delay="999"/>
                                          </p:stCondLst>
                                        </p:cTn>
                                        <p:tgtEl>
                                          <p:spTgt spid="4">
                                            <p:txEl>
                                              <p:pRg st="2" end="2"/>
                                            </p:txEl>
                                          </p:spTgt>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5" restart="whenNotActive" fill="hold" evtFilter="cancelBubble" nodeType="interactiveSeq">
                <p:stCondLst>
                  <p:cond evt="onClick" delay="0">
                    <p:tgtEl>
                      <p:spTgt spid="21"/>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7" presetClass="exit" presetSubtype="0" fill="hold" nodeType="withEffect">
                                  <p:stCondLst>
                                    <p:cond delay="0"/>
                                  </p:stCondLst>
                                  <p:childTnLst>
                                    <p:animEffect transition="out" filter="fade">
                                      <p:cBhvr>
                                        <p:cTn id="24" dur="1000"/>
                                        <p:tgtEl>
                                          <p:spTgt spid="4">
                                            <p:txEl>
                                              <p:pRg st="4" end="4"/>
                                            </p:txEl>
                                          </p:spTgt>
                                        </p:tgtEl>
                                      </p:cBhvr>
                                    </p:animEffect>
                                    <p:anim calcmode="lin" valueType="num">
                                      <p:cBhvr>
                                        <p:cTn id="25" dur="1000"/>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p:tgtEl>
                                          <p:spTgt spid="4">
                                            <p:txEl>
                                              <p:pRg st="4" end="4"/>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4">
                                            <p:txEl>
                                              <p:pRg st="4" end="4"/>
                                            </p:txEl>
                                          </p:spTgt>
                                        </p:tgtEl>
                                        <p:attrNameLst>
                                          <p:attrName>style.visibility</p:attrName>
                                        </p:attrNameLst>
                                      </p:cBhvr>
                                      <p:to>
                                        <p:strVal val="hidden"/>
                                      </p:to>
                                    </p:set>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par>
                                <p:cTn id="41" presetID="47" presetClass="exit" presetSubtype="0" fill="hold" nodeType="withEffect">
                                  <p:stCondLst>
                                    <p:cond delay="0"/>
                                  </p:stCondLst>
                                  <p:childTnLst>
                                    <p:animEffect transition="out" filter="fade">
                                      <p:cBhvr>
                                        <p:cTn id="42" dur="1000"/>
                                        <p:tgtEl>
                                          <p:spTgt spid="4">
                                            <p:txEl>
                                              <p:pRg st="0" end="0"/>
                                            </p:txEl>
                                          </p:spTgt>
                                        </p:tgtEl>
                                      </p:cBhvr>
                                    </p:animEffect>
                                    <p:anim calcmode="lin" valueType="num">
                                      <p:cBhvr>
                                        <p:cTn id="43" dur="1000"/>
                                        <p:tgtEl>
                                          <p:spTgt spid="4">
                                            <p:txEl>
                                              <p:pRg st="0" end="0"/>
                                            </p:txEl>
                                          </p:spTgt>
                                        </p:tgtEl>
                                        <p:attrNameLst>
                                          <p:attrName>ppt_x</p:attrName>
                                        </p:attrNameLst>
                                      </p:cBhvr>
                                      <p:tavLst>
                                        <p:tav tm="0">
                                          <p:val>
                                            <p:strVal val="ppt_x"/>
                                          </p:val>
                                        </p:tav>
                                        <p:tav tm="100000">
                                          <p:val>
                                            <p:strVal val="ppt_x"/>
                                          </p:val>
                                        </p:tav>
                                      </p:tavLst>
                                    </p:anim>
                                    <p:anim calcmode="lin" valueType="num">
                                      <p:cBhvr>
                                        <p:cTn id="44" dur="1000"/>
                                        <p:tgtEl>
                                          <p:spTgt spid="4">
                                            <p:txEl>
                                              <p:pRg st="0" end="0"/>
                                            </p:txEl>
                                          </p:spTgt>
                                        </p:tgtEl>
                                        <p:attrNameLst>
                                          <p:attrName>ppt_y</p:attrName>
                                        </p:attrNameLst>
                                      </p:cBhvr>
                                      <p:tavLst>
                                        <p:tav tm="0">
                                          <p:val>
                                            <p:strVal val="ppt_y"/>
                                          </p:val>
                                        </p:tav>
                                        <p:tav tm="100000">
                                          <p:val>
                                            <p:strVal val="ppt_y-.1"/>
                                          </p:val>
                                        </p:tav>
                                      </p:tavLst>
                                    </p:anim>
                                    <p:set>
                                      <p:cBhvr>
                                        <p:cTn id="45" dur="1" fill="hold">
                                          <p:stCondLst>
                                            <p:cond delay="999"/>
                                          </p:stCondLst>
                                        </p:cTn>
                                        <p:tgtEl>
                                          <p:spTgt spid="4">
                                            <p:txEl>
                                              <p:pRg st="0" end="0"/>
                                            </p:txEl>
                                          </p:spTgt>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6" restart="whenNotActive" fill="hold" evtFilter="cancelBubble" nodeType="interactiveSeq">
                <p:stCondLst>
                  <p:cond evt="onClick" delay="0">
                    <p:tgtEl>
                      <p:spTgt spid="23"/>
                    </p:tgtEl>
                  </p:cond>
                </p:stCondLst>
                <p:endSync evt="end" delay="0">
                  <p:rtn val="all"/>
                </p:endSync>
                <p:childTnLst>
                  <p:par>
                    <p:cTn id="47" fill="hold">
                      <p:stCondLst>
                        <p:cond delay="0"/>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par>
                                <p:cTn id="54" presetID="47" presetClass="exit" presetSubtype="0" fill="hold" nodeType="withEffect">
                                  <p:stCondLst>
                                    <p:cond delay="0"/>
                                  </p:stCondLst>
                                  <p:childTnLst>
                                    <p:animEffect transition="out" filter="fade">
                                      <p:cBhvr>
                                        <p:cTn id="55" dur="1000"/>
                                        <p:tgtEl>
                                          <p:spTgt spid="4">
                                            <p:txEl>
                                              <p:pRg st="1" end="1"/>
                                            </p:txEl>
                                          </p:spTgt>
                                        </p:tgtEl>
                                      </p:cBhvr>
                                    </p:animEffect>
                                    <p:anim calcmode="lin" valueType="num">
                                      <p:cBhvr>
                                        <p:cTn id="56" dur="1000"/>
                                        <p:tgtEl>
                                          <p:spTgt spid="4">
                                            <p:txEl>
                                              <p:pRg st="1" end="1"/>
                                            </p:txEl>
                                          </p:spTgt>
                                        </p:tgtEl>
                                        <p:attrNameLst>
                                          <p:attrName>ppt_x</p:attrName>
                                        </p:attrNameLst>
                                      </p:cBhvr>
                                      <p:tavLst>
                                        <p:tav tm="0">
                                          <p:val>
                                            <p:strVal val="ppt_x"/>
                                          </p:val>
                                        </p:tav>
                                        <p:tav tm="100000">
                                          <p:val>
                                            <p:strVal val="ppt_x"/>
                                          </p:val>
                                        </p:tav>
                                      </p:tavLst>
                                    </p:anim>
                                    <p:anim calcmode="lin" valueType="num">
                                      <p:cBhvr>
                                        <p:cTn id="57" dur="1000"/>
                                        <p:tgtEl>
                                          <p:spTgt spid="4">
                                            <p:txEl>
                                              <p:pRg st="1" end="1"/>
                                            </p:txEl>
                                          </p:spTgt>
                                        </p:tgtEl>
                                        <p:attrNameLst>
                                          <p:attrName>ppt_y</p:attrName>
                                        </p:attrNameLst>
                                      </p:cBhvr>
                                      <p:tavLst>
                                        <p:tav tm="0">
                                          <p:val>
                                            <p:strVal val="ppt_y"/>
                                          </p:val>
                                        </p:tav>
                                        <p:tav tm="100000">
                                          <p:val>
                                            <p:strVal val="ppt_y-.1"/>
                                          </p:val>
                                        </p:tav>
                                      </p:tavLst>
                                    </p:anim>
                                    <p:set>
                                      <p:cBhvr>
                                        <p:cTn id="58" dur="1" fill="hold">
                                          <p:stCondLst>
                                            <p:cond delay="999"/>
                                          </p:stCondLst>
                                        </p:cTn>
                                        <p:tgtEl>
                                          <p:spTgt spid="4">
                                            <p:txEl>
                                              <p:pRg st="1" end="1"/>
                                            </p:txEl>
                                          </p:spTgt>
                                        </p:tgtEl>
                                        <p:attrNameLst>
                                          <p:attrName>style.visibility</p:attrName>
                                        </p:attrNameLst>
                                      </p:cBhvr>
                                      <p:to>
                                        <p:strVal val="hidden"/>
                                      </p:to>
                                    </p:set>
                                  </p:childTnLst>
                                </p:cTn>
                              </p:par>
                              <p:par>
                                <p:cTn id="59" presetID="42"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64" restart="whenNotActive" fill="hold" evtFilter="cancelBubble" nodeType="interactiveSeq">
                <p:stCondLst>
                  <p:cond evt="onClick" delay="0">
                    <p:tgtEl>
                      <p:spTgt spid="24"/>
                    </p:tgtEl>
                  </p:cond>
                </p:stCondLst>
                <p:endSync evt="end" delay="0">
                  <p:rtn val="all"/>
                </p:endSync>
                <p:childTnLst>
                  <p:par>
                    <p:cTn id="65" fill="hold">
                      <p:stCondLst>
                        <p:cond delay="0"/>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1000"/>
                                        <p:tgtEl>
                                          <p:spTgt spid="9"/>
                                        </p:tgtEl>
                                      </p:cBhvr>
                                    </p:animEffect>
                                    <p:anim calcmode="lin" valueType="num">
                                      <p:cBhvr>
                                        <p:cTn id="70" dur="1000" fill="hold"/>
                                        <p:tgtEl>
                                          <p:spTgt spid="9"/>
                                        </p:tgtEl>
                                        <p:attrNameLst>
                                          <p:attrName>ppt_x</p:attrName>
                                        </p:attrNameLst>
                                      </p:cBhvr>
                                      <p:tavLst>
                                        <p:tav tm="0">
                                          <p:val>
                                            <p:strVal val="#ppt_x"/>
                                          </p:val>
                                        </p:tav>
                                        <p:tav tm="100000">
                                          <p:val>
                                            <p:strVal val="#ppt_x"/>
                                          </p:val>
                                        </p:tav>
                                      </p:tavLst>
                                    </p:anim>
                                    <p:anim calcmode="lin" valueType="num">
                                      <p:cBhvr>
                                        <p:cTn id="71" dur="1000" fill="hold"/>
                                        <p:tgtEl>
                                          <p:spTgt spid="9"/>
                                        </p:tgtEl>
                                        <p:attrNameLst>
                                          <p:attrName>ppt_y</p:attrName>
                                        </p:attrNameLst>
                                      </p:cBhvr>
                                      <p:tavLst>
                                        <p:tav tm="0">
                                          <p:val>
                                            <p:strVal val="#ppt_y+.1"/>
                                          </p:val>
                                        </p:tav>
                                        <p:tav tm="100000">
                                          <p:val>
                                            <p:strVal val="#ppt_y"/>
                                          </p:val>
                                        </p:tav>
                                      </p:tavLst>
                                    </p:anim>
                                  </p:childTnLst>
                                </p:cTn>
                              </p:par>
                              <p:par>
                                <p:cTn id="72" presetID="47" presetClass="exit" presetSubtype="0" fill="hold" nodeType="withEffect">
                                  <p:stCondLst>
                                    <p:cond delay="0"/>
                                  </p:stCondLst>
                                  <p:childTnLst>
                                    <p:animEffect transition="out" filter="fade">
                                      <p:cBhvr>
                                        <p:cTn id="73" dur="1000"/>
                                        <p:tgtEl>
                                          <p:spTgt spid="4">
                                            <p:txEl>
                                              <p:pRg st="3" end="3"/>
                                            </p:txEl>
                                          </p:spTgt>
                                        </p:tgtEl>
                                      </p:cBhvr>
                                    </p:animEffect>
                                    <p:anim calcmode="lin" valueType="num">
                                      <p:cBhvr>
                                        <p:cTn id="74" dur="1000"/>
                                        <p:tgtEl>
                                          <p:spTgt spid="4">
                                            <p:txEl>
                                              <p:pRg st="3" end="3"/>
                                            </p:txEl>
                                          </p:spTgt>
                                        </p:tgtEl>
                                        <p:attrNameLst>
                                          <p:attrName>ppt_x</p:attrName>
                                        </p:attrNameLst>
                                      </p:cBhvr>
                                      <p:tavLst>
                                        <p:tav tm="0">
                                          <p:val>
                                            <p:strVal val="ppt_x"/>
                                          </p:val>
                                        </p:tav>
                                        <p:tav tm="100000">
                                          <p:val>
                                            <p:strVal val="ppt_x"/>
                                          </p:val>
                                        </p:tav>
                                      </p:tavLst>
                                    </p:anim>
                                    <p:anim calcmode="lin" valueType="num">
                                      <p:cBhvr>
                                        <p:cTn id="75" dur="1000"/>
                                        <p:tgtEl>
                                          <p:spTgt spid="4">
                                            <p:txEl>
                                              <p:pRg st="3" end="3"/>
                                            </p:txEl>
                                          </p:spTgt>
                                        </p:tgtEl>
                                        <p:attrNameLst>
                                          <p:attrName>ppt_y</p:attrName>
                                        </p:attrNameLst>
                                      </p:cBhvr>
                                      <p:tavLst>
                                        <p:tav tm="0">
                                          <p:val>
                                            <p:strVal val="ppt_y"/>
                                          </p:val>
                                        </p:tav>
                                        <p:tav tm="100000">
                                          <p:val>
                                            <p:strVal val="ppt_y-.1"/>
                                          </p:val>
                                        </p:tav>
                                      </p:tavLst>
                                    </p:anim>
                                    <p:set>
                                      <p:cBhvr>
                                        <p:cTn id="76" dur="1" fill="hold">
                                          <p:stCondLst>
                                            <p:cond delay="999"/>
                                          </p:stCondLst>
                                        </p:cTn>
                                        <p:tgtEl>
                                          <p:spTgt spid="4">
                                            <p:txEl>
                                              <p:pRg st="3" end="3"/>
                                            </p:txEl>
                                          </p:spTgt>
                                        </p:tgtEl>
                                        <p:attrNameLst>
                                          <p:attrName>style.visibility</p:attrName>
                                        </p:attrNameLst>
                                      </p:cBhvr>
                                      <p:to>
                                        <p:strVal val="hidden"/>
                                      </p:to>
                                    </p:set>
                                  </p:childTnLst>
                                </p:cTn>
                              </p:par>
                              <p:par>
                                <p:cTn id="77" presetID="42" presetClass="entr" presetSubtype="0"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1000"/>
                                        <p:tgtEl>
                                          <p:spTgt spid="12"/>
                                        </p:tgtEl>
                                      </p:cBhvr>
                                    </p:animEffect>
                                    <p:anim calcmode="lin" valueType="num">
                                      <p:cBhvr>
                                        <p:cTn id="80" dur="1000" fill="hold"/>
                                        <p:tgtEl>
                                          <p:spTgt spid="12"/>
                                        </p:tgtEl>
                                        <p:attrNameLst>
                                          <p:attrName>ppt_x</p:attrName>
                                        </p:attrNameLst>
                                      </p:cBhvr>
                                      <p:tavLst>
                                        <p:tav tm="0">
                                          <p:val>
                                            <p:strVal val="#ppt_x"/>
                                          </p:val>
                                        </p:tav>
                                        <p:tav tm="100000">
                                          <p:val>
                                            <p:strVal val="#ppt_x"/>
                                          </p:val>
                                        </p:tav>
                                      </p:tavLst>
                                    </p:anim>
                                    <p:anim calcmode="lin" valueType="num">
                                      <p:cBhvr>
                                        <p:cTn id="8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42" presetClass="entr" presetSubtype="0" fill="hold" grpId="1"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1000" fill="hold"/>
                                        <p:tgtEl>
                                          <p:spTgt spid="8"/>
                                        </p:tgtEl>
                                        <p:attrNameLst>
                                          <p:attrName>ppt_y</p:attrName>
                                        </p:attrNameLst>
                                      </p:cBhvr>
                                      <p:tavLst>
                                        <p:tav tm="0">
                                          <p:val>
                                            <p:strVal val="#ppt_y+.1"/>
                                          </p:val>
                                        </p:tav>
                                        <p:tav tm="100000">
                                          <p:val>
                                            <p:strVal val="#ppt_y"/>
                                          </p:val>
                                        </p:tav>
                                      </p:tavLst>
                                    </p:anim>
                                  </p:childTnLst>
                                </p:cTn>
                              </p:par>
                              <p:par>
                                <p:cTn id="90" presetID="47" presetClass="exit" presetSubtype="0" fill="hold" nodeType="withEffect">
                                  <p:stCondLst>
                                    <p:cond delay="0"/>
                                  </p:stCondLst>
                                  <p:childTnLst>
                                    <p:animEffect transition="out" filter="fade">
                                      <p:cBhvr>
                                        <p:cTn id="91" dur="1000"/>
                                        <p:tgtEl>
                                          <p:spTgt spid="4">
                                            <p:txEl>
                                              <p:pRg st="2" end="2"/>
                                            </p:txEl>
                                          </p:spTgt>
                                        </p:tgtEl>
                                      </p:cBhvr>
                                    </p:animEffect>
                                    <p:anim calcmode="lin" valueType="num">
                                      <p:cBhvr>
                                        <p:cTn id="92" dur="1000"/>
                                        <p:tgtEl>
                                          <p:spTgt spid="4">
                                            <p:txEl>
                                              <p:pRg st="2" end="2"/>
                                            </p:txEl>
                                          </p:spTgt>
                                        </p:tgtEl>
                                        <p:attrNameLst>
                                          <p:attrName>ppt_x</p:attrName>
                                        </p:attrNameLst>
                                      </p:cBhvr>
                                      <p:tavLst>
                                        <p:tav tm="0">
                                          <p:val>
                                            <p:strVal val="ppt_x"/>
                                          </p:val>
                                        </p:tav>
                                        <p:tav tm="100000">
                                          <p:val>
                                            <p:strVal val="ppt_x"/>
                                          </p:val>
                                        </p:tav>
                                      </p:tavLst>
                                    </p:anim>
                                    <p:anim calcmode="lin" valueType="num">
                                      <p:cBhvr>
                                        <p:cTn id="93" dur="1000"/>
                                        <p:tgtEl>
                                          <p:spTgt spid="4">
                                            <p:txEl>
                                              <p:pRg st="2" end="2"/>
                                            </p:txEl>
                                          </p:spTgt>
                                        </p:tgtEl>
                                        <p:attrNameLst>
                                          <p:attrName>ppt_y</p:attrName>
                                        </p:attrNameLst>
                                      </p:cBhvr>
                                      <p:tavLst>
                                        <p:tav tm="0">
                                          <p:val>
                                            <p:strVal val="ppt_y"/>
                                          </p:val>
                                        </p:tav>
                                        <p:tav tm="100000">
                                          <p:val>
                                            <p:strVal val="ppt_y-.1"/>
                                          </p:val>
                                        </p:tav>
                                      </p:tavLst>
                                    </p:anim>
                                    <p:set>
                                      <p:cBhvr>
                                        <p:cTn id="94" dur="1" fill="hold">
                                          <p:stCondLst>
                                            <p:cond delay="999"/>
                                          </p:stCondLst>
                                        </p:cTn>
                                        <p:tgtEl>
                                          <p:spTgt spid="4">
                                            <p:txEl>
                                              <p:pRg st="2" end="2"/>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95" restart="whenNotActive" fill="hold" evtFilter="cancelBubble" nodeType="interactiveSeq">
                <p:stCondLst>
                  <p:cond evt="onClick" delay="0">
                    <p:tgtEl>
                      <p:spTgt spid="29"/>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1" nodeType="click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fade">
                                      <p:cBhvr>
                                        <p:cTn id="100" dur="1000"/>
                                        <p:tgtEl>
                                          <p:spTgt spid="10"/>
                                        </p:tgtEl>
                                      </p:cBhvr>
                                    </p:animEffect>
                                    <p:anim calcmode="lin" valueType="num">
                                      <p:cBhvr>
                                        <p:cTn id="101" dur="1000" fill="hold"/>
                                        <p:tgtEl>
                                          <p:spTgt spid="10"/>
                                        </p:tgtEl>
                                        <p:attrNameLst>
                                          <p:attrName>ppt_x</p:attrName>
                                        </p:attrNameLst>
                                      </p:cBhvr>
                                      <p:tavLst>
                                        <p:tav tm="0">
                                          <p:val>
                                            <p:strVal val="#ppt_x"/>
                                          </p:val>
                                        </p:tav>
                                        <p:tav tm="100000">
                                          <p:val>
                                            <p:strVal val="#ppt_x"/>
                                          </p:val>
                                        </p:tav>
                                      </p:tavLst>
                                    </p:anim>
                                    <p:anim calcmode="lin" valueType="num">
                                      <p:cBhvr>
                                        <p:cTn id="102" dur="1000" fill="hold"/>
                                        <p:tgtEl>
                                          <p:spTgt spid="10"/>
                                        </p:tgtEl>
                                        <p:attrNameLst>
                                          <p:attrName>ppt_y</p:attrName>
                                        </p:attrNameLst>
                                      </p:cBhvr>
                                      <p:tavLst>
                                        <p:tav tm="0">
                                          <p:val>
                                            <p:strVal val="#ppt_y+.1"/>
                                          </p:val>
                                        </p:tav>
                                        <p:tav tm="100000">
                                          <p:val>
                                            <p:strVal val="#ppt_y"/>
                                          </p:val>
                                        </p:tav>
                                      </p:tavLst>
                                    </p:anim>
                                  </p:childTnLst>
                                </p:cTn>
                              </p:par>
                              <p:par>
                                <p:cTn id="103" presetID="47" presetClass="exit" presetSubtype="0" fill="hold" nodeType="withEffect">
                                  <p:stCondLst>
                                    <p:cond delay="0"/>
                                  </p:stCondLst>
                                  <p:childTnLst>
                                    <p:animEffect transition="out" filter="fade">
                                      <p:cBhvr>
                                        <p:cTn id="104" dur="1000"/>
                                        <p:tgtEl>
                                          <p:spTgt spid="4">
                                            <p:txEl>
                                              <p:pRg st="4" end="4"/>
                                            </p:txEl>
                                          </p:spTgt>
                                        </p:tgtEl>
                                      </p:cBhvr>
                                    </p:animEffect>
                                    <p:anim calcmode="lin" valueType="num">
                                      <p:cBhvr>
                                        <p:cTn id="105" dur="1000"/>
                                        <p:tgtEl>
                                          <p:spTgt spid="4">
                                            <p:txEl>
                                              <p:pRg st="4" end="4"/>
                                            </p:txEl>
                                          </p:spTgt>
                                        </p:tgtEl>
                                        <p:attrNameLst>
                                          <p:attrName>ppt_x</p:attrName>
                                        </p:attrNameLst>
                                      </p:cBhvr>
                                      <p:tavLst>
                                        <p:tav tm="0">
                                          <p:val>
                                            <p:strVal val="ppt_x"/>
                                          </p:val>
                                        </p:tav>
                                        <p:tav tm="100000">
                                          <p:val>
                                            <p:strVal val="ppt_x"/>
                                          </p:val>
                                        </p:tav>
                                      </p:tavLst>
                                    </p:anim>
                                    <p:anim calcmode="lin" valueType="num">
                                      <p:cBhvr>
                                        <p:cTn id="106" dur="1000"/>
                                        <p:tgtEl>
                                          <p:spTgt spid="4">
                                            <p:txEl>
                                              <p:pRg st="4" end="4"/>
                                            </p:txEl>
                                          </p:spTgt>
                                        </p:tgtEl>
                                        <p:attrNameLst>
                                          <p:attrName>ppt_y</p:attrName>
                                        </p:attrNameLst>
                                      </p:cBhvr>
                                      <p:tavLst>
                                        <p:tav tm="0">
                                          <p:val>
                                            <p:strVal val="ppt_y"/>
                                          </p:val>
                                        </p:tav>
                                        <p:tav tm="100000">
                                          <p:val>
                                            <p:strVal val="ppt_y-.1"/>
                                          </p:val>
                                        </p:tav>
                                      </p:tavLst>
                                    </p:anim>
                                    <p:set>
                                      <p:cBhvr>
                                        <p:cTn id="107" dur="1" fill="hold">
                                          <p:stCondLst>
                                            <p:cond delay="999"/>
                                          </p:stCondLst>
                                        </p:cTn>
                                        <p:tgtEl>
                                          <p:spTgt spid="4">
                                            <p:txEl>
                                              <p:pRg st="4" end="4"/>
                                            </p:txEl>
                                          </p:spTgt>
                                        </p:tgtEl>
                                        <p:attrNameLst>
                                          <p:attrName>style.visibility</p:attrName>
                                        </p:attrNameLst>
                                      </p:cBhvr>
                                      <p:to>
                                        <p:strVal val="hidden"/>
                                      </p:to>
                                    </p:set>
                                  </p:childTnLst>
                                </p:cTn>
                              </p:par>
                              <p:par>
                                <p:cTn id="108" presetID="42" presetClass="entr" presetSubtype="0" fill="hold" grpId="1" nodeType="withEffect">
                                  <p:stCondLst>
                                    <p:cond delay="0"/>
                                  </p:stCondLst>
                                  <p:childTnLst>
                                    <p:set>
                                      <p:cBhvr>
                                        <p:cTn id="109" dur="1" fill="hold">
                                          <p:stCondLst>
                                            <p:cond delay="0"/>
                                          </p:stCondLst>
                                        </p:cTn>
                                        <p:tgtEl>
                                          <p:spTgt spid="13"/>
                                        </p:tgtEl>
                                        <p:attrNameLst>
                                          <p:attrName>style.visibility</p:attrName>
                                        </p:attrNameLst>
                                      </p:cBhvr>
                                      <p:to>
                                        <p:strVal val="visible"/>
                                      </p:to>
                                    </p:set>
                                    <p:animEffect transition="in" filter="fade">
                                      <p:cBhvr>
                                        <p:cTn id="110" dur="1000"/>
                                        <p:tgtEl>
                                          <p:spTgt spid="13"/>
                                        </p:tgtEl>
                                      </p:cBhvr>
                                    </p:animEffect>
                                    <p:anim calcmode="lin" valueType="num">
                                      <p:cBhvr>
                                        <p:cTn id="111" dur="1000" fill="hold"/>
                                        <p:tgtEl>
                                          <p:spTgt spid="13"/>
                                        </p:tgtEl>
                                        <p:attrNameLst>
                                          <p:attrName>ppt_x</p:attrName>
                                        </p:attrNameLst>
                                      </p:cBhvr>
                                      <p:tavLst>
                                        <p:tav tm="0">
                                          <p:val>
                                            <p:strVal val="#ppt_x"/>
                                          </p:val>
                                        </p:tav>
                                        <p:tav tm="100000">
                                          <p:val>
                                            <p:strVal val="#ppt_x"/>
                                          </p:val>
                                        </p:tav>
                                      </p:tavLst>
                                    </p:anim>
                                    <p:anim calcmode="lin" valueType="num">
                                      <p:cBhvr>
                                        <p:cTn id="1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9"/>
                  </p:tgtEl>
                </p:cond>
              </p:nextCondLst>
            </p:seq>
            <p:seq concurrent="1" nextAc="seek">
              <p:cTn id="113" restart="whenNotActive" fill="hold" evtFilter="cancelBubble" nodeType="interactiveSeq">
                <p:stCondLst>
                  <p:cond evt="onClick" delay="0">
                    <p:tgtEl>
                      <p:spTgt spid="25"/>
                    </p:tgtEl>
                  </p:cond>
                </p:stCondLst>
                <p:endSync evt="end" delay="0">
                  <p:rtn val="all"/>
                </p:endSync>
                <p:childTnLst>
                  <p:par>
                    <p:cTn id="114" fill="hold">
                      <p:stCondLst>
                        <p:cond delay="0"/>
                      </p:stCondLst>
                      <p:childTnLst>
                        <p:par>
                          <p:cTn id="115" fill="hold">
                            <p:stCondLst>
                              <p:cond delay="0"/>
                            </p:stCondLst>
                            <p:childTnLst>
                              <p:par>
                                <p:cTn id="116" presetID="42" presetClass="entr" presetSubtype="0" fill="hold" grpId="1" nodeType="clickEffect">
                                  <p:stCondLst>
                                    <p:cond delay="0"/>
                                  </p:stCondLst>
                                  <p:childTnLst>
                                    <p:set>
                                      <p:cBhvr>
                                        <p:cTn id="117" dur="1" fill="hold">
                                          <p:stCondLst>
                                            <p:cond delay="0"/>
                                          </p:stCondLst>
                                        </p:cTn>
                                        <p:tgtEl>
                                          <p:spTgt spid="5"/>
                                        </p:tgtEl>
                                        <p:attrNameLst>
                                          <p:attrName>style.visibility</p:attrName>
                                        </p:attrNameLst>
                                      </p:cBhvr>
                                      <p:to>
                                        <p:strVal val="visible"/>
                                      </p:to>
                                    </p:set>
                                    <p:animEffect transition="in" filter="fade">
                                      <p:cBhvr>
                                        <p:cTn id="118" dur="1000"/>
                                        <p:tgtEl>
                                          <p:spTgt spid="5"/>
                                        </p:tgtEl>
                                      </p:cBhvr>
                                    </p:animEffect>
                                    <p:anim calcmode="lin" valueType="num">
                                      <p:cBhvr>
                                        <p:cTn id="119" dur="1000" fill="hold"/>
                                        <p:tgtEl>
                                          <p:spTgt spid="5"/>
                                        </p:tgtEl>
                                        <p:attrNameLst>
                                          <p:attrName>ppt_x</p:attrName>
                                        </p:attrNameLst>
                                      </p:cBhvr>
                                      <p:tavLst>
                                        <p:tav tm="0">
                                          <p:val>
                                            <p:strVal val="#ppt_x"/>
                                          </p:val>
                                        </p:tav>
                                        <p:tav tm="100000">
                                          <p:val>
                                            <p:strVal val="#ppt_x"/>
                                          </p:val>
                                        </p:tav>
                                      </p:tavLst>
                                    </p:anim>
                                    <p:anim calcmode="lin" valueType="num">
                                      <p:cBhvr>
                                        <p:cTn id="120" dur="1000" fill="hold"/>
                                        <p:tgtEl>
                                          <p:spTgt spid="5"/>
                                        </p:tgtEl>
                                        <p:attrNameLst>
                                          <p:attrName>ppt_y</p:attrName>
                                        </p:attrNameLst>
                                      </p:cBhvr>
                                      <p:tavLst>
                                        <p:tav tm="0">
                                          <p:val>
                                            <p:strVal val="#ppt_y+.1"/>
                                          </p:val>
                                        </p:tav>
                                        <p:tav tm="100000">
                                          <p:val>
                                            <p:strVal val="#ppt_y"/>
                                          </p:val>
                                        </p:tav>
                                      </p:tavLst>
                                    </p:anim>
                                  </p:childTnLst>
                                </p:cTn>
                              </p:par>
                              <p:par>
                                <p:cTn id="121" presetID="47" presetClass="exit" presetSubtype="0" fill="hold" nodeType="withEffect">
                                  <p:stCondLst>
                                    <p:cond delay="0"/>
                                  </p:stCondLst>
                                  <p:childTnLst>
                                    <p:animEffect transition="out" filter="fade">
                                      <p:cBhvr>
                                        <p:cTn id="122" dur="1000"/>
                                        <p:tgtEl>
                                          <p:spTgt spid="4">
                                            <p:txEl>
                                              <p:pRg st="0" end="0"/>
                                            </p:txEl>
                                          </p:spTgt>
                                        </p:tgtEl>
                                      </p:cBhvr>
                                    </p:animEffect>
                                    <p:anim calcmode="lin" valueType="num">
                                      <p:cBhvr>
                                        <p:cTn id="123" dur="1000"/>
                                        <p:tgtEl>
                                          <p:spTgt spid="4">
                                            <p:txEl>
                                              <p:pRg st="0" end="0"/>
                                            </p:txEl>
                                          </p:spTgt>
                                        </p:tgtEl>
                                        <p:attrNameLst>
                                          <p:attrName>ppt_x</p:attrName>
                                        </p:attrNameLst>
                                      </p:cBhvr>
                                      <p:tavLst>
                                        <p:tav tm="0">
                                          <p:val>
                                            <p:strVal val="ppt_x"/>
                                          </p:val>
                                        </p:tav>
                                        <p:tav tm="100000">
                                          <p:val>
                                            <p:strVal val="ppt_x"/>
                                          </p:val>
                                        </p:tav>
                                      </p:tavLst>
                                    </p:anim>
                                    <p:anim calcmode="lin" valueType="num">
                                      <p:cBhvr>
                                        <p:cTn id="124" dur="1000"/>
                                        <p:tgtEl>
                                          <p:spTgt spid="4">
                                            <p:txEl>
                                              <p:pRg st="0" end="0"/>
                                            </p:txEl>
                                          </p:spTgt>
                                        </p:tgtEl>
                                        <p:attrNameLst>
                                          <p:attrName>ppt_y</p:attrName>
                                        </p:attrNameLst>
                                      </p:cBhvr>
                                      <p:tavLst>
                                        <p:tav tm="0">
                                          <p:val>
                                            <p:strVal val="ppt_y"/>
                                          </p:val>
                                        </p:tav>
                                        <p:tav tm="100000">
                                          <p:val>
                                            <p:strVal val="ppt_y-.1"/>
                                          </p:val>
                                        </p:tav>
                                      </p:tavLst>
                                    </p:anim>
                                    <p:set>
                                      <p:cBhvr>
                                        <p:cTn id="125" dur="1" fill="hold">
                                          <p:stCondLst>
                                            <p:cond delay="999"/>
                                          </p:stCondLst>
                                        </p:cTn>
                                        <p:tgtEl>
                                          <p:spTgt spid="4">
                                            <p:txEl>
                                              <p:pRg st="0" end="0"/>
                                            </p:txEl>
                                          </p:spTgt>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26" restart="whenNotActive" fill="hold" evtFilter="cancelBubble" nodeType="interactiveSeq">
                <p:stCondLst>
                  <p:cond evt="onClick" delay="0">
                    <p:tgtEl>
                      <p:spTgt spid="26"/>
                    </p:tgtEl>
                  </p:cond>
                </p:stCondLst>
                <p:endSync evt="end" delay="0">
                  <p:rtn val="all"/>
                </p:endSync>
                <p:childTnLst>
                  <p:par>
                    <p:cTn id="127" fill="hold">
                      <p:stCondLst>
                        <p:cond delay="0"/>
                      </p:stCondLst>
                      <p:childTnLst>
                        <p:par>
                          <p:cTn id="128" fill="hold">
                            <p:stCondLst>
                              <p:cond delay="0"/>
                            </p:stCondLst>
                            <p:childTnLst>
                              <p:par>
                                <p:cTn id="129" presetID="42" presetClass="entr" presetSubtype="0" fill="hold" grpId="1" nodeType="clickEffect">
                                  <p:stCondLst>
                                    <p:cond delay="0"/>
                                  </p:stCondLst>
                                  <p:childTnLst>
                                    <p:set>
                                      <p:cBhvr>
                                        <p:cTn id="130" dur="1" fill="hold">
                                          <p:stCondLst>
                                            <p:cond delay="0"/>
                                          </p:stCondLst>
                                        </p:cTn>
                                        <p:tgtEl>
                                          <p:spTgt spid="7"/>
                                        </p:tgtEl>
                                        <p:attrNameLst>
                                          <p:attrName>style.visibility</p:attrName>
                                        </p:attrNameLst>
                                      </p:cBhvr>
                                      <p:to>
                                        <p:strVal val="visible"/>
                                      </p:to>
                                    </p:set>
                                    <p:animEffect transition="in" filter="fade">
                                      <p:cBhvr>
                                        <p:cTn id="131" dur="1000"/>
                                        <p:tgtEl>
                                          <p:spTgt spid="7"/>
                                        </p:tgtEl>
                                      </p:cBhvr>
                                    </p:animEffect>
                                    <p:anim calcmode="lin" valueType="num">
                                      <p:cBhvr>
                                        <p:cTn id="132" dur="1000" fill="hold"/>
                                        <p:tgtEl>
                                          <p:spTgt spid="7"/>
                                        </p:tgtEl>
                                        <p:attrNameLst>
                                          <p:attrName>ppt_x</p:attrName>
                                        </p:attrNameLst>
                                      </p:cBhvr>
                                      <p:tavLst>
                                        <p:tav tm="0">
                                          <p:val>
                                            <p:strVal val="#ppt_x"/>
                                          </p:val>
                                        </p:tav>
                                        <p:tav tm="100000">
                                          <p:val>
                                            <p:strVal val="#ppt_x"/>
                                          </p:val>
                                        </p:tav>
                                      </p:tavLst>
                                    </p:anim>
                                    <p:anim calcmode="lin" valueType="num">
                                      <p:cBhvr>
                                        <p:cTn id="133" dur="1000" fill="hold"/>
                                        <p:tgtEl>
                                          <p:spTgt spid="7"/>
                                        </p:tgtEl>
                                        <p:attrNameLst>
                                          <p:attrName>ppt_y</p:attrName>
                                        </p:attrNameLst>
                                      </p:cBhvr>
                                      <p:tavLst>
                                        <p:tav tm="0">
                                          <p:val>
                                            <p:strVal val="#ppt_y+.1"/>
                                          </p:val>
                                        </p:tav>
                                        <p:tav tm="100000">
                                          <p:val>
                                            <p:strVal val="#ppt_y"/>
                                          </p:val>
                                        </p:tav>
                                      </p:tavLst>
                                    </p:anim>
                                  </p:childTnLst>
                                </p:cTn>
                              </p:par>
                              <p:par>
                                <p:cTn id="134" presetID="47" presetClass="exit" presetSubtype="0" fill="hold" nodeType="withEffect">
                                  <p:stCondLst>
                                    <p:cond delay="0"/>
                                  </p:stCondLst>
                                  <p:childTnLst>
                                    <p:animEffect transition="out" filter="fade">
                                      <p:cBhvr>
                                        <p:cTn id="135" dur="1000"/>
                                        <p:tgtEl>
                                          <p:spTgt spid="4">
                                            <p:txEl>
                                              <p:pRg st="1" end="1"/>
                                            </p:txEl>
                                          </p:spTgt>
                                        </p:tgtEl>
                                      </p:cBhvr>
                                    </p:animEffect>
                                    <p:anim calcmode="lin" valueType="num">
                                      <p:cBhvr>
                                        <p:cTn id="136" dur="1000"/>
                                        <p:tgtEl>
                                          <p:spTgt spid="4">
                                            <p:txEl>
                                              <p:pRg st="1" end="1"/>
                                            </p:txEl>
                                          </p:spTgt>
                                        </p:tgtEl>
                                        <p:attrNameLst>
                                          <p:attrName>ppt_x</p:attrName>
                                        </p:attrNameLst>
                                      </p:cBhvr>
                                      <p:tavLst>
                                        <p:tav tm="0">
                                          <p:val>
                                            <p:strVal val="ppt_x"/>
                                          </p:val>
                                        </p:tav>
                                        <p:tav tm="100000">
                                          <p:val>
                                            <p:strVal val="ppt_x"/>
                                          </p:val>
                                        </p:tav>
                                      </p:tavLst>
                                    </p:anim>
                                    <p:anim calcmode="lin" valueType="num">
                                      <p:cBhvr>
                                        <p:cTn id="137" dur="1000"/>
                                        <p:tgtEl>
                                          <p:spTgt spid="4">
                                            <p:txEl>
                                              <p:pRg st="1" end="1"/>
                                            </p:txEl>
                                          </p:spTgt>
                                        </p:tgtEl>
                                        <p:attrNameLst>
                                          <p:attrName>ppt_y</p:attrName>
                                        </p:attrNameLst>
                                      </p:cBhvr>
                                      <p:tavLst>
                                        <p:tav tm="0">
                                          <p:val>
                                            <p:strVal val="ppt_y"/>
                                          </p:val>
                                        </p:tav>
                                        <p:tav tm="100000">
                                          <p:val>
                                            <p:strVal val="ppt_y-.1"/>
                                          </p:val>
                                        </p:tav>
                                      </p:tavLst>
                                    </p:anim>
                                    <p:set>
                                      <p:cBhvr>
                                        <p:cTn id="138" dur="1" fill="hold">
                                          <p:stCondLst>
                                            <p:cond delay="999"/>
                                          </p:stCondLst>
                                        </p:cTn>
                                        <p:tgtEl>
                                          <p:spTgt spid="4">
                                            <p:txEl>
                                              <p:pRg st="1" end="1"/>
                                            </p:txEl>
                                          </p:spTgt>
                                        </p:tgtEl>
                                        <p:attrNameLst>
                                          <p:attrName>style.visibility</p:attrName>
                                        </p:attrNameLst>
                                      </p:cBhvr>
                                      <p:to>
                                        <p:strVal val="hidden"/>
                                      </p:to>
                                    </p:set>
                                  </p:childTnLst>
                                </p:cTn>
                              </p:par>
                              <p:par>
                                <p:cTn id="139" presetID="42" presetClass="entr" presetSubtype="0" fill="hold" grpId="1" nodeType="withEffect">
                                  <p:stCondLst>
                                    <p:cond delay="0"/>
                                  </p:stCondLst>
                                  <p:childTnLst>
                                    <p:set>
                                      <p:cBhvr>
                                        <p:cTn id="140" dur="1" fill="hold">
                                          <p:stCondLst>
                                            <p:cond delay="0"/>
                                          </p:stCondLst>
                                        </p:cTn>
                                        <p:tgtEl>
                                          <p:spTgt spid="11"/>
                                        </p:tgtEl>
                                        <p:attrNameLst>
                                          <p:attrName>style.visibility</p:attrName>
                                        </p:attrNameLst>
                                      </p:cBhvr>
                                      <p:to>
                                        <p:strVal val="visible"/>
                                      </p:to>
                                    </p:set>
                                    <p:animEffect transition="in" filter="fade">
                                      <p:cBhvr>
                                        <p:cTn id="141" dur="1000"/>
                                        <p:tgtEl>
                                          <p:spTgt spid="11"/>
                                        </p:tgtEl>
                                      </p:cBhvr>
                                    </p:animEffect>
                                    <p:anim calcmode="lin" valueType="num">
                                      <p:cBhvr>
                                        <p:cTn id="142" dur="1000" fill="hold"/>
                                        <p:tgtEl>
                                          <p:spTgt spid="11"/>
                                        </p:tgtEl>
                                        <p:attrNameLst>
                                          <p:attrName>ppt_x</p:attrName>
                                        </p:attrNameLst>
                                      </p:cBhvr>
                                      <p:tavLst>
                                        <p:tav tm="0">
                                          <p:val>
                                            <p:strVal val="#ppt_x"/>
                                          </p:val>
                                        </p:tav>
                                        <p:tav tm="100000">
                                          <p:val>
                                            <p:strVal val="#ppt_x"/>
                                          </p:val>
                                        </p:tav>
                                      </p:tavLst>
                                    </p:anim>
                                    <p:anim calcmode="lin" valueType="num">
                                      <p:cBhvr>
                                        <p:cTn id="1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28"/>
                    </p:tgtEl>
                  </p:cond>
                </p:stCondLst>
                <p:endSync evt="end" delay="0">
                  <p:rtn val="all"/>
                </p:endSync>
                <p:childTnLst>
                  <p:par>
                    <p:cTn id="145" fill="hold">
                      <p:stCondLst>
                        <p:cond delay="0"/>
                      </p:stCondLst>
                      <p:childTnLst>
                        <p:par>
                          <p:cTn id="146" fill="hold">
                            <p:stCondLst>
                              <p:cond delay="0"/>
                            </p:stCondLst>
                            <p:childTnLst>
                              <p:par>
                                <p:cTn id="147" presetID="42" presetClass="entr" presetSubtype="0" fill="hold" grpId="1" nodeType="clickEffect">
                                  <p:stCondLst>
                                    <p:cond delay="0"/>
                                  </p:stCondLst>
                                  <p:childTnLst>
                                    <p:set>
                                      <p:cBhvr>
                                        <p:cTn id="148" dur="1" fill="hold">
                                          <p:stCondLst>
                                            <p:cond delay="0"/>
                                          </p:stCondLst>
                                        </p:cTn>
                                        <p:tgtEl>
                                          <p:spTgt spid="9"/>
                                        </p:tgtEl>
                                        <p:attrNameLst>
                                          <p:attrName>style.visibility</p:attrName>
                                        </p:attrNameLst>
                                      </p:cBhvr>
                                      <p:to>
                                        <p:strVal val="visible"/>
                                      </p:to>
                                    </p:set>
                                    <p:animEffect transition="in" filter="fade">
                                      <p:cBhvr>
                                        <p:cTn id="149" dur="1000"/>
                                        <p:tgtEl>
                                          <p:spTgt spid="9"/>
                                        </p:tgtEl>
                                      </p:cBhvr>
                                    </p:animEffect>
                                    <p:anim calcmode="lin" valueType="num">
                                      <p:cBhvr>
                                        <p:cTn id="150" dur="1000" fill="hold"/>
                                        <p:tgtEl>
                                          <p:spTgt spid="9"/>
                                        </p:tgtEl>
                                        <p:attrNameLst>
                                          <p:attrName>ppt_x</p:attrName>
                                        </p:attrNameLst>
                                      </p:cBhvr>
                                      <p:tavLst>
                                        <p:tav tm="0">
                                          <p:val>
                                            <p:strVal val="#ppt_x"/>
                                          </p:val>
                                        </p:tav>
                                        <p:tav tm="100000">
                                          <p:val>
                                            <p:strVal val="#ppt_x"/>
                                          </p:val>
                                        </p:tav>
                                      </p:tavLst>
                                    </p:anim>
                                    <p:anim calcmode="lin" valueType="num">
                                      <p:cBhvr>
                                        <p:cTn id="151" dur="1000" fill="hold"/>
                                        <p:tgtEl>
                                          <p:spTgt spid="9"/>
                                        </p:tgtEl>
                                        <p:attrNameLst>
                                          <p:attrName>ppt_y</p:attrName>
                                        </p:attrNameLst>
                                      </p:cBhvr>
                                      <p:tavLst>
                                        <p:tav tm="0">
                                          <p:val>
                                            <p:strVal val="#ppt_y+.1"/>
                                          </p:val>
                                        </p:tav>
                                        <p:tav tm="100000">
                                          <p:val>
                                            <p:strVal val="#ppt_y"/>
                                          </p:val>
                                        </p:tav>
                                      </p:tavLst>
                                    </p:anim>
                                  </p:childTnLst>
                                </p:cTn>
                              </p:par>
                              <p:par>
                                <p:cTn id="152" presetID="47" presetClass="exit" presetSubtype="0" fill="hold" nodeType="withEffect">
                                  <p:stCondLst>
                                    <p:cond delay="0"/>
                                  </p:stCondLst>
                                  <p:childTnLst>
                                    <p:animEffect transition="out" filter="fade">
                                      <p:cBhvr>
                                        <p:cTn id="153" dur="1000"/>
                                        <p:tgtEl>
                                          <p:spTgt spid="4">
                                            <p:txEl>
                                              <p:pRg st="3" end="3"/>
                                            </p:txEl>
                                          </p:spTgt>
                                        </p:tgtEl>
                                      </p:cBhvr>
                                    </p:animEffect>
                                    <p:anim calcmode="lin" valueType="num">
                                      <p:cBhvr>
                                        <p:cTn id="154" dur="1000"/>
                                        <p:tgtEl>
                                          <p:spTgt spid="4">
                                            <p:txEl>
                                              <p:pRg st="3" end="3"/>
                                            </p:txEl>
                                          </p:spTgt>
                                        </p:tgtEl>
                                        <p:attrNameLst>
                                          <p:attrName>ppt_x</p:attrName>
                                        </p:attrNameLst>
                                      </p:cBhvr>
                                      <p:tavLst>
                                        <p:tav tm="0">
                                          <p:val>
                                            <p:strVal val="ppt_x"/>
                                          </p:val>
                                        </p:tav>
                                        <p:tav tm="100000">
                                          <p:val>
                                            <p:strVal val="ppt_x"/>
                                          </p:val>
                                        </p:tav>
                                      </p:tavLst>
                                    </p:anim>
                                    <p:anim calcmode="lin" valueType="num">
                                      <p:cBhvr>
                                        <p:cTn id="155" dur="1000"/>
                                        <p:tgtEl>
                                          <p:spTgt spid="4">
                                            <p:txEl>
                                              <p:pRg st="3" end="3"/>
                                            </p:txEl>
                                          </p:spTgt>
                                        </p:tgtEl>
                                        <p:attrNameLst>
                                          <p:attrName>ppt_y</p:attrName>
                                        </p:attrNameLst>
                                      </p:cBhvr>
                                      <p:tavLst>
                                        <p:tav tm="0">
                                          <p:val>
                                            <p:strVal val="ppt_y"/>
                                          </p:val>
                                        </p:tav>
                                        <p:tav tm="100000">
                                          <p:val>
                                            <p:strVal val="ppt_y-.1"/>
                                          </p:val>
                                        </p:tav>
                                      </p:tavLst>
                                    </p:anim>
                                    <p:set>
                                      <p:cBhvr>
                                        <p:cTn id="156" dur="1" fill="hold">
                                          <p:stCondLst>
                                            <p:cond delay="999"/>
                                          </p:stCondLst>
                                        </p:cTn>
                                        <p:tgtEl>
                                          <p:spTgt spid="4">
                                            <p:txEl>
                                              <p:pRg st="3" end="3"/>
                                            </p:txEl>
                                          </p:spTgt>
                                        </p:tgtEl>
                                        <p:attrNameLst>
                                          <p:attrName>style.visibility</p:attrName>
                                        </p:attrNameLst>
                                      </p:cBhvr>
                                      <p:to>
                                        <p:strVal val="hidden"/>
                                      </p:to>
                                    </p:set>
                                  </p:childTnLst>
                                </p:cTn>
                              </p:par>
                              <p:par>
                                <p:cTn id="157" presetID="42" presetClass="entr" presetSubtype="0" fill="hold" grpId="1" nodeType="withEffect">
                                  <p:stCondLst>
                                    <p:cond delay="0"/>
                                  </p:stCondLst>
                                  <p:childTnLst>
                                    <p:set>
                                      <p:cBhvr>
                                        <p:cTn id="158" dur="1" fill="hold">
                                          <p:stCondLst>
                                            <p:cond delay="0"/>
                                          </p:stCondLst>
                                        </p:cTn>
                                        <p:tgtEl>
                                          <p:spTgt spid="12"/>
                                        </p:tgtEl>
                                        <p:attrNameLst>
                                          <p:attrName>style.visibility</p:attrName>
                                        </p:attrNameLst>
                                      </p:cBhvr>
                                      <p:to>
                                        <p:strVal val="visible"/>
                                      </p:to>
                                    </p:set>
                                    <p:animEffect transition="in" filter="fade">
                                      <p:cBhvr>
                                        <p:cTn id="159" dur="1000"/>
                                        <p:tgtEl>
                                          <p:spTgt spid="12"/>
                                        </p:tgtEl>
                                      </p:cBhvr>
                                    </p:animEffect>
                                    <p:anim calcmode="lin" valueType="num">
                                      <p:cBhvr>
                                        <p:cTn id="160" dur="1000" fill="hold"/>
                                        <p:tgtEl>
                                          <p:spTgt spid="12"/>
                                        </p:tgtEl>
                                        <p:attrNameLst>
                                          <p:attrName>ppt_x</p:attrName>
                                        </p:attrNameLst>
                                      </p:cBhvr>
                                      <p:tavLst>
                                        <p:tav tm="0">
                                          <p:val>
                                            <p:strVal val="#ppt_x"/>
                                          </p:val>
                                        </p:tav>
                                        <p:tav tm="100000">
                                          <p:val>
                                            <p:strVal val="#ppt_x"/>
                                          </p:val>
                                        </p:tav>
                                      </p:tavLst>
                                    </p:anim>
                                    <p:anim calcmode="lin" valueType="num">
                                      <p:cBhvr>
                                        <p:cTn id="16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8"/>
                  </p:tgtEl>
                </p:cond>
              </p:nextCondLst>
            </p:seq>
            <p:seq concurrent="1" nextAc="seek">
              <p:cTn id="162" restart="whenNotActive" fill="hold" evtFilter="cancelBubble" nodeType="interactiveSeq">
                <p:stCondLst>
                  <p:cond evt="onClick" delay="0">
                    <p:tgtEl>
                      <p:spTgt spid="18"/>
                    </p:tgtEl>
                  </p:cond>
                </p:stCondLst>
                <p:endSync evt="end" delay="0">
                  <p:rtn val="all"/>
                </p:endSync>
                <p:childTnLst>
                  <p:par>
                    <p:cTn id="163" fill="hold">
                      <p:stCondLst>
                        <p:cond delay="0"/>
                      </p:stCondLst>
                      <p:childTnLst>
                        <p:par>
                          <p:cTn id="164" fill="hold">
                            <p:stCondLst>
                              <p:cond delay="0"/>
                            </p:stCondLst>
                            <p:childTnLst>
                              <p:par>
                                <p:cTn id="165" presetID="1" presetClass="exit" presetSubtype="0" fill="hold" grpId="2" nodeType="clickEffect">
                                  <p:stCondLst>
                                    <p:cond delay="0"/>
                                  </p:stCondLst>
                                  <p:childTnLst>
                                    <p:set>
                                      <p:cBhvr>
                                        <p:cTn id="166" dur="1" fill="hold">
                                          <p:stCondLst>
                                            <p:cond delay="0"/>
                                          </p:stCondLst>
                                        </p:cTn>
                                        <p:tgtEl>
                                          <p:spTgt spid="8"/>
                                        </p:tgtEl>
                                        <p:attrNameLst>
                                          <p:attrName>style.visibility</p:attrName>
                                        </p:attrNameLst>
                                      </p:cBhvr>
                                      <p:to>
                                        <p:strVal val="hidden"/>
                                      </p:to>
                                    </p:set>
                                  </p:childTnLst>
                                </p:cTn>
                              </p:par>
                              <p:par>
                                <p:cTn id="167" presetID="1" presetClass="exit" presetSubtype="0" fill="hold" grpId="2" nodeType="withEffect">
                                  <p:stCondLst>
                                    <p:cond delay="0"/>
                                  </p:stCondLst>
                                  <p:childTnLst>
                                    <p:set>
                                      <p:cBhvr>
                                        <p:cTn id="168" dur="1" fill="hold">
                                          <p:stCondLst>
                                            <p:cond delay="0"/>
                                          </p:stCondLst>
                                        </p:cTn>
                                        <p:tgtEl>
                                          <p:spTgt spid="10"/>
                                        </p:tgtEl>
                                        <p:attrNameLst>
                                          <p:attrName>style.visibility</p:attrName>
                                        </p:attrNameLst>
                                      </p:cBhvr>
                                      <p:to>
                                        <p:strVal val="hidden"/>
                                      </p:to>
                                    </p:set>
                                  </p:childTnLst>
                                </p:cTn>
                              </p:par>
                              <p:par>
                                <p:cTn id="169" presetID="1" presetClass="exit" presetSubtype="0" fill="hold" grpId="2" nodeType="withEffect">
                                  <p:stCondLst>
                                    <p:cond delay="0"/>
                                  </p:stCondLst>
                                  <p:childTnLst>
                                    <p:set>
                                      <p:cBhvr>
                                        <p:cTn id="170" dur="1" fill="hold">
                                          <p:stCondLst>
                                            <p:cond delay="0"/>
                                          </p:stCondLst>
                                        </p:cTn>
                                        <p:tgtEl>
                                          <p:spTgt spid="13"/>
                                        </p:tgtEl>
                                        <p:attrNameLst>
                                          <p:attrName>style.visibility</p:attrName>
                                        </p:attrNameLst>
                                      </p:cBhvr>
                                      <p:to>
                                        <p:strVal val="hidden"/>
                                      </p:to>
                                    </p:set>
                                  </p:childTnLst>
                                </p:cTn>
                              </p:par>
                              <p:par>
                                <p:cTn id="171" presetID="1" presetClass="exit" presetSubtype="0" fill="hold" grpId="2" nodeType="withEffect">
                                  <p:stCondLst>
                                    <p:cond delay="0"/>
                                  </p:stCondLst>
                                  <p:childTnLst>
                                    <p:set>
                                      <p:cBhvr>
                                        <p:cTn id="172" dur="1" fill="hold">
                                          <p:stCondLst>
                                            <p:cond delay="0"/>
                                          </p:stCondLst>
                                        </p:cTn>
                                        <p:tgtEl>
                                          <p:spTgt spid="5"/>
                                        </p:tgtEl>
                                        <p:attrNameLst>
                                          <p:attrName>style.visibility</p:attrName>
                                        </p:attrNameLst>
                                      </p:cBhvr>
                                      <p:to>
                                        <p:strVal val="hidden"/>
                                      </p:to>
                                    </p:set>
                                  </p:childTnLst>
                                </p:cTn>
                              </p:par>
                              <p:par>
                                <p:cTn id="173" presetID="1" presetClass="exit" presetSubtype="0" fill="hold" grpId="2" nodeType="withEffect">
                                  <p:stCondLst>
                                    <p:cond delay="0"/>
                                  </p:stCondLst>
                                  <p:childTnLst>
                                    <p:set>
                                      <p:cBhvr>
                                        <p:cTn id="174" dur="1" fill="hold">
                                          <p:stCondLst>
                                            <p:cond delay="0"/>
                                          </p:stCondLst>
                                        </p:cTn>
                                        <p:tgtEl>
                                          <p:spTgt spid="7"/>
                                        </p:tgtEl>
                                        <p:attrNameLst>
                                          <p:attrName>style.visibility</p:attrName>
                                        </p:attrNameLst>
                                      </p:cBhvr>
                                      <p:to>
                                        <p:strVal val="hidden"/>
                                      </p:to>
                                    </p:set>
                                  </p:childTnLst>
                                </p:cTn>
                              </p:par>
                              <p:par>
                                <p:cTn id="175" presetID="1" presetClass="exit" presetSubtype="0" fill="hold" grpId="2" nodeType="withEffect">
                                  <p:stCondLst>
                                    <p:cond delay="0"/>
                                  </p:stCondLst>
                                  <p:childTnLst>
                                    <p:set>
                                      <p:cBhvr>
                                        <p:cTn id="176" dur="1" fill="hold">
                                          <p:stCondLst>
                                            <p:cond delay="0"/>
                                          </p:stCondLst>
                                        </p:cTn>
                                        <p:tgtEl>
                                          <p:spTgt spid="11"/>
                                        </p:tgtEl>
                                        <p:attrNameLst>
                                          <p:attrName>style.visibility</p:attrName>
                                        </p:attrNameLst>
                                      </p:cBhvr>
                                      <p:to>
                                        <p:strVal val="hidden"/>
                                      </p:to>
                                    </p:set>
                                  </p:childTnLst>
                                </p:cTn>
                              </p:par>
                              <p:par>
                                <p:cTn id="177" presetID="1" presetClass="exit" presetSubtype="0" fill="hold" grpId="2" nodeType="withEffect">
                                  <p:stCondLst>
                                    <p:cond delay="0"/>
                                  </p:stCondLst>
                                  <p:childTnLst>
                                    <p:set>
                                      <p:cBhvr>
                                        <p:cTn id="178" dur="1" fill="hold">
                                          <p:stCondLst>
                                            <p:cond delay="0"/>
                                          </p:stCondLst>
                                        </p:cTn>
                                        <p:tgtEl>
                                          <p:spTgt spid="9"/>
                                        </p:tgtEl>
                                        <p:attrNameLst>
                                          <p:attrName>style.visibility</p:attrName>
                                        </p:attrNameLst>
                                      </p:cBhvr>
                                      <p:to>
                                        <p:strVal val="hidden"/>
                                      </p:to>
                                    </p:set>
                                  </p:childTnLst>
                                </p:cTn>
                              </p:par>
                              <p:par>
                                <p:cTn id="179" presetID="1" presetClass="exit" presetSubtype="0" fill="hold" grpId="2" nodeType="withEffect">
                                  <p:stCondLst>
                                    <p:cond delay="0"/>
                                  </p:stCondLst>
                                  <p:childTnLst>
                                    <p:set>
                                      <p:cBhvr>
                                        <p:cTn id="180" dur="1" fill="hold">
                                          <p:stCondLst>
                                            <p:cond delay="0"/>
                                          </p:stCondLst>
                                        </p:cTn>
                                        <p:tgtEl>
                                          <p:spTgt spid="12"/>
                                        </p:tgtEl>
                                        <p:attrNameLst>
                                          <p:attrName>style.visibility</p:attrName>
                                        </p:attrNameLst>
                                      </p:cBhvr>
                                      <p:to>
                                        <p:strVal val="hidden"/>
                                      </p:to>
                                    </p:set>
                                  </p:childTnLst>
                                </p:cTn>
                              </p:par>
                              <p:par>
                                <p:cTn id="181" presetID="1" presetClass="entr" presetSubtype="0" fill="hold" nodeType="withEffect">
                                  <p:stCondLst>
                                    <p:cond delay="0"/>
                                  </p:stCondLst>
                                  <p:childTnLst>
                                    <p:set>
                                      <p:cBhvr>
                                        <p:cTn id="182" dur="1" fill="hold">
                                          <p:stCondLst>
                                            <p:cond delay="0"/>
                                          </p:stCondLst>
                                        </p:cTn>
                                        <p:tgtEl>
                                          <p:spTgt spid="4">
                                            <p:txEl>
                                              <p:pRg st="0" end="0"/>
                                            </p:txEl>
                                          </p:spTgt>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4">
                                            <p:txEl>
                                              <p:pRg st="1" end="1"/>
                                            </p:txEl>
                                          </p:spTgt>
                                        </p:tgtEl>
                                        <p:attrNameLst>
                                          <p:attrName>style.visibility</p:attrName>
                                        </p:attrNameLst>
                                      </p:cBhvr>
                                      <p:to>
                                        <p:strVal val="visible"/>
                                      </p:to>
                                    </p:set>
                                  </p:childTnLst>
                                </p:cTn>
                              </p:par>
                              <p:par>
                                <p:cTn id="185" presetID="1" presetClass="entr" presetSubtype="0" fill="hold" nodeType="withEffect">
                                  <p:stCondLst>
                                    <p:cond delay="0"/>
                                  </p:stCondLst>
                                  <p:childTnLst>
                                    <p:set>
                                      <p:cBhvr>
                                        <p:cTn id="186" dur="1" fill="hold">
                                          <p:stCondLst>
                                            <p:cond delay="0"/>
                                          </p:stCondLst>
                                        </p:cTn>
                                        <p:tgtEl>
                                          <p:spTgt spid="4">
                                            <p:txEl>
                                              <p:pRg st="2" end="2"/>
                                            </p:txEl>
                                          </p:spTgt>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4">
                                            <p:txEl>
                                              <p:pRg st="3" end="3"/>
                                            </p:txEl>
                                          </p:spTgt>
                                        </p:tgtEl>
                                        <p:attrNameLst>
                                          <p:attrName>style.visibility</p:attrName>
                                        </p:attrNameLst>
                                      </p:cBhvr>
                                      <p:to>
                                        <p:strVal val="visible"/>
                                      </p:to>
                                    </p:set>
                                  </p:childTnLst>
                                </p:cTn>
                              </p:par>
                              <p:par>
                                <p:cTn id="189" presetID="1" presetClass="entr" presetSubtype="0" fill="hold" nodeType="withEffect">
                                  <p:stCondLst>
                                    <p:cond delay="0"/>
                                  </p:stCondLst>
                                  <p:childTnLst>
                                    <p:set>
                                      <p:cBhvr>
                                        <p:cTn id="19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191" restart="whenNotActive" fill="hold" evtFilter="cancelBubble" nodeType="interactiveSeq">
                <p:stCondLst>
                  <p:cond evt="onClick" delay="0">
                    <p:tgtEl>
                      <p:spTgt spid="17"/>
                    </p:tgtEl>
                  </p:cond>
                </p:stCondLst>
                <p:endSync evt="end" delay="0">
                  <p:rtn val="all"/>
                </p:endSync>
                <p:childTnLst>
                  <p:par>
                    <p:cTn id="192" fill="hold">
                      <p:stCondLst>
                        <p:cond delay="0"/>
                      </p:stCondLst>
                      <p:childTnLst>
                        <p:par>
                          <p:cTn id="193" fill="hold">
                            <p:stCondLst>
                              <p:cond delay="0"/>
                            </p:stCondLst>
                            <p:childTnLst>
                              <p:par>
                                <p:cTn id="194" presetID="1" presetClass="exit" presetSubtype="0" fill="hold" grpId="3" nodeType="clickEffect">
                                  <p:stCondLst>
                                    <p:cond delay="0"/>
                                  </p:stCondLst>
                                  <p:childTnLst>
                                    <p:set>
                                      <p:cBhvr>
                                        <p:cTn id="195" dur="1" fill="hold">
                                          <p:stCondLst>
                                            <p:cond delay="0"/>
                                          </p:stCondLst>
                                        </p:cTn>
                                        <p:tgtEl>
                                          <p:spTgt spid="8"/>
                                        </p:tgtEl>
                                        <p:attrNameLst>
                                          <p:attrName>style.visibility</p:attrName>
                                        </p:attrNameLst>
                                      </p:cBhvr>
                                      <p:to>
                                        <p:strVal val="hidden"/>
                                      </p:to>
                                    </p:set>
                                  </p:childTnLst>
                                </p:cTn>
                              </p:par>
                              <p:par>
                                <p:cTn id="196" presetID="1" presetClass="exit" presetSubtype="0" fill="hold" grpId="3" nodeType="withEffect">
                                  <p:stCondLst>
                                    <p:cond delay="0"/>
                                  </p:stCondLst>
                                  <p:childTnLst>
                                    <p:set>
                                      <p:cBhvr>
                                        <p:cTn id="197" dur="1" fill="hold">
                                          <p:stCondLst>
                                            <p:cond delay="0"/>
                                          </p:stCondLst>
                                        </p:cTn>
                                        <p:tgtEl>
                                          <p:spTgt spid="10"/>
                                        </p:tgtEl>
                                        <p:attrNameLst>
                                          <p:attrName>style.visibility</p:attrName>
                                        </p:attrNameLst>
                                      </p:cBhvr>
                                      <p:to>
                                        <p:strVal val="hidden"/>
                                      </p:to>
                                    </p:set>
                                  </p:childTnLst>
                                </p:cTn>
                              </p:par>
                              <p:par>
                                <p:cTn id="198" presetID="1" presetClass="exit" presetSubtype="0" fill="hold" grpId="3" nodeType="with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 presetClass="exit" presetSubtype="0" fill="hold" grpId="3" nodeType="withEffect">
                                  <p:stCondLst>
                                    <p:cond delay="0"/>
                                  </p:stCondLst>
                                  <p:childTnLst>
                                    <p:set>
                                      <p:cBhvr>
                                        <p:cTn id="201" dur="1" fill="hold">
                                          <p:stCondLst>
                                            <p:cond delay="0"/>
                                          </p:stCondLst>
                                        </p:cTn>
                                        <p:tgtEl>
                                          <p:spTgt spid="5"/>
                                        </p:tgtEl>
                                        <p:attrNameLst>
                                          <p:attrName>style.visibility</p:attrName>
                                        </p:attrNameLst>
                                      </p:cBhvr>
                                      <p:to>
                                        <p:strVal val="hidden"/>
                                      </p:to>
                                    </p:set>
                                  </p:childTnLst>
                                </p:cTn>
                              </p:par>
                              <p:par>
                                <p:cTn id="202" presetID="1" presetClass="exit" presetSubtype="0" fill="hold" grpId="3" nodeType="withEffect">
                                  <p:stCondLst>
                                    <p:cond delay="0"/>
                                  </p:stCondLst>
                                  <p:childTnLst>
                                    <p:set>
                                      <p:cBhvr>
                                        <p:cTn id="203" dur="1" fill="hold">
                                          <p:stCondLst>
                                            <p:cond delay="0"/>
                                          </p:stCondLst>
                                        </p:cTn>
                                        <p:tgtEl>
                                          <p:spTgt spid="7"/>
                                        </p:tgtEl>
                                        <p:attrNameLst>
                                          <p:attrName>style.visibility</p:attrName>
                                        </p:attrNameLst>
                                      </p:cBhvr>
                                      <p:to>
                                        <p:strVal val="hidden"/>
                                      </p:to>
                                    </p:set>
                                  </p:childTnLst>
                                </p:cTn>
                              </p:par>
                              <p:par>
                                <p:cTn id="204" presetID="1" presetClass="exit" presetSubtype="0" fill="hold" grpId="3" nodeType="withEffect">
                                  <p:stCondLst>
                                    <p:cond delay="0"/>
                                  </p:stCondLst>
                                  <p:childTnLst>
                                    <p:set>
                                      <p:cBhvr>
                                        <p:cTn id="205" dur="1" fill="hold">
                                          <p:stCondLst>
                                            <p:cond delay="0"/>
                                          </p:stCondLst>
                                        </p:cTn>
                                        <p:tgtEl>
                                          <p:spTgt spid="11"/>
                                        </p:tgtEl>
                                        <p:attrNameLst>
                                          <p:attrName>style.visibility</p:attrName>
                                        </p:attrNameLst>
                                      </p:cBhvr>
                                      <p:to>
                                        <p:strVal val="hidden"/>
                                      </p:to>
                                    </p:set>
                                  </p:childTnLst>
                                </p:cTn>
                              </p:par>
                              <p:par>
                                <p:cTn id="206" presetID="1" presetClass="exit" presetSubtype="0" fill="hold" grpId="3" nodeType="withEffect">
                                  <p:stCondLst>
                                    <p:cond delay="0"/>
                                  </p:stCondLst>
                                  <p:childTnLst>
                                    <p:set>
                                      <p:cBhvr>
                                        <p:cTn id="207" dur="1" fill="hold">
                                          <p:stCondLst>
                                            <p:cond delay="0"/>
                                          </p:stCondLst>
                                        </p:cTn>
                                        <p:tgtEl>
                                          <p:spTgt spid="9"/>
                                        </p:tgtEl>
                                        <p:attrNameLst>
                                          <p:attrName>style.visibility</p:attrName>
                                        </p:attrNameLst>
                                      </p:cBhvr>
                                      <p:to>
                                        <p:strVal val="hidden"/>
                                      </p:to>
                                    </p:set>
                                  </p:childTnLst>
                                </p:cTn>
                              </p:par>
                              <p:par>
                                <p:cTn id="208" presetID="1" presetClass="exit" presetSubtype="0" fill="hold" grpId="3" nodeType="withEffect">
                                  <p:stCondLst>
                                    <p:cond delay="0"/>
                                  </p:stCondLst>
                                  <p:childTnLst>
                                    <p:set>
                                      <p:cBhvr>
                                        <p:cTn id="209" dur="1" fill="hold">
                                          <p:stCondLst>
                                            <p:cond delay="0"/>
                                          </p:stCondLst>
                                        </p:cTn>
                                        <p:tgtEl>
                                          <p:spTgt spid="12"/>
                                        </p:tgtEl>
                                        <p:attrNameLst>
                                          <p:attrName>style.visibility</p:attrName>
                                        </p:attrNameLst>
                                      </p:cBhvr>
                                      <p:to>
                                        <p:strVal val="hidden"/>
                                      </p:to>
                                    </p:set>
                                  </p:childTnLst>
                                </p:cTn>
                              </p:par>
                              <p:par>
                                <p:cTn id="210" presetID="1" presetClass="entr" presetSubtype="0" fill="hold" nodeType="withEffect">
                                  <p:stCondLst>
                                    <p:cond delay="0"/>
                                  </p:stCondLst>
                                  <p:childTnLst>
                                    <p:set>
                                      <p:cBhvr>
                                        <p:cTn id="211" dur="1" fill="hold">
                                          <p:stCondLst>
                                            <p:cond delay="0"/>
                                          </p:stCondLst>
                                        </p:cTn>
                                        <p:tgtEl>
                                          <p:spTgt spid="4">
                                            <p:txEl>
                                              <p:pRg st="0" end="0"/>
                                            </p:txEl>
                                          </p:spTgt>
                                        </p:tgtEl>
                                        <p:attrNameLst>
                                          <p:attrName>style.visibility</p:attrName>
                                        </p:attrNameLst>
                                      </p:cBhvr>
                                      <p:to>
                                        <p:strVal val="visible"/>
                                      </p:to>
                                    </p:set>
                                  </p:childTnLst>
                                </p:cTn>
                              </p:par>
                              <p:par>
                                <p:cTn id="212" presetID="1" presetClass="entr" presetSubtype="0" fill="hold" nodeType="withEffect">
                                  <p:stCondLst>
                                    <p:cond delay="0"/>
                                  </p:stCondLst>
                                  <p:childTnLst>
                                    <p:set>
                                      <p:cBhvr>
                                        <p:cTn id="213" dur="1" fill="hold">
                                          <p:stCondLst>
                                            <p:cond delay="0"/>
                                          </p:stCondLst>
                                        </p:cTn>
                                        <p:tgtEl>
                                          <p:spTgt spid="4">
                                            <p:txEl>
                                              <p:pRg st="1" end="1"/>
                                            </p:txEl>
                                          </p:spTgt>
                                        </p:tgtEl>
                                        <p:attrNameLst>
                                          <p:attrName>style.visibility</p:attrName>
                                        </p:attrNameLst>
                                      </p:cBhvr>
                                      <p:to>
                                        <p:strVal val="visible"/>
                                      </p:to>
                                    </p:set>
                                  </p:childTnLst>
                                </p:cTn>
                              </p:par>
                              <p:par>
                                <p:cTn id="214" presetID="1" presetClass="entr" presetSubtype="0" fill="hold" nodeType="withEffect">
                                  <p:stCondLst>
                                    <p:cond delay="0"/>
                                  </p:stCondLst>
                                  <p:childTnLst>
                                    <p:set>
                                      <p:cBhvr>
                                        <p:cTn id="215" dur="1" fill="hold">
                                          <p:stCondLst>
                                            <p:cond delay="0"/>
                                          </p:stCondLst>
                                        </p:cTn>
                                        <p:tgtEl>
                                          <p:spTgt spid="4">
                                            <p:txEl>
                                              <p:pRg st="2" end="2"/>
                                            </p:txEl>
                                          </p:spTgt>
                                        </p:tgtEl>
                                        <p:attrNameLst>
                                          <p:attrName>style.visibility</p:attrName>
                                        </p:attrNameLst>
                                      </p:cBhvr>
                                      <p:to>
                                        <p:strVal val="visible"/>
                                      </p:to>
                                    </p:set>
                                  </p:childTnLst>
                                </p:cTn>
                              </p:par>
                              <p:par>
                                <p:cTn id="216" presetID="1" presetClass="entr" presetSubtype="0" fill="hold" nodeType="withEffect">
                                  <p:stCondLst>
                                    <p:cond delay="0"/>
                                  </p:stCondLst>
                                  <p:childTnLst>
                                    <p:set>
                                      <p:cBhvr>
                                        <p:cTn id="217" dur="1" fill="hold">
                                          <p:stCondLst>
                                            <p:cond delay="0"/>
                                          </p:stCondLst>
                                        </p:cTn>
                                        <p:tgtEl>
                                          <p:spTgt spid="4">
                                            <p:txEl>
                                              <p:pRg st="3" end="3"/>
                                            </p:txEl>
                                          </p:spTgt>
                                        </p:tgtEl>
                                        <p:attrNameLst>
                                          <p:attrName>style.visibility</p:attrName>
                                        </p:attrNameLst>
                                      </p:cBhvr>
                                      <p:to>
                                        <p:strVal val="visible"/>
                                      </p:to>
                                    </p:set>
                                  </p:childTnLst>
                                </p:cTn>
                              </p:par>
                              <p:par>
                                <p:cTn id="218" presetID="1" presetClass="entr" presetSubtype="0" fill="hold" nodeType="withEffect">
                                  <p:stCondLst>
                                    <p:cond delay="0"/>
                                  </p:stCondLst>
                                  <p:childTnLst>
                                    <p:set>
                                      <p:cBhvr>
                                        <p:cTn id="219"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childTnLst>
        </p:cTn>
      </p:par>
    </p:tnLst>
    <p:bldLst>
      <p:bldP spid="5" grpId="0"/>
      <p:bldP spid="5" grpId="1"/>
      <p:bldP spid="5" grpId="2"/>
      <p:bldP spid="5" grpId="3"/>
      <p:bldP spid="7" grpId="0"/>
      <p:bldP spid="7" grpId="1"/>
      <p:bldP spid="7" grpId="2"/>
      <p:bldP spid="7" grpId="3"/>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5C9C82E-E595-4742-9615-5D9639BA7AFA}"/>
              </a:ext>
            </a:extLst>
          </p:cNvPr>
          <p:cNvSpPr>
            <a:spLocks noGrp="1"/>
          </p:cNvSpPr>
          <p:nvPr>
            <p:ph type="title"/>
          </p:nvPr>
        </p:nvSpPr>
        <p:spPr>
          <a:xfrm>
            <a:off x="114301" y="98425"/>
            <a:ext cx="11972924" cy="1325563"/>
          </a:xfrm>
        </p:spPr>
        <p:txBody>
          <a:bodyPr>
            <a:noAutofit/>
          </a:bodyPr>
          <a:lstStyle/>
          <a:p>
            <a:pPr algn="ctr"/>
            <a:r>
              <a:rPr lang="en-NZ" sz="36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Can you name the people Jesus showed himself to after his Resurrection and say where they met? </a:t>
            </a:r>
          </a:p>
        </p:txBody>
      </p:sp>
      <p:pic>
        <p:nvPicPr>
          <p:cNvPr id="4" name="Picture" descr="A group of people posing for a photo&#10;&#10;Description generated with very high confidence">
            <a:extLst>
              <a:ext uri="{FF2B5EF4-FFF2-40B4-BE49-F238E27FC236}">
                <a16:creationId xmlns:a16="http://schemas.microsoft.com/office/drawing/2014/main" id="{E3E51E74-3E7E-4347-A3B5-8A7AB5BB3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1916" y="1423988"/>
            <a:ext cx="7408167" cy="5259799"/>
          </a:xfrm>
          <a:prstGeom prst="rect">
            <a:avLst/>
          </a:prstGeom>
        </p:spPr>
      </p:pic>
      <p:sp>
        <p:nvSpPr>
          <p:cNvPr id="5" name="Mary Magdalene">
            <a:extLst>
              <a:ext uri="{FF2B5EF4-FFF2-40B4-BE49-F238E27FC236}">
                <a16:creationId xmlns:a16="http://schemas.microsoft.com/office/drawing/2014/main" id="{62A1E094-9B58-48AB-8378-449B63609C5F}"/>
              </a:ext>
            </a:extLst>
          </p:cNvPr>
          <p:cNvSpPr/>
          <p:nvPr/>
        </p:nvSpPr>
        <p:spPr>
          <a:xfrm>
            <a:off x="2391916" y="1423988"/>
            <a:ext cx="1713359" cy="262989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Arial" panose="020B0604020202020204" pitchFamily="34" charset="0"/>
                <a:cs typeface="Arial" panose="020B0604020202020204" pitchFamily="34" charset="0"/>
              </a:rPr>
              <a:t>Mary Magdalene near the tomb.</a:t>
            </a:r>
          </a:p>
        </p:txBody>
      </p:sp>
      <p:sp>
        <p:nvSpPr>
          <p:cNvPr id="7" name="Mary Magdalene trigger">
            <a:extLst>
              <a:ext uri="{FF2B5EF4-FFF2-40B4-BE49-F238E27FC236}">
                <a16:creationId xmlns:a16="http://schemas.microsoft.com/office/drawing/2014/main" id="{891D297E-3B16-4D89-8093-4937A712D74C}"/>
              </a:ext>
            </a:extLst>
          </p:cNvPr>
          <p:cNvSpPr/>
          <p:nvPr/>
        </p:nvSpPr>
        <p:spPr>
          <a:xfrm>
            <a:off x="2401610" y="1433808"/>
            <a:ext cx="1713359" cy="262989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Arial" panose="020B0604020202020204" pitchFamily="34" charset="0"/>
              <a:cs typeface="Arial" panose="020B0604020202020204" pitchFamily="34" charset="0"/>
            </a:endParaRPr>
          </a:p>
        </p:txBody>
      </p:sp>
      <p:sp>
        <p:nvSpPr>
          <p:cNvPr id="8" name="Apostles Last Supper room">
            <a:extLst>
              <a:ext uri="{FF2B5EF4-FFF2-40B4-BE49-F238E27FC236}">
                <a16:creationId xmlns:a16="http://schemas.microsoft.com/office/drawing/2014/main" id="{C4BE70BE-5D80-4E85-9FB6-5FE4EF8BBB1B}"/>
              </a:ext>
            </a:extLst>
          </p:cNvPr>
          <p:cNvSpPr/>
          <p:nvPr/>
        </p:nvSpPr>
        <p:spPr>
          <a:xfrm>
            <a:off x="4105275" y="2618376"/>
            <a:ext cx="1990725" cy="143551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Arial" panose="020B0604020202020204" pitchFamily="34" charset="0"/>
                <a:cs typeface="Arial" panose="020B0604020202020204" pitchFamily="34" charset="0"/>
              </a:rPr>
              <a:t>The disciples in the Last Supper room with Jesus.</a:t>
            </a:r>
          </a:p>
        </p:txBody>
      </p:sp>
      <p:sp>
        <p:nvSpPr>
          <p:cNvPr id="9" name="T: Apostles Last Supper room">
            <a:extLst>
              <a:ext uri="{FF2B5EF4-FFF2-40B4-BE49-F238E27FC236}">
                <a16:creationId xmlns:a16="http://schemas.microsoft.com/office/drawing/2014/main" id="{BE051A88-D288-4E8D-89E4-BD6D27098A75}"/>
              </a:ext>
            </a:extLst>
          </p:cNvPr>
          <p:cNvSpPr/>
          <p:nvPr/>
        </p:nvSpPr>
        <p:spPr>
          <a:xfrm>
            <a:off x="4124663" y="2607763"/>
            <a:ext cx="1990725" cy="1435511"/>
          </a:xfrm>
          <a:prstGeom prst="rect">
            <a:avLst/>
          </a:prstGeom>
          <a:solidFill>
            <a:schemeClr val="accent4">
              <a:lumMod val="20000"/>
              <a:lumOff val="8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sz="2000" dirty="0">
              <a:solidFill>
                <a:schemeClr val="tx1"/>
              </a:solidFill>
              <a:latin typeface="Arial" panose="020B0604020202020204" pitchFamily="34" charset="0"/>
              <a:cs typeface="Arial" panose="020B0604020202020204" pitchFamily="34" charset="0"/>
            </a:endParaRPr>
          </a:p>
        </p:txBody>
      </p:sp>
      <p:sp>
        <p:nvSpPr>
          <p:cNvPr id="11" name="T: Jesus Emmaus">
            <a:extLst>
              <a:ext uri="{FF2B5EF4-FFF2-40B4-BE49-F238E27FC236}">
                <a16:creationId xmlns:a16="http://schemas.microsoft.com/office/drawing/2014/main" id="{052466C1-624F-498C-BF1D-9F6F22273B19}"/>
              </a:ext>
            </a:extLst>
          </p:cNvPr>
          <p:cNvSpPr/>
          <p:nvPr/>
        </p:nvSpPr>
        <p:spPr>
          <a:xfrm>
            <a:off x="6115388" y="4053095"/>
            <a:ext cx="3704081" cy="2629899"/>
          </a:xfrm>
          <a:prstGeom prst="rect">
            <a:avLst/>
          </a:prstGeom>
          <a:solidFill>
            <a:schemeClr val="accent4">
              <a:lumMod val="20000"/>
              <a:lumOff val="8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endParaRPr lang="en-NZ"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Jesus Emmaus">
            <a:extLst>
              <a:ext uri="{FF2B5EF4-FFF2-40B4-BE49-F238E27FC236}">
                <a16:creationId xmlns:a16="http://schemas.microsoft.com/office/drawing/2014/main" id="{E1330F62-AAE9-4AC1-BBFE-5879470A43E4}"/>
              </a:ext>
            </a:extLst>
          </p:cNvPr>
          <p:cNvSpPr/>
          <p:nvPr/>
        </p:nvSpPr>
        <p:spPr>
          <a:xfrm>
            <a:off x="6096002" y="4053887"/>
            <a:ext cx="3704081" cy="262989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NZ"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Jesus with two of the disciples on the road to Emmaus.</a:t>
            </a:r>
            <a:endParaRPr lang="en-NZ"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3" name="T: Hungry">
            <a:extLst>
              <a:ext uri="{FF2B5EF4-FFF2-40B4-BE49-F238E27FC236}">
                <a16:creationId xmlns:a16="http://schemas.microsoft.com/office/drawing/2014/main" id="{1B5476F6-5A0F-42E7-9326-C5D01CA70076}"/>
              </a:ext>
            </a:extLst>
          </p:cNvPr>
          <p:cNvSpPr/>
          <p:nvPr/>
        </p:nvSpPr>
        <p:spPr>
          <a:xfrm>
            <a:off x="6102513" y="1418285"/>
            <a:ext cx="3704081" cy="2629899"/>
          </a:xfrm>
          <a:prstGeom prst="rect">
            <a:avLst/>
          </a:prstGeom>
          <a:solidFill>
            <a:schemeClr val="accent4">
              <a:lumMod val="20000"/>
              <a:lumOff val="8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endParaRPr lang="en-NZ"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Hungry">
            <a:extLst>
              <a:ext uri="{FF2B5EF4-FFF2-40B4-BE49-F238E27FC236}">
                <a16:creationId xmlns:a16="http://schemas.microsoft.com/office/drawing/2014/main" id="{63DFF3BF-302D-4F0D-9747-C61EDA37E9A3}"/>
              </a:ext>
            </a:extLst>
          </p:cNvPr>
          <p:cNvSpPr/>
          <p:nvPr/>
        </p:nvSpPr>
        <p:spPr>
          <a:xfrm>
            <a:off x="6095999" y="1423987"/>
            <a:ext cx="3704081" cy="261849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NZ"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With the disciples when Jesus was hungry.</a:t>
            </a:r>
            <a:endParaRPr lang="en-NZ"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Beach">
            <a:extLst>
              <a:ext uri="{FF2B5EF4-FFF2-40B4-BE49-F238E27FC236}">
                <a16:creationId xmlns:a16="http://schemas.microsoft.com/office/drawing/2014/main" id="{E5748A49-CFF8-41B6-91A0-7189EC815383}"/>
              </a:ext>
            </a:extLst>
          </p:cNvPr>
          <p:cNvSpPr/>
          <p:nvPr/>
        </p:nvSpPr>
        <p:spPr>
          <a:xfrm>
            <a:off x="4105277" y="1434601"/>
            <a:ext cx="1990719" cy="11837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NZ" dirty="0">
                <a:solidFill>
                  <a:schemeClr val="tx1"/>
                </a:solidFill>
                <a:latin typeface="Arial" panose="020B0604020202020204" pitchFamily="34" charset="0"/>
                <a:cs typeface="Arial" panose="020B0604020202020204" pitchFamily="34" charset="0"/>
              </a:rPr>
              <a:t>The disciples who were fishermen by the beach at daybreak.</a:t>
            </a:r>
          </a:p>
        </p:txBody>
      </p:sp>
      <p:sp>
        <p:nvSpPr>
          <p:cNvPr id="15" name="T: Beach">
            <a:extLst>
              <a:ext uri="{FF2B5EF4-FFF2-40B4-BE49-F238E27FC236}">
                <a16:creationId xmlns:a16="http://schemas.microsoft.com/office/drawing/2014/main" id="{7EF9DA9E-EC3D-49D7-9FCC-AAE6523BD810}"/>
              </a:ext>
            </a:extLst>
          </p:cNvPr>
          <p:cNvSpPr/>
          <p:nvPr/>
        </p:nvSpPr>
        <p:spPr>
          <a:xfrm>
            <a:off x="4092405" y="1439908"/>
            <a:ext cx="1990719" cy="1183775"/>
          </a:xfrm>
          <a:prstGeom prst="rect">
            <a:avLst/>
          </a:prstGeom>
          <a:solidFill>
            <a:schemeClr val="accent4">
              <a:lumMod val="20000"/>
              <a:lumOff val="8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latin typeface="Arial" panose="020B0604020202020204" pitchFamily="34" charset="0"/>
              <a:cs typeface="Arial" panose="020B0604020202020204" pitchFamily="34" charset="0"/>
            </a:endParaRPr>
          </a:p>
        </p:txBody>
      </p:sp>
      <p:sp>
        <p:nvSpPr>
          <p:cNvPr id="16" name="Women">
            <a:extLst>
              <a:ext uri="{FF2B5EF4-FFF2-40B4-BE49-F238E27FC236}">
                <a16:creationId xmlns:a16="http://schemas.microsoft.com/office/drawing/2014/main" id="{2F9CB712-F356-4A21-BF41-1392D96D00E9}"/>
              </a:ext>
            </a:extLst>
          </p:cNvPr>
          <p:cNvSpPr/>
          <p:nvPr/>
        </p:nvSpPr>
        <p:spPr>
          <a:xfrm>
            <a:off x="2398427" y="4064500"/>
            <a:ext cx="3697569" cy="261849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Arial" panose="020B0604020202020204" pitchFamily="34" charset="0"/>
                <a:cs typeface="Arial" panose="020B0604020202020204" pitchFamily="34" charset="0"/>
              </a:rPr>
              <a:t>The women hurrying to Galilee.</a:t>
            </a:r>
          </a:p>
        </p:txBody>
      </p:sp>
      <p:sp>
        <p:nvSpPr>
          <p:cNvPr id="17" name="T: Women">
            <a:extLst>
              <a:ext uri="{FF2B5EF4-FFF2-40B4-BE49-F238E27FC236}">
                <a16:creationId xmlns:a16="http://schemas.microsoft.com/office/drawing/2014/main" id="{0B7856F4-3F5A-443C-B05B-5BBA5401954D}"/>
              </a:ext>
            </a:extLst>
          </p:cNvPr>
          <p:cNvSpPr/>
          <p:nvPr/>
        </p:nvSpPr>
        <p:spPr>
          <a:xfrm>
            <a:off x="2391916" y="4064500"/>
            <a:ext cx="3697569" cy="2618494"/>
          </a:xfrm>
          <a:prstGeom prst="rect">
            <a:avLst/>
          </a:prstGeom>
          <a:solidFill>
            <a:schemeClr val="accent4">
              <a:lumMod val="20000"/>
              <a:lumOff val="8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000" dirty="0">
              <a:solidFill>
                <a:schemeClr val="tx1"/>
              </a:solidFill>
              <a:latin typeface="Arial" panose="020B0604020202020204" pitchFamily="34" charset="0"/>
              <a:cs typeface="Arial" panose="020B0604020202020204" pitchFamily="34" charset="0"/>
            </a:endParaRPr>
          </a:p>
        </p:txBody>
      </p:sp>
      <p:sp>
        <p:nvSpPr>
          <p:cNvPr id="21" name="TextBox: PageNumber">
            <a:extLst>
              <a:ext uri="{FF2B5EF4-FFF2-40B4-BE49-F238E27FC236}">
                <a16:creationId xmlns:a16="http://schemas.microsoft.com/office/drawing/2014/main" id="{F5B53ECA-7151-4AB7-A557-D621DC39530C}"/>
              </a:ext>
            </a:extLst>
          </p:cNvPr>
          <p:cNvSpPr txBox="1">
            <a:spLocks/>
          </p:cNvSpPr>
          <p:nvPr/>
        </p:nvSpPr>
        <p:spPr>
          <a:xfrm>
            <a:off x="11681225" y="6326907"/>
            <a:ext cx="451702" cy="393092"/>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R-2</a:t>
            </a:r>
          </a:p>
          <a:p>
            <a:pPr algn="ctr"/>
            <a:r>
              <a:rPr lang="en-GB" sz="1200" b="1" dirty="0">
                <a:solidFill>
                  <a:srgbClr val="002060"/>
                </a:solidFill>
                <a:latin typeface="Arial" pitchFamily="34" charset="0"/>
                <a:cs typeface="Arial" pitchFamily="34" charset="0"/>
              </a:rPr>
              <a:t>S-05</a:t>
            </a:r>
          </a:p>
        </p:txBody>
      </p:sp>
      <p:sp>
        <p:nvSpPr>
          <p:cNvPr id="22" name="Action Button: Forward">
            <a:hlinkClick r:id="" action="ppaction://hlinkshowjump?jump=nextslide" highlightClick="1"/>
            <a:extLst>
              <a:ext uri="{FF2B5EF4-FFF2-40B4-BE49-F238E27FC236}">
                <a16:creationId xmlns:a16="http://schemas.microsoft.com/office/drawing/2014/main" id="{77768CBE-0EDB-4726-9A80-C9528B39A24D}"/>
              </a:ext>
            </a:extLst>
          </p:cNvPr>
          <p:cNvSpPr/>
          <p:nvPr/>
        </p:nvSpPr>
        <p:spPr>
          <a:xfrm>
            <a:off x="11127949" y="6326907"/>
            <a:ext cx="451701" cy="393092"/>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3" name="Action Button: Back">
            <a:hlinkClick r:id="" action="ppaction://hlinkshowjump?jump=previousslide" highlightClick="1"/>
            <a:extLst>
              <a:ext uri="{FF2B5EF4-FFF2-40B4-BE49-F238E27FC236}">
                <a16:creationId xmlns:a16="http://schemas.microsoft.com/office/drawing/2014/main" id="{64D9FD05-3B46-4462-97DC-F3BEF12DFFBC}"/>
              </a:ext>
            </a:extLst>
          </p:cNvPr>
          <p:cNvSpPr/>
          <p:nvPr/>
        </p:nvSpPr>
        <p:spPr>
          <a:xfrm>
            <a:off x="10629740" y="6326908"/>
            <a:ext cx="451700" cy="393091"/>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4" name="Textbox: Tool instructions">
            <a:extLst>
              <a:ext uri="{FF2B5EF4-FFF2-40B4-BE49-F238E27FC236}">
                <a16:creationId xmlns:a16="http://schemas.microsoft.com/office/drawing/2014/main" id="{E69368ED-686A-42E9-9CDE-B16CBF16385E}"/>
              </a:ext>
            </a:extLst>
          </p:cNvPr>
          <p:cNvSpPr txBox="1"/>
          <p:nvPr/>
        </p:nvSpPr>
        <p:spPr>
          <a:xfrm>
            <a:off x="4098498" y="6611779"/>
            <a:ext cx="3995004"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pictures to reveal text. Click worksheet icon for worksheet</a:t>
            </a:r>
            <a:r>
              <a:rPr lang="en-GB" sz="1000" dirty="0" smtClean="0">
                <a:latin typeface="Arial" pitchFamily="34" charset="0"/>
                <a:ea typeface="Segoe UI" pitchFamily="34" charset="0"/>
                <a:cs typeface="Arial" pitchFamily="34" charset="0"/>
              </a:rPr>
              <a:t>.</a:t>
            </a:r>
            <a:endParaRPr lang="en-GB" sz="1000" dirty="0">
              <a:latin typeface="Arial" pitchFamily="34" charset="0"/>
              <a:ea typeface="Segoe UI" pitchFamily="34" charset="0"/>
              <a:cs typeface="Arial" pitchFamily="34" charset="0"/>
            </a:endParaRPr>
          </a:p>
        </p:txBody>
      </p:sp>
      <p:sp>
        <p:nvSpPr>
          <p:cNvPr id="27" name="Action Button: Worksheet">
            <a:hlinkClick r:id="rId4" action="ppaction://hlinksldjump" highlightClick="1"/>
            <a:extLst>
              <a:ext uri="{FF2B5EF4-FFF2-40B4-BE49-F238E27FC236}">
                <a16:creationId xmlns:a16="http://schemas.microsoft.com/office/drawing/2014/main" id="{3CDB9C1C-5F00-4ABA-8AD0-55C904204CCC}"/>
              </a:ext>
            </a:extLst>
          </p:cNvPr>
          <p:cNvSpPr/>
          <p:nvPr/>
        </p:nvSpPr>
        <p:spPr>
          <a:xfrm>
            <a:off x="10138394" y="6328800"/>
            <a:ext cx="392400" cy="3924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3618233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2" nodeType="clickEffect">
                                  <p:stCondLst>
                                    <p:cond delay="0"/>
                                  </p:stCondLst>
                                  <p:childTnLst>
                                    <p:set>
                                      <p:cBhvr>
                                        <p:cTn id="42" dur="1" fill="hold">
                                          <p:stCondLst>
                                            <p:cond delay="0"/>
                                          </p:stCondLst>
                                        </p:cTn>
                                        <p:tgtEl>
                                          <p:spTgt spid="5"/>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8"/>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2" nodeType="withEffect">
                                  <p:stCondLst>
                                    <p:cond delay="0"/>
                                  </p:stCondLst>
                                  <p:childTnLst>
                                    <p:set>
                                      <p:cBhvr>
                                        <p:cTn id="48" dur="1" fill="hold">
                                          <p:stCondLst>
                                            <p:cond delay="0"/>
                                          </p:stCondLst>
                                        </p:cTn>
                                        <p:tgtEl>
                                          <p:spTgt spid="12"/>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1" presetClass="exit" presetSubtype="0" fill="hold" grpId="2" nodeType="withEffect">
                                  <p:stCondLst>
                                    <p:cond delay="0"/>
                                  </p:stCondLst>
                                  <p:childTnLst>
                                    <p:set>
                                      <p:cBhvr>
                                        <p:cTn id="52"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3" restart="whenNotActive" fill="hold" evtFilter="cancelBubble" nodeType="interactiveSeq">
                <p:stCondLst>
                  <p:cond evt="onClick" delay="0">
                    <p:tgtEl>
                      <p:spTgt spid="23"/>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5"/>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8"/>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0"/>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2"/>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4"/>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5" grpId="0" animBg="1"/>
      <p:bldP spid="5" grpId="1" animBg="1"/>
      <p:bldP spid="5" grpId="2" animBg="1"/>
      <p:bldP spid="8" grpId="0" animBg="1"/>
      <p:bldP spid="8" grpId="1" animBg="1"/>
      <p:bldP spid="8" grpId="2" animBg="1"/>
      <p:bldP spid="10" grpId="0" animBg="1"/>
      <p:bldP spid="10" grpId="1" animBg="1"/>
      <p:bldP spid="10" grpId="2" animBg="1"/>
      <p:bldP spid="12" grpId="0" animBg="1"/>
      <p:bldP spid="12" grpId="1" animBg="1"/>
      <p:bldP spid="12" grpId="2" animBg="1"/>
      <p:bldP spid="14" grpId="0" animBg="1"/>
      <p:bldP spid="14" grpId="1" animBg="1"/>
      <p:bldP spid="14" grpId="2" animBg="1"/>
      <p:bldP spid="16" grpId="0" animBg="1"/>
      <p:bldP spid="16" grpId="1" animBg="1"/>
      <p:bldP spid="16"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aster Y1-R02-S06 - Jesus Lives! &amp; Kua mate a Heh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81810" y="126134"/>
            <a:ext cx="609600" cy="609600"/>
          </a:xfrm>
          <a:prstGeom prst="rect">
            <a:avLst/>
          </a:prstGeom>
        </p:spPr>
      </p:pic>
      <p:sp>
        <p:nvSpPr>
          <p:cNvPr id="2" name="Title">
            <a:extLst>
              <a:ext uri="{FF2B5EF4-FFF2-40B4-BE49-F238E27FC236}">
                <a16:creationId xmlns:a16="http://schemas.microsoft.com/office/drawing/2014/main" id="{147507E4-DB8D-4D1C-A7D1-DCB2834940FF}"/>
              </a:ext>
            </a:extLst>
          </p:cNvPr>
          <p:cNvSpPr>
            <a:spLocks noGrp="1"/>
          </p:cNvSpPr>
          <p:nvPr>
            <p:ph type="title"/>
          </p:nvPr>
        </p:nvSpPr>
        <p:spPr>
          <a:xfrm>
            <a:off x="838200" y="126134"/>
            <a:ext cx="10515600" cy="1325563"/>
          </a:xfrm>
        </p:spPr>
        <p:txBody>
          <a:bodyPr>
            <a:normAutofit fontScale="90000"/>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Why do you think Jesus showed himself to his friends after his Resurrection?</a:t>
            </a:r>
          </a:p>
        </p:txBody>
      </p:sp>
      <p:pic>
        <p:nvPicPr>
          <p:cNvPr id="4" name="Picture" descr="A group of people posing for a photo&#10;&#10;Description generated with very high confidence">
            <a:extLst>
              <a:ext uri="{FF2B5EF4-FFF2-40B4-BE49-F238E27FC236}">
                <a16:creationId xmlns:a16="http://schemas.microsoft.com/office/drawing/2014/main" id="{93F82123-C687-4FC1-9FC9-21FD8CB65A15}"/>
              </a:ext>
            </a:extLst>
          </p:cNvPr>
          <p:cNvPicPr>
            <a:picLocks noChangeAspect="1"/>
          </p:cNvPicPr>
          <p:nvPr/>
        </p:nvPicPr>
        <p:blipFill rotWithShape="1">
          <a:blip r:embed="rId6">
            <a:extLst>
              <a:ext uri="{28A0092B-C50C-407E-A947-70E740481C1C}">
                <a14:useLocalDpi xmlns:a14="http://schemas.microsoft.com/office/drawing/2010/main" val="0"/>
              </a:ext>
            </a:extLst>
          </a:blip>
          <a:srcRect l="17216" t="24396" r="12557" b="20949"/>
          <a:stretch/>
        </p:blipFill>
        <p:spPr>
          <a:xfrm>
            <a:off x="3238125" y="2708997"/>
            <a:ext cx="5528089" cy="2234046"/>
          </a:xfrm>
          <a:prstGeom prst="rect">
            <a:avLst/>
          </a:prstGeom>
          <a:solidFill>
            <a:srgbClr val="FFFFFF">
              <a:shade val="85000"/>
            </a:srgbClr>
          </a:solidFill>
          <a:ln w="88900" cap="sq">
            <a:noFill/>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5" name="Text 1">
            <a:extLst>
              <a:ext uri="{FF2B5EF4-FFF2-40B4-BE49-F238E27FC236}">
                <a16:creationId xmlns:a16="http://schemas.microsoft.com/office/drawing/2014/main" id="{746CC3C3-B2AA-4692-86C1-9CAC023DBE20}"/>
              </a:ext>
            </a:extLst>
          </p:cNvPr>
          <p:cNvSpPr/>
          <p:nvPr/>
        </p:nvSpPr>
        <p:spPr>
          <a:xfrm>
            <a:off x="2010110" y="1656689"/>
            <a:ext cx="2456029" cy="646331"/>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He wanted them to see he truly was alive.</a:t>
            </a:r>
            <a:endParaRPr lang="en-NZ" dirty="0">
              <a:latin typeface="Arial" panose="020B0604020202020204" pitchFamily="34" charset="0"/>
              <a:cs typeface="Arial" panose="020B0604020202020204" pitchFamily="34" charset="0"/>
            </a:endParaRPr>
          </a:p>
        </p:txBody>
      </p:sp>
      <p:sp>
        <p:nvSpPr>
          <p:cNvPr id="6" name="Text 2">
            <a:extLst>
              <a:ext uri="{FF2B5EF4-FFF2-40B4-BE49-F238E27FC236}">
                <a16:creationId xmlns:a16="http://schemas.microsoft.com/office/drawing/2014/main" id="{110F1631-A76A-48C8-A6A0-093E2D806B06}"/>
              </a:ext>
            </a:extLst>
          </p:cNvPr>
          <p:cNvSpPr/>
          <p:nvPr/>
        </p:nvSpPr>
        <p:spPr>
          <a:xfrm>
            <a:off x="7448944" y="1656689"/>
            <a:ext cx="2634539" cy="646331"/>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He wanted to help them to not be frightened.</a:t>
            </a:r>
            <a:endParaRPr lang="en-NZ" dirty="0">
              <a:latin typeface="Arial" panose="020B0604020202020204" pitchFamily="34" charset="0"/>
              <a:cs typeface="Arial" panose="020B0604020202020204" pitchFamily="34" charset="0"/>
            </a:endParaRPr>
          </a:p>
        </p:txBody>
      </p:sp>
      <p:sp>
        <p:nvSpPr>
          <p:cNvPr id="7" name="Text 3">
            <a:extLst>
              <a:ext uri="{FF2B5EF4-FFF2-40B4-BE49-F238E27FC236}">
                <a16:creationId xmlns:a16="http://schemas.microsoft.com/office/drawing/2014/main" id="{52029AFF-96E0-4D9A-ABB1-E506B0331C42}"/>
              </a:ext>
            </a:extLst>
          </p:cNvPr>
          <p:cNvSpPr/>
          <p:nvPr/>
        </p:nvSpPr>
        <p:spPr>
          <a:xfrm>
            <a:off x="453821" y="3364138"/>
            <a:ext cx="2456029" cy="923330"/>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They were his friends and he wanted to be with them.</a:t>
            </a:r>
            <a:endParaRPr lang="en-NZ" dirty="0">
              <a:latin typeface="Arial" panose="020B0604020202020204" pitchFamily="34" charset="0"/>
              <a:cs typeface="Arial" panose="020B0604020202020204" pitchFamily="34" charset="0"/>
            </a:endParaRPr>
          </a:p>
        </p:txBody>
      </p:sp>
      <p:sp>
        <p:nvSpPr>
          <p:cNvPr id="8" name="Text 4">
            <a:extLst>
              <a:ext uri="{FF2B5EF4-FFF2-40B4-BE49-F238E27FC236}">
                <a16:creationId xmlns:a16="http://schemas.microsoft.com/office/drawing/2014/main" id="{8BC5D779-4FAE-4C3E-9EA6-C229740A396A}"/>
              </a:ext>
            </a:extLst>
          </p:cNvPr>
          <p:cNvSpPr/>
          <p:nvPr/>
        </p:nvSpPr>
        <p:spPr>
          <a:xfrm>
            <a:off x="9094489" y="3142539"/>
            <a:ext cx="2729659" cy="1366528"/>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He was going to leave them soon and go back to heaven to be with God his Father. </a:t>
            </a:r>
            <a:endParaRPr lang="en-NZ"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Q 1">
            <a:extLst>
              <a:ext uri="{FF2B5EF4-FFF2-40B4-BE49-F238E27FC236}">
                <a16:creationId xmlns:a16="http://schemas.microsoft.com/office/drawing/2014/main" id="{45BA8C80-16BC-4861-AAA9-FF02873BEA7A}"/>
              </a:ext>
            </a:extLst>
          </p:cNvPr>
          <p:cNvSpPr/>
          <p:nvPr/>
        </p:nvSpPr>
        <p:spPr>
          <a:xfrm>
            <a:off x="1946187" y="5348586"/>
            <a:ext cx="2583873" cy="1047979"/>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What do you think they talked about when they were together?</a:t>
            </a:r>
            <a:endParaRPr lang="en-NZ"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Q 2">
            <a:extLst>
              <a:ext uri="{FF2B5EF4-FFF2-40B4-BE49-F238E27FC236}">
                <a16:creationId xmlns:a16="http://schemas.microsoft.com/office/drawing/2014/main" id="{522AC9CC-D3B8-463F-9309-A6195524DD70}"/>
              </a:ext>
            </a:extLst>
          </p:cNvPr>
          <p:cNvSpPr/>
          <p:nvPr/>
        </p:nvSpPr>
        <p:spPr>
          <a:xfrm>
            <a:off x="7328480" y="5549411"/>
            <a:ext cx="2875465" cy="646331"/>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What questions do you think they asked Jesus?</a:t>
            </a:r>
            <a:endParaRPr lang="en-NZ" dirty="0">
              <a:latin typeface="Arial" panose="020B0604020202020204" pitchFamily="34" charset="0"/>
              <a:cs typeface="Arial" panose="020B0604020202020204" pitchFamily="34" charset="0"/>
            </a:endParaRPr>
          </a:p>
        </p:txBody>
      </p:sp>
      <p:sp>
        <p:nvSpPr>
          <p:cNvPr id="14" name="Action Button: Back">
            <a:hlinkClick r:id="" action="ppaction://hlinkshowjump?jump=previousslide" highlightClick="1"/>
            <a:extLst>
              <a:ext uri="{FF2B5EF4-FFF2-40B4-BE49-F238E27FC236}">
                <a16:creationId xmlns:a16="http://schemas.microsoft.com/office/drawing/2014/main" id="{66CE88F1-3271-4DA6-ABBB-59966976D4A4}"/>
              </a:ext>
            </a:extLst>
          </p:cNvPr>
          <p:cNvSpPr/>
          <p:nvPr/>
        </p:nvSpPr>
        <p:spPr>
          <a:xfrm>
            <a:off x="10629740" y="6326908"/>
            <a:ext cx="451700" cy="393091"/>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 name="Action Button: Forward">
            <a:hlinkClick r:id="" action="ppaction://hlinkshowjump?jump=nextslide" highlightClick="1"/>
            <a:extLst>
              <a:ext uri="{FF2B5EF4-FFF2-40B4-BE49-F238E27FC236}">
                <a16:creationId xmlns:a16="http://schemas.microsoft.com/office/drawing/2014/main" id="{2A27BE12-C46C-4CBB-B12C-3819A39A12FE}"/>
              </a:ext>
            </a:extLst>
          </p:cNvPr>
          <p:cNvSpPr/>
          <p:nvPr/>
        </p:nvSpPr>
        <p:spPr>
          <a:xfrm>
            <a:off x="11127949" y="6326907"/>
            <a:ext cx="451701" cy="393092"/>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TextBox: PageNumber">
            <a:extLst>
              <a:ext uri="{FF2B5EF4-FFF2-40B4-BE49-F238E27FC236}">
                <a16:creationId xmlns:a16="http://schemas.microsoft.com/office/drawing/2014/main" id="{90C07EA0-0741-420E-8438-8DE7A4911D9F}"/>
              </a:ext>
            </a:extLst>
          </p:cNvPr>
          <p:cNvSpPr txBox="1">
            <a:spLocks/>
          </p:cNvSpPr>
          <p:nvPr/>
        </p:nvSpPr>
        <p:spPr>
          <a:xfrm>
            <a:off x="11661349" y="6326907"/>
            <a:ext cx="451702" cy="393092"/>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R-2</a:t>
            </a:r>
          </a:p>
          <a:p>
            <a:pPr algn="ctr"/>
            <a:r>
              <a:rPr lang="en-GB" sz="1200" b="1" dirty="0">
                <a:solidFill>
                  <a:srgbClr val="002060"/>
                </a:solidFill>
                <a:latin typeface="Arial" pitchFamily="34" charset="0"/>
                <a:cs typeface="Arial" pitchFamily="34" charset="0"/>
              </a:rPr>
              <a:t>S-06</a:t>
            </a:r>
          </a:p>
        </p:txBody>
      </p:sp>
      <p:sp>
        <p:nvSpPr>
          <p:cNvPr id="17" name="Textbox: Tool instructions">
            <a:extLst>
              <a:ext uri="{FF2B5EF4-FFF2-40B4-BE49-F238E27FC236}">
                <a16:creationId xmlns:a16="http://schemas.microsoft.com/office/drawing/2014/main" id="{108CD601-FB35-4A9B-9108-102D1C6491A9}"/>
              </a:ext>
            </a:extLst>
          </p:cNvPr>
          <p:cNvSpPr txBox="1"/>
          <p:nvPr/>
        </p:nvSpPr>
        <p:spPr>
          <a:xfrm>
            <a:off x="4798209" y="6457890"/>
            <a:ext cx="2595582" cy="400110"/>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picture to reveal captions (6 total)</a:t>
            </a:r>
          </a:p>
          <a:p>
            <a:pPr algn="ctr"/>
            <a:endParaRPr lang="en-NZ" sz="1000" dirty="0">
              <a:latin typeface="Arial" panose="020B0604020202020204" pitchFamily="34" charset="0"/>
              <a:cs typeface="Arial" panose="020B0604020202020204" pitchFamily="34" charset="0"/>
            </a:endParaRPr>
          </a:p>
        </p:txBody>
      </p:sp>
      <p:sp>
        <p:nvSpPr>
          <p:cNvPr id="19" name="Action Button: Audio">
            <a:hlinkClick r:id="" action="ppaction://noaction" highlightClick="1"/>
          </p:cNvPr>
          <p:cNvSpPr/>
          <p:nvPr/>
        </p:nvSpPr>
        <p:spPr>
          <a:xfrm>
            <a:off x="10137600" y="6328800"/>
            <a:ext cx="453600" cy="3924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Tool instructions stop"/>
          <p:cNvSpPr txBox="1"/>
          <p:nvPr/>
        </p:nvSpPr>
        <p:spPr>
          <a:xfrm>
            <a:off x="4120142" y="6627168"/>
            <a:ext cx="3951724"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audio button to stop </a:t>
            </a:r>
            <a:r>
              <a:rPr lang="en-GB" sz="1000" dirty="0" smtClean="0">
                <a:latin typeface="Arial" pitchFamily="34" charset="0"/>
                <a:ea typeface="Segoe UI" pitchFamily="34" charset="0"/>
                <a:cs typeface="Arial" pitchFamily="34" charset="0"/>
              </a:rPr>
              <a:t>‘</a:t>
            </a:r>
            <a:r>
              <a:rPr lang="en-NZ" sz="1000" dirty="0">
                <a:latin typeface="Arial" panose="020B0604020202020204" pitchFamily="34" charset="0"/>
                <a:cs typeface="Arial" panose="020B0604020202020204" pitchFamily="34" charset="0"/>
              </a:rPr>
              <a:t>Jesus Lives’ and ‘</a:t>
            </a:r>
            <a:r>
              <a:rPr lang="en-NZ" sz="1000" dirty="0" err="1">
                <a:latin typeface="Arial" panose="020B0604020202020204" pitchFamily="34" charset="0"/>
                <a:cs typeface="Arial" panose="020B0604020202020204" pitchFamily="34" charset="0"/>
              </a:rPr>
              <a:t>Kua</a:t>
            </a:r>
            <a:r>
              <a:rPr lang="en-NZ" sz="1000" dirty="0">
                <a:latin typeface="Arial" panose="020B0604020202020204" pitchFamily="34" charset="0"/>
                <a:cs typeface="Arial" panose="020B0604020202020204" pitchFamily="34" charset="0"/>
              </a:rPr>
              <a:t> mate a </a:t>
            </a:r>
            <a:r>
              <a:rPr lang="en-NZ" sz="1000" dirty="0" err="1">
                <a:latin typeface="Arial" panose="020B0604020202020204" pitchFamily="34" charset="0"/>
                <a:cs typeface="Arial" panose="020B0604020202020204" pitchFamily="34" charset="0"/>
              </a:rPr>
              <a:t>Hehu</a:t>
            </a:r>
            <a:r>
              <a:rPr lang="en-GB" sz="1000" dirty="0" smtClean="0">
                <a:latin typeface="Arial" pitchFamily="34" charset="0"/>
                <a:ea typeface="Segoe UI" pitchFamily="34" charset="0"/>
                <a:cs typeface="Arial" pitchFamily="34" charset="0"/>
              </a:rPr>
              <a:t>!’</a:t>
            </a:r>
            <a:endParaRPr lang="en-GB" sz="1000" dirty="0">
              <a:latin typeface="Arial" pitchFamily="34" charset="0"/>
              <a:ea typeface="Segoe UI" pitchFamily="34" charset="0"/>
              <a:cs typeface="Arial" pitchFamily="34" charset="0"/>
            </a:endParaRPr>
          </a:p>
        </p:txBody>
      </p:sp>
      <p:sp>
        <p:nvSpPr>
          <p:cNvPr id="21" name="TextBox: Tool instructions start"/>
          <p:cNvSpPr txBox="1"/>
          <p:nvPr/>
        </p:nvSpPr>
        <p:spPr>
          <a:xfrm>
            <a:off x="4123345" y="6627168"/>
            <a:ext cx="3945312"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audio button to play </a:t>
            </a:r>
            <a:r>
              <a:rPr lang="en-GB" sz="1000" dirty="0" smtClean="0">
                <a:latin typeface="Arial" pitchFamily="34" charset="0"/>
                <a:ea typeface="Segoe UI" pitchFamily="34" charset="0"/>
                <a:cs typeface="Arial" pitchFamily="34" charset="0"/>
              </a:rPr>
              <a:t>‘</a:t>
            </a:r>
            <a:r>
              <a:rPr lang="en-NZ" sz="1000" dirty="0">
                <a:latin typeface="Arial" panose="020B0604020202020204" pitchFamily="34" charset="0"/>
                <a:cs typeface="Arial" panose="020B0604020202020204" pitchFamily="34" charset="0"/>
              </a:rPr>
              <a:t>Jesus Lives’ and ‘</a:t>
            </a:r>
            <a:r>
              <a:rPr lang="en-NZ" sz="1000" dirty="0" err="1">
                <a:latin typeface="Arial" panose="020B0604020202020204" pitchFamily="34" charset="0"/>
                <a:cs typeface="Arial" panose="020B0604020202020204" pitchFamily="34" charset="0"/>
              </a:rPr>
              <a:t>Kua</a:t>
            </a:r>
            <a:r>
              <a:rPr lang="en-NZ" sz="1000" dirty="0">
                <a:latin typeface="Arial" panose="020B0604020202020204" pitchFamily="34" charset="0"/>
                <a:cs typeface="Arial" panose="020B0604020202020204" pitchFamily="34" charset="0"/>
              </a:rPr>
              <a:t> mate a </a:t>
            </a:r>
            <a:r>
              <a:rPr lang="en-NZ" sz="1000" dirty="0" err="1">
                <a:latin typeface="Arial" panose="020B0604020202020204" pitchFamily="34" charset="0"/>
                <a:cs typeface="Arial" panose="020B0604020202020204" pitchFamily="34" charset="0"/>
              </a:rPr>
              <a:t>Hehu</a:t>
            </a:r>
            <a:r>
              <a:rPr lang="en-GB" sz="1000" dirty="0" smtClean="0">
                <a:latin typeface="Arial" pitchFamily="34" charset="0"/>
                <a:ea typeface="Segoe UI" pitchFamily="34" charset="0"/>
                <a:cs typeface="Arial" pitchFamily="34" charset="0"/>
              </a:rPr>
              <a:t>!’</a:t>
            </a:r>
            <a:endParaRPr lang="en-GB" sz="10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959988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15"/>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2" nodeType="clickEffect">
                                  <p:stCondLst>
                                    <p:cond delay="0"/>
                                  </p:stCondLst>
                                  <p:childTnLst>
                                    <p:set>
                                      <p:cBhvr>
                                        <p:cTn id="58" dur="1" fill="hold">
                                          <p:stCondLst>
                                            <p:cond delay="0"/>
                                          </p:stCondLst>
                                        </p:cTn>
                                        <p:tgtEl>
                                          <p:spTgt spid="5"/>
                                        </p:tgtEl>
                                        <p:attrNameLst>
                                          <p:attrName>style.visibility</p:attrName>
                                        </p:attrNameLst>
                                      </p:cBhvr>
                                      <p:to>
                                        <p:strVal val="hidden"/>
                                      </p:to>
                                    </p:set>
                                  </p:childTnLst>
                                </p:cTn>
                              </p:par>
                              <p:par>
                                <p:cTn id="59" presetID="1" presetClass="exit" presetSubtype="0" fill="hold" grpId="2" nodeType="withEffect">
                                  <p:stCondLst>
                                    <p:cond delay="0"/>
                                  </p:stCondLst>
                                  <p:childTnLst>
                                    <p:set>
                                      <p:cBhvr>
                                        <p:cTn id="60" dur="1" fill="hold">
                                          <p:stCondLst>
                                            <p:cond delay="0"/>
                                          </p:stCondLst>
                                        </p:cTn>
                                        <p:tgtEl>
                                          <p:spTgt spid="6"/>
                                        </p:tgtEl>
                                        <p:attrNameLst>
                                          <p:attrName>style.visibility</p:attrName>
                                        </p:attrNameLst>
                                      </p:cBhvr>
                                      <p:to>
                                        <p:strVal val="hidden"/>
                                      </p:to>
                                    </p:set>
                                  </p:childTnLst>
                                </p:cTn>
                              </p:par>
                              <p:par>
                                <p:cTn id="61" presetID="1" presetClass="exit" presetSubtype="0" fill="hold" grpId="2" nodeType="withEffect">
                                  <p:stCondLst>
                                    <p:cond delay="0"/>
                                  </p:stCondLst>
                                  <p:childTnLst>
                                    <p:set>
                                      <p:cBhvr>
                                        <p:cTn id="62" dur="1" fill="hold">
                                          <p:stCondLst>
                                            <p:cond delay="0"/>
                                          </p:stCondLst>
                                        </p:cTn>
                                        <p:tgtEl>
                                          <p:spTgt spid="7"/>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8"/>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9"/>
                                        </p:tgtEl>
                                        <p:attrNameLst>
                                          <p:attrName>style.visibility</p:attrName>
                                        </p:attrNameLst>
                                      </p:cBhvr>
                                      <p:to>
                                        <p:strVal val="hidden"/>
                                      </p:to>
                                    </p:set>
                                  </p:childTnLst>
                                </p:cTn>
                              </p:par>
                              <p:par>
                                <p:cTn id="67" presetID="1" presetClass="exit" presetSubtype="0" fill="hold" grpId="2" nodeType="withEffect">
                                  <p:stCondLst>
                                    <p:cond delay="0"/>
                                  </p:stCondLst>
                                  <p:childTnLst>
                                    <p:set>
                                      <p:cBhvr>
                                        <p:cTn id="68"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5"/>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6"/>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7"/>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8"/>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9"/>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4" restart="whenNotActive" fill="hold" evtFilter="cancelBubble" nodeType="interactiveSeq">
                <p:stCondLst>
                  <p:cond evt="onClick" delay="0">
                    <p:tgtEl>
                      <p:spTgt spid="19"/>
                    </p:tgtEl>
                  </p:cond>
                </p:stCondLst>
                <p:endSync evt="end" delay="0">
                  <p:rtn val="all"/>
                </p:endSync>
                <p:childTnLst>
                  <p:par>
                    <p:cTn id="85" fill="hold">
                      <p:stCondLst>
                        <p:cond delay="0"/>
                      </p:stCondLst>
                      <p:childTnLst>
                        <p:par>
                          <p:cTn id="86" fill="hold">
                            <p:stCondLst>
                              <p:cond delay="0"/>
                            </p:stCondLst>
                            <p:childTnLst>
                              <p:par>
                                <p:cTn id="87" presetID="10" presetClass="entr" presetSubtype="0"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childTnLst>
                                </p:cTn>
                              </p:par>
                              <p:par>
                                <p:cTn id="90" presetID="10" presetClass="exit" presetSubtype="0" fill="hold" grpId="1" nodeType="withEffect">
                                  <p:stCondLst>
                                    <p:cond delay="0"/>
                                  </p:stCondLst>
                                  <p:childTnLst>
                                    <p:animEffect transition="out" filter="fade">
                                      <p:cBhvr>
                                        <p:cTn id="91" dur="500"/>
                                        <p:tgtEl>
                                          <p:spTgt spid="21"/>
                                        </p:tgtEl>
                                      </p:cBhvr>
                                    </p:animEffect>
                                    <p:set>
                                      <p:cBhvr>
                                        <p:cTn id="92" dur="1" fill="hold">
                                          <p:stCondLst>
                                            <p:cond delay="499"/>
                                          </p:stCondLst>
                                        </p:cTn>
                                        <p:tgtEl>
                                          <p:spTgt spid="21"/>
                                        </p:tgtEl>
                                        <p:attrNameLst>
                                          <p:attrName>style.visibility</p:attrName>
                                        </p:attrNameLst>
                                      </p:cBhvr>
                                      <p:to>
                                        <p:strVal val="hidden"/>
                                      </p:to>
                                    </p:set>
                                  </p:childTnLst>
                                </p:cTn>
                              </p:par>
                              <p:par>
                                <p:cTn id="93" presetID="1" presetClass="mediacall" presetSubtype="0" fill="hold" nodeType="withEffect">
                                  <p:stCondLst>
                                    <p:cond delay="0"/>
                                  </p:stCondLst>
                                  <p:childTnLst>
                                    <p:cmd type="call" cmd="playFrom(0.0)">
                                      <p:cBhvr>
                                        <p:cTn id="94" dur="123191" fill="hold"/>
                                        <p:tgtEl>
                                          <p:spTgt spid="11"/>
                                        </p:tgtEl>
                                      </p:cBhvr>
                                    </p:cmd>
                                  </p:childTnLst>
                                </p:cTn>
                              </p:par>
                              <p:par>
                                <p:cTn id="95" presetID="1" presetClass="emph" presetSubtype="2" fill="hold" nodeType="withEffect">
                                  <p:stCondLst>
                                    <p:cond delay="0"/>
                                  </p:stCondLst>
                                  <p:childTnLst>
                                    <p:animClr clrSpc="rgb" dir="cw">
                                      <p:cBhvr>
                                        <p:cTn id="96" dur="1000" fill="hold"/>
                                        <p:tgtEl>
                                          <p:spTgt spid="19"/>
                                        </p:tgtEl>
                                        <p:attrNameLst>
                                          <p:attrName>fillcolor</p:attrName>
                                        </p:attrNameLst>
                                      </p:cBhvr>
                                      <p:to>
                                        <a:schemeClr val="accent2"/>
                                      </p:to>
                                    </p:animClr>
                                    <p:set>
                                      <p:cBhvr>
                                        <p:cTn id="97" dur="1000" fill="hold"/>
                                        <p:tgtEl>
                                          <p:spTgt spid="19"/>
                                        </p:tgtEl>
                                        <p:attrNameLst>
                                          <p:attrName>fill.type</p:attrName>
                                        </p:attrNameLst>
                                      </p:cBhvr>
                                      <p:to>
                                        <p:strVal val="solid"/>
                                      </p:to>
                                    </p:set>
                                    <p:set>
                                      <p:cBhvr>
                                        <p:cTn id="98" dur="1000" fill="hold"/>
                                        <p:tgtEl>
                                          <p:spTgt spid="19"/>
                                        </p:tgtEl>
                                        <p:attrNameLst>
                                          <p:attrName>fill.on</p:attrName>
                                        </p:attrNameLst>
                                      </p:cBhvr>
                                      <p:to>
                                        <p:strVal val="true"/>
                                      </p:to>
                                    </p:set>
                                  </p:childTnLst>
                                </p:cTn>
                              </p:par>
                            </p:childTnLst>
                          </p:cTn>
                        </p:par>
                      </p:childTnLst>
                    </p:cTn>
                  </p:par>
                  <p:par>
                    <p:cTn id="99" fill="hold">
                      <p:stCondLst>
                        <p:cond delay="indefinite"/>
                      </p:stCondLst>
                      <p:childTnLst>
                        <p:par>
                          <p:cTn id="100" fill="hold">
                            <p:stCondLst>
                              <p:cond delay="0"/>
                            </p:stCondLst>
                            <p:childTnLst>
                              <p:par>
                                <p:cTn id="101" presetID="3" presetClass="mediacall" presetSubtype="0" fill="hold" nodeType="clickEffect">
                                  <p:stCondLst>
                                    <p:cond delay="0"/>
                                  </p:stCondLst>
                                  <p:childTnLst>
                                    <p:cmd type="call" cmd="stop">
                                      <p:cBhvr>
                                        <p:cTn id="102" dur="1" fill="hold"/>
                                        <p:tgtEl>
                                          <p:spTgt spid="11"/>
                                        </p:tgtEl>
                                      </p:cBhvr>
                                    </p:cmd>
                                  </p:childTnLst>
                                </p:cTn>
                              </p:par>
                              <p:par>
                                <p:cTn id="103" presetID="10" presetClass="exit" presetSubtype="0" fill="hold" grpId="1" nodeType="withEffect">
                                  <p:stCondLst>
                                    <p:cond delay="0"/>
                                  </p:stCondLst>
                                  <p:childTnLst>
                                    <p:animEffect transition="out" filter="fade">
                                      <p:cBhvr>
                                        <p:cTn id="104" dur="500"/>
                                        <p:tgtEl>
                                          <p:spTgt spid="20"/>
                                        </p:tgtEl>
                                      </p:cBhvr>
                                    </p:animEffect>
                                    <p:set>
                                      <p:cBhvr>
                                        <p:cTn id="105" dur="1" fill="hold">
                                          <p:stCondLst>
                                            <p:cond delay="499"/>
                                          </p:stCondLst>
                                        </p:cTn>
                                        <p:tgtEl>
                                          <p:spTgt spid="20"/>
                                        </p:tgtEl>
                                        <p:attrNameLst>
                                          <p:attrName>style.visibility</p:attrName>
                                        </p:attrNameLst>
                                      </p:cBhvr>
                                      <p:to>
                                        <p:strVal val="hidden"/>
                                      </p:to>
                                    </p:set>
                                  </p:childTnLst>
                                </p:cTn>
                              </p:par>
                              <p:par>
                                <p:cTn id="106" presetID="10" presetClass="entr" presetSubtype="0" fill="hold" grpId="2" nodeType="with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fade">
                                      <p:cBhvr>
                                        <p:cTn id="108" dur="500"/>
                                        <p:tgtEl>
                                          <p:spTgt spid="21"/>
                                        </p:tgtEl>
                                      </p:cBhvr>
                                    </p:animEffect>
                                  </p:childTnLst>
                                </p:cTn>
                              </p:par>
                              <p:par>
                                <p:cTn id="109" presetID="1" presetClass="emph" presetSubtype="2" fill="hold" nodeType="withEffect">
                                  <p:stCondLst>
                                    <p:cond delay="0"/>
                                  </p:stCondLst>
                                  <p:childTnLst>
                                    <p:animClr clrSpc="rgb" dir="cw">
                                      <p:cBhvr>
                                        <p:cTn id="110" dur="2000" fill="hold"/>
                                        <p:tgtEl>
                                          <p:spTgt spid="19"/>
                                        </p:tgtEl>
                                        <p:attrNameLst>
                                          <p:attrName>fillcolor</p:attrName>
                                        </p:attrNameLst>
                                      </p:cBhvr>
                                      <p:to>
                                        <a:schemeClr val="bg1"/>
                                      </p:to>
                                    </p:animClr>
                                    <p:set>
                                      <p:cBhvr>
                                        <p:cTn id="111" dur="2000" fill="hold"/>
                                        <p:tgtEl>
                                          <p:spTgt spid="19"/>
                                        </p:tgtEl>
                                        <p:attrNameLst>
                                          <p:attrName>fill.type</p:attrName>
                                        </p:attrNameLst>
                                      </p:cBhvr>
                                      <p:to>
                                        <p:strVal val="solid"/>
                                      </p:to>
                                    </p:set>
                                    <p:set>
                                      <p:cBhvr>
                                        <p:cTn id="112"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audio>
              <p:cMediaNode vol="80000">
                <p:cTn id="113" fill="hold" display="0">
                  <p:stCondLst>
                    <p:cond delay="indefinite"/>
                  </p:stCondLst>
                  <p:endCondLst>
                    <p:cond evt="onStopAudio" delay="0">
                      <p:tgtEl>
                        <p:sldTgt/>
                      </p:tgtEl>
                    </p:cond>
                  </p:endCondLst>
                </p:cTn>
                <p:tgtEl>
                  <p:spTgt spid="11"/>
                </p:tgtEl>
              </p:cMediaNode>
            </p:audio>
          </p:childTnLst>
        </p:cTn>
      </p:par>
    </p:tnLst>
    <p:bldLst>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20" grpId="0"/>
      <p:bldP spid="20" grpId="1"/>
      <p:bldP spid="21" grpId="0"/>
      <p:bldP spid="21" grpId="1"/>
      <p:bldP spid="21"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generated with very high confidence">
            <a:extLst>
              <a:ext uri="{FF2B5EF4-FFF2-40B4-BE49-F238E27FC236}">
                <a16:creationId xmlns:a16="http://schemas.microsoft.com/office/drawing/2014/main" id="{A74CD7AA-DF3D-4BC7-AF13-D47412828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072640"/>
            <a:ext cx="3810000" cy="2712720"/>
          </a:xfrm>
          <a:prstGeom prst="rect">
            <a:avLst/>
          </a:prstGeom>
        </p:spPr>
      </p:pic>
      <p:sp>
        <p:nvSpPr>
          <p:cNvPr id="2" name="Title 1">
            <a:extLst>
              <a:ext uri="{FF2B5EF4-FFF2-40B4-BE49-F238E27FC236}">
                <a16:creationId xmlns:a16="http://schemas.microsoft.com/office/drawing/2014/main" id="{F352CA3C-CA82-4A73-937A-A9393E9099DF}"/>
              </a:ext>
            </a:extLst>
          </p:cNvPr>
          <p:cNvSpPr>
            <a:spLocks noGrp="1"/>
          </p:cNvSpPr>
          <p:nvPr>
            <p:ph type="title"/>
          </p:nvPr>
        </p:nvSpPr>
        <p:spPr>
          <a:xfrm>
            <a:off x="2706282" y="50923"/>
            <a:ext cx="6971457" cy="1325563"/>
          </a:xfrm>
        </p:spPr>
        <p:txBody>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How did the Disciples recognise it was Jesus?</a:t>
            </a:r>
          </a:p>
        </p:txBody>
      </p:sp>
      <p:pic>
        <p:nvPicPr>
          <p:cNvPr id="24" name="Shape: Post-it 5"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461659" y="3564521"/>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Line 5"/>
          <p:cNvSpPr txBox="1"/>
          <p:nvPr/>
        </p:nvSpPr>
        <p:spPr>
          <a:xfrm rot="20948926">
            <a:off x="8749454" y="4197219"/>
            <a:ext cx="2429559" cy="1631216"/>
          </a:xfrm>
          <a:prstGeom prst="rect">
            <a:avLst/>
          </a:prstGeom>
          <a:noFill/>
        </p:spPr>
        <p:txBody>
          <a:bodyPr wrap="square" rtlCol="0">
            <a:spAutoFit/>
          </a:bodyPr>
          <a:lstStyle/>
          <a:p>
            <a:r>
              <a:rPr lang="en-NZ" sz="2000" dirty="0">
                <a:latin typeface="Arial" panose="020B0604020202020204" pitchFamily="34" charset="0"/>
                <a:cs typeface="Arial" panose="020B0604020202020204" pitchFamily="34" charset="0"/>
              </a:rPr>
              <a:t>You can go to Mass at Easter and give Jesus’ greeting of peace to people around you.</a:t>
            </a:r>
          </a:p>
        </p:txBody>
      </p:sp>
      <p:pic>
        <p:nvPicPr>
          <p:cNvPr id="23"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176665" y="545174"/>
            <a:ext cx="3462807" cy="316369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48926">
            <a:off x="8597584" y="1138027"/>
            <a:ext cx="2563929" cy="2031325"/>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When Jesus showed the disciples the marks in his hands, his feet and his side they knew it was truly Jesus who was alive and risen from the dead. </a:t>
            </a:r>
          </a:p>
        </p:txBody>
      </p:sp>
      <p:pic>
        <p:nvPicPr>
          <p:cNvPr id="22"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593335" y="3774215"/>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5012180" y="4402008"/>
            <a:ext cx="2353429" cy="1754326"/>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It was when he said, “Peace be with you.” that they recognised him and they were not frightened any more. </a:t>
            </a:r>
          </a:p>
        </p:txBody>
      </p:sp>
      <p:pic>
        <p:nvPicPr>
          <p:cNvPr id="2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15413" y="3873895"/>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1100062" y="4314764"/>
            <a:ext cx="2353429" cy="2031325"/>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They knew he had risen but they didn’t expect to see him so they were surprised when he just appeared beside them. </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20568" y="452670"/>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443042" y="852344"/>
            <a:ext cx="2353429" cy="2031325"/>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Jesus looked different after he had risen for the dead. When he showed himself to the disciples they didn’t recognise him. </a:t>
            </a:r>
          </a:p>
        </p:txBody>
      </p:sp>
      <p:pic>
        <p:nvPicPr>
          <p:cNvPr id="15" name="Shape: Pin 5"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5263276"/>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4"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4336686"/>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3410094"/>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2483502"/>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1556911"/>
            <a:ext cx="723255" cy="94248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Tool instructions"/>
          <p:cNvSpPr txBox="1"/>
          <p:nvPr/>
        </p:nvSpPr>
        <p:spPr>
          <a:xfrm>
            <a:off x="4643519" y="6611779"/>
            <a:ext cx="2904962"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pins on the right to reveal post-it notes.</a:t>
            </a:r>
          </a:p>
        </p:txBody>
      </p:sp>
      <p:sp>
        <p:nvSpPr>
          <p:cNvPr id="34" name="Action Button: Back">
            <a:hlinkClick r:id="" action="ppaction://hlinkshowjump?jump=previousslide" highlightClick="1"/>
            <a:extLst>
              <a:ext uri="{FF2B5EF4-FFF2-40B4-BE49-F238E27FC236}">
                <a16:creationId xmlns:a16="http://schemas.microsoft.com/office/drawing/2014/main" id="{A05CD1DE-9EEB-4753-AE75-A4ED1E42075F}"/>
              </a:ext>
            </a:extLst>
          </p:cNvPr>
          <p:cNvSpPr/>
          <p:nvPr/>
        </p:nvSpPr>
        <p:spPr>
          <a:xfrm>
            <a:off x="10629740" y="6326908"/>
            <a:ext cx="451700" cy="393091"/>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5" name="Action Button: Forward">
            <a:hlinkClick r:id="" action="ppaction://hlinkshowjump?jump=nextslide" highlightClick="1"/>
            <a:extLst>
              <a:ext uri="{FF2B5EF4-FFF2-40B4-BE49-F238E27FC236}">
                <a16:creationId xmlns:a16="http://schemas.microsoft.com/office/drawing/2014/main" id="{F113FF14-635D-4C4C-AC89-475E0CBF7ADB}"/>
              </a:ext>
            </a:extLst>
          </p:cNvPr>
          <p:cNvSpPr/>
          <p:nvPr/>
        </p:nvSpPr>
        <p:spPr>
          <a:xfrm>
            <a:off x="11127949" y="6326907"/>
            <a:ext cx="451701" cy="393092"/>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6" name="TextBox: PageNumber">
            <a:extLst>
              <a:ext uri="{FF2B5EF4-FFF2-40B4-BE49-F238E27FC236}">
                <a16:creationId xmlns:a16="http://schemas.microsoft.com/office/drawing/2014/main" id="{EC704833-FC0C-417E-89F2-B56964313412}"/>
              </a:ext>
            </a:extLst>
          </p:cNvPr>
          <p:cNvSpPr txBox="1">
            <a:spLocks/>
          </p:cNvSpPr>
          <p:nvPr/>
        </p:nvSpPr>
        <p:spPr>
          <a:xfrm>
            <a:off x="11661349" y="6326907"/>
            <a:ext cx="451702" cy="393092"/>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R-2</a:t>
            </a:r>
          </a:p>
          <a:p>
            <a:pPr algn="ctr"/>
            <a:r>
              <a:rPr lang="en-GB" sz="1200" b="1" dirty="0">
                <a:solidFill>
                  <a:srgbClr val="002060"/>
                </a:solidFill>
                <a:latin typeface="Arial" pitchFamily="34" charset="0"/>
                <a:cs typeface="Arial" pitchFamily="34" charset="0"/>
              </a:rPr>
              <a:t>S-07</a:t>
            </a:r>
          </a:p>
        </p:txBody>
      </p:sp>
    </p:spTree>
    <p:extLst>
      <p:ext uri="{BB962C8B-B14F-4D97-AF65-F5344CB8AC3E}">
        <p14:creationId xmlns:p14="http://schemas.microsoft.com/office/powerpoint/2010/main" val="4189028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900" decel="100000" fill="hold"/>
                                        <p:tgtEl>
                                          <p:spTgt spid="24"/>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par>
                          <p:cTn id="83" fill="hold">
                            <p:stCondLst>
                              <p:cond delay="1500"/>
                            </p:stCondLst>
                            <p:childTnLst>
                              <p:par>
                                <p:cTn id="84" presetID="10" presetClass="exit" presetSubtype="0" fill="hold" nodeType="afterEffect">
                                  <p:stCondLst>
                                    <p:cond delay="0"/>
                                  </p:stCondLst>
                                  <p:childTnLst>
                                    <p:animEffect transition="out" filter="fad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7" restart="whenNotActive" fill="hold" evtFilter="cancelBubble" nodeType="interactiveSeq">
                <p:stCondLst>
                  <p:cond evt="onClick" delay="0">
                    <p:tgtEl>
                      <p:spTgt spid="35"/>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8195"/>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2"/>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4"/>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15"/>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8196"/>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6"/>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21"/>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26"/>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22"/>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27"/>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3"/>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9"/>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4"/>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20" restart="whenNotActive" fill="hold" evtFilter="cancelBubble" nodeType="interactiveSeq">
                <p:stCondLst>
                  <p:cond evt="onClick" delay="0">
                    <p:tgtEl>
                      <p:spTgt spid="34"/>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8195"/>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3"/>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4"/>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5"/>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8196"/>
                                        </p:tgtEl>
                                        <p:attrNameLst>
                                          <p:attrName>style.visibility</p:attrName>
                                        </p:attrNameLst>
                                      </p:cBhvr>
                                      <p:to>
                                        <p:strVal val="hidden"/>
                                      </p:to>
                                    </p:set>
                                  </p:childTnLst>
                                </p:cTn>
                              </p:par>
                              <p:par>
                                <p:cTn id="135" presetID="1" presetClass="exit" presetSubtype="0" fill="hold" grpId="2" nodeType="withEffect">
                                  <p:stCondLst>
                                    <p:cond delay="0"/>
                                  </p:stCondLst>
                                  <p:childTnLst>
                                    <p:set>
                                      <p:cBhvr>
                                        <p:cTn id="136" dur="1" fill="hold">
                                          <p:stCondLst>
                                            <p:cond delay="0"/>
                                          </p:stCondLst>
                                        </p:cTn>
                                        <p:tgtEl>
                                          <p:spTgt spid="6"/>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21"/>
                                        </p:tgtEl>
                                        <p:attrNameLst>
                                          <p:attrName>style.visibility</p:attrName>
                                        </p:attrNameLst>
                                      </p:cBhvr>
                                      <p:to>
                                        <p:strVal val="hidden"/>
                                      </p:to>
                                    </p:set>
                                  </p:childTnLst>
                                </p:cTn>
                              </p:par>
                              <p:par>
                                <p:cTn id="139" presetID="1" presetClass="exit" presetSubtype="0" fill="hold" grpId="2" nodeType="withEffect">
                                  <p:stCondLst>
                                    <p:cond delay="0"/>
                                  </p:stCondLst>
                                  <p:childTnLst>
                                    <p:set>
                                      <p:cBhvr>
                                        <p:cTn id="140" dur="1" fill="hold">
                                          <p:stCondLst>
                                            <p:cond delay="0"/>
                                          </p:stCondLst>
                                        </p:cTn>
                                        <p:tgtEl>
                                          <p:spTgt spid="26"/>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2"/>
                                        </p:tgtEl>
                                        <p:attrNameLst>
                                          <p:attrName>style.visibility</p:attrName>
                                        </p:attrNameLst>
                                      </p:cBhvr>
                                      <p:to>
                                        <p:strVal val="hidden"/>
                                      </p:to>
                                    </p:set>
                                  </p:childTnLst>
                                </p:cTn>
                              </p:par>
                              <p:par>
                                <p:cTn id="143" presetID="1" presetClass="exit" presetSubtype="0" fill="hold" grpId="2" nodeType="withEffect">
                                  <p:stCondLst>
                                    <p:cond delay="0"/>
                                  </p:stCondLst>
                                  <p:childTnLst>
                                    <p:set>
                                      <p:cBhvr>
                                        <p:cTn id="144" dur="1" fill="hold">
                                          <p:stCondLst>
                                            <p:cond delay="0"/>
                                          </p:stCondLst>
                                        </p:cTn>
                                        <p:tgtEl>
                                          <p:spTgt spid="27"/>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23"/>
                                        </p:tgtEl>
                                        <p:attrNameLst>
                                          <p:attrName>style.visibility</p:attrName>
                                        </p:attrNameLst>
                                      </p:cBhvr>
                                      <p:to>
                                        <p:strVal val="hidden"/>
                                      </p:to>
                                    </p:set>
                                  </p:childTnLst>
                                </p:cTn>
                              </p:par>
                              <p:par>
                                <p:cTn id="147" presetID="1" presetClass="exit" presetSubtype="0" fill="hold" grpId="2" nodeType="withEffect">
                                  <p:stCondLst>
                                    <p:cond delay="0"/>
                                  </p:stCondLst>
                                  <p:childTnLst>
                                    <p:set>
                                      <p:cBhvr>
                                        <p:cTn id="148" dur="1" fill="hold">
                                          <p:stCondLst>
                                            <p:cond delay="0"/>
                                          </p:stCondLst>
                                        </p:cTn>
                                        <p:tgtEl>
                                          <p:spTgt spid="29"/>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24"/>
                                        </p:tgtEl>
                                        <p:attrNameLst>
                                          <p:attrName>style.visibility</p:attrName>
                                        </p:attrNameLst>
                                      </p:cBhvr>
                                      <p:to>
                                        <p:strVal val="hidden"/>
                                      </p:to>
                                    </p:set>
                                  </p:childTnLst>
                                </p:cTn>
                              </p:par>
                              <p:par>
                                <p:cTn id="151" presetID="1" presetClass="exit" presetSubtype="0" fill="hold" grpId="2" nodeType="withEffect">
                                  <p:stCondLst>
                                    <p:cond delay="0"/>
                                  </p:stCondLst>
                                  <p:childTnLst>
                                    <p:set>
                                      <p:cBhvr>
                                        <p:cTn id="152"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30" grpId="0"/>
      <p:bldP spid="30" grpId="1"/>
      <p:bldP spid="30" grpId="2"/>
      <p:bldP spid="29" grpId="0"/>
      <p:bldP spid="29" grpId="1"/>
      <p:bldP spid="29" grpId="2"/>
      <p:bldP spid="27" grpId="0"/>
      <p:bldP spid="27" grpId="1"/>
      <p:bldP spid="27" grpId="2"/>
      <p:bldP spid="26" grpId="0"/>
      <p:bldP spid="26" grpId="1"/>
      <p:bldP spid="26" grpId="2"/>
      <p:bldP spid="6" grpId="0"/>
      <p:bldP spid="6" grpId="1"/>
      <p:bldP spid="6"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2BDCDB4-BB0A-4E26-BEAF-D48BADD72B02}"/>
              </a:ext>
            </a:extLst>
          </p:cNvPr>
          <p:cNvSpPr>
            <a:spLocks noGrp="1"/>
          </p:cNvSpPr>
          <p:nvPr>
            <p:ph type="title"/>
          </p:nvPr>
        </p:nvSpPr>
        <p:spPr/>
        <p:txBody>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What does it mean when we say, “Peace be with you.”?</a:t>
            </a:r>
          </a:p>
        </p:txBody>
      </p:sp>
      <p:pic>
        <p:nvPicPr>
          <p:cNvPr id="6" name="Picture" descr="A group of people in a room&#10;&#10;Description generated with very high confidence">
            <a:extLst>
              <a:ext uri="{FF2B5EF4-FFF2-40B4-BE49-F238E27FC236}">
                <a16:creationId xmlns:a16="http://schemas.microsoft.com/office/drawing/2014/main" id="{721700E7-DA8C-4E5C-A47A-780B6F2C45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205" y="1423987"/>
            <a:ext cx="2382981" cy="15665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Subtitle">
            <a:extLst>
              <a:ext uri="{FF2B5EF4-FFF2-40B4-BE49-F238E27FC236}">
                <a16:creationId xmlns:a16="http://schemas.microsoft.com/office/drawing/2014/main" id="{B47CF54E-4D11-460F-8B9C-557C59CBAE57}"/>
              </a:ext>
            </a:extLst>
          </p:cNvPr>
          <p:cNvSpPr/>
          <p:nvPr/>
        </p:nvSpPr>
        <p:spPr>
          <a:xfrm>
            <a:off x="3330286" y="1984169"/>
            <a:ext cx="5531427" cy="1070037"/>
          </a:xfrm>
          <a:prstGeom prst="rect">
            <a:avLst/>
          </a:prstGeom>
        </p:spPr>
        <p:txBody>
          <a:bodyPr wrap="square">
            <a:spAutoFit/>
          </a:bodyPr>
          <a:lstStyle/>
          <a:p>
            <a:pPr>
              <a:lnSpc>
                <a:spcPct val="115000"/>
              </a:lnSpc>
              <a:spcAft>
                <a:spcPts val="1000"/>
              </a:spcAft>
            </a:pPr>
            <a:r>
              <a:rPr lang="en-NZ" sz="2400" b="1" spc="50" dirty="0">
                <a:ln w="9525" cap="flat" cmpd="sng" algn="ctr">
                  <a:solidFill>
                    <a:srgbClr val="4472C4"/>
                  </a:solidFill>
                  <a:prstDash val="solid"/>
                  <a:round/>
                </a:ln>
                <a:solidFill>
                  <a:srgbClr val="FEFEFE"/>
                </a:solidFill>
                <a:effectLst>
                  <a:glow rad="228600">
                    <a:schemeClr val="accent1">
                      <a:satMod val="175000"/>
                      <a:alpha val="40000"/>
                    </a:schemeClr>
                  </a:glow>
                </a:effectLst>
                <a:latin typeface="Arial" panose="020B0604020202020204" pitchFamily="34" charset="0"/>
                <a:ea typeface="Calibri" panose="020F0502020204030204" pitchFamily="34" charset="0"/>
                <a:cs typeface="Arial" panose="020B0604020202020204" pitchFamily="34" charset="0"/>
              </a:rPr>
              <a:t>When we say “Peace be with you”</a:t>
            </a:r>
            <a:endParaRPr lang="en-NZ" sz="2400" dirty="0">
              <a:effectLst>
                <a:glow rad="228600">
                  <a:schemeClr val="accent1">
                    <a:satMod val="175000"/>
                    <a:alpha val="40000"/>
                  </a:schemeClr>
                </a:glow>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NZ" sz="2400" b="1" spc="50" dirty="0">
                <a:ln w="9525" cap="flat" cmpd="sng" algn="ctr">
                  <a:solidFill>
                    <a:srgbClr val="4472C4"/>
                  </a:solidFill>
                  <a:prstDash val="solid"/>
                  <a:round/>
                </a:ln>
                <a:solidFill>
                  <a:srgbClr val="FEFEFE"/>
                </a:solidFill>
                <a:effectLst>
                  <a:glow rad="228600">
                    <a:schemeClr val="accent1">
                      <a:satMod val="175000"/>
                      <a:alpha val="40000"/>
                    </a:schemeClr>
                  </a:glow>
                </a:effectLst>
                <a:latin typeface="Arial" panose="020B0604020202020204" pitchFamily="34" charset="0"/>
                <a:ea typeface="Calibri" panose="020F0502020204030204" pitchFamily="34" charset="0"/>
                <a:cs typeface="Arial" panose="020B0604020202020204" pitchFamily="34" charset="0"/>
              </a:rPr>
              <a:t>“Kia tau te </a:t>
            </a:r>
            <a:r>
              <a:rPr lang="en-NZ" sz="2400" b="1" spc="50" dirty="0" err="1">
                <a:ln w="9525" cap="flat" cmpd="sng" algn="ctr">
                  <a:solidFill>
                    <a:srgbClr val="4472C4"/>
                  </a:solidFill>
                  <a:prstDash val="solid"/>
                  <a:round/>
                </a:ln>
                <a:solidFill>
                  <a:srgbClr val="FEFEFE"/>
                </a:solidFill>
                <a:effectLst>
                  <a:glow rad="228600">
                    <a:schemeClr val="accent1">
                      <a:satMod val="175000"/>
                      <a:alpha val="40000"/>
                    </a:schemeClr>
                  </a:glow>
                </a:effectLst>
                <a:latin typeface="Arial" panose="020B0604020202020204" pitchFamily="34" charset="0"/>
                <a:ea typeface="Calibri" panose="020F0502020204030204" pitchFamily="34" charset="0"/>
                <a:cs typeface="Arial" panose="020B0604020202020204" pitchFamily="34" charset="0"/>
              </a:rPr>
              <a:t>rangimaire</a:t>
            </a:r>
            <a:r>
              <a:rPr lang="en-NZ" sz="2400" b="1" spc="50" dirty="0">
                <a:ln w="9525" cap="flat" cmpd="sng" algn="ctr">
                  <a:solidFill>
                    <a:srgbClr val="4472C4"/>
                  </a:solidFill>
                  <a:prstDash val="solid"/>
                  <a:round/>
                </a:ln>
                <a:solidFill>
                  <a:srgbClr val="FEFEFE"/>
                </a:solidFill>
                <a:effectLst>
                  <a:glow rad="228600">
                    <a:schemeClr val="accent1">
                      <a:satMod val="175000"/>
                      <a:alpha val="40000"/>
                    </a:schemeClr>
                  </a:glow>
                </a:effectLst>
                <a:latin typeface="Arial" panose="020B0604020202020204" pitchFamily="34" charset="0"/>
                <a:ea typeface="Calibri" panose="020F0502020204030204" pitchFamily="34" charset="0"/>
                <a:cs typeface="Arial" panose="020B0604020202020204" pitchFamily="34" charset="0"/>
              </a:rPr>
              <a:t> </a:t>
            </a:r>
            <a:r>
              <a:rPr lang="en-NZ" sz="2400" b="1" spc="50" dirty="0" err="1">
                <a:ln w="9525" cap="flat" cmpd="sng" algn="ctr">
                  <a:solidFill>
                    <a:srgbClr val="4472C4"/>
                  </a:solidFill>
                  <a:prstDash val="solid"/>
                  <a:round/>
                </a:ln>
                <a:solidFill>
                  <a:srgbClr val="FEFEFE"/>
                </a:solidFill>
                <a:effectLst>
                  <a:glow rad="228600">
                    <a:schemeClr val="accent1">
                      <a:satMod val="175000"/>
                      <a:alpha val="40000"/>
                    </a:schemeClr>
                  </a:glow>
                </a:effectLst>
                <a:latin typeface="Arial" panose="020B0604020202020204" pitchFamily="34" charset="0"/>
                <a:ea typeface="Calibri" panose="020F0502020204030204" pitchFamily="34" charset="0"/>
                <a:cs typeface="Arial" panose="020B0604020202020204" pitchFamily="34" charset="0"/>
              </a:rPr>
              <a:t>ki</a:t>
            </a:r>
            <a:r>
              <a:rPr lang="en-NZ" sz="2400" b="1" spc="50" dirty="0">
                <a:ln w="9525" cap="flat" cmpd="sng" algn="ctr">
                  <a:solidFill>
                    <a:srgbClr val="4472C4"/>
                  </a:solidFill>
                  <a:prstDash val="solid"/>
                  <a:round/>
                </a:ln>
                <a:solidFill>
                  <a:srgbClr val="FEFEFE"/>
                </a:solidFill>
                <a:effectLst>
                  <a:glow rad="228600">
                    <a:schemeClr val="accent1">
                      <a:satMod val="175000"/>
                      <a:alpha val="40000"/>
                    </a:schemeClr>
                  </a:glow>
                </a:effectLst>
                <a:latin typeface="Arial" panose="020B0604020202020204" pitchFamily="34" charset="0"/>
                <a:ea typeface="Calibri" panose="020F0502020204030204" pitchFamily="34" charset="0"/>
                <a:cs typeface="Arial" panose="020B0604020202020204" pitchFamily="34" charset="0"/>
              </a:rPr>
              <a:t> a </a:t>
            </a:r>
            <a:r>
              <a:rPr lang="en-NZ" sz="2400" b="1" spc="50" dirty="0" err="1">
                <a:ln w="9525" cap="flat" cmpd="sng" algn="ctr">
                  <a:solidFill>
                    <a:srgbClr val="4472C4"/>
                  </a:solidFill>
                  <a:prstDash val="solid"/>
                  <a:round/>
                </a:ln>
                <a:solidFill>
                  <a:srgbClr val="FEFEFE"/>
                </a:solidFill>
                <a:effectLst>
                  <a:glow rad="228600">
                    <a:schemeClr val="accent1">
                      <a:satMod val="175000"/>
                      <a:alpha val="40000"/>
                    </a:schemeClr>
                  </a:glow>
                </a:effectLst>
                <a:latin typeface="Arial" panose="020B0604020202020204" pitchFamily="34" charset="0"/>
                <a:ea typeface="Calibri" panose="020F0502020204030204" pitchFamily="34" charset="0"/>
                <a:cs typeface="Arial" panose="020B0604020202020204" pitchFamily="34" charset="0"/>
              </a:rPr>
              <a:t>koe</a:t>
            </a:r>
            <a:r>
              <a:rPr lang="en-NZ" sz="2400" b="1" spc="50" dirty="0">
                <a:ln w="9525" cap="flat" cmpd="sng" algn="ctr">
                  <a:solidFill>
                    <a:srgbClr val="4472C4"/>
                  </a:solidFill>
                  <a:prstDash val="solid"/>
                  <a:round/>
                </a:ln>
                <a:solidFill>
                  <a:srgbClr val="FEFEFE"/>
                </a:solidFill>
                <a:effectLst>
                  <a:glow rad="228600">
                    <a:schemeClr val="accent1">
                      <a:satMod val="175000"/>
                      <a:alpha val="40000"/>
                    </a:schemeClr>
                  </a:glow>
                </a:effectLst>
                <a:latin typeface="Arial" panose="020B0604020202020204" pitchFamily="34" charset="0"/>
                <a:ea typeface="Calibri" panose="020F0502020204030204" pitchFamily="34" charset="0"/>
                <a:cs typeface="Arial" panose="020B0604020202020204" pitchFamily="34" charset="0"/>
              </a:rPr>
              <a:t>”</a:t>
            </a:r>
            <a:endParaRPr lang="en-NZ" sz="2400" dirty="0">
              <a:effectLst>
                <a:glow rad="228600">
                  <a:schemeClr val="accent1">
                    <a:satMod val="175000"/>
                    <a:alpha val="40000"/>
                  </a:schemeClr>
                </a:glow>
              </a:effectLst>
              <a:latin typeface="Arial" panose="020B0604020202020204" pitchFamily="34" charset="0"/>
              <a:ea typeface="Calibri" panose="020F0502020204030204" pitchFamily="34" charset="0"/>
              <a:cs typeface="Arial" panose="020B0604020202020204" pitchFamily="34" charset="0"/>
            </a:endParaRPr>
          </a:p>
        </p:txBody>
      </p:sp>
      <p:pic>
        <p:nvPicPr>
          <p:cNvPr id="4" name="Trigger 1" descr="A picture containing text&#10;&#10;Description generated with high confidence">
            <a:extLst>
              <a:ext uri="{FF2B5EF4-FFF2-40B4-BE49-F238E27FC236}">
                <a16:creationId xmlns:a16="http://schemas.microsoft.com/office/drawing/2014/main" id="{79F09DD1-600F-465A-A3AE-D7588159ED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204" y="3548553"/>
            <a:ext cx="743989" cy="74398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Trigger 2" descr="A picture containing text&#10;&#10;Description generated with high confidence">
            <a:extLst>
              <a:ext uri="{FF2B5EF4-FFF2-40B4-BE49-F238E27FC236}">
                <a16:creationId xmlns:a16="http://schemas.microsoft.com/office/drawing/2014/main" id="{74E6EC39-6D05-42EE-92FE-C396F141B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205" y="4690024"/>
            <a:ext cx="743989" cy="74398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Trigger 3" descr="A picture containing text&#10;&#10;Description generated with high confidence">
            <a:extLst>
              <a:ext uri="{FF2B5EF4-FFF2-40B4-BE49-F238E27FC236}">
                <a16:creationId xmlns:a16="http://schemas.microsoft.com/office/drawing/2014/main" id="{7E18B528-CAB5-47B8-B079-0DBE1F1E58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203" y="5831495"/>
            <a:ext cx="743989" cy="74398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 name="Trigger 4" descr="A picture containing text&#10;&#10;Description generated with high confidence">
            <a:extLst>
              <a:ext uri="{FF2B5EF4-FFF2-40B4-BE49-F238E27FC236}">
                <a16:creationId xmlns:a16="http://schemas.microsoft.com/office/drawing/2014/main" id="{B4D55B17-6DAA-4EEE-8E96-2CF3E94921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7" y="3225384"/>
            <a:ext cx="743989" cy="74398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1" name="Trigger 5" descr="A picture containing text&#10;&#10;Description generated with high confidence">
            <a:extLst>
              <a:ext uri="{FF2B5EF4-FFF2-40B4-BE49-F238E27FC236}">
                <a16:creationId xmlns:a16="http://schemas.microsoft.com/office/drawing/2014/main" id="{C4F751E5-6B9A-4302-ACAC-F95D8E485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6" y="4351417"/>
            <a:ext cx="743989" cy="74398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2" name="Trigger 6" descr="A picture containing text&#10;&#10;Description generated with high confidence">
            <a:extLst>
              <a:ext uri="{FF2B5EF4-FFF2-40B4-BE49-F238E27FC236}">
                <a16:creationId xmlns:a16="http://schemas.microsoft.com/office/drawing/2014/main" id="{27416A68-7E0E-4B1C-804C-6A9C771BA4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5" y="5508327"/>
            <a:ext cx="743989" cy="74398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3" name="Rectangle 1">
            <a:extLst>
              <a:ext uri="{FF2B5EF4-FFF2-40B4-BE49-F238E27FC236}">
                <a16:creationId xmlns:a16="http://schemas.microsoft.com/office/drawing/2014/main" id="{C209A2FA-ECE8-4433-8E94-DDF6DD5A4D7D}"/>
              </a:ext>
            </a:extLst>
          </p:cNvPr>
          <p:cNvSpPr/>
          <p:nvPr/>
        </p:nvSpPr>
        <p:spPr>
          <a:xfrm>
            <a:off x="1293316" y="3396557"/>
            <a:ext cx="4390512" cy="1047979"/>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we shake people’s hand and look into their eyes as we give them the message Jesus gave his friends</a:t>
            </a:r>
            <a:endParaRPr lang="en-NZ" sz="105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C26118E0-4E4C-4F64-863E-6566105DFE45}"/>
              </a:ext>
            </a:extLst>
          </p:cNvPr>
          <p:cNvSpPr/>
          <p:nvPr/>
        </p:nvSpPr>
        <p:spPr>
          <a:xfrm>
            <a:off x="1293316" y="4870105"/>
            <a:ext cx="4390512" cy="410882"/>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we are passing on love to someone</a:t>
            </a:r>
            <a:endParaRPr lang="en-NZ" sz="105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3">
            <a:extLst>
              <a:ext uri="{FF2B5EF4-FFF2-40B4-BE49-F238E27FC236}">
                <a16:creationId xmlns:a16="http://schemas.microsoft.com/office/drawing/2014/main" id="{4DABB3E4-92FB-4128-9C49-3DC311FE2C89}"/>
              </a:ext>
            </a:extLst>
          </p:cNvPr>
          <p:cNvSpPr/>
          <p:nvPr/>
        </p:nvSpPr>
        <p:spPr>
          <a:xfrm>
            <a:off x="1293316" y="5880322"/>
            <a:ext cx="4390512" cy="646331"/>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we let people know words can help them to feel peaceful in their heart</a:t>
            </a:r>
            <a:endParaRPr lang="en-NZ"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AB09D14-A087-4186-BC49-EE0E2902DBBF}"/>
              </a:ext>
            </a:extLst>
          </p:cNvPr>
          <p:cNvSpPr/>
          <p:nvPr/>
        </p:nvSpPr>
        <p:spPr>
          <a:xfrm>
            <a:off x="6969594" y="3274212"/>
            <a:ext cx="4384206" cy="646331"/>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we want people to have peace in their lives</a:t>
            </a:r>
            <a:endParaRPr lang="en-NZ" dirty="0">
              <a:latin typeface="Arial" panose="020B0604020202020204" pitchFamily="34" charset="0"/>
              <a:cs typeface="Arial" panose="020B0604020202020204" pitchFamily="34" charset="0"/>
            </a:endParaRPr>
          </a:p>
        </p:txBody>
      </p:sp>
      <p:sp>
        <p:nvSpPr>
          <p:cNvPr id="15" name="Rectangle 5">
            <a:extLst>
              <a:ext uri="{FF2B5EF4-FFF2-40B4-BE49-F238E27FC236}">
                <a16:creationId xmlns:a16="http://schemas.microsoft.com/office/drawing/2014/main" id="{5D2498D4-89DA-47D3-87A0-FD63A2FBAB9D}"/>
              </a:ext>
            </a:extLst>
          </p:cNvPr>
          <p:cNvSpPr/>
          <p:nvPr/>
        </p:nvSpPr>
        <p:spPr>
          <a:xfrm>
            <a:off x="6969594" y="4346116"/>
            <a:ext cx="4384206" cy="729430"/>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we want people to know when someone gives them peace they will not be afraid </a:t>
            </a:r>
            <a:endParaRPr lang="en-NZ" sz="1050" dirty="0">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6">
            <a:extLst>
              <a:ext uri="{FF2B5EF4-FFF2-40B4-BE49-F238E27FC236}">
                <a16:creationId xmlns:a16="http://schemas.microsoft.com/office/drawing/2014/main" id="{B29576A6-7FCD-442A-9877-A941796BFBE6}"/>
              </a:ext>
            </a:extLst>
          </p:cNvPr>
          <p:cNvSpPr/>
          <p:nvPr/>
        </p:nvSpPr>
        <p:spPr>
          <a:xfrm>
            <a:off x="6969594" y="5466780"/>
            <a:ext cx="4384206" cy="729430"/>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Now you can give the sign of peace to your teacher and children in your class.</a:t>
            </a:r>
            <a:endParaRPr lang="en-NZ" sz="1050" dirty="0">
              <a:effectLst/>
              <a:latin typeface="Arial" panose="020B0604020202020204" pitchFamily="34" charset="0"/>
              <a:ea typeface="Calibri" panose="020F0502020204030204" pitchFamily="34" charset="0"/>
              <a:cs typeface="Arial" panose="020B0604020202020204" pitchFamily="34" charset="0"/>
            </a:endParaRPr>
          </a:p>
        </p:txBody>
      </p:sp>
      <p:sp>
        <p:nvSpPr>
          <p:cNvPr id="20" name="Action Button: Back">
            <a:hlinkClick r:id="" action="ppaction://hlinkshowjump?jump=previousslide" highlightClick="1"/>
            <a:extLst>
              <a:ext uri="{FF2B5EF4-FFF2-40B4-BE49-F238E27FC236}">
                <a16:creationId xmlns:a16="http://schemas.microsoft.com/office/drawing/2014/main" id="{73200D44-D9B4-4F71-A6CD-0ED4C1F0E040}"/>
              </a:ext>
            </a:extLst>
          </p:cNvPr>
          <p:cNvSpPr/>
          <p:nvPr/>
        </p:nvSpPr>
        <p:spPr>
          <a:xfrm>
            <a:off x="10629740" y="6326908"/>
            <a:ext cx="451700" cy="393091"/>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 name="Action Button: Forward">
            <a:hlinkClick r:id="" action="ppaction://hlinkshowjump?jump=nextslide" highlightClick="1"/>
            <a:extLst>
              <a:ext uri="{FF2B5EF4-FFF2-40B4-BE49-F238E27FC236}">
                <a16:creationId xmlns:a16="http://schemas.microsoft.com/office/drawing/2014/main" id="{D86B69FF-51C6-473F-80A7-00C2781F05E3}"/>
              </a:ext>
            </a:extLst>
          </p:cNvPr>
          <p:cNvSpPr/>
          <p:nvPr/>
        </p:nvSpPr>
        <p:spPr>
          <a:xfrm>
            <a:off x="11127949" y="6326907"/>
            <a:ext cx="451701" cy="393092"/>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2" name="TextBox: PageNumber">
            <a:extLst>
              <a:ext uri="{FF2B5EF4-FFF2-40B4-BE49-F238E27FC236}">
                <a16:creationId xmlns:a16="http://schemas.microsoft.com/office/drawing/2014/main" id="{F6D519D3-6FE5-498C-BBC9-D759EEF423B3}"/>
              </a:ext>
            </a:extLst>
          </p:cNvPr>
          <p:cNvSpPr txBox="1">
            <a:spLocks/>
          </p:cNvSpPr>
          <p:nvPr/>
        </p:nvSpPr>
        <p:spPr>
          <a:xfrm>
            <a:off x="11661349" y="6326907"/>
            <a:ext cx="451702" cy="393092"/>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R-2</a:t>
            </a:r>
          </a:p>
          <a:p>
            <a:pPr algn="ctr"/>
            <a:r>
              <a:rPr lang="en-GB" sz="1200" b="1" dirty="0">
                <a:solidFill>
                  <a:srgbClr val="002060"/>
                </a:solidFill>
                <a:latin typeface="Arial" pitchFamily="34" charset="0"/>
                <a:cs typeface="Arial" pitchFamily="34" charset="0"/>
              </a:rPr>
              <a:t>S-08</a:t>
            </a:r>
          </a:p>
        </p:txBody>
      </p:sp>
      <p:sp>
        <p:nvSpPr>
          <p:cNvPr id="23" name="Textbox: Tool instructions">
            <a:extLst>
              <a:ext uri="{FF2B5EF4-FFF2-40B4-BE49-F238E27FC236}">
                <a16:creationId xmlns:a16="http://schemas.microsoft.com/office/drawing/2014/main" id="{C07297C4-6CDC-4AA6-82D9-3C10757A8F0E}"/>
              </a:ext>
            </a:extLst>
          </p:cNvPr>
          <p:cNvSpPr txBox="1"/>
          <p:nvPr/>
        </p:nvSpPr>
        <p:spPr>
          <a:xfrm>
            <a:off x="4997782" y="6611779"/>
            <a:ext cx="2196435"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handshakes to reveal text.</a:t>
            </a:r>
          </a:p>
        </p:txBody>
      </p:sp>
    </p:spTree>
    <p:extLst>
      <p:ext uri="{BB962C8B-B14F-4D97-AF65-F5344CB8AC3E}">
        <p14:creationId xmlns:p14="http://schemas.microsoft.com/office/powerpoint/2010/main" val="3804726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4"/>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3"/>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5"/>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3" restart="whenNotActive" fill="hold" evtFilter="cancelBubble" nodeType="interactiveSeq">
                <p:stCondLst>
                  <p:cond evt="onClick" delay="0">
                    <p:tgtEl>
                      <p:spTgt spid="2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grpId="2" nodeType="clickEffect">
                                  <p:stCondLst>
                                    <p:cond delay="0"/>
                                  </p:stCondLst>
                                  <p:childTnLst>
                                    <p:set>
                                      <p:cBhvr>
                                        <p:cTn id="57" dur="1" fill="hold">
                                          <p:stCondLst>
                                            <p:cond delay="0"/>
                                          </p:stCondLst>
                                        </p:cTn>
                                        <p:tgtEl>
                                          <p:spTgt spid="13"/>
                                        </p:tgtEl>
                                        <p:attrNameLst>
                                          <p:attrName>style.visibility</p:attrName>
                                        </p:attrNameLst>
                                      </p:cBhvr>
                                      <p:to>
                                        <p:strVal val="hidden"/>
                                      </p:to>
                                    </p:set>
                                  </p:childTnLst>
                                </p:cTn>
                              </p:par>
                              <p:par>
                                <p:cTn id="58" presetID="1" presetClass="exit" presetSubtype="0" fill="hold" grpId="2" nodeType="withEffect">
                                  <p:stCondLst>
                                    <p:cond delay="0"/>
                                  </p:stCondLst>
                                  <p:childTnLst>
                                    <p:set>
                                      <p:cBhvr>
                                        <p:cTn id="59" dur="1" fill="hold">
                                          <p:stCondLst>
                                            <p:cond delay="0"/>
                                          </p:stCondLst>
                                        </p:cTn>
                                        <p:tgtEl>
                                          <p:spTgt spid="14"/>
                                        </p:tgtEl>
                                        <p:attrNameLst>
                                          <p:attrName>style.visibility</p:attrName>
                                        </p:attrNameLst>
                                      </p:cBhvr>
                                      <p:to>
                                        <p:strVal val="hidden"/>
                                      </p:to>
                                    </p:set>
                                  </p:childTnLst>
                                </p:cTn>
                              </p:par>
                              <p:par>
                                <p:cTn id="60" presetID="1" presetClass="exit" presetSubtype="0" fill="hold" grpId="2" nodeType="withEffect">
                                  <p:stCondLst>
                                    <p:cond delay="0"/>
                                  </p:stCondLst>
                                  <p:childTnLst>
                                    <p:set>
                                      <p:cBhvr>
                                        <p:cTn id="61" dur="1" fill="hold">
                                          <p:stCondLst>
                                            <p:cond delay="0"/>
                                          </p:stCondLst>
                                        </p:cTn>
                                        <p:tgtEl>
                                          <p:spTgt spid="3"/>
                                        </p:tgtEl>
                                        <p:attrNameLst>
                                          <p:attrName>style.visibility</p:attrName>
                                        </p:attrNameLst>
                                      </p:cBhvr>
                                      <p:to>
                                        <p:strVal val="hidden"/>
                                      </p:to>
                                    </p:set>
                                  </p:childTnLst>
                                </p:cTn>
                              </p:par>
                              <p:par>
                                <p:cTn id="62" presetID="1" presetClass="exit" presetSubtype="0" fill="hold" grpId="2" nodeType="withEffect">
                                  <p:stCondLst>
                                    <p:cond delay="0"/>
                                  </p:stCondLst>
                                  <p:childTnLst>
                                    <p:set>
                                      <p:cBhvr>
                                        <p:cTn id="63" dur="1" fill="hold">
                                          <p:stCondLst>
                                            <p:cond delay="0"/>
                                          </p:stCondLst>
                                        </p:cTn>
                                        <p:tgtEl>
                                          <p:spTgt spid="5"/>
                                        </p:tgtEl>
                                        <p:attrNameLst>
                                          <p:attrName>style.visibility</p:attrName>
                                        </p:attrNameLst>
                                      </p:cBhvr>
                                      <p:to>
                                        <p:strVal val="hidden"/>
                                      </p:to>
                                    </p:set>
                                  </p:childTnLst>
                                </p:cTn>
                              </p:par>
                              <p:par>
                                <p:cTn id="64" presetID="1" presetClass="exit" presetSubtype="0" fill="hold" grpId="2" nodeType="withEffect">
                                  <p:stCondLst>
                                    <p:cond delay="0"/>
                                  </p:stCondLst>
                                  <p:childTnLst>
                                    <p:set>
                                      <p:cBhvr>
                                        <p:cTn id="65" dur="1" fill="hold">
                                          <p:stCondLst>
                                            <p:cond delay="0"/>
                                          </p:stCondLst>
                                        </p:cTn>
                                        <p:tgtEl>
                                          <p:spTgt spid="15"/>
                                        </p:tgtEl>
                                        <p:attrNameLst>
                                          <p:attrName>style.visibility</p:attrName>
                                        </p:attrNameLst>
                                      </p:cBhvr>
                                      <p:to>
                                        <p:strVal val="hidden"/>
                                      </p:to>
                                    </p:set>
                                  </p:childTnLst>
                                </p:cTn>
                              </p:par>
                              <p:par>
                                <p:cTn id="66" presetID="1" presetClass="exit" presetSubtype="0" fill="hold" grpId="2" nodeType="withEffect">
                                  <p:stCondLst>
                                    <p:cond delay="0"/>
                                  </p:stCondLst>
                                  <p:childTnLst>
                                    <p:set>
                                      <p:cBhvr>
                                        <p:cTn id="67"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3" grpId="0" animBg="1"/>
      <p:bldP spid="13" grpId="1" animBg="1"/>
      <p:bldP spid="13" grpId="2" animBg="1"/>
      <p:bldP spid="14" grpId="0" animBg="1"/>
      <p:bldP spid="14" grpId="1" animBg="1"/>
      <p:bldP spid="14" grpId="2" animBg="1"/>
      <p:bldP spid="3" grpId="0" animBg="1"/>
      <p:bldP spid="3" grpId="1" animBg="1"/>
      <p:bldP spid="3" grpId="2" animBg="1"/>
      <p:bldP spid="5" grpId="0" animBg="1"/>
      <p:bldP spid="5" grpId="1" animBg="1"/>
      <p:bldP spid="5" grpId="2" animBg="1"/>
      <p:bldP spid="15" grpId="0" animBg="1"/>
      <p:bldP spid="15" grpId="1" animBg="1"/>
      <p:bldP spid="15" grpId="2" animBg="1"/>
      <p:bldP spid="16" grpId="0" animBg="1"/>
      <p:bldP spid="16" grpId="1" animBg="1"/>
      <p:bldP spid="16"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ADCAE07-40BA-4944-A773-4C7022D8BA58}"/>
              </a:ext>
            </a:extLst>
          </p:cNvPr>
          <p:cNvSpPr>
            <a:spLocks noGrp="1"/>
          </p:cNvSpPr>
          <p:nvPr>
            <p:ph type="title"/>
          </p:nvPr>
        </p:nvSpPr>
        <p:spPr/>
        <p:txBody>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Check Up</a:t>
            </a:r>
          </a:p>
        </p:txBody>
      </p:sp>
      <p:sp>
        <p:nvSpPr>
          <p:cNvPr id="3" name="Rectangle 1">
            <a:extLst>
              <a:ext uri="{FF2B5EF4-FFF2-40B4-BE49-F238E27FC236}">
                <a16:creationId xmlns:a16="http://schemas.microsoft.com/office/drawing/2014/main" id="{A365F198-D9B7-4D67-8A6E-3FA05E84126F}"/>
              </a:ext>
            </a:extLst>
          </p:cNvPr>
          <p:cNvSpPr/>
          <p:nvPr/>
        </p:nvSpPr>
        <p:spPr>
          <a:xfrm>
            <a:off x="2133599" y="2417779"/>
            <a:ext cx="8915399" cy="423514"/>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lvl="0">
              <a:lnSpc>
                <a:spcPct val="115000"/>
              </a:lnSpc>
              <a:spcAft>
                <a:spcPts val="1000"/>
              </a:spcAft>
            </a:pPr>
            <a:r>
              <a:rPr lang="en-NZ" sz="2000" dirty="0">
                <a:latin typeface="Arial" panose="020B0604020202020204" pitchFamily="34" charset="0"/>
                <a:ea typeface="Calibri" panose="020F0502020204030204" pitchFamily="34" charset="0"/>
                <a:cs typeface="Times New Roman" panose="02020603050405020304" pitchFamily="18" charset="0"/>
              </a:rPr>
              <a:t>Name 3 people Jesus showed himself to after his Resurrection. (Slide 5)</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2">
            <a:extLst>
              <a:ext uri="{FF2B5EF4-FFF2-40B4-BE49-F238E27FC236}">
                <a16:creationId xmlns:a16="http://schemas.microsoft.com/office/drawing/2014/main" id="{B1F7492F-8343-4643-BE9A-7331B7E57378}"/>
              </a:ext>
            </a:extLst>
          </p:cNvPr>
          <p:cNvSpPr/>
          <p:nvPr/>
        </p:nvSpPr>
        <p:spPr>
          <a:xfrm>
            <a:off x="2133598" y="2938942"/>
            <a:ext cx="8915399" cy="446276"/>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lvl="0">
              <a:lnSpc>
                <a:spcPct val="115000"/>
              </a:lnSpc>
              <a:spcAft>
                <a:spcPts val="1000"/>
              </a:spcAft>
            </a:pPr>
            <a:r>
              <a:rPr lang="en-NZ" sz="2000" dirty="0">
                <a:latin typeface="Arial" panose="020B0604020202020204" pitchFamily="34" charset="0"/>
                <a:ea typeface="Calibri" panose="020F0502020204030204" pitchFamily="34" charset="0"/>
                <a:cs typeface="Times New Roman" panose="02020603050405020304" pitchFamily="18" charset="0"/>
              </a:rPr>
              <a:t>Why did Jesus show himself to his friends? (Slide 6)</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3">
            <a:extLst>
              <a:ext uri="{FF2B5EF4-FFF2-40B4-BE49-F238E27FC236}">
                <a16:creationId xmlns:a16="http://schemas.microsoft.com/office/drawing/2014/main" id="{6AF40371-B73C-4E6E-B992-C5E18C4DF094}"/>
              </a:ext>
            </a:extLst>
          </p:cNvPr>
          <p:cNvSpPr/>
          <p:nvPr/>
        </p:nvSpPr>
        <p:spPr>
          <a:xfrm>
            <a:off x="2133597" y="3482867"/>
            <a:ext cx="8915399" cy="400110"/>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sz="2000" dirty="0">
                <a:latin typeface="Arial" panose="020B0604020202020204" pitchFamily="34" charset="0"/>
                <a:ea typeface="Calibri" panose="020F0502020204030204" pitchFamily="34" charset="0"/>
              </a:rPr>
              <a:t>How did the disciples recognise it was Jesus? (Slide 7)</a:t>
            </a:r>
            <a:endParaRPr lang="en-NZ" sz="2000" dirty="0"/>
          </a:p>
        </p:txBody>
      </p:sp>
      <p:sp>
        <p:nvSpPr>
          <p:cNvPr id="6" name="Rectangle 4">
            <a:extLst>
              <a:ext uri="{FF2B5EF4-FFF2-40B4-BE49-F238E27FC236}">
                <a16:creationId xmlns:a16="http://schemas.microsoft.com/office/drawing/2014/main" id="{E9367927-C23E-4E62-9243-00E20DB36B10}"/>
              </a:ext>
            </a:extLst>
          </p:cNvPr>
          <p:cNvSpPr/>
          <p:nvPr/>
        </p:nvSpPr>
        <p:spPr>
          <a:xfrm>
            <a:off x="2133597" y="3982630"/>
            <a:ext cx="8915399" cy="707886"/>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sz="2000" dirty="0">
                <a:latin typeface="Arial" panose="020B0604020202020204" pitchFamily="34" charset="0"/>
                <a:ea typeface="Calibri" panose="020F0502020204030204" pitchFamily="34" charset="0"/>
              </a:rPr>
              <a:t>What does it mean when you say, “Peace be with you, Kia tau te </a:t>
            </a:r>
            <a:r>
              <a:rPr lang="en-NZ" sz="2000" dirty="0" err="1">
                <a:latin typeface="Arial" panose="020B0604020202020204" pitchFamily="34" charset="0"/>
                <a:ea typeface="Calibri" panose="020F0502020204030204" pitchFamily="34" charset="0"/>
              </a:rPr>
              <a:t>rangimarie</a:t>
            </a:r>
            <a:r>
              <a:rPr lang="en-NZ" sz="2000" dirty="0">
                <a:latin typeface="Arial" panose="020B0604020202020204" pitchFamily="34" charset="0"/>
                <a:ea typeface="Calibri" panose="020F0502020204030204" pitchFamily="34" charset="0"/>
              </a:rPr>
              <a:t> </a:t>
            </a:r>
            <a:r>
              <a:rPr lang="en-NZ" sz="2000" dirty="0" err="1">
                <a:latin typeface="Arial" panose="020B0604020202020204" pitchFamily="34" charset="0"/>
                <a:ea typeface="Calibri" panose="020F0502020204030204" pitchFamily="34" charset="0"/>
              </a:rPr>
              <a:t>ki</a:t>
            </a:r>
            <a:r>
              <a:rPr lang="en-NZ" sz="2000" dirty="0">
                <a:latin typeface="Arial" panose="020B0604020202020204" pitchFamily="34" charset="0"/>
                <a:ea typeface="Calibri" panose="020F0502020204030204" pitchFamily="34" charset="0"/>
              </a:rPr>
              <a:t> a </a:t>
            </a:r>
            <a:r>
              <a:rPr lang="en-NZ" sz="2000" dirty="0" err="1">
                <a:latin typeface="Arial" panose="020B0604020202020204" pitchFamily="34" charset="0"/>
                <a:ea typeface="Calibri" panose="020F0502020204030204" pitchFamily="34" charset="0"/>
              </a:rPr>
              <a:t>koe</a:t>
            </a:r>
            <a:r>
              <a:rPr lang="en-NZ" sz="2000" dirty="0">
                <a:latin typeface="Arial" panose="020B0604020202020204" pitchFamily="34" charset="0"/>
                <a:ea typeface="Calibri" panose="020F0502020204030204" pitchFamily="34" charset="0"/>
              </a:rPr>
              <a:t>.” to someone? (Slide 8) </a:t>
            </a:r>
            <a:endParaRPr lang="en-NZ" sz="2000" dirty="0"/>
          </a:p>
        </p:txBody>
      </p:sp>
      <p:sp>
        <p:nvSpPr>
          <p:cNvPr id="7" name="Rectangle 5">
            <a:extLst>
              <a:ext uri="{FF2B5EF4-FFF2-40B4-BE49-F238E27FC236}">
                <a16:creationId xmlns:a16="http://schemas.microsoft.com/office/drawing/2014/main" id="{1541E167-8A5D-4D66-910A-9F49CBE69479}"/>
              </a:ext>
            </a:extLst>
          </p:cNvPr>
          <p:cNvSpPr/>
          <p:nvPr/>
        </p:nvSpPr>
        <p:spPr>
          <a:xfrm>
            <a:off x="2133597" y="4790169"/>
            <a:ext cx="8915399" cy="446276"/>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lvl="0">
              <a:lnSpc>
                <a:spcPct val="115000"/>
              </a:lnSpc>
              <a:spcAft>
                <a:spcPts val="1000"/>
              </a:spcAft>
            </a:pPr>
            <a:r>
              <a:rPr lang="en-NZ" sz="2000" dirty="0">
                <a:latin typeface="Arial" panose="020B0604020202020204" pitchFamily="34" charset="0"/>
                <a:ea typeface="Calibri" panose="020F0502020204030204" pitchFamily="34" charset="0"/>
                <a:cs typeface="Times New Roman" panose="02020603050405020304" pitchFamily="18" charset="0"/>
              </a:rPr>
              <a:t>Which activity do you think helped you to learn best in this resource?</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6">
            <a:extLst>
              <a:ext uri="{FF2B5EF4-FFF2-40B4-BE49-F238E27FC236}">
                <a16:creationId xmlns:a16="http://schemas.microsoft.com/office/drawing/2014/main" id="{AC190E2D-BB72-4B79-9983-444AA98B933E}"/>
              </a:ext>
            </a:extLst>
          </p:cNvPr>
          <p:cNvSpPr/>
          <p:nvPr/>
        </p:nvSpPr>
        <p:spPr>
          <a:xfrm>
            <a:off x="2133597" y="5336098"/>
            <a:ext cx="8915399" cy="446276"/>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lvl="0">
              <a:lnSpc>
                <a:spcPct val="115000"/>
              </a:lnSpc>
              <a:spcAft>
                <a:spcPts val="1000"/>
              </a:spcAft>
            </a:pPr>
            <a:r>
              <a:rPr lang="en-NZ" sz="2000" dirty="0">
                <a:latin typeface="Arial" panose="020B0604020202020204" pitchFamily="34" charset="0"/>
                <a:ea typeface="Calibri" panose="020F0502020204030204" pitchFamily="34" charset="0"/>
                <a:cs typeface="Times New Roman" panose="02020603050405020304" pitchFamily="18" charset="0"/>
              </a:rPr>
              <a:t>Questions I would like to ask about the topics in this resource are …</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descr="A group of people in a room&#10;&#10;Description generated with very high confidence">
            <a:extLst>
              <a:ext uri="{FF2B5EF4-FFF2-40B4-BE49-F238E27FC236}">
                <a16:creationId xmlns:a16="http://schemas.microsoft.com/office/drawing/2014/main" id="{A5A7B95D-ED2A-473A-A4A6-DA70000D7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5925" y="346631"/>
            <a:ext cx="2438400" cy="137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1)">
            <a:extLst>
              <a:ext uri="{FF2B5EF4-FFF2-40B4-BE49-F238E27FC236}">
                <a16:creationId xmlns:a16="http://schemas.microsoft.com/office/drawing/2014/main" id="{3EFAA2A4-00CA-4C6B-B913-1B28C3F85537}"/>
              </a:ext>
            </a:extLst>
          </p:cNvPr>
          <p:cNvSpPr/>
          <p:nvPr/>
        </p:nvSpPr>
        <p:spPr>
          <a:xfrm>
            <a:off x="1629437" y="2371003"/>
            <a:ext cx="504160" cy="517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ln>
                  <a:solidFill>
                    <a:schemeClr val="tx1"/>
                  </a:solidFill>
                </a:ln>
                <a:latin typeface="Arial" panose="020B0604020202020204" pitchFamily="34" charset="0"/>
                <a:cs typeface="Arial" panose="020B0604020202020204" pitchFamily="34" charset="0"/>
              </a:rPr>
              <a:t>1)</a:t>
            </a:r>
          </a:p>
        </p:txBody>
      </p:sp>
      <p:sp>
        <p:nvSpPr>
          <p:cNvPr id="12" name="2)">
            <a:extLst>
              <a:ext uri="{FF2B5EF4-FFF2-40B4-BE49-F238E27FC236}">
                <a16:creationId xmlns:a16="http://schemas.microsoft.com/office/drawing/2014/main" id="{3622F1FE-F148-4ECA-917B-DC9A5D3C52DF}"/>
              </a:ext>
            </a:extLst>
          </p:cNvPr>
          <p:cNvSpPr/>
          <p:nvPr/>
        </p:nvSpPr>
        <p:spPr>
          <a:xfrm>
            <a:off x="1626734" y="2872561"/>
            <a:ext cx="504160" cy="517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ln>
                  <a:solidFill>
                    <a:schemeClr val="tx1"/>
                  </a:solidFill>
                </a:ln>
                <a:latin typeface="Arial" panose="020B0604020202020204" pitchFamily="34" charset="0"/>
                <a:cs typeface="Arial" panose="020B0604020202020204" pitchFamily="34" charset="0"/>
              </a:rPr>
              <a:t>2)</a:t>
            </a:r>
          </a:p>
        </p:txBody>
      </p:sp>
      <p:sp>
        <p:nvSpPr>
          <p:cNvPr id="13" name="3)">
            <a:extLst>
              <a:ext uri="{FF2B5EF4-FFF2-40B4-BE49-F238E27FC236}">
                <a16:creationId xmlns:a16="http://schemas.microsoft.com/office/drawing/2014/main" id="{81D4F11C-D300-4BF6-AE6A-1A7405DB39A8}"/>
              </a:ext>
            </a:extLst>
          </p:cNvPr>
          <p:cNvSpPr/>
          <p:nvPr/>
        </p:nvSpPr>
        <p:spPr>
          <a:xfrm>
            <a:off x="1626734" y="3420894"/>
            <a:ext cx="504160" cy="517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ln>
                  <a:solidFill>
                    <a:schemeClr val="tx1"/>
                  </a:solidFill>
                </a:ln>
                <a:latin typeface="Arial" panose="020B0604020202020204" pitchFamily="34" charset="0"/>
                <a:cs typeface="Arial" panose="020B0604020202020204" pitchFamily="34" charset="0"/>
              </a:rPr>
              <a:t>3)</a:t>
            </a:r>
          </a:p>
        </p:txBody>
      </p:sp>
      <p:sp>
        <p:nvSpPr>
          <p:cNvPr id="14" name="4)">
            <a:extLst>
              <a:ext uri="{FF2B5EF4-FFF2-40B4-BE49-F238E27FC236}">
                <a16:creationId xmlns:a16="http://schemas.microsoft.com/office/drawing/2014/main" id="{0E641D76-E5BB-4B61-9766-C25586F2E833}"/>
              </a:ext>
            </a:extLst>
          </p:cNvPr>
          <p:cNvSpPr/>
          <p:nvPr/>
        </p:nvSpPr>
        <p:spPr>
          <a:xfrm>
            <a:off x="1624031" y="3925458"/>
            <a:ext cx="504160" cy="517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ln>
                  <a:solidFill>
                    <a:schemeClr val="tx1"/>
                  </a:solidFill>
                </a:ln>
                <a:latin typeface="Arial" panose="020B0604020202020204" pitchFamily="34" charset="0"/>
                <a:cs typeface="Arial" panose="020B0604020202020204" pitchFamily="34" charset="0"/>
              </a:rPr>
              <a:t>4)</a:t>
            </a:r>
          </a:p>
        </p:txBody>
      </p:sp>
      <p:sp>
        <p:nvSpPr>
          <p:cNvPr id="15" name="5)">
            <a:extLst>
              <a:ext uri="{FF2B5EF4-FFF2-40B4-BE49-F238E27FC236}">
                <a16:creationId xmlns:a16="http://schemas.microsoft.com/office/drawing/2014/main" id="{DA3B24E1-D8AF-44E4-B29C-A0FDF5A7513B}"/>
              </a:ext>
            </a:extLst>
          </p:cNvPr>
          <p:cNvSpPr/>
          <p:nvPr/>
        </p:nvSpPr>
        <p:spPr>
          <a:xfrm>
            <a:off x="1624031" y="4728637"/>
            <a:ext cx="504160" cy="517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ln>
                  <a:solidFill>
                    <a:schemeClr val="tx1"/>
                  </a:solidFill>
                </a:ln>
                <a:latin typeface="Arial" panose="020B0604020202020204" pitchFamily="34" charset="0"/>
                <a:cs typeface="Arial" panose="020B0604020202020204" pitchFamily="34" charset="0"/>
              </a:rPr>
              <a:t>5)</a:t>
            </a:r>
          </a:p>
        </p:txBody>
      </p:sp>
      <p:sp>
        <p:nvSpPr>
          <p:cNvPr id="16" name="6)">
            <a:extLst>
              <a:ext uri="{FF2B5EF4-FFF2-40B4-BE49-F238E27FC236}">
                <a16:creationId xmlns:a16="http://schemas.microsoft.com/office/drawing/2014/main" id="{A68FD7F3-7082-418B-9225-19D925B6DD89}"/>
              </a:ext>
            </a:extLst>
          </p:cNvPr>
          <p:cNvSpPr/>
          <p:nvPr/>
        </p:nvSpPr>
        <p:spPr>
          <a:xfrm>
            <a:off x="1624031" y="5307234"/>
            <a:ext cx="504160" cy="496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ln>
                  <a:solidFill>
                    <a:schemeClr val="tx1"/>
                  </a:solidFill>
                </a:ln>
                <a:latin typeface="Arial" panose="020B0604020202020204" pitchFamily="34" charset="0"/>
                <a:cs typeface="Arial" panose="020B0604020202020204" pitchFamily="34" charset="0"/>
              </a:rPr>
              <a:t>6)</a:t>
            </a:r>
          </a:p>
        </p:txBody>
      </p:sp>
      <p:sp>
        <p:nvSpPr>
          <p:cNvPr id="20" name="Action Button: Back">
            <a:hlinkClick r:id="" action="ppaction://hlinkshowjump?jump=previousslide" highlightClick="1"/>
            <a:extLst>
              <a:ext uri="{FF2B5EF4-FFF2-40B4-BE49-F238E27FC236}">
                <a16:creationId xmlns:a16="http://schemas.microsoft.com/office/drawing/2014/main" id="{FE0A212C-0C83-4338-AB98-418FC52B694A}"/>
              </a:ext>
            </a:extLst>
          </p:cNvPr>
          <p:cNvSpPr/>
          <p:nvPr/>
        </p:nvSpPr>
        <p:spPr>
          <a:xfrm>
            <a:off x="10629740" y="6326908"/>
            <a:ext cx="451700" cy="393091"/>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 name="Action Button: Forward">
            <a:hlinkClick r:id="" action="ppaction://hlinkshowjump?jump=nextslide" highlightClick="1"/>
            <a:extLst>
              <a:ext uri="{FF2B5EF4-FFF2-40B4-BE49-F238E27FC236}">
                <a16:creationId xmlns:a16="http://schemas.microsoft.com/office/drawing/2014/main" id="{ACE2AEEB-E0B6-458F-AAC0-ABD69F40EEF4}"/>
              </a:ext>
            </a:extLst>
          </p:cNvPr>
          <p:cNvSpPr/>
          <p:nvPr/>
        </p:nvSpPr>
        <p:spPr>
          <a:xfrm>
            <a:off x="11127949" y="6326907"/>
            <a:ext cx="451701" cy="393092"/>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2" name="TextBox: PageNumber">
            <a:extLst>
              <a:ext uri="{FF2B5EF4-FFF2-40B4-BE49-F238E27FC236}">
                <a16:creationId xmlns:a16="http://schemas.microsoft.com/office/drawing/2014/main" id="{2DAA361B-B7F1-4F93-B5A4-A45D5415BF47}"/>
              </a:ext>
            </a:extLst>
          </p:cNvPr>
          <p:cNvSpPr txBox="1">
            <a:spLocks/>
          </p:cNvSpPr>
          <p:nvPr/>
        </p:nvSpPr>
        <p:spPr>
          <a:xfrm>
            <a:off x="11661349" y="6326907"/>
            <a:ext cx="451702" cy="393092"/>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R-2</a:t>
            </a:r>
          </a:p>
          <a:p>
            <a:pPr algn="ctr"/>
            <a:r>
              <a:rPr lang="en-GB" sz="1200" b="1" dirty="0">
                <a:solidFill>
                  <a:srgbClr val="002060"/>
                </a:solidFill>
                <a:latin typeface="Arial" pitchFamily="34" charset="0"/>
                <a:cs typeface="Arial" pitchFamily="34" charset="0"/>
              </a:rPr>
              <a:t>S-09</a:t>
            </a:r>
          </a:p>
        </p:txBody>
      </p:sp>
      <p:sp>
        <p:nvSpPr>
          <p:cNvPr id="23" name="Textbox: Tool instructions">
            <a:extLst>
              <a:ext uri="{FF2B5EF4-FFF2-40B4-BE49-F238E27FC236}">
                <a16:creationId xmlns:a16="http://schemas.microsoft.com/office/drawing/2014/main" id="{96FEF394-3E58-42CA-B624-E36243B493EB}"/>
              </a:ext>
            </a:extLst>
          </p:cNvPr>
          <p:cNvSpPr txBox="1"/>
          <p:nvPr/>
        </p:nvSpPr>
        <p:spPr>
          <a:xfrm>
            <a:off x="5170906" y="6611779"/>
            <a:ext cx="1850186"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2936624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750"/>
                                        <p:tgtEl>
                                          <p:spTgt spid="3">
                                            <p:txEl>
                                              <p:pRg st="0" end="0"/>
                                            </p:txEl>
                                          </p:spTgt>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750"/>
                                        <p:tgtEl>
                                          <p:spTgt spid="4">
                                            <p:txEl>
                                              <p:pRg st="0" end="0"/>
                                            </p:txEl>
                                          </p:spTgt>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750"/>
                                        <p:tgtEl>
                                          <p:spTgt spid="5">
                                            <p:txEl>
                                              <p:pRg st="0" end="0"/>
                                            </p:txEl>
                                          </p:spTgt>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75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wipe(left)">
                                      <p:cBhvr>
                                        <p:cTn id="31" dur="75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wipe(left)">
                                      <p:cBhvr>
                                        <p:cTn id="37" dur="75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3">
                                            <p:txEl>
                                              <p:pRg st="0" end="0"/>
                                            </p:txEl>
                                          </p:spTgt>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4">
                                            <p:txEl>
                                              <p:pRg st="0" end="0"/>
                                            </p:txEl>
                                          </p:spTgt>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
                                            <p:txEl>
                                              <p:pRg st="0" end="0"/>
                                            </p:txEl>
                                          </p:spTgt>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6">
                                            <p:txEl>
                                              <p:pRg st="0" end="0"/>
                                            </p:txEl>
                                          </p:spTgt>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7">
                                            <p:txEl>
                                              <p:pRg st="0" end="0"/>
                                            </p:txEl>
                                          </p:spTgt>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3" restart="whenNotActive" fill="hold" evtFilter="cancelBubble" nodeType="interactiveSeq">
                <p:stCondLst>
                  <p:cond evt="onClick" delay="0">
                    <p:tgtEl>
                      <p:spTgt spid="2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withEffect">
                                  <p:stCondLst>
                                    <p:cond delay="0"/>
                                  </p:stCondLst>
                                  <p:childTnLst>
                                    <p:set>
                                      <p:cBhvr>
                                        <p:cTn id="57" dur="1" fill="hold">
                                          <p:stCondLst>
                                            <p:cond delay="0"/>
                                          </p:stCondLst>
                                        </p:cTn>
                                        <p:tgtEl>
                                          <p:spTgt spid="3">
                                            <p:txEl>
                                              <p:pRg st="0" end="0"/>
                                            </p:txEl>
                                          </p:spTgt>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4">
                                            <p:txEl>
                                              <p:pRg st="0" end="0"/>
                                            </p:txEl>
                                          </p:spTgt>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5">
                                            <p:txEl>
                                              <p:pRg st="0" end="0"/>
                                            </p:txEl>
                                          </p:spTgt>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6">
                                            <p:txEl>
                                              <p:pRg st="0" end="0"/>
                                            </p:txEl>
                                          </p:spTgt>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7">
                                            <p:txEl>
                                              <p:pRg st="0" end="0"/>
                                            </p:txEl>
                                          </p:spTgt>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6791</TotalTime>
  <Words>1950</Words>
  <Application>Microsoft Office PowerPoint</Application>
  <PresentationFormat>Widescreen</PresentationFormat>
  <Paragraphs>165</Paragraphs>
  <Slides>11</Slides>
  <Notes>11</Notes>
  <HiddenSlides>1</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Arial</vt:lpstr>
      <vt:lpstr>Calibri</vt:lpstr>
      <vt:lpstr>Calibri Light</vt:lpstr>
      <vt:lpstr>Comic Sans MS</vt:lpstr>
      <vt:lpstr>Lucida Calligraphy</vt:lpstr>
      <vt:lpstr>Maiandra GD</vt:lpstr>
      <vt:lpstr>Segoe UI</vt:lpstr>
      <vt:lpstr>Times New Roman</vt:lpstr>
      <vt:lpstr>Office Theme</vt:lpstr>
      <vt:lpstr>1_Office Theme</vt:lpstr>
      <vt:lpstr>Jesus showed himself to his friends after he had risen</vt:lpstr>
      <vt:lpstr>Learning Intentions</vt:lpstr>
      <vt:lpstr>What happened when  Jesus rose from the dead? </vt:lpstr>
      <vt:lpstr>Who did Jesus show himself to after his Resurrection?</vt:lpstr>
      <vt:lpstr>Can you name the people Jesus showed himself to after his Resurrection and say where they met? </vt:lpstr>
      <vt:lpstr>Why do you think Jesus showed himself to his friends after his Resurrection?</vt:lpstr>
      <vt:lpstr>How did the Disciples recognise it was Jesus?</vt:lpstr>
      <vt:lpstr>What does it mean when we say, “Peace be with you.”?</vt:lpstr>
      <vt:lpstr>Check Up</vt:lpstr>
      <vt:lpstr>Time for Reflection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showed himself to his friends after he had risen</dc:title>
  <dc:creator>Jenny McCairn</dc:creator>
  <cp:lastModifiedBy>Pierre Schmits</cp:lastModifiedBy>
  <cp:revision>36</cp:revision>
  <dcterms:created xsi:type="dcterms:W3CDTF">2018-03-03T08:52:27Z</dcterms:created>
  <dcterms:modified xsi:type="dcterms:W3CDTF">2018-03-27T08:09:35Z</dcterms:modified>
</cp:coreProperties>
</file>