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7.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674" autoAdjust="0"/>
  </p:normalViewPr>
  <p:slideViewPr>
    <p:cSldViewPr snapToGrid="0">
      <p:cViewPr>
        <p:scale>
          <a:sx n="70" d="100"/>
          <a:sy n="70" d="100"/>
        </p:scale>
        <p:origin x="10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C8983-9CA0-4E4A-99FB-FAAA54D1DD56}" type="datetimeFigureOut">
              <a:rPr lang="en-NZ" smtClean="0"/>
              <a:t>26/03/2018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E299F-92E6-4A84-9D32-6E3AA9F4DAA5}" type="slidenum">
              <a:rPr lang="en-NZ" smtClean="0"/>
              <a:t>‹#›</a:t>
            </a:fld>
            <a:endParaRPr lang="en-NZ"/>
          </a:p>
        </p:txBody>
      </p:sp>
    </p:spTree>
    <p:extLst>
      <p:ext uri="{BB962C8B-B14F-4D97-AF65-F5344CB8AC3E}">
        <p14:creationId xmlns:p14="http://schemas.microsoft.com/office/powerpoint/2010/main" val="339601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tof5b1Qs_O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Gt-5lS9hJF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Q4bJ8D6lvr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Jesus shares New Life with the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how Jesus shares new life with the world.</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1</a:t>
            </a:fld>
            <a:endParaRPr lang="en-NZ"/>
          </a:p>
        </p:txBody>
      </p:sp>
    </p:spTree>
    <p:extLst>
      <p:ext uri="{BB962C8B-B14F-4D97-AF65-F5344CB8AC3E}">
        <p14:creationId xmlns:p14="http://schemas.microsoft.com/office/powerpoint/2010/main" val="162215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p>
          <a:p>
            <a:r>
              <a:rPr lang="en-NZ" sz="1200" kern="1200" dirty="0" smtClean="0">
                <a:solidFill>
                  <a:schemeClr val="tx1"/>
                </a:solidFill>
                <a:effectLst/>
                <a:latin typeface="+mn-lt"/>
                <a:ea typeface="+mn-ea"/>
                <a:cs typeface="+mn-cs"/>
              </a:rPr>
              <a:t>Teachers can choose how they use the slide in their range of assessment options.</a:t>
            </a:r>
          </a:p>
          <a:p>
            <a:r>
              <a:rPr lang="en-NZ" sz="1200" kern="1200" dirty="0" smtClean="0">
                <a:solidFill>
                  <a:schemeClr val="tx1"/>
                </a:solidFill>
                <a:effectLst/>
                <a:latin typeface="+mn-lt"/>
                <a:ea typeface="+mn-ea"/>
                <a:cs typeface="+mn-cs"/>
              </a:rPr>
              <a:t>A worksheet of this slide is available for children in Years 5-8 to complete.</a:t>
            </a:r>
          </a:p>
          <a:p>
            <a:r>
              <a:rPr lang="en-NZ" sz="1200" kern="1200" dirty="0" smtClean="0">
                <a:solidFill>
                  <a:schemeClr val="tx1"/>
                </a:solidFill>
                <a:effectLst/>
                <a:latin typeface="+mn-lt"/>
                <a:ea typeface="+mn-ea"/>
                <a:cs typeface="+mn-cs"/>
              </a:rPr>
              <a:t>The last two items are feed forward for the teacher.</a:t>
            </a:r>
          </a:p>
          <a:p>
            <a:r>
              <a:rPr lang="en-GB"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10</a:t>
            </a:fld>
            <a:endParaRPr lang="en-NZ"/>
          </a:p>
        </p:txBody>
      </p:sp>
    </p:spTree>
    <p:extLst>
      <p:ext uri="{BB962C8B-B14F-4D97-AF65-F5344CB8AC3E}">
        <p14:creationId xmlns:p14="http://schemas.microsoft.com/office/powerpoint/2010/main" val="198014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a:t>
            </a:r>
            <a:r>
              <a:rPr lang="en-GB" sz="1200" i="1" kern="1200" dirty="0" smtClean="0">
                <a:solidFill>
                  <a:schemeClr val="tx1"/>
                </a:solidFill>
                <a:effectLst/>
                <a:latin typeface="+mn-lt"/>
                <a:ea typeface="+mn-ea"/>
                <a:cs typeface="+mn-cs"/>
              </a:rPr>
              <a:t> think about the things in nature that remind them about Jesus coming out of the darkness of the tomb and sharing his new life with them. Say thank you to Jesus for doing this.</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C7307-C75B-4E1C-8C7C-A56290F192C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838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EASTER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slide is focussed on Achievement Objective for Year 1 EASTER which is covered in Resources 1, 2, 3.</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LEVEL 1 Year1 AO)</a:t>
            </a:r>
            <a:r>
              <a:rPr lang="en-GB" sz="1200" kern="1200" dirty="0" smtClean="0">
                <a:solidFill>
                  <a:schemeClr val="tx1"/>
                </a:solidFill>
                <a:effectLst/>
                <a:latin typeface="+mn-lt"/>
                <a:ea typeface="+mn-ea"/>
                <a:cs typeface="+mn-cs"/>
              </a:rPr>
              <a:t> Children will be able to: recognise the EASTER event.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4E299F-92E6-4A84-9D32-6E3AA9F4DAA5}" type="slidenum">
              <a:rPr lang="en-NZ" smtClean="0"/>
              <a:t>12</a:t>
            </a:fld>
            <a:endParaRPr lang="en-NZ"/>
          </a:p>
        </p:txBody>
      </p:sp>
    </p:spTree>
    <p:extLst>
      <p:ext uri="{BB962C8B-B14F-4D97-AF65-F5344CB8AC3E}">
        <p14:creationId xmlns:p14="http://schemas.microsoft.com/office/powerpoint/2010/main" val="158879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Slide 9 for ideas to celebrate Easter in your class and make arrangements to get what you will need.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Continue to highlight the Easter story at prayer time, Remember to add ‘Alleluia, Alleluia’ to prayer during the 50 days of the Easter season. Have poems, books and bibles with a simple text of the Easter story that children can share with each other. Ask teachers from other classes to let your class visit to share their learning together. If possible take the children to the church to see the Paschal Candle and the bright joyful yellow and white flowers, candles and altar cloths. Children can pick up a lot about the feast and season of Easter from exploring their local church. Help children to understand that this is the greatest feast in the Liturgical Year and it is the event and belief that our faith is based on. Be mindful that this is one of children’s early experiences to learn about the meaning of Easter. You are their spiritual guide and faith witness for your children so this is a good week to let them see how important celebrating Easter is for you and them together.</a:t>
            </a:r>
          </a:p>
          <a:p>
            <a:r>
              <a:rPr lang="en-GB" sz="1200" kern="1200" dirty="0" smtClean="0">
                <a:solidFill>
                  <a:schemeClr val="tx1"/>
                </a:solidFill>
                <a:effectLst/>
                <a:latin typeface="+mn-lt"/>
                <a:ea typeface="+mn-ea"/>
                <a:cs typeface="+mn-cs"/>
              </a:rPr>
              <a:t>Read the Easter story at class prayer and recap key ideas from the resources with the children. Let children retell the story with picture prompts.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Keep using the Easter space – the season of Easter lasts for 50 days!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songs in the resource at class prayer during Easter.</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2</a:t>
            </a:fld>
            <a:endParaRPr lang="en-NZ"/>
          </a:p>
        </p:txBody>
      </p:sp>
    </p:spTree>
    <p:extLst>
      <p:ext uri="{BB962C8B-B14F-4D97-AF65-F5344CB8AC3E}">
        <p14:creationId xmlns:p14="http://schemas.microsoft.com/office/powerpoint/2010/main" val="51660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After Jesus rose from the dead he had a different body</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the children that after Jesus died and rose from the dead his body was different. It was his new risen body that had had to start his new life. He stayed on earth for 40 days in his new body and then he went back to heaven to be with God his Father and that is where he is now.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 E, 2) C, 3) D, 4) A, 5) B</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each sentence is completed talk about what it means.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FYI After his Resurrection Jesus’ body was transformed and would have appeared as he did at the Transfiguration.</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3</a:t>
            </a:fld>
            <a:endParaRPr lang="en-NZ"/>
          </a:p>
        </p:txBody>
      </p:sp>
    </p:spTree>
    <p:extLst>
      <p:ext uri="{BB962C8B-B14F-4D97-AF65-F5344CB8AC3E}">
        <p14:creationId xmlns:p14="http://schemas.microsoft.com/office/powerpoint/2010/main" val="243997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Because Jesus has a new life the world has a new life too</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the question in the title and click on each image to make answer appear.  Ask children to think of other examples.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Adapt Teaching and Learning Experiences 1 &amp;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clips</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https://www.youtube.com/watch?v=tof5b1Qs_OE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Chick hatching (1:16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children that a chicken has a new life when it comes out of the egg and this reminds us of Jesus coming out of the tomb to his new life.</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4"/>
              </a:rPr>
              <a:t>https://www.youtube.com/watch?v=Gt-5lS9hJFA</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Monarch butterfly emerging from chrysalis</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2:10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Talk with children about how a caterpillar has a new life when it comes out of the chrysalis and changes into a new life as a beautiful butterfly and this reminds us of Jesus coming out of the tomb to his new life.</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4</a:t>
            </a:fld>
            <a:endParaRPr lang="en-NZ"/>
          </a:p>
        </p:txBody>
      </p:sp>
    </p:spTree>
    <p:extLst>
      <p:ext uri="{BB962C8B-B14F-4D97-AF65-F5344CB8AC3E}">
        <p14:creationId xmlns:p14="http://schemas.microsoft.com/office/powerpoint/2010/main" val="295812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Nature shows us examples of new life which remind us of Jesus’ new life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chose one of the examples on the slide and draw it and write about how it reminds them that Jesus came out of the dark tomb and began his new life. These could be shared with their family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Refer to Sharing our Learning, Slide 12.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text and talk about what it means. Remember these are difficult faith concepts for 5 year olds to grasp – this is the beginning of their understanding and you are sowing the seeds of understanding important faith concepts.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Adapt Teaching and Learning Experience 4</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5</a:t>
            </a:fld>
            <a:endParaRPr lang="en-NZ"/>
          </a:p>
        </p:txBody>
      </p:sp>
    </p:spTree>
    <p:extLst>
      <p:ext uri="{BB962C8B-B14F-4D97-AF65-F5344CB8AC3E}">
        <p14:creationId xmlns:p14="http://schemas.microsoft.com/office/powerpoint/2010/main" val="38333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All Living things that grow are signs of the new life Jesus brought into the world when he rose from the dead</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Look at each picture and read the text with the children. Ask them for other examples of new life that Jesus brought into the world when he rose from the dead.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‘Praise the Lord our God’ – make up some actions to go with it.</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6</a:t>
            </a:fld>
            <a:endParaRPr lang="en-NZ"/>
          </a:p>
        </p:txBody>
      </p:sp>
    </p:spTree>
    <p:extLst>
      <p:ext uri="{BB962C8B-B14F-4D97-AF65-F5344CB8AC3E}">
        <p14:creationId xmlns:p14="http://schemas.microsoft.com/office/powerpoint/2010/main" val="149558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When his friends saw Jesus they knew he was different, but they knew it was him because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title of the slide and talk about it.  Explain that this is what happened after Jesus had risen and he was meeting with his friends. Use the pointer to move through the text and explain ideas as you go.</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Remind children that they are his followers now and so are you.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children that Jesus promised he would always be with us and that is why we can talk to him and ask him to help us when we are worried or unhappy. Jesus listens to everything we say to him and he helps us to be strong and loving people.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4E299F-92E6-4A84-9D32-6E3AA9F4DAA5}" type="slidenum">
              <a:rPr lang="en-NZ" smtClean="0"/>
              <a:t>7</a:t>
            </a:fld>
            <a:endParaRPr lang="en-NZ"/>
          </a:p>
        </p:txBody>
      </p:sp>
    </p:spTree>
    <p:extLst>
      <p:ext uri="{BB962C8B-B14F-4D97-AF65-F5344CB8AC3E}">
        <p14:creationId xmlns:p14="http://schemas.microsoft.com/office/powerpoint/2010/main" val="389431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We have a special </a:t>
            </a:r>
            <a:r>
              <a:rPr lang="en-GB" sz="1200" b="1" kern="1200" dirty="0" err="1" smtClean="0">
                <a:solidFill>
                  <a:schemeClr val="tx1"/>
                </a:solidFill>
                <a:effectLst/>
                <a:latin typeface="+mn-lt"/>
                <a:ea typeface="+mn-ea"/>
                <a:cs typeface="+mn-cs"/>
              </a:rPr>
              <a:t>Aotearoa</a:t>
            </a:r>
            <a:r>
              <a:rPr lang="en-GB" sz="1200" b="1" kern="1200" dirty="0" smtClean="0">
                <a:solidFill>
                  <a:schemeClr val="tx1"/>
                </a:solidFill>
                <a:effectLst/>
                <a:latin typeface="+mn-lt"/>
                <a:ea typeface="+mn-ea"/>
                <a:cs typeface="+mn-cs"/>
              </a:rPr>
              <a:t> New Zealand symbol unfurling into a new life</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Invite children to share their experiences of seeing a koru frond. Ask them to share what it reminds them of.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 children draw their own fern fronds and display them with a caption that explains how they are a symbol that is unfurling into a new life and Jesus shares this new life with us his Resurrection.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Sing using the ‘</a:t>
            </a:r>
            <a:r>
              <a:rPr lang="en-GB" sz="1200" kern="1200" dirty="0" err="1" smtClean="0">
                <a:solidFill>
                  <a:schemeClr val="tx1"/>
                </a:solidFill>
                <a:effectLst/>
                <a:latin typeface="+mn-lt"/>
                <a:ea typeface="+mn-ea"/>
                <a:cs typeface="+mn-cs"/>
              </a:rPr>
              <a:t>Waiata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Atua</a:t>
            </a:r>
            <a:r>
              <a:rPr lang="en-GB" sz="1200" kern="1200" dirty="0" smtClean="0">
                <a:solidFill>
                  <a:schemeClr val="tx1"/>
                </a:solidFill>
                <a:effectLst/>
                <a:latin typeface="+mn-lt"/>
                <a:ea typeface="+mn-ea"/>
                <a:cs typeface="+mn-cs"/>
              </a:rPr>
              <a:t>’</a:t>
            </a:r>
            <a:endParaRPr lang="en-NZ" dirty="0"/>
          </a:p>
        </p:txBody>
      </p:sp>
      <p:sp>
        <p:nvSpPr>
          <p:cNvPr id="4" name="Slide Number Placeholder 3"/>
          <p:cNvSpPr>
            <a:spLocks noGrp="1"/>
          </p:cNvSpPr>
          <p:nvPr>
            <p:ph type="sldNum" sz="quarter" idx="10"/>
          </p:nvPr>
        </p:nvSpPr>
        <p:spPr/>
        <p:txBody>
          <a:bodyPr/>
          <a:lstStyle/>
          <a:p>
            <a:fld id="{AC4E299F-92E6-4A84-9D32-6E3AA9F4DAA5}" type="slidenum">
              <a:rPr lang="en-NZ" smtClean="0"/>
              <a:t>8</a:t>
            </a:fld>
            <a:endParaRPr lang="en-NZ"/>
          </a:p>
        </p:txBody>
      </p:sp>
    </p:spTree>
    <p:extLst>
      <p:ext uri="{BB962C8B-B14F-4D97-AF65-F5344CB8AC3E}">
        <p14:creationId xmlns:p14="http://schemas.microsoft.com/office/powerpoint/2010/main" val="4196883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Alleluia is a special word we use to show joy at EASTER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a:t>
            </a:r>
            <a:endParaRPr lang="en-NZ"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https://www.youtube.com/watch?v=Q4bJ8D6lvrk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Alleluia He is Risen Michael </a:t>
            </a:r>
            <a:r>
              <a:rPr lang="en-GB" sz="1200" kern="1200" dirty="0" err="1" smtClean="0">
                <a:solidFill>
                  <a:schemeClr val="tx1"/>
                </a:solidFill>
                <a:effectLst/>
                <a:latin typeface="+mn-lt"/>
                <a:ea typeface="+mn-ea"/>
                <a:cs typeface="+mn-cs"/>
              </a:rPr>
              <a:t>Mangan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1:48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and sing and dance with the song.</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up their own ALLELUIA dance to share. Some yellow streamers may add to the joy!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6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bunting with large letters ALLELUIA JESUS IS RISEN to hang in your classroom.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make a poster to take home to share.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‘Easter </a:t>
            </a:r>
            <a:r>
              <a:rPr lang="en-GB" sz="1200" kern="1200" dirty="0" err="1" smtClean="0">
                <a:solidFill>
                  <a:schemeClr val="tx1"/>
                </a:solidFill>
                <a:effectLst/>
                <a:latin typeface="+mn-lt"/>
                <a:ea typeface="+mn-ea"/>
                <a:cs typeface="+mn-cs"/>
              </a:rPr>
              <a:t>Alelluia</a:t>
            </a:r>
            <a:r>
              <a:rPr lang="en-GB"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Make Easter cookies to share at school and at home.</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Ingredients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1/2 cups butter, softened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cup powdered sugar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1/4 teaspoon salt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teaspoon vanilla extract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 3/4 cups all-purpose flour, sifted</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Method</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Step 1 </a:t>
            </a:r>
            <a:r>
              <a:rPr lang="en-GB" sz="1200" kern="1200" dirty="0" smtClean="0">
                <a:solidFill>
                  <a:schemeClr val="tx1"/>
                </a:solidFill>
                <a:effectLst/>
                <a:latin typeface="+mn-lt"/>
                <a:ea typeface="+mn-ea"/>
                <a:cs typeface="+mn-cs"/>
              </a:rPr>
              <a:t>Beat butter, sugar, and salt at medium speed with a heavy-duty electric stand mixer until creamy. Add vanilla; beat until well blended. Gradually add flour, beating at low speed until blended. (Dough will be very soft.)</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Step 2 </a:t>
            </a:r>
            <a:r>
              <a:rPr lang="en-GB" sz="1200" kern="1200" dirty="0" smtClean="0">
                <a:solidFill>
                  <a:schemeClr val="tx1"/>
                </a:solidFill>
                <a:effectLst/>
                <a:latin typeface="+mn-lt"/>
                <a:ea typeface="+mn-ea"/>
                <a:cs typeface="+mn-cs"/>
              </a:rPr>
              <a:t>Divide dough into 2 equal portions; wrap each with plastic wrap and flatten into a disc. Chill 2 to 24 hours.</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Step 3 </a:t>
            </a:r>
            <a:r>
              <a:rPr lang="en-GB" sz="1200" kern="1200" dirty="0" smtClean="0">
                <a:solidFill>
                  <a:schemeClr val="tx1"/>
                </a:solidFill>
                <a:effectLst/>
                <a:latin typeface="+mn-lt"/>
                <a:ea typeface="+mn-ea"/>
                <a:cs typeface="+mn-cs"/>
              </a:rPr>
              <a:t>Preheat oven to 350°. Unwrap 1 dough disc on a well-floured surface. Cover with a large piece of plastic wrap and roll to 1/4-inch thickness; cut into desired shapes with 3 1/2-inch cookie cutters. Place 1 inch apart on ungreased baking sheets. Chill 15 minutes. Repeat procedure with remaining dough disc.</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Step 4 </a:t>
            </a:r>
            <a:r>
              <a:rPr lang="en-GB" sz="1200" kern="1200" dirty="0" smtClean="0">
                <a:solidFill>
                  <a:schemeClr val="tx1"/>
                </a:solidFill>
                <a:effectLst/>
                <a:latin typeface="+mn-lt"/>
                <a:ea typeface="+mn-ea"/>
                <a:cs typeface="+mn-cs"/>
              </a:rPr>
              <a:t>Bake at 350° for 14 to 17 minutes or just until edges are lightly browned. Cool on baking sheets 5 minutes. Transfer to wire racks and let cool completely (about 30 minutes). Decorate cookies with simple icing. Let stand 1 hour or until icing is firm.</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4E299F-92E6-4A84-9D32-6E3AA9F4DAA5}" type="slidenum">
              <a:rPr lang="en-NZ" smtClean="0"/>
              <a:t>9</a:t>
            </a:fld>
            <a:endParaRPr lang="en-NZ"/>
          </a:p>
        </p:txBody>
      </p:sp>
    </p:spTree>
    <p:extLst>
      <p:ext uri="{BB962C8B-B14F-4D97-AF65-F5344CB8AC3E}">
        <p14:creationId xmlns:p14="http://schemas.microsoft.com/office/powerpoint/2010/main" val="378634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4CF8-C74D-402D-B871-F718179683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664CCDB-E13B-41DB-B275-DE933382B5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47CD021-156C-4AF1-B79D-179D0843C7EC}"/>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5" name="Footer Placeholder 4">
            <a:extLst>
              <a:ext uri="{FF2B5EF4-FFF2-40B4-BE49-F238E27FC236}">
                <a16:creationId xmlns:a16="http://schemas.microsoft.com/office/drawing/2014/main" id="{7B169747-7705-454E-806C-3DD027D37BA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0B6A863-6905-42E6-88E8-48EF481D8515}"/>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1505288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30F9-0166-4AB6-9BBA-6C107692BEEE}"/>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A89DC9E-D572-44F0-A8AC-D0845BEC18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09E3973-26B0-4EA3-AC77-E25065E65163}"/>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5" name="Footer Placeholder 4">
            <a:extLst>
              <a:ext uri="{FF2B5EF4-FFF2-40B4-BE49-F238E27FC236}">
                <a16:creationId xmlns:a16="http://schemas.microsoft.com/office/drawing/2014/main" id="{D38FCDDB-9C0B-4E08-89AA-8C3166CFCAF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B10A2D4-0C03-4437-94CC-F5CB0B83232D}"/>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117791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B1691-A3D5-4FB9-8B8B-F9987723D1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63F1E8F-2D19-45CA-927D-AC40B81191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D229E3E-418F-4082-969A-71FCC7FFCE2A}"/>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5" name="Footer Placeholder 4">
            <a:extLst>
              <a:ext uri="{FF2B5EF4-FFF2-40B4-BE49-F238E27FC236}">
                <a16:creationId xmlns:a16="http://schemas.microsoft.com/office/drawing/2014/main" id="{05A633CA-C41C-46E3-B5C3-0CD2F15F9C0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7D328B7-0BFC-4CFD-90F6-331B955E1ABE}"/>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321103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AD8A-A533-43C1-A31E-64278CD54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0E8BAE5-BB3B-4D3F-8902-3F5B32D62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8A7FAE5-6523-438E-81B0-1A3978A93373}"/>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5" name="Footer Placeholder 4">
            <a:extLst>
              <a:ext uri="{FF2B5EF4-FFF2-40B4-BE49-F238E27FC236}">
                <a16:creationId xmlns:a16="http://schemas.microsoft.com/office/drawing/2014/main" id="{B6500F63-B31D-4262-A434-99DC3C25E5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459108A-DA66-4C4A-B486-5E2CC150789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21440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BE00-4298-4457-805A-6FDD13243CD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1AD3072-84F0-4557-BC45-478791F17E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AC23920-A9CC-4DBB-9058-E557D58BB1DF}"/>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5" name="Footer Placeholder 4">
            <a:extLst>
              <a:ext uri="{FF2B5EF4-FFF2-40B4-BE49-F238E27FC236}">
                <a16:creationId xmlns:a16="http://schemas.microsoft.com/office/drawing/2014/main" id="{24724A09-CC5E-4162-9B52-829D5D2E47C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DCEFB1F-D88C-4A24-9B86-BC17CE4A0731}"/>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2615525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E605-B44F-4A88-A0F1-A34F70C31B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3737D17-9566-4370-B11F-A9C5963F1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5E432F-CA74-490F-A242-E11369438648}"/>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5" name="Footer Placeholder 4">
            <a:extLst>
              <a:ext uri="{FF2B5EF4-FFF2-40B4-BE49-F238E27FC236}">
                <a16:creationId xmlns:a16="http://schemas.microsoft.com/office/drawing/2014/main" id="{0D634089-E05E-4A4E-A025-9236A1CFE26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E769C35-38F5-4F8E-B159-DB34B2020C27}"/>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315338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F099-9E12-4833-B708-04A19197DDB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FA33A7E-2A31-4952-8A8C-32812F302B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A403C28-B481-432A-B74B-E0D9264A87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C57DF47-557C-4F5F-8BDF-E6BC6A78F529}"/>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6" name="Footer Placeholder 5">
            <a:extLst>
              <a:ext uri="{FF2B5EF4-FFF2-40B4-BE49-F238E27FC236}">
                <a16:creationId xmlns:a16="http://schemas.microsoft.com/office/drawing/2014/main" id="{2ED0F9D6-85A9-43E3-B18A-23370E3DD69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A0E0D1B-8FC7-4BB4-B1BD-97E0F42D443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706744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CB024-3BAF-4C72-A58F-937FEE571C7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9B13651-29DC-4543-9B7D-3ADC0B0A3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3FA163-1B9C-45AB-9CFA-CC949F9E5C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6987685-BE81-4DED-B331-1D96D00BD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291AE9-BB96-4851-8B78-6460619B00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2D59EE4-5A60-442A-B8D0-03F85205BEDE}"/>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8" name="Footer Placeholder 7">
            <a:extLst>
              <a:ext uri="{FF2B5EF4-FFF2-40B4-BE49-F238E27FC236}">
                <a16:creationId xmlns:a16="http://schemas.microsoft.com/office/drawing/2014/main" id="{764E1307-7D9C-466C-8A01-6C180ED5559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A2C63F37-6867-446A-9195-DFB421636FD6}"/>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4097351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9CF2-0429-493C-85C4-D411A4185A6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29D82D48-5BA3-441A-ABC4-6A718A41E10E}"/>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4" name="Footer Placeholder 3">
            <a:extLst>
              <a:ext uri="{FF2B5EF4-FFF2-40B4-BE49-F238E27FC236}">
                <a16:creationId xmlns:a16="http://schemas.microsoft.com/office/drawing/2014/main" id="{CEC8F3D8-1DC6-48C6-8C78-61F7CC87B73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50D35EA-961C-423C-9BC2-8A5060D05C25}"/>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4236241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F93E05-9785-4303-81D8-2DFF752C3161}"/>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3" name="Footer Placeholder 2">
            <a:extLst>
              <a:ext uri="{FF2B5EF4-FFF2-40B4-BE49-F238E27FC236}">
                <a16:creationId xmlns:a16="http://schemas.microsoft.com/office/drawing/2014/main" id="{7C007CC9-1D7C-4CFC-B58B-6FC6655C275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A65A193-8683-466C-A944-06BFE39819FB}"/>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81685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9288-8EB9-4BE5-9043-67B6D785E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936EC90-B0C3-459D-91A0-AE6D5CCD7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C31C0C5-3C7F-466D-91FF-2B6F02543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E0C861-C08B-4E91-9E96-7E82EB336B60}"/>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6" name="Footer Placeholder 5">
            <a:extLst>
              <a:ext uri="{FF2B5EF4-FFF2-40B4-BE49-F238E27FC236}">
                <a16:creationId xmlns:a16="http://schemas.microsoft.com/office/drawing/2014/main" id="{ED4342F2-9B62-438E-B49F-DDD5A6B91ED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F3B3E84-C560-4BB0-8A42-D9B1F7831CA2}"/>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969031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4594-88C4-4961-BC80-33A5ABA60A3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A7E9F5A-5508-4A26-8401-3768B45B72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E95D579-B115-4C2B-AC34-6B6965F14912}"/>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5" name="Footer Placeholder 4">
            <a:extLst>
              <a:ext uri="{FF2B5EF4-FFF2-40B4-BE49-F238E27FC236}">
                <a16:creationId xmlns:a16="http://schemas.microsoft.com/office/drawing/2014/main" id="{8EE66BD5-5048-4C1B-BED5-5D37625C27B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FDBCE98-C588-4AA3-972E-1F5ACF7FAAC3}"/>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648492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206F-AE08-4358-86C5-F2A41E54C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90EA41D-CCFC-498C-A489-F7B3F56D1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19DE38DA-F4D7-471C-A469-F2A1AD00A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5E0A96-2078-4117-9938-6CDCAAFA14DA}"/>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6" name="Footer Placeholder 5">
            <a:extLst>
              <a:ext uri="{FF2B5EF4-FFF2-40B4-BE49-F238E27FC236}">
                <a16:creationId xmlns:a16="http://schemas.microsoft.com/office/drawing/2014/main" id="{E4A90CFB-D47D-4BF6-AFB2-5092720E600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F0499A2-84EF-4E81-987C-61AB7BA5490F}"/>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647727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93D7-3F8F-4E42-8AD7-85055517E65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457BB74-8846-453E-9705-CCB94A9AFB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A5B6EAE-1468-4F3D-9333-005988FFEEB2}"/>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5" name="Footer Placeholder 4">
            <a:extLst>
              <a:ext uri="{FF2B5EF4-FFF2-40B4-BE49-F238E27FC236}">
                <a16:creationId xmlns:a16="http://schemas.microsoft.com/office/drawing/2014/main" id="{089D0E4A-EF1C-464E-B9F5-B95E66A65E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94FE943-8157-4E6C-838C-77B3B2B2F908}"/>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38072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792994-CF59-4406-B0C4-E9E1D60DC8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AA23F1C-02F7-418A-8521-1303C34EF1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F33947A-0E5E-4167-9351-E71DABC4D61B}"/>
              </a:ext>
            </a:extLst>
          </p:cNvPr>
          <p:cNvSpPr>
            <a:spLocks noGrp="1"/>
          </p:cNvSpPr>
          <p:nvPr>
            <p:ph type="dt" sz="half" idx="10"/>
          </p:nvPr>
        </p:nvSpPr>
        <p:spPr/>
        <p:txBody>
          <a:bodyPr/>
          <a:lstStyle/>
          <a:p>
            <a:fld id="{0102550A-5582-4B07-8ED5-292BA4216911}" type="datetimeFigureOut">
              <a:rPr lang="en-NZ" smtClean="0"/>
              <a:t>26/03/2018</a:t>
            </a:fld>
            <a:endParaRPr lang="en-NZ"/>
          </a:p>
        </p:txBody>
      </p:sp>
      <p:sp>
        <p:nvSpPr>
          <p:cNvPr id="5" name="Footer Placeholder 4">
            <a:extLst>
              <a:ext uri="{FF2B5EF4-FFF2-40B4-BE49-F238E27FC236}">
                <a16:creationId xmlns:a16="http://schemas.microsoft.com/office/drawing/2014/main" id="{FFCC282E-FBA7-4FBB-A952-35EB4657787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B08F4E7-87E4-4E16-91C0-0BF36CAF691E}"/>
              </a:ext>
            </a:extLst>
          </p:cNvPr>
          <p:cNvSpPr>
            <a:spLocks noGrp="1"/>
          </p:cNvSpPr>
          <p:nvPr>
            <p:ph type="sldNum" sz="quarter" idx="12"/>
          </p:nvPr>
        </p:nvSpPr>
        <p:spPr/>
        <p:txBody>
          <a:bodyPr/>
          <a:lstStyle/>
          <a:p>
            <a:fld id="{BB1A19E2-D884-4A6E-85C6-317E7E7D1677}" type="slidenum">
              <a:rPr lang="en-NZ" smtClean="0"/>
              <a:t>‹#›</a:t>
            </a:fld>
            <a:endParaRPr lang="en-NZ"/>
          </a:p>
        </p:txBody>
      </p:sp>
    </p:spTree>
    <p:extLst>
      <p:ext uri="{BB962C8B-B14F-4D97-AF65-F5344CB8AC3E}">
        <p14:creationId xmlns:p14="http://schemas.microsoft.com/office/powerpoint/2010/main" val="1935361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506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1664-87F9-4DD5-824A-65B03E5775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7962C374-F77E-4B76-A2C3-89249F0FF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107AE3-7BA1-4ADD-AE25-C194434DDF61}"/>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5" name="Footer Placeholder 4">
            <a:extLst>
              <a:ext uri="{FF2B5EF4-FFF2-40B4-BE49-F238E27FC236}">
                <a16:creationId xmlns:a16="http://schemas.microsoft.com/office/drawing/2014/main" id="{7C956AC6-6304-4280-B2D7-AA5BAECCB56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8BEFE95-5620-4748-9B77-630010CCCA14}"/>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3637582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305B-6F48-4B42-83FB-35EB3BFC042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43A26BD-FB7D-4F1A-9A41-C77A62E911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643BC36-32A9-4B0D-BBB6-0C5AAFE721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3E5C9A3-E20C-4F91-A1E7-34B275A3E22E}"/>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6" name="Footer Placeholder 5">
            <a:extLst>
              <a:ext uri="{FF2B5EF4-FFF2-40B4-BE49-F238E27FC236}">
                <a16:creationId xmlns:a16="http://schemas.microsoft.com/office/drawing/2014/main" id="{D875B6DE-D579-4BE0-9EC6-19FC77D9F9E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4BE67F2-1890-4BDE-83E5-E2A54BA951E7}"/>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1686524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4FBF-5E82-4A9F-9000-226AE777A5D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85393EB-A735-4E4D-9689-D0F1E0D3E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B01432-7679-44D4-A47F-F70E6910DB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FFC3FFC-2DB0-41E8-8FA2-8DF02DD758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04E1F3-C5D6-41C7-9D1C-0D287A8760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BF397AD7-1C6F-42F6-85A3-098EFAD528E3}"/>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8" name="Footer Placeholder 7">
            <a:extLst>
              <a:ext uri="{FF2B5EF4-FFF2-40B4-BE49-F238E27FC236}">
                <a16:creationId xmlns:a16="http://schemas.microsoft.com/office/drawing/2014/main" id="{69AA5239-BEDC-41F8-81BD-E9AB9E1253D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6275723-1862-491E-BD5C-BC70D1022F5A}"/>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3180490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7C91-D7FD-4425-A6C3-F581AF7EE0D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999843BD-6519-4797-BE76-B791913A5E4D}"/>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4" name="Footer Placeholder 3">
            <a:extLst>
              <a:ext uri="{FF2B5EF4-FFF2-40B4-BE49-F238E27FC236}">
                <a16:creationId xmlns:a16="http://schemas.microsoft.com/office/drawing/2014/main" id="{4EAE46C2-8C30-4E30-B5E8-005102B556F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8E31FC9-44DD-4CA2-B9ED-A91432AA187C}"/>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1304647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3DD94-6F24-4D5A-A981-8087546A0B3A}"/>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3" name="Footer Placeholder 2">
            <a:extLst>
              <a:ext uri="{FF2B5EF4-FFF2-40B4-BE49-F238E27FC236}">
                <a16:creationId xmlns:a16="http://schemas.microsoft.com/office/drawing/2014/main" id="{F3ED0045-FD87-482F-84DB-3E243DEAB97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830A9C0-6EE8-4FD2-9E19-225DCB436BF9}"/>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470828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9FF8-AF59-4F0C-B429-CB35A3BCF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B320EC5-51BB-4D70-9F59-5DF4FCFE4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AD3AD494-5E42-4128-B172-A22363D11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644793-4307-4B71-88E8-AE5E84CBDC7B}"/>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6" name="Footer Placeholder 5">
            <a:extLst>
              <a:ext uri="{FF2B5EF4-FFF2-40B4-BE49-F238E27FC236}">
                <a16:creationId xmlns:a16="http://schemas.microsoft.com/office/drawing/2014/main" id="{770DC52F-A3FE-4B8D-B641-3AB00AB33CF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654B379-759D-42A1-ADFE-9867D987DBC0}"/>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188744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C15C-20B8-445F-AC17-4E0A6830D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A4D7323B-8511-4CD7-BAC5-E08E1F932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A978CB2-2AA1-4048-AA28-1FC253AC7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B3CC11-353D-4893-BA5D-32A2AF78BB76}"/>
              </a:ext>
            </a:extLst>
          </p:cNvPr>
          <p:cNvSpPr>
            <a:spLocks noGrp="1"/>
          </p:cNvSpPr>
          <p:nvPr>
            <p:ph type="dt" sz="half" idx="10"/>
          </p:nvPr>
        </p:nvSpPr>
        <p:spPr/>
        <p:txBody>
          <a:bodyPr/>
          <a:lstStyle/>
          <a:p>
            <a:fld id="{301F1B36-19CA-431E-8C74-A2FDC28303AE}" type="datetimeFigureOut">
              <a:rPr lang="en-NZ" smtClean="0"/>
              <a:t>26/03/2018</a:t>
            </a:fld>
            <a:endParaRPr lang="en-NZ"/>
          </a:p>
        </p:txBody>
      </p:sp>
      <p:sp>
        <p:nvSpPr>
          <p:cNvPr id="6" name="Footer Placeholder 5">
            <a:extLst>
              <a:ext uri="{FF2B5EF4-FFF2-40B4-BE49-F238E27FC236}">
                <a16:creationId xmlns:a16="http://schemas.microsoft.com/office/drawing/2014/main" id="{3C0BBED7-AE9F-45AC-BC93-993DEB1B629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82BFAC3-FC04-4686-BA7C-02262DB1E5AC}"/>
              </a:ext>
            </a:extLst>
          </p:cNvPr>
          <p:cNvSpPr>
            <a:spLocks noGrp="1"/>
          </p:cNvSpPr>
          <p:nvPr>
            <p:ph type="sldNum" sz="quarter" idx="12"/>
          </p:nvPr>
        </p:nvSpPr>
        <p:spPr/>
        <p:txBody>
          <a:bodyPr/>
          <a:lstStyle/>
          <a:p>
            <a:fld id="{4D5530B0-A8E2-437E-A5B6-A45C82ED4A73}" type="slidenum">
              <a:rPr lang="en-NZ" smtClean="0"/>
              <a:t>‹#›</a:t>
            </a:fld>
            <a:endParaRPr lang="en-NZ"/>
          </a:p>
        </p:txBody>
      </p:sp>
    </p:spTree>
    <p:extLst>
      <p:ext uri="{BB962C8B-B14F-4D97-AF65-F5344CB8AC3E}">
        <p14:creationId xmlns:p14="http://schemas.microsoft.com/office/powerpoint/2010/main" val="356511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microsoft.com/office/2007/relationships/hdphoto" Target="../media/hdphoto1.wdp"/><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677809-CE5A-4845-A6CE-9F98E41587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FE8D046-5D3C-4830-91D2-B1D379E81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5E260CD-0A9E-4579-9F70-32D9B2A80C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F1B36-19CA-431E-8C74-A2FDC28303AE}" type="datetimeFigureOut">
              <a:rPr lang="en-NZ" smtClean="0"/>
              <a:t>26/03/2018</a:t>
            </a:fld>
            <a:endParaRPr lang="en-NZ"/>
          </a:p>
        </p:txBody>
      </p:sp>
      <p:sp>
        <p:nvSpPr>
          <p:cNvPr id="5" name="Footer Placeholder 4">
            <a:extLst>
              <a:ext uri="{FF2B5EF4-FFF2-40B4-BE49-F238E27FC236}">
                <a16:creationId xmlns:a16="http://schemas.microsoft.com/office/drawing/2014/main" id="{35B8CDD6-9EBA-4D4D-8CD4-9E23CFF57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1F282F4-A333-40F1-85CF-B3B868B9F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530B0-A8E2-437E-A5B6-A45C82ED4A73}" type="slidenum">
              <a:rPr lang="en-NZ" smtClean="0"/>
              <a:t>‹#›</a:t>
            </a:fld>
            <a:endParaRPr lang="en-NZ"/>
          </a:p>
        </p:txBody>
      </p:sp>
    </p:spTree>
    <p:extLst>
      <p:ext uri="{BB962C8B-B14F-4D97-AF65-F5344CB8AC3E}">
        <p14:creationId xmlns:p14="http://schemas.microsoft.com/office/powerpoint/2010/main" val="3947627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67243-06D1-419A-91C1-6D8D404B29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D7DCB2F-AF92-4465-95EE-85E90181D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2FC8F3B-75B1-4CB7-AF66-ECC256D33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2550A-5582-4B07-8ED5-292BA4216911}" type="datetimeFigureOut">
              <a:rPr lang="en-NZ" smtClean="0"/>
              <a:t>26/03/2018</a:t>
            </a:fld>
            <a:endParaRPr lang="en-NZ"/>
          </a:p>
        </p:txBody>
      </p:sp>
      <p:sp>
        <p:nvSpPr>
          <p:cNvPr id="5" name="Footer Placeholder 4">
            <a:extLst>
              <a:ext uri="{FF2B5EF4-FFF2-40B4-BE49-F238E27FC236}">
                <a16:creationId xmlns:a16="http://schemas.microsoft.com/office/drawing/2014/main" id="{D4D024DE-99D3-49EB-8076-12325C378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17946707-6D64-4693-8841-8113D4C87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A19E2-D884-4A6E-85C6-317E7E7D1677}" type="slidenum">
              <a:rPr lang="en-NZ" smtClean="0"/>
              <a:t>‹#›</a:t>
            </a:fld>
            <a:endParaRPr lang="en-NZ"/>
          </a:p>
        </p:txBody>
      </p:sp>
    </p:spTree>
    <p:extLst>
      <p:ext uri="{BB962C8B-B14F-4D97-AF65-F5344CB8AC3E}">
        <p14:creationId xmlns:p14="http://schemas.microsoft.com/office/powerpoint/2010/main" val="206441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7.xml"/><Relationship Id="rId7" Type="http://schemas.openxmlformats.org/officeDocument/2006/relationships/hyperlink" Target="http://www.tinyurl.com/NCRSfeedback"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5" Type="http://schemas.openxmlformats.org/officeDocument/2006/relationships/image" Target="../media/image2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 Target="slide13.xml"/><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jpg"/><Relationship Id="rId5" Type="http://schemas.openxmlformats.org/officeDocument/2006/relationships/image" Target="../media/image25.jpg"/><Relationship Id="rId10" Type="http://schemas.openxmlformats.org/officeDocument/2006/relationships/image" Target="../media/image29.jpg"/><Relationship Id="rId4" Type="http://schemas.openxmlformats.org/officeDocument/2006/relationships/image" Target="../media/image24.gif"/><Relationship Id="rId9"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tof5b1Qs_OE" TargetMode="External"/><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hyperlink" Target="https://www.youtube.com/watch?v=Gt-5lS9hJF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www.youtube.com/watch?v=Q4bJ8D6lvrk"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jp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716A6F-15AC-4552-AD9F-5272B499135B}"/>
              </a:ext>
            </a:extLst>
          </p:cNvPr>
          <p:cNvSpPr/>
          <p:nvPr/>
        </p:nvSpPr>
        <p:spPr>
          <a:xfrm>
            <a:off x="0" y="0"/>
            <a:ext cx="12192000" cy="6858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Freeform: Shape 10">
            <a:extLst>
              <a:ext uri="{FF2B5EF4-FFF2-40B4-BE49-F238E27FC236}">
                <a16:creationId xmlns:a16="http://schemas.microsoft.com/office/drawing/2014/main" id="{1DB7C82F-AB7E-4F0C-B829-FA1B9C4151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accent4">
              <a:lumMod val="50000"/>
              <a:alpha val="80000"/>
            </a:schemeClr>
          </a:solidFill>
          <a:ln>
            <a:noFill/>
          </a:ln>
          <a:effectLst>
            <a:glow rad="355600">
              <a:schemeClr val="accent4">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descr="A picture containing clothing&#10;&#10;Description generated with very high confidence">
            <a:extLst>
              <a:ext uri="{FF2B5EF4-FFF2-40B4-BE49-F238E27FC236}">
                <a16:creationId xmlns:a16="http://schemas.microsoft.com/office/drawing/2014/main" id="{694DF635-A4D1-4E8F-A601-2A13155A5332}"/>
              </a:ext>
            </a:extLst>
          </p:cNvPr>
          <p:cNvPicPr>
            <a:picLocks noChangeAspect="1"/>
          </p:cNvPicPr>
          <p:nvPr/>
        </p:nvPicPr>
        <p:blipFill rotWithShape="1">
          <a:blip r:embed="rId3">
            <a:extLst>
              <a:ext uri="{28A0092B-C50C-407E-A947-70E740481C1C}">
                <a14:useLocalDpi xmlns:a14="http://schemas.microsoft.com/office/drawing/2010/main" val="0"/>
              </a:ext>
            </a:extLst>
          </a:blip>
          <a:srcRect r="1" b="19458"/>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itle">
            <a:extLst>
              <a:ext uri="{FF2B5EF4-FFF2-40B4-BE49-F238E27FC236}">
                <a16:creationId xmlns:a16="http://schemas.microsoft.com/office/drawing/2014/main" id="{3254A4C6-B097-4DB8-B682-2B4C272DC5BF}"/>
              </a:ext>
            </a:extLst>
          </p:cNvPr>
          <p:cNvSpPr>
            <a:spLocks noGrp="1"/>
          </p:cNvSpPr>
          <p:nvPr>
            <p:ph type="title"/>
          </p:nvPr>
        </p:nvSpPr>
        <p:spPr>
          <a:xfrm>
            <a:off x="6746627" y="1783959"/>
            <a:ext cx="4876168" cy="2512619"/>
          </a:xfrm>
        </p:spPr>
        <p:txBody>
          <a:bodyPr vert="horz" lIns="91440" tIns="45720" rIns="91440" bIns="45720" rtlCol="0" anchor="b">
            <a:normAutofit fontScale="90000"/>
          </a:bodyPr>
          <a:lstStyle/>
          <a:p>
            <a:r>
              <a:rPr lang="en-US" sz="6000" b="1" kern="1200" dirty="0">
                <a:ln w="9525">
                  <a:solidFill>
                    <a:schemeClr val="bg1"/>
                  </a:solidFill>
                  <a:prstDash val="solid"/>
                </a:ln>
                <a:effectLst>
                  <a:outerShdw blurRad="12700" dist="38100" dir="2700000" algn="tl" rotWithShape="0">
                    <a:schemeClr val="bg1">
                      <a:lumMod val="50000"/>
                    </a:schemeClr>
                  </a:outerShdw>
                </a:effectLst>
                <a:latin typeface="Comic Sans MS" panose="030F0702030302020204" pitchFamily="66" charset="0"/>
              </a:rPr>
              <a:t>Jesus shares New Life with the World</a:t>
            </a:r>
          </a:p>
        </p:txBody>
      </p:sp>
      <p:sp>
        <p:nvSpPr>
          <p:cNvPr id="10" name="TextBox: PageNumber">
            <a:extLst>
              <a:ext uri="{FF2B5EF4-FFF2-40B4-BE49-F238E27FC236}">
                <a16:creationId xmlns:a16="http://schemas.microsoft.com/office/drawing/2014/main" id="{1440785A-6ECC-4D97-B2BB-B9952DE27F76}"/>
              </a:ext>
            </a:extLst>
          </p:cNvPr>
          <p:cNvSpPr txBox="1">
            <a:spLocks/>
          </p:cNvSpPr>
          <p:nvPr/>
        </p:nvSpPr>
        <p:spPr>
          <a:xfrm>
            <a:off x="11661349" y="6326907"/>
            <a:ext cx="451702" cy="393092"/>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1200" b="1" dirty="0">
                <a:solidFill>
                  <a:schemeClr val="accent4">
                    <a:lumMod val="20000"/>
                    <a:lumOff val="80000"/>
                  </a:schemeClr>
                </a:solidFill>
                <a:latin typeface="Arial" pitchFamily="34" charset="0"/>
                <a:cs typeface="Arial" pitchFamily="34" charset="0"/>
              </a:rPr>
              <a:t>R-3</a:t>
            </a:r>
          </a:p>
          <a:p>
            <a:pPr algn="ctr"/>
            <a:r>
              <a:rPr lang="en-GB" sz="1200" b="1" dirty="0">
                <a:solidFill>
                  <a:schemeClr val="accent4">
                    <a:lumMod val="20000"/>
                    <a:lumOff val="80000"/>
                  </a:schemeClr>
                </a:solidFill>
                <a:latin typeface="Arial" pitchFamily="34" charset="0"/>
                <a:cs typeface="Arial" pitchFamily="34" charset="0"/>
              </a:rPr>
              <a:t>S-01</a:t>
            </a:r>
          </a:p>
        </p:txBody>
      </p:sp>
      <p:sp>
        <p:nvSpPr>
          <p:cNvPr id="12" name="Action Button: Forward">
            <a:hlinkClick r:id="" action="ppaction://hlinkshowjump?jump=nextslide" highlightClick="1"/>
            <a:extLst>
              <a:ext uri="{FF2B5EF4-FFF2-40B4-BE49-F238E27FC236}">
                <a16:creationId xmlns:a16="http://schemas.microsoft.com/office/drawing/2014/main" id="{F0FB2A81-24A5-44F0-80DB-B54D1EE044FC}"/>
              </a:ext>
            </a:extLst>
          </p:cNvPr>
          <p:cNvSpPr/>
          <p:nvPr/>
        </p:nvSpPr>
        <p:spPr>
          <a:xfrm>
            <a:off x="11127949" y="6326907"/>
            <a:ext cx="451701" cy="393092"/>
          </a:xfrm>
          <a:prstGeom prst="actionButtonForwardNext">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714538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DA105E1-3AE9-460B-AFB4-18AE2A36D832}"/>
              </a:ext>
            </a:extLst>
          </p:cNvPr>
          <p:cNvSpPr>
            <a:spLocks noGrp="1"/>
          </p:cNvSpPr>
          <p:nvPr>
            <p:ph type="title"/>
          </p:nvPr>
        </p:nvSpPr>
        <p:spPr>
          <a:xfrm>
            <a:off x="838200" y="181125"/>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Check Up</a:t>
            </a:r>
          </a:p>
        </p:txBody>
      </p:sp>
      <p:pic>
        <p:nvPicPr>
          <p:cNvPr id="4" name="Picture" descr="A picture containing clothing&#10;&#10;Description generated with high confidence">
            <a:extLst>
              <a:ext uri="{FF2B5EF4-FFF2-40B4-BE49-F238E27FC236}">
                <a16:creationId xmlns:a16="http://schemas.microsoft.com/office/drawing/2014/main" id="{410BEF4F-97A8-483B-8709-41F495D8A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888" y="365125"/>
            <a:ext cx="1027912" cy="140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
            <a:extLst>
              <a:ext uri="{FF2B5EF4-FFF2-40B4-BE49-F238E27FC236}">
                <a16:creationId xmlns:a16="http://schemas.microsoft.com/office/drawing/2014/main" id="{D98B6B22-2F26-431B-B792-7F08CF9E173E}"/>
              </a:ext>
            </a:extLst>
          </p:cNvPr>
          <p:cNvSpPr/>
          <p:nvPr/>
        </p:nvSpPr>
        <p:spPr>
          <a:xfrm>
            <a:off x="1402785" y="1935543"/>
            <a:ext cx="9386426" cy="400110"/>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Name 3 signs of new life we can see in the world. (Slides 4,5,6)</a:t>
            </a:r>
            <a:endParaRPr lang="en-NZ" sz="20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D3BC8FC3-E70C-4D46-BB4E-35519119C50F}"/>
              </a:ext>
            </a:extLst>
          </p:cNvPr>
          <p:cNvSpPr/>
          <p:nvPr/>
        </p:nvSpPr>
        <p:spPr>
          <a:xfrm>
            <a:off x="1402785" y="2421852"/>
            <a:ext cx="9386426" cy="707886"/>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How does a chicken or a Monarch butterfly remind us of Jesus rising from the dead? (Slide 5)</a:t>
            </a:r>
            <a:endParaRPr lang="en-NZ" sz="2000"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E58BC69B-36A3-41B5-9338-C2F138280422}"/>
              </a:ext>
            </a:extLst>
          </p:cNvPr>
          <p:cNvSpPr/>
          <p:nvPr/>
        </p:nvSpPr>
        <p:spPr>
          <a:xfrm>
            <a:off x="1402785" y="3210751"/>
            <a:ext cx="9386426" cy="4462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lvl="0">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Share your koru frond and say why it is a sign of new life. (Slide 8)</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FFF13BDB-BAB3-47DD-A065-E00969DEE1FD}"/>
              </a:ext>
            </a:extLst>
          </p:cNvPr>
          <p:cNvSpPr/>
          <p:nvPr/>
        </p:nvSpPr>
        <p:spPr>
          <a:xfrm>
            <a:off x="1402785" y="3737422"/>
            <a:ext cx="9386425" cy="707886"/>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How was Jesus’ new body different and how did the disciples know it was him? (Slide 7)</a:t>
            </a:r>
            <a:endParaRPr lang="en-NZ" sz="2000" dirty="0">
              <a:latin typeface="Arial" panose="020B0604020202020204" pitchFamily="34" charset="0"/>
              <a:cs typeface="Arial" panose="020B0604020202020204" pitchFamily="34" charset="0"/>
            </a:endParaRPr>
          </a:p>
        </p:txBody>
      </p:sp>
      <p:sp>
        <p:nvSpPr>
          <p:cNvPr id="9" name="Rectangle 5">
            <a:extLst>
              <a:ext uri="{FF2B5EF4-FFF2-40B4-BE49-F238E27FC236}">
                <a16:creationId xmlns:a16="http://schemas.microsoft.com/office/drawing/2014/main" id="{A4A88A45-8B02-4503-AFFA-871900116DA6}"/>
              </a:ext>
            </a:extLst>
          </p:cNvPr>
          <p:cNvSpPr/>
          <p:nvPr/>
        </p:nvSpPr>
        <p:spPr>
          <a:xfrm>
            <a:off x="1402784" y="4528934"/>
            <a:ext cx="9386425" cy="400110"/>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Say what the special joyful Easter word is and sing a song about it. (Slide 9)</a:t>
            </a:r>
            <a:endParaRPr lang="en-NZ" sz="2000" dirty="0">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2C3DAFAD-1794-4283-9197-50288129001F}"/>
              </a:ext>
            </a:extLst>
          </p:cNvPr>
          <p:cNvSpPr/>
          <p:nvPr/>
        </p:nvSpPr>
        <p:spPr>
          <a:xfrm>
            <a:off x="1402783" y="5014252"/>
            <a:ext cx="9386425" cy="400110"/>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Which activity do you think helped you to learn best in this resource?</a:t>
            </a:r>
            <a:endParaRPr lang="en-NZ" sz="2000" dirty="0">
              <a:latin typeface="Arial" panose="020B0604020202020204" pitchFamily="34" charset="0"/>
              <a:cs typeface="Arial" panose="020B0604020202020204" pitchFamily="34" charset="0"/>
            </a:endParaRPr>
          </a:p>
        </p:txBody>
      </p:sp>
      <p:sp>
        <p:nvSpPr>
          <p:cNvPr id="11" name="Rectangle 7">
            <a:extLst>
              <a:ext uri="{FF2B5EF4-FFF2-40B4-BE49-F238E27FC236}">
                <a16:creationId xmlns:a16="http://schemas.microsoft.com/office/drawing/2014/main" id="{D727879D-0CE5-46B4-91A8-6C9105833BE3}"/>
              </a:ext>
            </a:extLst>
          </p:cNvPr>
          <p:cNvSpPr/>
          <p:nvPr/>
        </p:nvSpPr>
        <p:spPr>
          <a:xfrm>
            <a:off x="1402783" y="5497943"/>
            <a:ext cx="9386425" cy="400110"/>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Questions I would like to ask about the topics in this resource are …</a:t>
            </a:r>
            <a:endParaRPr lang="en-NZ" sz="2000" dirty="0">
              <a:latin typeface="Arial" panose="020B0604020202020204" pitchFamily="34" charset="0"/>
              <a:cs typeface="Arial" panose="020B0604020202020204" pitchFamily="34" charset="0"/>
            </a:endParaRPr>
          </a:p>
        </p:txBody>
      </p:sp>
      <p:sp>
        <p:nvSpPr>
          <p:cNvPr id="12" name="1)">
            <a:extLst>
              <a:ext uri="{FF2B5EF4-FFF2-40B4-BE49-F238E27FC236}">
                <a16:creationId xmlns:a16="http://schemas.microsoft.com/office/drawing/2014/main" id="{4CB48489-ED34-4EF3-BF6D-8CBECF083125}"/>
              </a:ext>
            </a:extLst>
          </p:cNvPr>
          <p:cNvSpPr/>
          <p:nvPr/>
        </p:nvSpPr>
        <p:spPr>
          <a:xfrm>
            <a:off x="990494" y="1936015"/>
            <a:ext cx="412292" cy="416204"/>
          </a:xfrm>
          <a:prstGeom prst="rect">
            <a:avLst/>
          </a:prstGeom>
        </p:spPr>
        <p:txBody>
          <a:bodyPr wrap="none">
            <a:spAutoFit/>
          </a:bodyPr>
          <a:lstStyle/>
          <a:p>
            <a:pPr>
              <a:lnSpc>
                <a:spcPct val="115000"/>
              </a:lnSpc>
              <a:spcAft>
                <a:spcPts val="1000"/>
              </a:spcAft>
            </a:pPr>
            <a:r>
              <a:rPr lang="en-NZ" sz="20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n-NZ" sz="20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2)">
            <a:extLst>
              <a:ext uri="{FF2B5EF4-FFF2-40B4-BE49-F238E27FC236}">
                <a16:creationId xmlns:a16="http://schemas.microsoft.com/office/drawing/2014/main" id="{AB36A03D-76B2-4466-9EC2-06FA2B1B454B}"/>
              </a:ext>
            </a:extLst>
          </p:cNvPr>
          <p:cNvSpPr/>
          <p:nvPr/>
        </p:nvSpPr>
        <p:spPr>
          <a:xfrm>
            <a:off x="990491" y="2418815"/>
            <a:ext cx="412292" cy="416204"/>
          </a:xfrm>
          <a:prstGeom prst="rect">
            <a:avLst/>
          </a:prstGeom>
        </p:spPr>
        <p:txBody>
          <a:bodyPr wrap="none">
            <a:spAutoFit/>
          </a:bodyPr>
          <a:lstStyle/>
          <a:p>
            <a:pPr>
              <a:lnSpc>
                <a:spcPct val="115000"/>
              </a:lnSpc>
              <a:spcAft>
                <a:spcPts val="1000"/>
              </a:spcAft>
            </a:pPr>
            <a:r>
              <a:rPr lang="en-NZ" sz="20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NZ" sz="20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3)">
            <a:extLst>
              <a:ext uri="{FF2B5EF4-FFF2-40B4-BE49-F238E27FC236}">
                <a16:creationId xmlns:a16="http://schemas.microsoft.com/office/drawing/2014/main" id="{FC9DBBF0-EAFE-4362-8D05-E8D31DCBB921}"/>
              </a:ext>
            </a:extLst>
          </p:cNvPr>
          <p:cNvSpPr/>
          <p:nvPr/>
        </p:nvSpPr>
        <p:spPr>
          <a:xfrm>
            <a:off x="990491" y="3218971"/>
            <a:ext cx="412292" cy="416204"/>
          </a:xfrm>
          <a:prstGeom prst="rect">
            <a:avLst/>
          </a:prstGeom>
        </p:spPr>
        <p:txBody>
          <a:bodyPr wrap="none">
            <a:spAutoFit/>
          </a:bodyPr>
          <a:lstStyle/>
          <a:p>
            <a:pPr>
              <a:lnSpc>
                <a:spcPct val="115000"/>
              </a:lnSpc>
              <a:spcAft>
                <a:spcPts val="1000"/>
              </a:spcAft>
            </a:pPr>
            <a:r>
              <a:rPr lang="en-NZ" sz="20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3)</a:t>
            </a:r>
            <a:endParaRPr lang="en-NZ" sz="20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4)">
            <a:extLst>
              <a:ext uri="{FF2B5EF4-FFF2-40B4-BE49-F238E27FC236}">
                <a16:creationId xmlns:a16="http://schemas.microsoft.com/office/drawing/2014/main" id="{92992865-CC83-48F3-B1D4-738C12F65FA2}"/>
              </a:ext>
            </a:extLst>
          </p:cNvPr>
          <p:cNvSpPr/>
          <p:nvPr/>
        </p:nvSpPr>
        <p:spPr>
          <a:xfrm>
            <a:off x="990491" y="3740268"/>
            <a:ext cx="412292" cy="416204"/>
          </a:xfrm>
          <a:prstGeom prst="rect">
            <a:avLst/>
          </a:prstGeom>
        </p:spPr>
        <p:txBody>
          <a:bodyPr wrap="none">
            <a:spAutoFit/>
          </a:bodyPr>
          <a:lstStyle/>
          <a:p>
            <a:pPr>
              <a:lnSpc>
                <a:spcPct val="115000"/>
              </a:lnSpc>
              <a:spcAft>
                <a:spcPts val="1000"/>
              </a:spcAft>
            </a:pPr>
            <a:r>
              <a:rPr lang="en-NZ" sz="20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4)</a:t>
            </a:r>
            <a:endParaRPr lang="en-NZ" sz="20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5)">
            <a:extLst>
              <a:ext uri="{FF2B5EF4-FFF2-40B4-BE49-F238E27FC236}">
                <a16:creationId xmlns:a16="http://schemas.microsoft.com/office/drawing/2014/main" id="{8FCD10F1-4F93-47ED-8516-9D9F9C6C2102}"/>
              </a:ext>
            </a:extLst>
          </p:cNvPr>
          <p:cNvSpPr/>
          <p:nvPr/>
        </p:nvSpPr>
        <p:spPr>
          <a:xfrm>
            <a:off x="990491" y="4512840"/>
            <a:ext cx="412292" cy="416204"/>
          </a:xfrm>
          <a:prstGeom prst="rect">
            <a:avLst/>
          </a:prstGeom>
        </p:spPr>
        <p:txBody>
          <a:bodyPr wrap="none">
            <a:spAutoFit/>
          </a:bodyPr>
          <a:lstStyle/>
          <a:p>
            <a:pPr>
              <a:lnSpc>
                <a:spcPct val="115000"/>
              </a:lnSpc>
              <a:spcAft>
                <a:spcPts val="1000"/>
              </a:spcAft>
            </a:pPr>
            <a:r>
              <a:rPr lang="en-NZ" sz="20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5)</a:t>
            </a:r>
            <a:endParaRPr lang="en-NZ" sz="20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6)">
            <a:extLst>
              <a:ext uri="{FF2B5EF4-FFF2-40B4-BE49-F238E27FC236}">
                <a16:creationId xmlns:a16="http://schemas.microsoft.com/office/drawing/2014/main" id="{10774915-95BB-4D2A-B48F-34CC5B08E6BC}"/>
              </a:ext>
            </a:extLst>
          </p:cNvPr>
          <p:cNvSpPr/>
          <p:nvPr/>
        </p:nvSpPr>
        <p:spPr>
          <a:xfrm>
            <a:off x="990491" y="5005391"/>
            <a:ext cx="412292" cy="416204"/>
          </a:xfrm>
          <a:prstGeom prst="rect">
            <a:avLst/>
          </a:prstGeom>
        </p:spPr>
        <p:txBody>
          <a:bodyPr wrap="none">
            <a:spAutoFit/>
          </a:bodyPr>
          <a:lstStyle/>
          <a:p>
            <a:pPr>
              <a:lnSpc>
                <a:spcPct val="115000"/>
              </a:lnSpc>
              <a:spcAft>
                <a:spcPts val="1000"/>
              </a:spcAft>
            </a:pPr>
            <a:r>
              <a:rPr lang="en-NZ" sz="20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6)</a:t>
            </a:r>
            <a:endParaRPr lang="en-NZ" sz="20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7)">
            <a:extLst>
              <a:ext uri="{FF2B5EF4-FFF2-40B4-BE49-F238E27FC236}">
                <a16:creationId xmlns:a16="http://schemas.microsoft.com/office/drawing/2014/main" id="{E3C6A6E9-411C-424B-AADC-AD12EE31E978}"/>
              </a:ext>
            </a:extLst>
          </p:cNvPr>
          <p:cNvSpPr/>
          <p:nvPr/>
        </p:nvSpPr>
        <p:spPr>
          <a:xfrm>
            <a:off x="990491" y="5489896"/>
            <a:ext cx="412292" cy="416204"/>
          </a:xfrm>
          <a:prstGeom prst="rect">
            <a:avLst/>
          </a:prstGeom>
        </p:spPr>
        <p:txBody>
          <a:bodyPr wrap="none">
            <a:spAutoFit/>
          </a:bodyPr>
          <a:lstStyle/>
          <a:p>
            <a:pPr>
              <a:lnSpc>
                <a:spcPct val="115000"/>
              </a:lnSpc>
              <a:spcAft>
                <a:spcPts val="1000"/>
              </a:spcAft>
            </a:pPr>
            <a:r>
              <a:rPr lang="en-NZ" sz="20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7)</a:t>
            </a:r>
            <a:endParaRPr lang="en-NZ" sz="20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Action Button: Back">
            <a:hlinkClick r:id="" action="ppaction://hlinkshowjump?jump=previousslide" highlightClick="1"/>
            <a:extLst>
              <a:ext uri="{FF2B5EF4-FFF2-40B4-BE49-F238E27FC236}">
                <a16:creationId xmlns:a16="http://schemas.microsoft.com/office/drawing/2014/main" id="{0174865C-6A7C-4126-9FEE-1F67D65195B3}"/>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Action Button: Forward">
            <a:hlinkClick r:id="" action="ppaction://hlinkshowjump?jump=nextslide" highlightClick="1"/>
            <a:extLst>
              <a:ext uri="{FF2B5EF4-FFF2-40B4-BE49-F238E27FC236}">
                <a16:creationId xmlns:a16="http://schemas.microsoft.com/office/drawing/2014/main" id="{D24AE80D-9F99-455B-8CC8-6F6E55AC3E50}"/>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TextBox: PageNumber">
            <a:extLst>
              <a:ext uri="{FF2B5EF4-FFF2-40B4-BE49-F238E27FC236}">
                <a16:creationId xmlns:a16="http://schemas.microsoft.com/office/drawing/2014/main" id="{B0774C4E-F804-49F8-89DE-FE4123CF82C8}"/>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S-10</a:t>
            </a:r>
          </a:p>
        </p:txBody>
      </p:sp>
      <p:sp>
        <p:nvSpPr>
          <p:cNvPr id="22" name="Textbox: Tool instructions">
            <a:extLst>
              <a:ext uri="{FF2B5EF4-FFF2-40B4-BE49-F238E27FC236}">
                <a16:creationId xmlns:a16="http://schemas.microsoft.com/office/drawing/2014/main" id="{EA1D106B-19D1-4892-BA6D-2E2F09A9CD01}"/>
              </a:ext>
            </a:extLst>
          </p:cNvPr>
          <p:cNvSpPr txBox="1"/>
          <p:nvPr/>
        </p:nvSpPr>
        <p:spPr>
          <a:xfrm>
            <a:off x="5170906" y="6611779"/>
            <a:ext cx="185018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992162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7">
                                            <p:txEl>
                                              <p:pRg st="0" end="0"/>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6">
                                            <p:txEl>
                                              <p:pRg st="0" end="0"/>
                                            </p:txEl>
                                          </p:spTgt>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
                                            <p:txEl>
                                              <p:pRg st="0" end="0"/>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
                                            <p:txEl>
                                              <p:pRg st="0" end="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9">
                                            <p:txEl>
                                              <p:pRg st="0" end="0"/>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0">
                                            <p:txEl>
                                              <p:pRg st="0" end="0"/>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uiExpand="1" build="allAtOnce"/>
      <p:bldP spid="5" grpId="1" uiExpand="1" build="allAtOnce"/>
      <p:bldP spid="6" grpId="0" uiExpand="1" build="allAtOnce"/>
      <p:bldP spid="6" grpId="1" uiExpand="1" build="allAtOnce"/>
      <p:bldP spid="7" grpId="0" uiExpand="1" build="allAtOnce"/>
      <p:bldP spid="7" grpId="1" uiExpand="1" build="allAtOnce"/>
      <p:bldP spid="8" grpId="0" uiExpand="1" build="allAtOnce"/>
      <p:bldP spid="8" grpId="1" uiExpand="1" build="allAtOnce"/>
      <p:bldP spid="9" grpId="0" uiExpand="1" build="allAtOnce"/>
      <p:bldP spid="9" grpId="1" uiExpand="1" build="allAtOnce"/>
      <p:bldP spid="10" grpId="0" uiExpand="1" build="allAtOnce"/>
      <p:bldP spid="10" grpId="1" uiExpand="1" build="allAtOnce"/>
      <p:bldP spid="11" grpId="0" uiExpand="1" build="allAtOnce"/>
      <p:bldP spid="11"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0000"/>
            <a:lum/>
          </a:blip>
          <a:srcRect/>
          <a:stretch>
            <a:fillRect/>
          </a:stretch>
        </a:blipFill>
        <a:effectLst/>
      </p:bgPr>
    </p:bg>
    <p:spTree>
      <p:nvGrpSpPr>
        <p:cNvPr id="1" name=""/>
        <p:cNvGrpSpPr/>
        <p:nvPr/>
      </p:nvGrpSpPr>
      <p:grpSpPr>
        <a:xfrm>
          <a:off x="0" y="0"/>
          <a:ext cx="0" cy="0"/>
          <a:chOff x="0" y="0"/>
          <a:chExt cx="0" cy="0"/>
        </a:xfrm>
      </p:grpSpPr>
      <p:pic>
        <p:nvPicPr>
          <p:cNvPr id="8" name="Reflective Music - Easter (1.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81810" y="191181"/>
            <a:ext cx="609600" cy="609600"/>
          </a:xfrm>
          <a:prstGeom prst="rect">
            <a:avLst/>
          </a:prstGeom>
        </p:spPr>
      </p:pic>
      <p:sp>
        <p:nvSpPr>
          <p:cNvPr id="2" name="Title 1">
            <a:extLst>
              <a:ext uri="{FF2B5EF4-FFF2-40B4-BE49-F238E27FC236}">
                <a16:creationId xmlns:a16="http://schemas.microsoft.com/office/drawing/2014/main" id="{A0D1802B-4E42-4AE6-9292-81707B404F0B}"/>
              </a:ext>
            </a:extLst>
          </p:cNvPr>
          <p:cNvSpPr>
            <a:spLocks noGrp="1"/>
          </p:cNvSpPr>
          <p:nvPr>
            <p:ph type="title"/>
          </p:nvPr>
        </p:nvSpPr>
        <p:spPr>
          <a:xfrm>
            <a:off x="0" y="138000"/>
            <a:ext cx="12191999" cy="1325563"/>
          </a:xfrm>
          <a:solidFill>
            <a:schemeClr val="accent4">
              <a:lumMod val="20000"/>
              <a:lumOff val="80000"/>
              <a:alpha val="32000"/>
            </a:schemeClr>
          </a:solidFill>
          <a:ln>
            <a:solidFill>
              <a:schemeClr val="accent4">
                <a:lumMod val="50000"/>
              </a:schemeClr>
            </a:solidFill>
            <a:prstDash val="dash"/>
          </a:ln>
        </p:spPr>
        <p:txBody>
          <a:bodyPr>
            <a:normAutofit/>
          </a:bodyPr>
          <a:lstStyle/>
          <a:p>
            <a:pPr algn="ctr"/>
            <a:r>
              <a:rPr lang="en-NZ" sz="6000" b="1" dirty="0">
                <a:ln>
                  <a:solidFill>
                    <a:schemeClr val="accent4">
                      <a:lumMod val="40000"/>
                      <a:lumOff val="60000"/>
                    </a:schemeClr>
                  </a:solidFill>
                </a:ln>
                <a:solidFill>
                  <a:schemeClr val="accent4">
                    <a:lumMod val="50000"/>
                  </a:schemeClr>
                </a:solidFill>
                <a:latin typeface="Lucida Calligraphy" panose="03010101010101010101" pitchFamily="66" charset="0"/>
              </a:rPr>
              <a:t>Time for Reflection</a:t>
            </a:r>
          </a:p>
        </p:txBody>
      </p:sp>
      <p:sp>
        <p:nvSpPr>
          <p:cNvPr id="3" name="TextBox: PageNumber">
            <a:extLst>
              <a:ext uri="{FF2B5EF4-FFF2-40B4-BE49-F238E27FC236}">
                <a16:creationId xmlns:a16="http://schemas.microsoft.com/office/drawing/2014/main" id="{331C3B25-517E-4B0F-BE81-6C18B8113045}"/>
              </a:ext>
            </a:extLst>
          </p:cNvPr>
          <p:cNvSpPr txBox="1">
            <a:spLocks/>
          </p:cNvSpPr>
          <p:nvPr/>
        </p:nvSpPr>
        <p:spPr>
          <a:xfrm>
            <a:off x="11614593" y="6324664"/>
            <a:ext cx="480000" cy="409736"/>
          </a:xfrm>
          <a:prstGeom prst="rect">
            <a:avLst/>
          </a:prstGeom>
          <a:solidFill>
            <a:schemeClr val="tx1"/>
          </a:solidFill>
          <a:ln w="25400">
            <a:solidFill>
              <a:schemeClr val="bg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S-11</a:t>
            </a:r>
          </a:p>
        </p:txBody>
      </p:sp>
      <p:sp>
        <p:nvSpPr>
          <p:cNvPr id="4" name="Action Button: Back">
            <a:hlinkClick r:id="" action="ppaction://hlinkshowjump?jump=previousslide" highlightClick="1"/>
            <a:extLst>
              <a:ext uri="{FF2B5EF4-FFF2-40B4-BE49-F238E27FC236}">
                <a16:creationId xmlns:a16="http://schemas.microsoft.com/office/drawing/2014/main" id="{0D878996-8C42-4BA6-A1A9-24BF8A420A97}"/>
              </a:ext>
            </a:extLst>
          </p:cNvPr>
          <p:cNvSpPr/>
          <p:nvPr/>
        </p:nvSpPr>
        <p:spPr>
          <a:xfrm>
            <a:off x="10490055" y="6325153"/>
            <a:ext cx="480000" cy="409736"/>
          </a:xfrm>
          <a:prstGeom prst="actionButtonBackPrevious">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ction Button: Back">
            <a:hlinkClick r:id="" action="ppaction://hlinkshowjump?jump=nextslide" highlightClick="1"/>
            <a:extLst>
              <a:ext uri="{FF2B5EF4-FFF2-40B4-BE49-F238E27FC236}">
                <a16:creationId xmlns:a16="http://schemas.microsoft.com/office/drawing/2014/main" id="{CDA9364A-159C-4FCF-8726-D1650F4A9EAC}"/>
              </a:ext>
            </a:extLst>
          </p:cNvPr>
          <p:cNvSpPr/>
          <p:nvPr/>
        </p:nvSpPr>
        <p:spPr>
          <a:xfrm flipH="1">
            <a:off x="11005027" y="6325153"/>
            <a:ext cx="480000" cy="409736"/>
          </a:xfrm>
          <a:prstGeom prst="actionButtonBackPrevious">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ction Button: Audio">
            <a:hlinkClick r:id="" action="ppaction://noaction" highlightClick="1"/>
          </p:cNvPr>
          <p:cNvSpPr/>
          <p:nvPr/>
        </p:nvSpPr>
        <p:spPr>
          <a:xfrm>
            <a:off x="9939600" y="6325200"/>
            <a:ext cx="478800" cy="410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stop </a:t>
            </a:r>
            <a:r>
              <a:rPr lang="en-GB" sz="1000" dirty="0" smtClean="0">
                <a:solidFill>
                  <a:prstClr val="black"/>
                </a:solidFill>
                <a:latin typeface="Arial" pitchFamily="34" charset="0"/>
                <a:ea typeface="Segoe UI" pitchFamily="34" charset="0"/>
                <a:cs typeface="Arial" pitchFamily="34" charset="0"/>
              </a:rPr>
              <a:t>Reflective Music</a:t>
            </a:r>
            <a:endParaRPr lang="en-GB" sz="1000" dirty="0">
              <a:solidFill>
                <a:prstClr val="black"/>
              </a:solidFill>
              <a:latin typeface="Arial" pitchFamily="34" charset="0"/>
              <a:ea typeface="Segoe UI" pitchFamily="34" charset="0"/>
              <a:cs typeface="Arial" pitchFamily="34" charset="0"/>
            </a:endParaRPr>
          </a:p>
        </p:txBody>
      </p:sp>
      <p:sp>
        <p:nvSpPr>
          <p:cNvPr id="11"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play Reflective Music</a:t>
            </a:r>
          </a:p>
        </p:txBody>
      </p:sp>
      <p:pic>
        <p:nvPicPr>
          <p:cNvPr id="12"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3982197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51245" fill="hold"/>
                                        <p:tgtEl>
                                          <p:spTgt spid="8"/>
                                        </p:tgtEl>
                                      </p:cBhvr>
                                    </p:cmd>
                                  </p:childTnLst>
                                </p:cTn>
                              </p:par>
                              <p:par>
                                <p:cTn id="18" presetID="1" presetClass="emph" presetSubtype="2" fill="hold" nodeType="withEffect">
                                  <p:stCondLst>
                                    <p:cond delay="0"/>
                                  </p:stCondLst>
                                  <p:childTnLst>
                                    <p:animClr clrSpc="rgb" dir="cw">
                                      <p:cBhvr>
                                        <p:cTn id="19" dur="1000" fill="hold"/>
                                        <p:tgtEl>
                                          <p:spTgt spid="9"/>
                                        </p:tgtEl>
                                        <p:attrNameLst>
                                          <p:attrName>fillcolor</p:attrName>
                                        </p:attrNameLst>
                                      </p:cBhvr>
                                      <p:to>
                                        <a:schemeClr val="accent2"/>
                                      </p:to>
                                    </p:animClr>
                                    <p:set>
                                      <p:cBhvr>
                                        <p:cTn id="20" dur="1000" fill="hold"/>
                                        <p:tgtEl>
                                          <p:spTgt spid="9"/>
                                        </p:tgtEl>
                                        <p:attrNameLst>
                                          <p:attrName>fill.type</p:attrName>
                                        </p:attrNameLst>
                                      </p:cBhvr>
                                      <p:to>
                                        <p:strVal val="solid"/>
                                      </p:to>
                                    </p:set>
                                    <p:set>
                                      <p:cBhvr>
                                        <p:cTn id="21" dur="1000" fill="hold"/>
                                        <p:tgtEl>
                                          <p:spTgt spid="9"/>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8"/>
                                        </p:tgtEl>
                                      </p:cBhvr>
                                    </p:cmd>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mph" presetSubtype="2" fill="hold" nodeType="withEffect">
                                  <p:stCondLst>
                                    <p:cond delay="0"/>
                                  </p:stCondLst>
                                  <p:childTnLst>
                                    <p:animClr clrSpc="rgb" dir="cw">
                                      <p:cBhvr>
                                        <p:cTn id="33" dur="2000" fill="hold"/>
                                        <p:tgtEl>
                                          <p:spTgt spid="9"/>
                                        </p:tgtEl>
                                        <p:attrNameLst>
                                          <p:attrName>fillcolor</p:attrName>
                                        </p:attrNameLst>
                                      </p:cBhvr>
                                      <p:to>
                                        <a:schemeClr val="bg1"/>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10" grpId="0"/>
      <p:bldP spid="10" grpId="1"/>
      <p:bldP spid="11" grpId="0"/>
      <p:bldP spid="11" grpId="1"/>
      <p:bldP spid="1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A7F83F15-B7DF-42A2-92D2-0F75A2EDC8C4}"/>
              </a:ext>
            </a:extLst>
          </p:cNvPr>
          <p:cNvSpPr/>
          <p:nvPr/>
        </p:nvSpPr>
        <p:spPr>
          <a:xfrm>
            <a:off x="0" y="0"/>
            <a:ext cx="12192000" cy="6858000"/>
          </a:xfrm>
          <a:prstGeom prst="frame">
            <a:avLst>
              <a:gd name="adj1" fmla="val 2538"/>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3" name="Textbox: Tool instructions">
            <a:extLst>
              <a:ext uri="{FF2B5EF4-FFF2-40B4-BE49-F238E27FC236}">
                <a16:creationId xmlns:a16="http://schemas.microsoft.com/office/drawing/2014/main" id="{316F1D1D-1363-464A-94CB-6565ECCC9C6D}"/>
              </a:ext>
            </a:extLst>
          </p:cNvPr>
          <p:cNvSpPr txBox="1"/>
          <p:nvPr/>
        </p:nvSpPr>
        <p:spPr>
          <a:xfrm>
            <a:off x="2687066" y="6468524"/>
            <a:ext cx="6817892" cy="400110"/>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button in the middle to start the slide, click the text side to move through (7 total), click the arrow to start over.</a:t>
            </a:r>
          </a:p>
          <a:p>
            <a:pPr algn="ctr"/>
            <a:r>
              <a:rPr lang="en-GB" sz="1000" dirty="0">
                <a:latin typeface="Arial" pitchFamily="34" charset="0"/>
                <a:ea typeface="Segoe UI" pitchFamily="34" charset="0"/>
                <a:cs typeface="Arial" pitchFamily="34" charset="0"/>
              </a:rPr>
              <a:t>Click worksheet icon for worksheet.</a:t>
            </a:r>
          </a:p>
        </p:txBody>
      </p:sp>
      <p:sp>
        <p:nvSpPr>
          <p:cNvPr id="22" name="Action Button: Document 21">
            <a:hlinkClick r:id="rId3" action="ppaction://hlinksldjump" highlightClick="1"/>
            <a:extLst>
              <a:ext uri="{FF2B5EF4-FFF2-40B4-BE49-F238E27FC236}">
                <a16:creationId xmlns:a16="http://schemas.microsoft.com/office/drawing/2014/main" id="{CD05C409-5D49-4E64-A3B1-A3ADACD8DCE4}"/>
              </a:ext>
            </a:extLst>
          </p:cNvPr>
          <p:cNvSpPr/>
          <p:nvPr/>
        </p:nvSpPr>
        <p:spPr>
          <a:xfrm>
            <a:off x="10418276" y="6310264"/>
            <a:ext cx="480000" cy="409736"/>
          </a:xfrm>
          <a:prstGeom prst="actionButton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Arrow: restart">
            <a:extLst>
              <a:ext uri="{FF2B5EF4-FFF2-40B4-BE49-F238E27FC236}">
                <a16:creationId xmlns:a16="http://schemas.microsoft.com/office/drawing/2014/main" id="{C840227D-BD04-43EC-A198-BCE0461BE222}"/>
              </a:ext>
            </a:extLst>
          </p:cNvPr>
          <p:cNvSpPr/>
          <p:nvPr/>
        </p:nvSpPr>
        <p:spPr>
          <a:xfrm>
            <a:off x="5386550" y="2694561"/>
            <a:ext cx="1418897" cy="1468849"/>
          </a:xfrm>
          <a:prstGeom prst="uturn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0F9772C9-F429-46CA-820F-B95F3922951D}"/>
              </a:ext>
            </a:extLst>
          </p:cNvPr>
          <p:cNvSpPr>
            <a:spLocks noGrp="1"/>
          </p:cNvSpPr>
          <p:nvPr>
            <p:ph type="title"/>
          </p:nvPr>
        </p:nvSpPr>
        <p:spPr>
          <a:xfrm>
            <a:off x="838200" y="618170"/>
            <a:ext cx="10515600" cy="1325563"/>
          </a:xfrm>
        </p:spPr>
        <p:txBody>
          <a:bodyPr>
            <a:prstTxWarp prst="textButton">
              <a:avLst/>
            </a:prstTxWarp>
          </a:bodyPr>
          <a:lstStyle/>
          <a:p>
            <a:pPr algn="ctr"/>
            <a:r>
              <a:rPr lang="en-NZ" b="1" dirty="0">
                <a:ln>
                  <a:solidFill>
                    <a:schemeClr val="tx1"/>
                  </a:solidFill>
                </a:ln>
                <a:solidFill>
                  <a:schemeClr val="accent4">
                    <a:lumMod val="75000"/>
                  </a:schemeClr>
                </a:solidFill>
                <a:latin typeface="Comic Sans MS" panose="030F0702030302020204" pitchFamily="66" charset="0"/>
              </a:rPr>
              <a:t>Sharing our Learning about EASTER</a:t>
            </a:r>
            <a:br>
              <a:rPr lang="en-NZ" b="1" dirty="0">
                <a:ln>
                  <a:solidFill>
                    <a:schemeClr val="tx1"/>
                  </a:solidFill>
                </a:ln>
                <a:solidFill>
                  <a:schemeClr val="accent4">
                    <a:lumMod val="75000"/>
                  </a:schemeClr>
                </a:solidFill>
                <a:latin typeface="Comic Sans MS" panose="030F0702030302020204" pitchFamily="66" charset="0"/>
              </a:rPr>
            </a:br>
            <a:r>
              <a:rPr lang="en-NZ" b="1" dirty="0">
                <a:ln>
                  <a:solidFill>
                    <a:schemeClr val="tx1"/>
                  </a:solidFill>
                </a:ln>
                <a:solidFill>
                  <a:schemeClr val="accent4">
                    <a:lumMod val="75000"/>
                  </a:schemeClr>
                </a:solidFill>
                <a:latin typeface="Comic Sans MS" panose="030F0702030302020204" pitchFamily="66" charset="0"/>
              </a:rPr>
              <a:t>with family whānau </a:t>
            </a:r>
            <a:endParaRPr lang="en-NZ" dirty="0">
              <a:ln>
                <a:solidFill>
                  <a:schemeClr val="tx1"/>
                </a:solidFill>
              </a:ln>
              <a:solidFill>
                <a:schemeClr val="accent4">
                  <a:lumMod val="75000"/>
                </a:schemeClr>
              </a:solidFill>
              <a:latin typeface="Comic Sans MS" panose="030F0702030302020204" pitchFamily="66" charset="0"/>
            </a:endParaRPr>
          </a:p>
        </p:txBody>
      </p:sp>
      <p:sp>
        <p:nvSpPr>
          <p:cNvPr id="3" name="TextBox: PageNumber">
            <a:extLst>
              <a:ext uri="{FF2B5EF4-FFF2-40B4-BE49-F238E27FC236}">
                <a16:creationId xmlns:a16="http://schemas.microsoft.com/office/drawing/2014/main" id="{7B533041-2252-420B-882D-4E331D9A3D1D}"/>
              </a:ext>
            </a:extLst>
          </p:cNvPr>
          <p:cNvSpPr txBox="1">
            <a:spLocks/>
          </p:cNvSpPr>
          <p:nvPr/>
        </p:nvSpPr>
        <p:spPr>
          <a:xfrm>
            <a:off x="11520000" y="6310264"/>
            <a:ext cx="480000" cy="409736"/>
          </a:xfrm>
          <a:prstGeom prst="rect">
            <a:avLst/>
          </a:prstGeom>
          <a:solidFill>
            <a:schemeClr val="tx1"/>
          </a:solidFill>
          <a:ln w="25400">
            <a:solidFill>
              <a:schemeClr val="bg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S-12</a:t>
            </a:r>
          </a:p>
        </p:txBody>
      </p:sp>
      <p:sp>
        <p:nvSpPr>
          <p:cNvPr id="4" name="Action Button: Back">
            <a:hlinkClick r:id="" action="ppaction://hlinkshowjump?jump=previousslide" highlightClick="1"/>
            <a:extLst>
              <a:ext uri="{FF2B5EF4-FFF2-40B4-BE49-F238E27FC236}">
                <a16:creationId xmlns:a16="http://schemas.microsoft.com/office/drawing/2014/main" id="{03EA0EA6-D501-4F62-AB4D-EA1813830DA9}"/>
              </a:ext>
            </a:extLst>
          </p:cNvPr>
          <p:cNvSpPr/>
          <p:nvPr/>
        </p:nvSpPr>
        <p:spPr>
          <a:xfrm>
            <a:off x="10945517" y="6310264"/>
            <a:ext cx="480000" cy="409736"/>
          </a:xfrm>
          <a:prstGeom prst="actionButtonBackPrevious">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1B30AFC-3118-44D6-8B2C-55615B6915BE}"/>
              </a:ext>
            </a:extLst>
          </p:cNvPr>
          <p:cNvSpPr/>
          <p:nvPr/>
        </p:nvSpPr>
        <p:spPr>
          <a:xfrm>
            <a:off x="4987158" y="2367455"/>
            <a:ext cx="2217683" cy="2123090"/>
          </a:xfrm>
          <a:prstGeom prst="ellipse">
            <a:avLst/>
          </a:prstGeom>
          <a:solidFill>
            <a:srgbClr val="FF0000"/>
          </a:solidFill>
          <a:effectLst>
            <a:glow rad="228600">
              <a:schemeClr val="accent4">
                <a:lumMod val="50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Circle">
              <a:avLst/>
            </a:prstTxWarp>
            <a:noAutofit/>
          </a:bodyPr>
          <a:lstStyle/>
          <a:p>
            <a:pPr algn="ctr"/>
            <a:r>
              <a:rPr lang="en-NZ" sz="2100" b="1" dirty="0">
                <a:ln>
                  <a:solidFill>
                    <a:schemeClr val="tx1"/>
                  </a:solidFill>
                </a:ln>
                <a:solidFill>
                  <a:srgbClr val="FFFF00"/>
                </a:solidFill>
                <a:latin typeface="Comic Sans MS" panose="030F0702030302020204" pitchFamily="66" charset="0"/>
              </a:rPr>
              <a:t>Sharing our Learning about EASTER</a:t>
            </a:r>
            <a:endParaRPr lang="en-NZ" sz="2100" dirty="0">
              <a:solidFill>
                <a:srgbClr val="FFFF00"/>
              </a:solidFill>
            </a:endParaRPr>
          </a:p>
        </p:txBody>
      </p:sp>
      <p:sp>
        <p:nvSpPr>
          <p:cNvPr id="19" name="Rectangle: t7">
            <a:extLst>
              <a:ext uri="{FF2B5EF4-FFF2-40B4-BE49-F238E27FC236}">
                <a16:creationId xmlns:a16="http://schemas.microsoft.com/office/drawing/2014/main" id="{5391B146-48B5-468C-BAFD-CE5600FADA44}"/>
              </a:ext>
            </a:extLst>
          </p:cNvPr>
          <p:cNvSpPr/>
          <p:nvPr/>
        </p:nvSpPr>
        <p:spPr>
          <a:xfrm>
            <a:off x="5896303" y="1943711"/>
            <a:ext cx="3815255" cy="3153103"/>
          </a:xfrm>
          <a:prstGeom prst="bevel">
            <a:avLst>
              <a:gd name="adj" fmla="val 5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200"/>
              </a:spcAft>
              <a:buFont typeface="Wingdings" panose="05000000000000000000" pitchFamily="2" charset="2"/>
              <a:buChar char=""/>
            </a:pPr>
            <a:r>
              <a:rPr lang="en-NZ" b="1" dirty="0">
                <a:solidFill>
                  <a:schemeClr val="tx1"/>
                </a:solidFill>
                <a:latin typeface="Arial" panose="020B0604020202020204" pitchFamily="34" charset="0"/>
                <a:cs typeface="Arial" panose="020B0604020202020204" pitchFamily="34" charset="0"/>
              </a:rPr>
              <a:t>Make up your own way </a:t>
            </a:r>
            <a:r>
              <a:rPr lang="en-NZ" dirty="0">
                <a:solidFill>
                  <a:schemeClr val="tx1"/>
                </a:solidFill>
                <a:latin typeface="Arial" panose="020B0604020202020204" pitchFamily="34" charset="0"/>
                <a:cs typeface="Arial" panose="020B0604020202020204" pitchFamily="34" charset="0"/>
              </a:rPr>
              <a:t>of showing and sharing what you have learned and decide who you would like to share it with.</a:t>
            </a:r>
            <a:endParaRPr lang="en-NZ" sz="1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p7">
            <a:extLst>
              <a:ext uri="{FF2B5EF4-FFF2-40B4-BE49-F238E27FC236}">
                <a16:creationId xmlns:a16="http://schemas.microsoft.com/office/drawing/2014/main" id="{E1FB283E-B45E-4F27-9273-CA7B49996DE3}"/>
              </a:ext>
            </a:extLst>
          </p:cNvPr>
          <p:cNvSpPr/>
          <p:nvPr/>
        </p:nvSpPr>
        <p:spPr>
          <a:xfrm>
            <a:off x="2081047" y="1943705"/>
            <a:ext cx="3815255" cy="3153103"/>
          </a:xfrm>
          <a:prstGeom prst="bevel">
            <a:avLst>
              <a:gd name="adj" fmla="val 5500"/>
            </a:avLst>
          </a:prstGeom>
          <a:blipFill dpi="0" rotWithShape="1">
            <a:blip r:embed="rId4"/>
            <a:srcRect/>
            <a:stretch>
              <a:fillRect b="-5000"/>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t6">
            <a:extLst>
              <a:ext uri="{FF2B5EF4-FFF2-40B4-BE49-F238E27FC236}">
                <a16:creationId xmlns:a16="http://schemas.microsoft.com/office/drawing/2014/main" id="{B640146B-8704-4E9B-850A-FBA1C902F2F9}"/>
              </a:ext>
            </a:extLst>
          </p:cNvPr>
          <p:cNvSpPr/>
          <p:nvPr/>
        </p:nvSpPr>
        <p:spPr>
          <a:xfrm>
            <a:off x="5896303" y="1943717"/>
            <a:ext cx="3815255" cy="3153103"/>
          </a:xfrm>
          <a:prstGeom prst="bevel">
            <a:avLst>
              <a:gd name="adj" fmla="val 5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200"/>
              </a:spcAft>
              <a:buFont typeface="Wingdings" panose="05000000000000000000" pitchFamily="2" charset="2"/>
              <a:buChar char=""/>
            </a:pPr>
            <a:r>
              <a:rPr lang="en-NZ" b="1" dirty="0">
                <a:solidFill>
                  <a:schemeClr val="tx1"/>
                </a:solidFill>
                <a:latin typeface="Arial" panose="020B0604020202020204" pitchFamily="34" charset="0"/>
                <a:cs typeface="Arial" panose="020B0604020202020204" pitchFamily="34" charset="0"/>
              </a:rPr>
              <a:t>Have a conversation with someone at home</a:t>
            </a:r>
            <a:r>
              <a:rPr lang="en-NZ" dirty="0">
                <a:solidFill>
                  <a:schemeClr val="tx1"/>
                </a:solidFill>
                <a:latin typeface="Arial" panose="020B0604020202020204" pitchFamily="34" charset="0"/>
                <a:cs typeface="Arial" panose="020B0604020202020204" pitchFamily="34" charset="0"/>
              </a:rPr>
              <a:t> who knows about Easter Sunday and plan to go to Mass and do something special to celebrate it.</a:t>
            </a:r>
            <a:endParaRPr lang="en-NZ" sz="1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p6">
            <a:extLst>
              <a:ext uri="{FF2B5EF4-FFF2-40B4-BE49-F238E27FC236}">
                <a16:creationId xmlns:a16="http://schemas.microsoft.com/office/drawing/2014/main" id="{76F3EAA5-F201-4229-8F0C-C0D8308394D8}"/>
              </a:ext>
            </a:extLst>
          </p:cNvPr>
          <p:cNvSpPr/>
          <p:nvPr/>
        </p:nvSpPr>
        <p:spPr>
          <a:xfrm>
            <a:off x="2081048" y="1943717"/>
            <a:ext cx="3815255" cy="3153103"/>
          </a:xfrm>
          <a:prstGeom prst="bevel">
            <a:avLst>
              <a:gd name="adj" fmla="val 5500"/>
            </a:avLst>
          </a:prstGeom>
          <a:blipFill dpi="0" rotWithShape="1">
            <a:blip r:embed="rId5"/>
            <a:srcRect/>
            <a:stretch>
              <a:fillRect/>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t5">
            <a:extLst>
              <a:ext uri="{FF2B5EF4-FFF2-40B4-BE49-F238E27FC236}">
                <a16:creationId xmlns:a16="http://schemas.microsoft.com/office/drawing/2014/main" id="{D17EFE49-B9C8-4270-85AD-F17EE544CFD6}"/>
              </a:ext>
            </a:extLst>
          </p:cNvPr>
          <p:cNvSpPr/>
          <p:nvPr/>
        </p:nvSpPr>
        <p:spPr>
          <a:xfrm>
            <a:off x="5896303" y="1943723"/>
            <a:ext cx="3815255" cy="3153103"/>
          </a:xfrm>
          <a:prstGeom prst="bevel">
            <a:avLst>
              <a:gd name="adj" fmla="val 5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200"/>
              </a:spcAft>
              <a:buFont typeface="Wingdings" panose="05000000000000000000" pitchFamily="2" charset="2"/>
              <a:buChar char=""/>
            </a:pPr>
            <a:r>
              <a:rPr lang="en-NZ" b="1" dirty="0">
                <a:solidFill>
                  <a:schemeClr val="tx1"/>
                </a:solidFill>
                <a:latin typeface="Arial" panose="020B0604020202020204" pitchFamily="34" charset="0"/>
                <a:cs typeface="Arial" panose="020B0604020202020204" pitchFamily="34" charset="0"/>
              </a:rPr>
              <a:t>Make up a play about Jesus rising from the dead and act it out for people at home.  </a:t>
            </a:r>
            <a:r>
              <a:rPr lang="en-NZ" dirty="0">
                <a:solidFill>
                  <a:schemeClr val="tx1"/>
                </a:solidFill>
                <a:latin typeface="Arial" panose="020B0604020202020204" pitchFamily="34" charset="0"/>
                <a:cs typeface="Arial" panose="020B0604020202020204" pitchFamily="34" charset="0"/>
              </a:rPr>
              <a:t>You could use the bible stories to help you with the play. </a:t>
            </a:r>
            <a:endParaRPr lang="en-NZ" sz="1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p5">
            <a:extLst>
              <a:ext uri="{FF2B5EF4-FFF2-40B4-BE49-F238E27FC236}">
                <a16:creationId xmlns:a16="http://schemas.microsoft.com/office/drawing/2014/main" id="{369A1548-AEE3-47B1-ABE4-7CB743169C16}"/>
              </a:ext>
            </a:extLst>
          </p:cNvPr>
          <p:cNvSpPr/>
          <p:nvPr/>
        </p:nvSpPr>
        <p:spPr>
          <a:xfrm>
            <a:off x="2081048" y="1943717"/>
            <a:ext cx="3815255" cy="3153103"/>
          </a:xfrm>
          <a:prstGeom prst="bevel">
            <a:avLst>
              <a:gd name="adj" fmla="val 5500"/>
            </a:avLst>
          </a:prstGeom>
          <a:blipFill dpi="0" rotWithShape="1">
            <a:blip r:embed="rId6"/>
            <a:srcRect/>
            <a:stretch>
              <a:fillRect/>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t4">
            <a:extLst>
              <a:ext uri="{FF2B5EF4-FFF2-40B4-BE49-F238E27FC236}">
                <a16:creationId xmlns:a16="http://schemas.microsoft.com/office/drawing/2014/main" id="{9F5882F6-4CE0-487B-804B-FCB3A64DCFA6}"/>
              </a:ext>
            </a:extLst>
          </p:cNvPr>
          <p:cNvSpPr/>
          <p:nvPr/>
        </p:nvSpPr>
        <p:spPr>
          <a:xfrm>
            <a:off x="5896303" y="1943727"/>
            <a:ext cx="3815255" cy="3153103"/>
          </a:xfrm>
          <a:prstGeom prst="bevel">
            <a:avLst>
              <a:gd name="adj" fmla="val 5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15000"/>
              </a:lnSpc>
              <a:spcAft>
                <a:spcPts val="1200"/>
              </a:spcAft>
              <a:buFont typeface="Wingdings" panose="05000000000000000000" pitchFamily="2" charset="2"/>
              <a:buChar char=""/>
            </a:pP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Share your ALLELUIA dance</a:t>
            </a: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 with your family whānau. (Slide 9, R3)</a:t>
            </a:r>
            <a:endParaRPr lang="en-NZ" dirty="0">
              <a:solidFill>
                <a:schemeClr val="tx1"/>
              </a:solidFill>
              <a:latin typeface="Arial" panose="020B0604020202020204" pitchFamily="34" charset="0"/>
              <a:cs typeface="Arial" panose="020B0604020202020204" pitchFamily="34" charset="0"/>
            </a:endParaRPr>
          </a:p>
        </p:txBody>
      </p:sp>
      <p:sp>
        <p:nvSpPr>
          <p:cNvPr id="14" name="Rectangle: p4">
            <a:extLst>
              <a:ext uri="{FF2B5EF4-FFF2-40B4-BE49-F238E27FC236}">
                <a16:creationId xmlns:a16="http://schemas.microsoft.com/office/drawing/2014/main" id="{05E1A9FC-B9A7-4331-A8FB-8D61D4617250}"/>
              </a:ext>
            </a:extLst>
          </p:cNvPr>
          <p:cNvSpPr/>
          <p:nvPr/>
        </p:nvSpPr>
        <p:spPr>
          <a:xfrm>
            <a:off x="2081048" y="1943723"/>
            <a:ext cx="3815255" cy="3153103"/>
          </a:xfrm>
          <a:prstGeom prst="bevel">
            <a:avLst>
              <a:gd name="adj" fmla="val 5500"/>
            </a:avLst>
          </a:prstGeom>
          <a:blipFill dpi="0" rotWithShape="1">
            <a:blip r:embed="rId7"/>
            <a:srcRect/>
            <a:stretch>
              <a:fillRect/>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t3">
            <a:extLst>
              <a:ext uri="{FF2B5EF4-FFF2-40B4-BE49-F238E27FC236}">
                <a16:creationId xmlns:a16="http://schemas.microsoft.com/office/drawing/2014/main" id="{BEBD18AD-65D7-4E54-A632-61863F099E39}"/>
              </a:ext>
            </a:extLst>
          </p:cNvPr>
          <p:cNvSpPr/>
          <p:nvPr/>
        </p:nvSpPr>
        <p:spPr>
          <a:xfrm>
            <a:off x="5896303" y="1943731"/>
            <a:ext cx="3815255" cy="3153103"/>
          </a:xfrm>
          <a:prstGeom prst="bevel">
            <a:avLst>
              <a:gd name="adj" fmla="val 5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eaLnBrk="0" fontAlgn="base" hangingPunct="0">
              <a:spcBef>
                <a:spcPct val="0"/>
              </a:spcBef>
              <a:spcAft>
                <a:spcPts val="1200"/>
              </a:spcAft>
              <a:buFont typeface="Wingdings" panose="05000000000000000000" pitchFamily="2" charset="2"/>
              <a:buChar char="v"/>
            </a:pPr>
            <a:r>
              <a:rPr lang="en-NZ" altLang="en-US" b="1" dirty="0">
                <a:solidFill>
                  <a:schemeClr val="tx1"/>
                </a:solidFill>
                <a:latin typeface="Arial" panose="020B0604020202020204" pitchFamily="34" charset="0"/>
                <a:ea typeface="Calibri" panose="020F0502020204030204" pitchFamily="34" charset="0"/>
                <a:cs typeface="Arial" panose="020B0604020202020204" pitchFamily="34" charset="0"/>
              </a:rPr>
              <a:t>Share the message </a:t>
            </a:r>
            <a:r>
              <a:rPr lang="en-NZ" altLang="en-US" dirty="0">
                <a:solidFill>
                  <a:schemeClr val="tx1"/>
                </a:solidFill>
                <a:latin typeface="Arial" panose="020B0604020202020204" pitchFamily="34" charset="0"/>
                <a:ea typeface="Calibri" panose="020F0502020204030204" pitchFamily="34" charset="0"/>
                <a:cs typeface="Arial" panose="020B0604020202020204" pitchFamily="34" charset="0"/>
              </a:rPr>
              <a:t>Jesus gave his friends when he met them after he had risen from the dead. </a:t>
            </a:r>
            <a:endParaRPr lang="en-NZ" altLang="en-US" dirty="0">
              <a:solidFill>
                <a:schemeClr val="tx1"/>
              </a:solidFill>
              <a:latin typeface="Arial" panose="020B0604020202020204" pitchFamily="34" charset="0"/>
              <a:cs typeface="Arial" panose="020B0604020202020204" pitchFamily="34" charset="0"/>
            </a:endParaRPr>
          </a:p>
        </p:txBody>
      </p:sp>
      <p:sp>
        <p:nvSpPr>
          <p:cNvPr id="12" name="Rectangle: p3">
            <a:extLst>
              <a:ext uri="{FF2B5EF4-FFF2-40B4-BE49-F238E27FC236}">
                <a16:creationId xmlns:a16="http://schemas.microsoft.com/office/drawing/2014/main" id="{5C652B4C-A70B-430E-90CF-FBABDC1BA85D}"/>
              </a:ext>
            </a:extLst>
          </p:cNvPr>
          <p:cNvSpPr/>
          <p:nvPr/>
        </p:nvSpPr>
        <p:spPr>
          <a:xfrm>
            <a:off x="2081048" y="1943729"/>
            <a:ext cx="3815255" cy="3153103"/>
          </a:xfrm>
          <a:prstGeom prst="bevel">
            <a:avLst>
              <a:gd name="adj" fmla="val 5500"/>
            </a:avLst>
          </a:prstGeom>
          <a:blipFill dpi="0" rotWithShape="1">
            <a:blip r:embed="rId8"/>
            <a:srcRect/>
            <a:stretch>
              <a:fillRect l="-38000" r="-11000"/>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t2">
            <a:extLst>
              <a:ext uri="{FF2B5EF4-FFF2-40B4-BE49-F238E27FC236}">
                <a16:creationId xmlns:a16="http://schemas.microsoft.com/office/drawing/2014/main" id="{7288A85F-565F-4694-AD12-B7C0B69AB61C}"/>
              </a:ext>
            </a:extLst>
          </p:cNvPr>
          <p:cNvSpPr/>
          <p:nvPr/>
        </p:nvSpPr>
        <p:spPr>
          <a:xfrm>
            <a:off x="5896303" y="1943732"/>
            <a:ext cx="3815255" cy="3153103"/>
          </a:xfrm>
          <a:prstGeom prst="bevel">
            <a:avLst>
              <a:gd name="adj" fmla="val 5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eaLnBrk="0" fontAlgn="base" hangingPunct="0">
              <a:spcBef>
                <a:spcPct val="0"/>
              </a:spcBef>
              <a:spcAft>
                <a:spcPts val="1200"/>
              </a:spcAft>
              <a:buFont typeface="Wingdings" panose="05000000000000000000" pitchFamily="2" charset="2"/>
              <a:buChar char="v"/>
            </a:pPr>
            <a:r>
              <a:rPr lang="en-NZ" altLang="en-US" b="1" dirty="0">
                <a:solidFill>
                  <a:schemeClr val="tx1"/>
                </a:solidFill>
                <a:latin typeface="Arial" panose="020B0604020202020204" pitchFamily="34" charset="0"/>
                <a:ea typeface="Calibri" panose="020F0502020204030204" pitchFamily="34" charset="0"/>
                <a:cs typeface="Arial" panose="020B0604020202020204" pitchFamily="34" charset="0"/>
              </a:rPr>
              <a:t>Share your art works at home: </a:t>
            </a:r>
            <a:r>
              <a:rPr lang="en-NZ" altLang="en-US" dirty="0">
                <a:solidFill>
                  <a:schemeClr val="tx1"/>
                </a:solidFill>
                <a:latin typeface="Arial" panose="020B0604020202020204" pitchFamily="34" charset="0"/>
                <a:ea typeface="Calibri" panose="020F0502020204030204" pitchFamily="34" charset="0"/>
                <a:cs typeface="Arial" panose="020B0604020202020204" pitchFamily="34" charset="0"/>
              </a:rPr>
              <a:t>Jesus showing himself to his friend after he rose from the dead (Slide 6, R2).</a:t>
            </a:r>
            <a:r>
              <a:rPr lang="en-NZ" altLang="en-US" dirty="0">
                <a:latin typeface="Arial" panose="020B0604020202020204" pitchFamily="34" charset="0"/>
                <a:cs typeface="Arial" panose="020B0604020202020204" pitchFamily="34" charset="0"/>
              </a:rPr>
              <a:t> </a:t>
            </a:r>
            <a:r>
              <a:rPr lang="en-NZ" altLang="en-US" dirty="0">
                <a:solidFill>
                  <a:schemeClr val="tx1"/>
                </a:solidFill>
                <a:latin typeface="Arial" panose="020B0604020202020204" pitchFamily="34" charset="0"/>
                <a:ea typeface="Calibri" panose="020F0502020204030204" pitchFamily="34" charset="0"/>
                <a:cs typeface="Arial" panose="020B0604020202020204" pitchFamily="34" charset="0"/>
              </a:rPr>
              <a:t>An example in nature that reminds people of Jesus coming out of the darkness of the tomb (Slide 5, R3).</a:t>
            </a:r>
            <a:r>
              <a:rPr lang="en-NZ" altLang="en-US" dirty="0">
                <a:latin typeface="Arial" panose="020B0604020202020204" pitchFamily="34" charset="0"/>
                <a:cs typeface="Arial" panose="020B0604020202020204" pitchFamily="34" charset="0"/>
              </a:rPr>
              <a:t> </a:t>
            </a:r>
            <a:r>
              <a:rPr lang="en-NZ" altLang="en-US" dirty="0">
                <a:solidFill>
                  <a:schemeClr val="tx1"/>
                </a:solidFill>
                <a:latin typeface="Arial" panose="020B0604020202020204" pitchFamily="34" charset="0"/>
                <a:ea typeface="Calibri" panose="020F0502020204030204" pitchFamily="34" charset="0"/>
                <a:cs typeface="Arial" panose="020B0604020202020204" pitchFamily="34" charset="0"/>
              </a:rPr>
              <a:t>Share with your family whānau what you have learned about this. </a:t>
            </a:r>
            <a:endParaRPr lang="en-NZ" altLang="en-US" dirty="0">
              <a:solidFill>
                <a:schemeClr val="tx1"/>
              </a:solidFill>
              <a:latin typeface="Arial" panose="020B0604020202020204" pitchFamily="34" charset="0"/>
              <a:cs typeface="Arial" panose="020B0604020202020204" pitchFamily="34" charset="0"/>
            </a:endParaRPr>
          </a:p>
        </p:txBody>
      </p:sp>
      <p:sp>
        <p:nvSpPr>
          <p:cNvPr id="10" name="Rectangle: p2">
            <a:extLst>
              <a:ext uri="{FF2B5EF4-FFF2-40B4-BE49-F238E27FC236}">
                <a16:creationId xmlns:a16="http://schemas.microsoft.com/office/drawing/2014/main" id="{847A3BC1-F76D-4AFC-BF3D-B2407B4B30F9}"/>
              </a:ext>
            </a:extLst>
          </p:cNvPr>
          <p:cNvSpPr/>
          <p:nvPr/>
        </p:nvSpPr>
        <p:spPr>
          <a:xfrm>
            <a:off x="2081048" y="1943731"/>
            <a:ext cx="3815255" cy="3153103"/>
          </a:xfrm>
          <a:prstGeom prst="bevel">
            <a:avLst>
              <a:gd name="adj" fmla="val 5500"/>
            </a:avLst>
          </a:prstGeom>
          <a:blipFill dpi="0" rotWithShape="1">
            <a:blip r:embed="rId9"/>
            <a:srcRect/>
            <a:stretch>
              <a:fillRect l="-38000" t="-30000" r="-24000"/>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t1">
            <a:extLst>
              <a:ext uri="{FF2B5EF4-FFF2-40B4-BE49-F238E27FC236}">
                <a16:creationId xmlns:a16="http://schemas.microsoft.com/office/drawing/2014/main" id="{A87934A1-7236-49A1-BF0C-A614F3595BF4}"/>
              </a:ext>
            </a:extLst>
          </p:cNvPr>
          <p:cNvSpPr/>
          <p:nvPr/>
        </p:nvSpPr>
        <p:spPr>
          <a:xfrm>
            <a:off x="5896303" y="1943733"/>
            <a:ext cx="3815255" cy="3153103"/>
          </a:xfrm>
          <a:prstGeom prst="bevel">
            <a:avLst>
              <a:gd name="adj" fmla="val 5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eaLnBrk="0" fontAlgn="base" hangingPunct="0">
              <a:spcBef>
                <a:spcPct val="0"/>
              </a:spcBef>
              <a:spcAft>
                <a:spcPts val="1200"/>
              </a:spcAft>
              <a:buFont typeface="Wingdings" panose="05000000000000000000" pitchFamily="2" charset="2"/>
              <a:buChar char="v"/>
            </a:pPr>
            <a:r>
              <a:rPr lang="en-NZ" altLang="en-US" b="1" dirty="0">
                <a:solidFill>
                  <a:schemeClr val="tx1"/>
                </a:solidFill>
                <a:latin typeface="Arial" panose="020B0604020202020204" pitchFamily="34" charset="0"/>
                <a:ea typeface="Calibri" panose="020F0502020204030204" pitchFamily="34" charset="0"/>
                <a:cs typeface="Arial" panose="020B0604020202020204" pitchFamily="34" charset="0"/>
              </a:rPr>
              <a:t>Look at the image and use it </a:t>
            </a:r>
            <a:r>
              <a:rPr lang="en-NZ" altLang="en-US" dirty="0">
                <a:solidFill>
                  <a:schemeClr val="tx1"/>
                </a:solidFill>
                <a:latin typeface="Arial" panose="020B0604020202020204" pitchFamily="34" charset="0"/>
                <a:ea typeface="Calibri" panose="020F0502020204030204" pitchFamily="34" charset="0"/>
                <a:cs typeface="Arial" panose="020B0604020202020204" pitchFamily="34" charset="0"/>
              </a:rPr>
              <a:t>to help you explain what happened on Easter Sunday. Share it with your family whānau.  Ask them to tell you what they know about the Easter Sunday story.</a:t>
            </a:r>
            <a:endParaRPr lang="en-NZ" altLang="en-US" dirty="0">
              <a:solidFill>
                <a:schemeClr val="tx1"/>
              </a:solidFill>
              <a:latin typeface="Arial" panose="020B0604020202020204" pitchFamily="34" charset="0"/>
              <a:cs typeface="Arial" panose="020B0604020202020204" pitchFamily="34" charset="0"/>
            </a:endParaRPr>
          </a:p>
        </p:txBody>
      </p:sp>
      <p:sp>
        <p:nvSpPr>
          <p:cNvPr id="7" name="Rectangle: p1">
            <a:extLst>
              <a:ext uri="{FF2B5EF4-FFF2-40B4-BE49-F238E27FC236}">
                <a16:creationId xmlns:a16="http://schemas.microsoft.com/office/drawing/2014/main" id="{3E9CD587-B5EA-4E68-AB29-7C0762B7AF27}"/>
              </a:ext>
            </a:extLst>
          </p:cNvPr>
          <p:cNvSpPr/>
          <p:nvPr/>
        </p:nvSpPr>
        <p:spPr>
          <a:xfrm>
            <a:off x="2081048" y="1943733"/>
            <a:ext cx="3815255" cy="3153103"/>
          </a:xfrm>
          <a:prstGeom prst="bevel">
            <a:avLst>
              <a:gd name="adj" fmla="val 5500"/>
            </a:avLst>
          </a:prstGeom>
          <a:blipFill>
            <a:blip r:embed="rId10"/>
            <a:stretch>
              <a:fillRect/>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61839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26" presetClass="entr" presetSubtype="0" fill="hold" grpId="0" nodeType="withEffect">
                                  <p:stCondLst>
                                    <p:cond delay="0"/>
                                  </p:stCondLst>
                                  <p:iterate type="lt">
                                    <p:tmPct val="0"/>
                                  </p:iterate>
                                  <p:childTnLst>
                                    <p:set>
                                      <p:cBhvr>
                                        <p:cTn id="9" dur="1" fill="hold">
                                          <p:stCondLst>
                                            <p:cond delay="0"/>
                                          </p:stCondLst>
                                        </p:cTn>
                                        <p:tgtEl>
                                          <p:spTgt spid="2"/>
                                        </p:tgtEl>
                                        <p:attrNameLst>
                                          <p:attrName>style.visibility</p:attrName>
                                        </p:attrNameLst>
                                      </p:cBhvr>
                                      <p:to>
                                        <p:strVal val="visible"/>
                                      </p:to>
                                    </p:set>
                                    <p:animEffect transition="in" filter="wipe(down)">
                                      <p:cBhvr>
                                        <p:cTn id="10" dur="580">
                                          <p:stCondLst>
                                            <p:cond delay="0"/>
                                          </p:stCondLst>
                                        </p:cTn>
                                        <p:tgtEl>
                                          <p:spTgt spid="2"/>
                                        </p:tgtEl>
                                      </p:cBhvr>
                                    </p:animEffect>
                                    <p:anim calcmode="lin" valueType="num">
                                      <p:cBhvr>
                                        <p:cTn id="1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6" dur="26">
                                          <p:stCondLst>
                                            <p:cond delay="650"/>
                                          </p:stCondLst>
                                        </p:cTn>
                                        <p:tgtEl>
                                          <p:spTgt spid="2"/>
                                        </p:tgtEl>
                                      </p:cBhvr>
                                      <p:to x="100000" y="60000"/>
                                    </p:animScale>
                                    <p:animScale>
                                      <p:cBhvr>
                                        <p:cTn id="17" dur="166" decel="50000">
                                          <p:stCondLst>
                                            <p:cond delay="676"/>
                                          </p:stCondLst>
                                        </p:cTn>
                                        <p:tgtEl>
                                          <p:spTgt spid="2"/>
                                        </p:tgtEl>
                                      </p:cBhvr>
                                      <p:to x="100000" y="100000"/>
                                    </p:animScale>
                                    <p:animScale>
                                      <p:cBhvr>
                                        <p:cTn id="18" dur="26">
                                          <p:stCondLst>
                                            <p:cond delay="1312"/>
                                          </p:stCondLst>
                                        </p:cTn>
                                        <p:tgtEl>
                                          <p:spTgt spid="2"/>
                                        </p:tgtEl>
                                      </p:cBhvr>
                                      <p:to x="100000" y="80000"/>
                                    </p:animScale>
                                    <p:animScale>
                                      <p:cBhvr>
                                        <p:cTn id="19" dur="166" decel="50000">
                                          <p:stCondLst>
                                            <p:cond delay="1338"/>
                                          </p:stCondLst>
                                        </p:cTn>
                                        <p:tgtEl>
                                          <p:spTgt spid="2"/>
                                        </p:tgtEl>
                                      </p:cBhvr>
                                      <p:to x="100000" y="100000"/>
                                    </p:animScale>
                                    <p:animScale>
                                      <p:cBhvr>
                                        <p:cTn id="20" dur="26">
                                          <p:stCondLst>
                                            <p:cond delay="1642"/>
                                          </p:stCondLst>
                                        </p:cTn>
                                        <p:tgtEl>
                                          <p:spTgt spid="2"/>
                                        </p:tgtEl>
                                      </p:cBhvr>
                                      <p:to x="100000" y="90000"/>
                                    </p:animScale>
                                    <p:animScale>
                                      <p:cBhvr>
                                        <p:cTn id="21" dur="166" decel="50000">
                                          <p:stCondLst>
                                            <p:cond delay="1668"/>
                                          </p:stCondLst>
                                        </p:cTn>
                                        <p:tgtEl>
                                          <p:spTgt spid="2"/>
                                        </p:tgtEl>
                                      </p:cBhvr>
                                      <p:to x="100000" y="100000"/>
                                    </p:animScale>
                                    <p:animScale>
                                      <p:cBhvr>
                                        <p:cTn id="22" dur="26">
                                          <p:stCondLst>
                                            <p:cond delay="1808"/>
                                          </p:stCondLst>
                                        </p:cTn>
                                        <p:tgtEl>
                                          <p:spTgt spid="2"/>
                                        </p:tgtEl>
                                      </p:cBhvr>
                                      <p:to x="100000" y="95000"/>
                                    </p:animScale>
                                    <p:animScale>
                                      <p:cBhvr>
                                        <p:cTn id="23" dur="166" decel="50000">
                                          <p:stCondLst>
                                            <p:cond delay="1834"/>
                                          </p:stCondLst>
                                        </p:cTn>
                                        <p:tgtEl>
                                          <p:spTgt spid="2"/>
                                        </p:tgtEl>
                                      </p:cBhvr>
                                      <p:to x="100000" y="100000"/>
                                    </p:animScale>
                                  </p:childTnLst>
                                </p:cTn>
                              </p:par>
                            </p:childTnLst>
                          </p:cTn>
                        </p:par>
                        <p:par>
                          <p:cTn id="24" fill="hold">
                            <p:stCondLst>
                              <p:cond delay="2000"/>
                            </p:stCondLst>
                            <p:childTnLst>
                              <p:par>
                                <p:cTn id="25" presetID="32" presetClass="emph" presetSubtype="0" fill="hold" grpId="1" nodeType="afterEffect">
                                  <p:stCondLst>
                                    <p:cond delay="0"/>
                                  </p:stCondLst>
                                  <p:iterate type="lt">
                                    <p:tmPct val="0"/>
                                  </p:iterate>
                                  <p:childTnLst>
                                    <p:animRot by="120000">
                                      <p:cBhvr>
                                        <p:cTn id="26" dur="100" fill="hold">
                                          <p:stCondLst>
                                            <p:cond delay="0"/>
                                          </p:stCondLst>
                                        </p:cTn>
                                        <p:tgtEl>
                                          <p:spTgt spid="2"/>
                                        </p:tgtEl>
                                        <p:attrNameLst>
                                          <p:attrName>r</p:attrName>
                                        </p:attrNameLst>
                                      </p:cBhvr>
                                    </p:animRot>
                                    <p:animRot by="-240000">
                                      <p:cBhvr>
                                        <p:cTn id="27" dur="200" fill="hold">
                                          <p:stCondLst>
                                            <p:cond delay="200"/>
                                          </p:stCondLst>
                                        </p:cTn>
                                        <p:tgtEl>
                                          <p:spTgt spid="2"/>
                                        </p:tgtEl>
                                        <p:attrNameLst>
                                          <p:attrName>r</p:attrName>
                                        </p:attrNameLst>
                                      </p:cBhvr>
                                    </p:animRot>
                                    <p:animRot by="240000">
                                      <p:cBhvr>
                                        <p:cTn id="28" dur="200" fill="hold">
                                          <p:stCondLst>
                                            <p:cond delay="400"/>
                                          </p:stCondLst>
                                        </p:cTn>
                                        <p:tgtEl>
                                          <p:spTgt spid="2"/>
                                        </p:tgtEl>
                                        <p:attrNameLst>
                                          <p:attrName>r</p:attrName>
                                        </p:attrNameLst>
                                      </p:cBhvr>
                                    </p:animRot>
                                    <p:animRot by="-240000">
                                      <p:cBhvr>
                                        <p:cTn id="29" dur="200" fill="hold">
                                          <p:stCondLst>
                                            <p:cond delay="600"/>
                                          </p:stCondLst>
                                        </p:cTn>
                                        <p:tgtEl>
                                          <p:spTgt spid="2"/>
                                        </p:tgtEl>
                                        <p:attrNameLst>
                                          <p:attrName>r</p:attrName>
                                        </p:attrNameLst>
                                      </p:cBhvr>
                                    </p:animRot>
                                    <p:animRot by="120000">
                                      <p:cBhvr>
                                        <p:cTn id="30" dur="200" fill="hold">
                                          <p:stCondLst>
                                            <p:cond delay="800"/>
                                          </p:stCondLst>
                                        </p:cTn>
                                        <p:tgtEl>
                                          <p:spTgt spid="2"/>
                                        </p:tgtEl>
                                        <p:attrNameLst>
                                          <p:attrName>r</p:attrName>
                                        </p:attrNameLst>
                                      </p:cBhvr>
                                    </p:animRot>
                                  </p:childTnLst>
                                </p:cTn>
                              </p:par>
                              <p:par>
                                <p:cTn id="31" presetID="2" presetClass="entr" presetSubtype="12"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00" fill="hold"/>
                                        <p:tgtEl>
                                          <p:spTgt spid="7"/>
                                        </p:tgtEl>
                                        <p:attrNameLst>
                                          <p:attrName>ppt_x</p:attrName>
                                        </p:attrNameLst>
                                      </p:cBhvr>
                                      <p:tavLst>
                                        <p:tav tm="0">
                                          <p:val>
                                            <p:strVal val="0-#ppt_w/2"/>
                                          </p:val>
                                        </p:tav>
                                        <p:tav tm="100000">
                                          <p:val>
                                            <p:strVal val="#ppt_x"/>
                                          </p:val>
                                        </p:tav>
                                      </p:tavLst>
                                    </p:anim>
                                    <p:anim calcmode="lin" valueType="num">
                                      <p:cBhvr additive="base">
                                        <p:cTn id="34" dur="10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0-#ppt_w/2"/>
                                          </p:val>
                                        </p:tav>
                                        <p:tav tm="100000">
                                          <p:val>
                                            <p:strVal val="#ppt_x"/>
                                          </p:val>
                                        </p:tav>
                                      </p:tavLst>
                                    </p:anim>
                                    <p:anim calcmode="lin" valueType="num">
                                      <p:cBhvr additive="base">
                                        <p:cTn id="38" dur="10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0" fill="hold"/>
                                        <p:tgtEl>
                                          <p:spTgt spid="12"/>
                                        </p:tgtEl>
                                        <p:attrNameLst>
                                          <p:attrName>ppt_x</p:attrName>
                                        </p:attrNameLst>
                                      </p:cBhvr>
                                      <p:tavLst>
                                        <p:tav tm="0">
                                          <p:val>
                                            <p:strVal val="0-#ppt_w/2"/>
                                          </p:val>
                                        </p:tav>
                                        <p:tav tm="100000">
                                          <p:val>
                                            <p:strVal val="#ppt_x"/>
                                          </p:val>
                                        </p:tav>
                                      </p:tavLst>
                                    </p:anim>
                                    <p:anim calcmode="lin" valueType="num">
                                      <p:cBhvr additive="base">
                                        <p:cTn id="42" dur="10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12"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0-#ppt_w/2"/>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1000" fill="hold"/>
                                        <p:tgtEl>
                                          <p:spTgt spid="16"/>
                                        </p:tgtEl>
                                        <p:attrNameLst>
                                          <p:attrName>ppt_x</p:attrName>
                                        </p:attrNameLst>
                                      </p:cBhvr>
                                      <p:tavLst>
                                        <p:tav tm="0">
                                          <p:val>
                                            <p:strVal val="0-#ppt_w/2"/>
                                          </p:val>
                                        </p:tav>
                                        <p:tav tm="100000">
                                          <p:val>
                                            <p:strVal val="#ppt_x"/>
                                          </p:val>
                                        </p:tav>
                                      </p:tavLst>
                                    </p:anim>
                                    <p:anim calcmode="lin" valueType="num">
                                      <p:cBhvr additive="base">
                                        <p:cTn id="50" dur="10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0-#ppt_w/2"/>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12"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1000" fill="hold"/>
                                        <p:tgtEl>
                                          <p:spTgt spid="20"/>
                                        </p:tgtEl>
                                        <p:attrNameLst>
                                          <p:attrName>ppt_x</p:attrName>
                                        </p:attrNameLst>
                                      </p:cBhvr>
                                      <p:tavLst>
                                        <p:tav tm="0">
                                          <p:val>
                                            <p:strVal val="0-#ppt_w/2"/>
                                          </p:val>
                                        </p:tav>
                                        <p:tav tm="100000">
                                          <p:val>
                                            <p:strVal val="#ppt_x"/>
                                          </p:val>
                                        </p:tav>
                                      </p:tavLst>
                                    </p:anim>
                                    <p:anim calcmode="lin" valueType="num">
                                      <p:cBhvr additive="base">
                                        <p:cTn id="58" dur="10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6" fill="hold" grpId="1"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1000" fill="hold"/>
                                        <p:tgtEl>
                                          <p:spTgt spid="8"/>
                                        </p:tgtEl>
                                        <p:attrNameLst>
                                          <p:attrName>ppt_x</p:attrName>
                                        </p:attrNameLst>
                                      </p:cBhvr>
                                      <p:tavLst>
                                        <p:tav tm="0">
                                          <p:val>
                                            <p:strVal val="1+#ppt_w/2"/>
                                          </p:val>
                                        </p:tav>
                                        <p:tav tm="100000">
                                          <p:val>
                                            <p:strVal val="#ppt_x"/>
                                          </p:val>
                                        </p:tav>
                                      </p:tavLst>
                                    </p:anim>
                                    <p:anim calcmode="lin" valueType="num">
                                      <p:cBhvr additive="base">
                                        <p:cTn id="62" dur="10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6"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1000" fill="hold"/>
                                        <p:tgtEl>
                                          <p:spTgt spid="9"/>
                                        </p:tgtEl>
                                        <p:attrNameLst>
                                          <p:attrName>ppt_x</p:attrName>
                                        </p:attrNameLst>
                                      </p:cBhvr>
                                      <p:tavLst>
                                        <p:tav tm="0">
                                          <p:val>
                                            <p:strVal val="1+#ppt_w/2"/>
                                          </p:val>
                                        </p:tav>
                                        <p:tav tm="100000">
                                          <p:val>
                                            <p:strVal val="#ppt_x"/>
                                          </p:val>
                                        </p:tav>
                                      </p:tavLst>
                                    </p:anim>
                                    <p:anim calcmode="lin" valueType="num">
                                      <p:cBhvr additive="base">
                                        <p:cTn id="66" dur="1000" fill="hold"/>
                                        <p:tgtEl>
                                          <p:spTgt spid="9"/>
                                        </p:tgtEl>
                                        <p:attrNameLst>
                                          <p:attrName>ppt_y</p:attrName>
                                        </p:attrNameLst>
                                      </p:cBhvr>
                                      <p:tavLst>
                                        <p:tav tm="0">
                                          <p:val>
                                            <p:strVal val="1+#ppt_h/2"/>
                                          </p:val>
                                        </p:tav>
                                        <p:tav tm="100000">
                                          <p:val>
                                            <p:strVal val="#ppt_y"/>
                                          </p:val>
                                        </p:tav>
                                      </p:tavLst>
                                    </p:anim>
                                  </p:childTnLst>
                                </p:cTn>
                              </p:par>
                              <p:par>
                                <p:cTn id="67" presetID="2" presetClass="entr" presetSubtype="6"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1000" fill="hold"/>
                                        <p:tgtEl>
                                          <p:spTgt spid="11"/>
                                        </p:tgtEl>
                                        <p:attrNameLst>
                                          <p:attrName>ppt_x</p:attrName>
                                        </p:attrNameLst>
                                      </p:cBhvr>
                                      <p:tavLst>
                                        <p:tav tm="0">
                                          <p:val>
                                            <p:strVal val="1+#ppt_w/2"/>
                                          </p:val>
                                        </p:tav>
                                        <p:tav tm="100000">
                                          <p:val>
                                            <p:strVal val="#ppt_x"/>
                                          </p:val>
                                        </p:tav>
                                      </p:tavLst>
                                    </p:anim>
                                    <p:anim calcmode="lin" valueType="num">
                                      <p:cBhvr additive="base">
                                        <p:cTn id="70" dur="10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6"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1000" fill="hold"/>
                                        <p:tgtEl>
                                          <p:spTgt spid="13"/>
                                        </p:tgtEl>
                                        <p:attrNameLst>
                                          <p:attrName>ppt_x</p:attrName>
                                        </p:attrNameLst>
                                      </p:cBhvr>
                                      <p:tavLst>
                                        <p:tav tm="0">
                                          <p:val>
                                            <p:strVal val="1+#ppt_w/2"/>
                                          </p:val>
                                        </p:tav>
                                        <p:tav tm="100000">
                                          <p:val>
                                            <p:strVal val="#ppt_x"/>
                                          </p:val>
                                        </p:tav>
                                      </p:tavLst>
                                    </p:anim>
                                    <p:anim calcmode="lin" valueType="num">
                                      <p:cBhvr additive="base">
                                        <p:cTn id="74" dur="1000" fill="hold"/>
                                        <p:tgtEl>
                                          <p:spTgt spid="13"/>
                                        </p:tgtEl>
                                        <p:attrNameLst>
                                          <p:attrName>ppt_y</p:attrName>
                                        </p:attrNameLst>
                                      </p:cBhvr>
                                      <p:tavLst>
                                        <p:tav tm="0">
                                          <p:val>
                                            <p:strVal val="1+#ppt_h/2"/>
                                          </p:val>
                                        </p:tav>
                                        <p:tav tm="100000">
                                          <p:val>
                                            <p:strVal val="#ppt_y"/>
                                          </p:val>
                                        </p:tav>
                                      </p:tavLst>
                                    </p:anim>
                                  </p:childTnLst>
                                </p:cTn>
                              </p:par>
                              <p:par>
                                <p:cTn id="75" presetID="2" presetClass="entr" presetSubtype="6"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1000" fill="hold"/>
                                        <p:tgtEl>
                                          <p:spTgt spid="15"/>
                                        </p:tgtEl>
                                        <p:attrNameLst>
                                          <p:attrName>ppt_x</p:attrName>
                                        </p:attrNameLst>
                                      </p:cBhvr>
                                      <p:tavLst>
                                        <p:tav tm="0">
                                          <p:val>
                                            <p:strVal val="1+#ppt_w/2"/>
                                          </p:val>
                                        </p:tav>
                                        <p:tav tm="100000">
                                          <p:val>
                                            <p:strVal val="#ppt_x"/>
                                          </p:val>
                                        </p:tav>
                                      </p:tavLst>
                                    </p:anim>
                                    <p:anim calcmode="lin" valueType="num">
                                      <p:cBhvr additive="base">
                                        <p:cTn id="78" dur="10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6"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1000" fill="hold"/>
                                        <p:tgtEl>
                                          <p:spTgt spid="17"/>
                                        </p:tgtEl>
                                        <p:attrNameLst>
                                          <p:attrName>ppt_x</p:attrName>
                                        </p:attrNameLst>
                                      </p:cBhvr>
                                      <p:tavLst>
                                        <p:tav tm="0">
                                          <p:val>
                                            <p:strVal val="1+#ppt_w/2"/>
                                          </p:val>
                                        </p:tav>
                                        <p:tav tm="100000">
                                          <p:val>
                                            <p:strVal val="#ppt_x"/>
                                          </p:val>
                                        </p:tav>
                                      </p:tavLst>
                                    </p:anim>
                                    <p:anim calcmode="lin" valueType="num">
                                      <p:cBhvr additive="base">
                                        <p:cTn id="82" dur="10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6"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1000" fill="hold"/>
                                        <p:tgtEl>
                                          <p:spTgt spid="19"/>
                                        </p:tgtEl>
                                        <p:attrNameLst>
                                          <p:attrName>ppt_x</p:attrName>
                                        </p:attrNameLst>
                                      </p:cBhvr>
                                      <p:tavLst>
                                        <p:tav tm="0">
                                          <p:val>
                                            <p:strVal val="1+#ppt_w/2"/>
                                          </p:val>
                                        </p:tav>
                                        <p:tav tm="100000">
                                          <p:val>
                                            <p:strVal val="#ppt_x"/>
                                          </p:val>
                                        </p:tav>
                                      </p:tavLst>
                                    </p:anim>
                                    <p:anim calcmode="lin" valueType="num">
                                      <p:cBhvr additive="base">
                                        <p:cTn id="86" dur="1000" fill="hold"/>
                                        <p:tgtEl>
                                          <p:spTgt spid="19"/>
                                        </p:tgtEl>
                                        <p:attrNameLst>
                                          <p:attrName>ppt_y</p:attrName>
                                        </p:attrNameLst>
                                      </p:cBhvr>
                                      <p:tavLst>
                                        <p:tav tm="0">
                                          <p:val>
                                            <p:strVal val="1+#ppt_h/2"/>
                                          </p:val>
                                        </p:tav>
                                        <p:tav tm="100000">
                                          <p:val>
                                            <p:strVal val="#ppt_y"/>
                                          </p:val>
                                        </p:tav>
                                      </p:tavLst>
                                    </p:anim>
                                  </p:childTnLst>
                                </p:cTn>
                              </p:par>
                            </p:childTnLst>
                          </p:cTn>
                        </p:par>
                        <p:par>
                          <p:cTn id="87" fill="hold">
                            <p:stCondLst>
                              <p:cond delay="3000"/>
                            </p:stCondLst>
                            <p:childTnLst>
                              <p:par>
                                <p:cTn id="88" presetID="10" presetClass="entr" presetSubtype="0" fill="hold" grpId="1"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childTnLst>
                          </p:cTn>
                        </p:par>
                      </p:childTnLst>
                    </p:cTn>
                  </p:par>
                </p:childTnLst>
              </p:cTn>
              <p:nextCondLst>
                <p:cond evt="onClick" delay="0">
                  <p:tgtEl>
                    <p:spTgt spid="6"/>
                  </p:tgtEl>
                </p:cond>
              </p:nextCondLst>
            </p:seq>
            <p:seq concurrent="1" nextAc="seek">
              <p:cTn id="91" restart="whenNotActive" fill="hold" evtFilter="cancelBubble" nodeType="interactiveSeq">
                <p:stCondLst>
                  <p:cond evt="onClick" delay="0">
                    <p:tgtEl>
                      <p:spTgt spid="8"/>
                    </p:tgtEl>
                  </p:cond>
                </p:stCondLst>
                <p:endSync evt="end" delay="0">
                  <p:rtn val="all"/>
                </p:endSync>
                <p:childTnLst>
                  <p:par>
                    <p:cTn id="92" fill="hold">
                      <p:stCondLst>
                        <p:cond delay="0"/>
                      </p:stCondLst>
                      <p:childTnLst>
                        <p:par>
                          <p:cTn id="93" fill="hold">
                            <p:stCondLst>
                              <p:cond delay="0"/>
                            </p:stCondLst>
                            <p:childTnLst>
                              <p:par>
                                <p:cTn id="94" presetID="2" presetClass="exit" presetSubtype="12" fill="hold" grpId="0" nodeType="clickEffect">
                                  <p:stCondLst>
                                    <p:cond delay="0"/>
                                  </p:stCondLst>
                                  <p:childTnLst>
                                    <p:anim calcmode="lin" valueType="num">
                                      <p:cBhvr additive="base">
                                        <p:cTn id="95" dur="1000"/>
                                        <p:tgtEl>
                                          <p:spTgt spid="7"/>
                                        </p:tgtEl>
                                        <p:attrNameLst>
                                          <p:attrName>ppt_x</p:attrName>
                                        </p:attrNameLst>
                                      </p:cBhvr>
                                      <p:tavLst>
                                        <p:tav tm="0">
                                          <p:val>
                                            <p:strVal val="ppt_x"/>
                                          </p:val>
                                        </p:tav>
                                        <p:tav tm="100000">
                                          <p:val>
                                            <p:strVal val="0-ppt_w/2"/>
                                          </p:val>
                                        </p:tav>
                                      </p:tavLst>
                                    </p:anim>
                                    <p:anim calcmode="lin" valueType="num">
                                      <p:cBhvr additive="base">
                                        <p:cTn id="96" dur="1000"/>
                                        <p:tgtEl>
                                          <p:spTgt spid="7"/>
                                        </p:tgtEl>
                                        <p:attrNameLst>
                                          <p:attrName>ppt_y</p:attrName>
                                        </p:attrNameLst>
                                      </p:cBhvr>
                                      <p:tavLst>
                                        <p:tav tm="0">
                                          <p:val>
                                            <p:strVal val="ppt_y"/>
                                          </p:val>
                                        </p:tav>
                                        <p:tav tm="100000">
                                          <p:val>
                                            <p:strVal val="1+ppt_h/2"/>
                                          </p:val>
                                        </p:tav>
                                      </p:tavLst>
                                    </p:anim>
                                    <p:set>
                                      <p:cBhvr>
                                        <p:cTn id="97" dur="1" fill="hold">
                                          <p:stCondLst>
                                            <p:cond delay="999"/>
                                          </p:stCondLst>
                                        </p:cTn>
                                        <p:tgtEl>
                                          <p:spTgt spid="7"/>
                                        </p:tgtEl>
                                        <p:attrNameLst>
                                          <p:attrName>style.visibility</p:attrName>
                                        </p:attrNameLst>
                                      </p:cBhvr>
                                      <p:to>
                                        <p:strVal val="hidden"/>
                                      </p:to>
                                    </p:set>
                                  </p:childTnLst>
                                </p:cTn>
                              </p:par>
                              <p:par>
                                <p:cTn id="98" presetID="2" presetClass="exit" presetSubtype="6" fill="hold" grpId="0" nodeType="withEffect">
                                  <p:stCondLst>
                                    <p:cond delay="0"/>
                                  </p:stCondLst>
                                  <p:childTnLst>
                                    <p:anim calcmode="lin" valueType="num">
                                      <p:cBhvr additive="base">
                                        <p:cTn id="99" dur="1000"/>
                                        <p:tgtEl>
                                          <p:spTgt spid="8"/>
                                        </p:tgtEl>
                                        <p:attrNameLst>
                                          <p:attrName>ppt_x</p:attrName>
                                        </p:attrNameLst>
                                      </p:cBhvr>
                                      <p:tavLst>
                                        <p:tav tm="0">
                                          <p:val>
                                            <p:strVal val="ppt_x"/>
                                          </p:val>
                                        </p:tav>
                                        <p:tav tm="100000">
                                          <p:val>
                                            <p:strVal val="1+ppt_w/2"/>
                                          </p:val>
                                        </p:tav>
                                      </p:tavLst>
                                    </p:anim>
                                    <p:anim calcmode="lin" valueType="num">
                                      <p:cBhvr additive="base">
                                        <p:cTn id="100" dur="1000"/>
                                        <p:tgtEl>
                                          <p:spTgt spid="8"/>
                                        </p:tgtEl>
                                        <p:attrNameLst>
                                          <p:attrName>ppt_y</p:attrName>
                                        </p:attrNameLst>
                                      </p:cBhvr>
                                      <p:tavLst>
                                        <p:tav tm="0">
                                          <p:val>
                                            <p:strVal val="ppt_y"/>
                                          </p:val>
                                        </p:tav>
                                        <p:tav tm="100000">
                                          <p:val>
                                            <p:strVal val="1+ppt_h/2"/>
                                          </p:val>
                                        </p:tav>
                                      </p:tavLst>
                                    </p:anim>
                                    <p:set>
                                      <p:cBhvr>
                                        <p:cTn id="10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2" restart="whenNotActive" fill="hold" evtFilter="cancelBubble" nodeType="interactiveSeq">
                <p:stCondLst>
                  <p:cond evt="onClick" delay="0">
                    <p:tgtEl>
                      <p:spTgt spid="9"/>
                    </p:tgtEl>
                  </p:cond>
                </p:stCondLst>
                <p:endSync evt="end" delay="0">
                  <p:rtn val="all"/>
                </p:endSync>
                <p:childTnLst>
                  <p:par>
                    <p:cTn id="103" fill="hold">
                      <p:stCondLst>
                        <p:cond delay="0"/>
                      </p:stCondLst>
                      <p:childTnLst>
                        <p:par>
                          <p:cTn id="104" fill="hold">
                            <p:stCondLst>
                              <p:cond delay="0"/>
                            </p:stCondLst>
                            <p:childTnLst>
                              <p:par>
                                <p:cTn id="105" presetID="2" presetClass="exit" presetSubtype="12" fill="hold" grpId="1" nodeType="clickEffect">
                                  <p:stCondLst>
                                    <p:cond delay="0"/>
                                  </p:stCondLst>
                                  <p:childTnLst>
                                    <p:anim calcmode="lin" valueType="num">
                                      <p:cBhvr additive="base">
                                        <p:cTn id="106" dur="1000"/>
                                        <p:tgtEl>
                                          <p:spTgt spid="10"/>
                                        </p:tgtEl>
                                        <p:attrNameLst>
                                          <p:attrName>ppt_x</p:attrName>
                                        </p:attrNameLst>
                                      </p:cBhvr>
                                      <p:tavLst>
                                        <p:tav tm="0">
                                          <p:val>
                                            <p:strVal val="ppt_x"/>
                                          </p:val>
                                        </p:tav>
                                        <p:tav tm="100000">
                                          <p:val>
                                            <p:strVal val="0-ppt_w/2"/>
                                          </p:val>
                                        </p:tav>
                                      </p:tavLst>
                                    </p:anim>
                                    <p:anim calcmode="lin" valueType="num">
                                      <p:cBhvr additive="base">
                                        <p:cTn id="107" dur="1000"/>
                                        <p:tgtEl>
                                          <p:spTgt spid="10"/>
                                        </p:tgtEl>
                                        <p:attrNameLst>
                                          <p:attrName>ppt_y</p:attrName>
                                        </p:attrNameLst>
                                      </p:cBhvr>
                                      <p:tavLst>
                                        <p:tav tm="0">
                                          <p:val>
                                            <p:strVal val="ppt_y"/>
                                          </p:val>
                                        </p:tav>
                                        <p:tav tm="100000">
                                          <p:val>
                                            <p:strVal val="1+ppt_h/2"/>
                                          </p:val>
                                        </p:tav>
                                      </p:tavLst>
                                    </p:anim>
                                    <p:set>
                                      <p:cBhvr>
                                        <p:cTn id="108" dur="1" fill="hold">
                                          <p:stCondLst>
                                            <p:cond delay="999"/>
                                          </p:stCondLst>
                                        </p:cTn>
                                        <p:tgtEl>
                                          <p:spTgt spid="10"/>
                                        </p:tgtEl>
                                        <p:attrNameLst>
                                          <p:attrName>style.visibility</p:attrName>
                                        </p:attrNameLst>
                                      </p:cBhvr>
                                      <p:to>
                                        <p:strVal val="hidden"/>
                                      </p:to>
                                    </p:set>
                                  </p:childTnLst>
                                </p:cTn>
                              </p:par>
                              <p:par>
                                <p:cTn id="109" presetID="2" presetClass="exit" presetSubtype="6" fill="hold" grpId="1" nodeType="withEffect">
                                  <p:stCondLst>
                                    <p:cond delay="0"/>
                                  </p:stCondLst>
                                  <p:childTnLst>
                                    <p:anim calcmode="lin" valueType="num">
                                      <p:cBhvr additive="base">
                                        <p:cTn id="110" dur="1000"/>
                                        <p:tgtEl>
                                          <p:spTgt spid="9"/>
                                        </p:tgtEl>
                                        <p:attrNameLst>
                                          <p:attrName>ppt_x</p:attrName>
                                        </p:attrNameLst>
                                      </p:cBhvr>
                                      <p:tavLst>
                                        <p:tav tm="0">
                                          <p:val>
                                            <p:strVal val="ppt_x"/>
                                          </p:val>
                                        </p:tav>
                                        <p:tav tm="100000">
                                          <p:val>
                                            <p:strVal val="1+ppt_w/2"/>
                                          </p:val>
                                        </p:tav>
                                      </p:tavLst>
                                    </p:anim>
                                    <p:anim calcmode="lin" valueType="num">
                                      <p:cBhvr additive="base">
                                        <p:cTn id="111" dur="1000"/>
                                        <p:tgtEl>
                                          <p:spTgt spid="9"/>
                                        </p:tgtEl>
                                        <p:attrNameLst>
                                          <p:attrName>ppt_y</p:attrName>
                                        </p:attrNameLst>
                                      </p:cBhvr>
                                      <p:tavLst>
                                        <p:tav tm="0">
                                          <p:val>
                                            <p:strVal val="ppt_y"/>
                                          </p:val>
                                        </p:tav>
                                        <p:tav tm="100000">
                                          <p:val>
                                            <p:strVal val="1+ppt_h/2"/>
                                          </p:val>
                                        </p:tav>
                                      </p:tavLst>
                                    </p:anim>
                                    <p:set>
                                      <p:cBhvr>
                                        <p:cTn id="112"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3" restart="whenNotActive" fill="hold" evtFilter="cancelBubble" nodeType="interactiveSeq">
                <p:stCondLst>
                  <p:cond evt="onClick" delay="0">
                    <p:tgtEl>
                      <p:spTgt spid="11"/>
                    </p:tgtEl>
                  </p:cond>
                </p:stCondLst>
                <p:endSync evt="end" delay="0">
                  <p:rtn val="all"/>
                </p:endSync>
                <p:childTnLst>
                  <p:par>
                    <p:cTn id="114" fill="hold">
                      <p:stCondLst>
                        <p:cond delay="0"/>
                      </p:stCondLst>
                      <p:childTnLst>
                        <p:par>
                          <p:cTn id="115" fill="hold">
                            <p:stCondLst>
                              <p:cond delay="0"/>
                            </p:stCondLst>
                            <p:childTnLst>
                              <p:par>
                                <p:cTn id="116" presetID="2" presetClass="exit" presetSubtype="12" fill="hold" grpId="1" nodeType="clickEffect">
                                  <p:stCondLst>
                                    <p:cond delay="0"/>
                                  </p:stCondLst>
                                  <p:childTnLst>
                                    <p:anim calcmode="lin" valueType="num">
                                      <p:cBhvr additive="base">
                                        <p:cTn id="117" dur="1000"/>
                                        <p:tgtEl>
                                          <p:spTgt spid="12"/>
                                        </p:tgtEl>
                                        <p:attrNameLst>
                                          <p:attrName>ppt_x</p:attrName>
                                        </p:attrNameLst>
                                      </p:cBhvr>
                                      <p:tavLst>
                                        <p:tav tm="0">
                                          <p:val>
                                            <p:strVal val="ppt_x"/>
                                          </p:val>
                                        </p:tav>
                                        <p:tav tm="100000">
                                          <p:val>
                                            <p:strVal val="0-ppt_w/2"/>
                                          </p:val>
                                        </p:tav>
                                      </p:tavLst>
                                    </p:anim>
                                    <p:anim calcmode="lin" valueType="num">
                                      <p:cBhvr additive="base">
                                        <p:cTn id="118" dur="1000"/>
                                        <p:tgtEl>
                                          <p:spTgt spid="12"/>
                                        </p:tgtEl>
                                        <p:attrNameLst>
                                          <p:attrName>ppt_y</p:attrName>
                                        </p:attrNameLst>
                                      </p:cBhvr>
                                      <p:tavLst>
                                        <p:tav tm="0">
                                          <p:val>
                                            <p:strVal val="ppt_y"/>
                                          </p:val>
                                        </p:tav>
                                        <p:tav tm="100000">
                                          <p:val>
                                            <p:strVal val="1+ppt_h/2"/>
                                          </p:val>
                                        </p:tav>
                                      </p:tavLst>
                                    </p:anim>
                                    <p:set>
                                      <p:cBhvr>
                                        <p:cTn id="119" dur="1" fill="hold">
                                          <p:stCondLst>
                                            <p:cond delay="999"/>
                                          </p:stCondLst>
                                        </p:cTn>
                                        <p:tgtEl>
                                          <p:spTgt spid="12"/>
                                        </p:tgtEl>
                                        <p:attrNameLst>
                                          <p:attrName>style.visibility</p:attrName>
                                        </p:attrNameLst>
                                      </p:cBhvr>
                                      <p:to>
                                        <p:strVal val="hidden"/>
                                      </p:to>
                                    </p:set>
                                  </p:childTnLst>
                                </p:cTn>
                              </p:par>
                              <p:par>
                                <p:cTn id="120" presetID="2" presetClass="exit" presetSubtype="6" fill="hold" grpId="1" nodeType="withEffect">
                                  <p:stCondLst>
                                    <p:cond delay="0"/>
                                  </p:stCondLst>
                                  <p:childTnLst>
                                    <p:anim calcmode="lin" valueType="num">
                                      <p:cBhvr additive="base">
                                        <p:cTn id="121" dur="1000"/>
                                        <p:tgtEl>
                                          <p:spTgt spid="11"/>
                                        </p:tgtEl>
                                        <p:attrNameLst>
                                          <p:attrName>ppt_x</p:attrName>
                                        </p:attrNameLst>
                                      </p:cBhvr>
                                      <p:tavLst>
                                        <p:tav tm="0">
                                          <p:val>
                                            <p:strVal val="ppt_x"/>
                                          </p:val>
                                        </p:tav>
                                        <p:tav tm="100000">
                                          <p:val>
                                            <p:strVal val="1+ppt_w/2"/>
                                          </p:val>
                                        </p:tav>
                                      </p:tavLst>
                                    </p:anim>
                                    <p:anim calcmode="lin" valueType="num">
                                      <p:cBhvr additive="base">
                                        <p:cTn id="122" dur="1000"/>
                                        <p:tgtEl>
                                          <p:spTgt spid="11"/>
                                        </p:tgtEl>
                                        <p:attrNameLst>
                                          <p:attrName>ppt_y</p:attrName>
                                        </p:attrNameLst>
                                      </p:cBhvr>
                                      <p:tavLst>
                                        <p:tav tm="0">
                                          <p:val>
                                            <p:strVal val="ppt_y"/>
                                          </p:val>
                                        </p:tav>
                                        <p:tav tm="100000">
                                          <p:val>
                                            <p:strVal val="1+ppt_h/2"/>
                                          </p:val>
                                        </p:tav>
                                      </p:tavLst>
                                    </p:anim>
                                    <p:set>
                                      <p:cBhvr>
                                        <p:cTn id="12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24" restart="whenNotActive" fill="hold" evtFilter="cancelBubble" nodeType="interactiveSeq">
                <p:stCondLst>
                  <p:cond evt="onClick" delay="0">
                    <p:tgtEl>
                      <p:spTgt spid="13"/>
                    </p:tgtEl>
                  </p:cond>
                </p:stCondLst>
                <p:endSync evt="end" delay="0">
                  <p:rtn val="all"/>
                </p:endSync>
                <p:childTnLst>
                  <p:par>
                    <p:cTn id="125" fill="hold">
                      <p:stCondLst>
                        <p:cond delay="0"/>
                      </p:stCondLst>
                      <p:childTnLst>
                        <p:par>
                          <p:cTn id="126" fill="hold">
                            <p:stCondLst>
                              <p:cond delay="0"/>
                            </p:stCondLst>
                            <p:childTnLst>
                              <p:par>
                                <p:cTn id="127" presetID="2" presetClass="exit" presetSubtype="12" fill="hold" grpId="1" nodeType="clickEffect">
                                  <p:stCondLst>
                                    <p:cond delay="0"/>
                                  </p:stCondLst>
                                  <p:childTnLst>
                                    <p:anim calcmode="lin" valueType="num">
                                      <p:cBhvr additive="base">
                                        <p:cTn id="128" dur="1000"/>
                                        <p:tgtEl>
                                          <p:spTgt spid="14"/>
                                        </p:tgtEl>
                                        <p:attrNameLst>
                                          <p:attrName>ppt_x</p:attrName>
                                        </p:attrNameLst>
                                      </p:cBhvr>
                                      <p:tavLst>
                                        <p:tav tm="0">
                                          <p:val>
                                            <p:strVal val="ppt_x"/>
                                          </p:val>
                                        </p:tav>
                                        <p:tav tm="100000">
                                          <p:val>
                                            <p:strVal val="0-ppt_w/2"/>
                                          </p:val>
                                        </p:tav>
                                      </p:tavLst>
                                    </p:anim>
                                    <p:anim calcmode="lin" valueType="num">
                                      <p:cBhvr additive="base">
                                        <p:cTn id="129" dur="1000"/>
                                        <p:tgtEl>
                                          <p:spTgt spid="14"/>
                                        </p:tgtEl>
                                        <p:attrNameLst>
                                          <p:attrName>ppt_y</p:attrName>
                                        </p:attrNameLst>
                                      </p:cBhvr>
                                      <p:tavLst>
                                        <p:tav tm="0">
                                          <p:val>
                                            <p:strVal val="ppt_y"/>
                                          </p:val>
                                        </p:tav>
                                        <p:tav tm="100000">
                                          <p:val>
                                            <p:strVal val="1+ppt_h/2"/>
                                          </p:val>
                                        </p:tav>
                                      </p:tavLst>
                                    </p:anim>
                                    <p:set>
                                      <p:cBhvr>
                                        <p:cTn id="130" dur="1" fill="hold">
                                          <p:stCondLst>
                                            <p:cond delay="999"/>
                                          </p:stCondLst>
                                        </p:cTn>
                                        <p:tgtEl>
                                          <p:spTgt spid="14"/>
                                        </p:tgtEl>
                                        <p:attrNameLst>
                                          <p:attrName>style.visibility</p:attrName>
                                        </p:attrNameLst>
                                      </p:cBhvr>
                                      <p:to>
                                        <p:strVal val="hidden"/>
                                      </p:to>
                                    </p:set>
                                  </p:childTnLst>
                                </p:cTn>
                              </p:par>
                              <p:par>
                                <p:cTn id="131" presetID="2" presetClass="exit" presetSubtype="6" fill="hold" grpId="1" nodeType="withEffect">
                                  <p:stCondLst>
                                    <p:cond delay="0"/>
                                  </p:stCondLst>
                                  <p:childTnLst>
                                    <p:anim calcmode="lin" valueType="num">
                                      <p:cBhvr additive="base">
                                        <p:cTn id="132" dur="1000"/>
                                        <p:tgtEl>
                                          <p:spTgt spid="13"/>
                                        </p:tgtEl>
                                        <p:attrNameLst>
                                          <p:attrName>ppt_x</p:attrName>
                                        </p:attrNameLst>
                                      </p:cBhvr>
                                      <p:tavLst>
                                        <p:tav tm="0">
                                          <p:val>
                                            <p:strVal val="ppt_x"/>
                                          </p:val>
                                        </p:tav>
                                        <p:tav tm="100000">
                                          <p:val>
                                            <p:strVal val="1+ppt_w/2"/>
                                          </p:val>
                                        </p:tav>
                                      </p:tavLst>
                                    </p:anim>
                                    <p:anim calcmode="lin" valueType="num">
                                      <p:cBhvr additive="base">
                                        <p:cTn id="133" dur="1000"/>
                                        <p:tgtEl>
                                          <p:spTgt spid="13"/>
                                        </p:tgtEl>
                                        <p:attrNameLst>
                                          <p:attrName>ppt_y</p:attrName>
                                        </p:attrNameLst>
                                      </p:cBhvr>
                                      <p:tavLst>
                                        <p:tav tm="0">
                                          <p:val>
                                            <p:strVal val="ppt_y"/>
                                          </p:val>
                                        </p:tav>
                                        <p:tav tm="100000">
                                          <p:val>
                                            <p:strVal val="1+ppt_h/2"/>
                                          </p:val>
                                        </p:tav>
                                      </p:tavLst>
                                    </p:anim>
                                    <p:set>
                                      <p:cBhvr>
                                        <p:cTn id="13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5" restart="whenNotActive" fill="hold" evtFilter="cancelBubble" nodeType="interactiveSeq">
                <p:stCondLst>
                  <p:cond evt="onClick" delay="0">
                    <p:tgtEl>
                      <p:spTgt spid="15"/>
                    </p:tgtEl>
                  </p:cond>
                </p:stCondLst>
                <p:endSync evt="end" delay="0">
                  <p:rtn val="all"/>
                </p:endSync>
                <p:childTnLst>
                  <p:par>
                    <p:cTn id="136" fill="hold">
                      <p:stCondLst>
                        <p:cond delay="0"/>
                      </p:stCondLst>
                      <p:childTnLst>
                        <p:par>
                          <p:cTn id="137" fill="hold">
                            <p:stCondLst>
                              <p:cond delay="0"/>
                            </p:stCondLst>
                            <p:childTnLst>
                              <p:par>
                                <p:cTn id="138" presetID="2" presetClass="exit" presetSubtype="12" fill="hold" grpId="1" nodeType="clickEffect">
                                  <p:stCondLst>
                                    <p:cond delay="0"/>
                                  </p:stCondLst>
                                  <p:childTnLst>
                                    <p:anim calcmode="lin" valueType="num">
                                      <p:cBhvr additive="base">
                                        <p:cTn id="139" dur="1000"/>
                                        <p:tgtEl>
                                          <p:spTgt spid="16"/>
                                        </p:tgtEl>
                                        <p:attrNameLst>
                                          <p:attrName>ppt_x</p:attrName>
                                        </p:attrNameLst>
                                      </p:cBhvr>
                                      <p:tavLst>
                                        <p:tav tm="0">
                                          <p:val>
                                            <p:strVal val="ppt_x"/>
                                          </p:val>
                                        </p:tav>
                                        <p:tav tm="100000">
                                          <p:val>
                                            <p:strVal val="0-ppt_w/2"/>
                                          </p:val>
                                        </p:tav>
                                      </p:tavLst>
                                    </p:anim>
                                    <p:anim calcmode="lin" valueType="num">
                                      <p:cBhvr additive="base">
                                        <p:cTn id="140" dur="1000"/>
                                        <p:tgtEl>
                                          <p:spTgt spid="16"/>
                                        </p:tgtEl>
                                        <p:attrNameLst>
                                          <p:attrName>ppt_y</p:attrName>
                                        </p:attrNameLst>
                                      </p:cBhvr>
                                      <p:tavLst>
                                        <p:tav tm="0">
                                          <p:val>
                                            <p:strVal val="ppt_y"/>
                                          </p:val>
                                        </p:tav>
                                        <p:tav tm="100000">
                                          <p:val>
                                            <p:strVal val="1+ppt_h/2"/>
                                          </p:val>
                                        </p:tav>
                                      </p:tavLst>
                                    </p:anim>
                                    <p:set>
                                      <p:cBhvr>
                                        <p:cTn id="141" dur="1" fill="hold">
                                          <p:stCondLst>
                                            <p:cond delay="999"/>
                                          </p:stCondLst>
                                        </p:cTn>
                                        <p:tgtEl>
                                          <p:spTgt spid="16"/>
                                        </p:tgtEl>
                                        <p:attrNameLst>
                                          <p:attrName>style.visibility</p:attrName>
                                        </p:attrNameLst>
                                      </p:cBhvr>
                                      <p:to>
                                        <p:strVal val="hidden"/>
                                      </p:to>
                                    </p:set>
                                  </p:childTnLst>
                                </p:cTn>
                              </p:par>
                              <p:par>
                                <p:cTn id="142" presetID="2" presetClass="exit" presetSubtype="6" fill="hold" grpId="1" nodeType="withEffect">
                                  <p:stCondLst>
                                    <p:cond delay="0"/>
                                  </p:stCondLst>
                                  <p:childTnLst>
                                    <p:anim calcmode="lin" valueType="num">
                                      <p:cBhvr additive="base">
                                        <p:cTn id="143" dur="1000"/>
                                        <p:tgtEl>
                                          <p:spTgt spid="15"/>
                                        </p:tgtEl>
                                        <p:attrNameLst>
                                          <p:attrName>ppt_x</p:attrName>
                                        </p:attrNameLst>
                                      </p:cBhvr>
                                      <p:tavLst>
                                        <p:tav tm="0">
                                          <p:val>
                                            <p:strVal val="ppt_x"/>
                                          </p:val>
                                        </p:tav>
                                        <p:tav tm="100000">
                                          <p:val>
                                            <p:strVal val="1+ppt_w/2"/>
                                          </p:val>
                                        </p:tav>
                                      </p:tavLst>
                                    </p:anim>
                                    <p:anim calcmode="lin" valueType="num">
                                      <p:cBhvr additive="base">
                                        <p:cTn id="144" dur="1000"/>
                                        <p:tgtEl>
                                          <p:spTgt spid="15"/>
                                        </p:tgtEl>
                                        <p:attrNameLst>
                                          <p:attrName>ppt_y</p:attrName>
                                        </p:attrNameLst>
                                      </p:cBhvr>
                                      <p:tavLst>
                                        <p:tav tm="0">
                                          <p:val>
                                            <p:strVal val="ppt_y"/>
                                          </p:val>
                                        </p:tav>
                                        <p:tav tm="100000">
                                          <p:val>
                                            <p:strVal val="1+ppt_h/2"/>
                                          </p:val>
                                        </p:tav>
                                      </p:tavLst>
                                    </p:anim>
                                    <p:set>
                                      <p:cBhvr>
                                        <p:cTn id="14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6" restart="whenNotActive" fill="hold" evtFilter="cancelBubble" nodeType="interactiveSeq">
                <p:stCondLst>
                  <p:cond evt="onClick" delay="0">
                    <p:tgtEl>
                      <p:spTgt spid="17"/>
                    </p:tgtEl>
                  </p:cond>
                </p:stCondLst>
                <p:endSync evt="end" delay="0">
                  <p:rtn val="all"/>
                </p:endSync>
                <p:childTnLst>
                  <p:par>
                    <p:cTn id="147" fill="hold">
                      <p:stCondLst>
                        <p:cond delay="0"/>
                      </p:stCondLst>
                      <p:childTnLst>
                        <p:par>
                          <p:cTn id="148" fill="hold">
                            <p:stCondLst>
                              <p:cond delay="0"/>
                            </p:stCondLst>
                            <p:childTnLst>
                              <p:par>
                                <p:cTn id="149" presetID="2" presetClass="exit" presetSubtype="12" fill="hold" grpId="1" nodeType="clickEffect">
                                  <p:stCondLst>
                                    <p:cond delay="0"/>
                                  </p:stCondLst>
                                  <p:childTnLst>
                                    <p:anim calcmode="lin" valueType="num">
                                      <p:cBhvr additive="base">
                                        <p:cTn id="150" dur="1000"/>
                                        <p:tgtEl>
                                          <p:spTgt spid="18"/>
                                        </p:tgtEl>
                                        <p:attrNameLst>
                                          <p:attrName>ppt_x</p:attrName>
                                        </p:attrNameLst>
                                      </p:cBhvr>
                                      <p:tavLst>
                                        <p:tav tm="0">
                                          <p:val>
                                            <p:strVal val="ppt_x"/>
                                          </p:val>
                                        </p:tav>
                                        <p:tav tm="100000">
                                          <p:val>
                                            <p:strVal val="0-ppt_w/2"/>
                                          </p:val>
                                        </p:tav>
                                      </p:tavLst>
                                    </p:anim>
                                    <p:anim calcmode="lin" valueType="num">
                                      <p:cBhvr additive="base">
                                        <p:cTn id="151" dur="1000"/>
                                        <p:tgtEl>
                                          <p:spTgt spid="18"/>
                                        </p:tgtEl>
                                        <p:attrNameLst>
                                          <p:attrName>ppt_y</p:attrName>
                                        </p:attrNameLst>
                                      </p:cBhvr>
                                      <p:tavLst>
                                        <p:tav tm="0">
                                          <p:val>
                                            <p:strVal val="ppt_y"/>
                                          </p:val>
                                        </p:tav>
                                        <p:tav tm="100000">
                                          <p:val>
                                            <p:strVal val="1+ppt_h/2"/>
                                          </p:val>
                                        </p:tav>
                                      </p:tavLst>
                                    </p:anim>
                                    <p:set>
                                      <p:cBhvr>
                                        <p:cTn id="152" dur="1" fill="hold">
                                          <p:stCondLst>
                                            <p:cond delay="999"/>
                                          </p:stCondLst>
                                        </p:cTn>
                                        <p:tgtEl>
                                          <p:spTgt spid="18"/>
                                        </p:tgtEl>
                                        <p:attrNameLst>
                                          <p:attrName>style.visibility</p:attrName>
                                        </p:attrNameLst>
                                      </p:cBhvr>
                                      <p:to>
                                        <p:strVal val="hidden"/>
                                      </p:to>
                                    </p:set>
                                  </p:childTnLst>
                                </p:cTn>
                              </p:par>
                              <p:par>
                                <p:cTn id="153" presetID="2" presetClass="exit" presetSubtype="6" fill="hold" grpId="1" nodeType="withEffect">
                                  <p:stCondLst>
                                    <p:cond delay="0"/>
                                  </p:stCondLst>
                                  <p:childTnLst>
                                    <p:anim calcmode="lin" valueType="num">
                                      <p:cBhvr additive="base">
                                        <p:cTn id="154" dur="1000"/>
                                        <p:tgtEl>
                                          <p:spTgt spid="17"/>
                                        </p:tgtEl>
                                        <p:attrNameLst>
                                          <p:attrName>ppt_x</p:attrName>
                                        </p:attrNameLst>
                                      </p:cBhvr>
                                      <p:tavLst>
                                        <p:tav tm="0">
                                          <p:val>
                                            <p:strVal val="ppt_x"/>
                                          </p:val>
                                        </p:tav>
                                        <p:tav tm="100000">
                                          <p:val>
                                            <p:strVal val="1+ppt_w/2"/>
                                          </p:val>
                                        </p:tav>
                                      </p:tavLst>
                                    </p:anim>
                                    <p:anim calcmode="lin" valueType="num">
                                      <p:cBhvr additive="base">
                                        <p:cTn id="155" dur="1000"/>
                                        <p:tgtEl>
                                          <p:spTgt spid="17"/>
                                        </p:tgtEl>
                                        <p:attrNameLst>
                                          <p:attrName>ppt_y</p:attrName>
                                        </p:attrNameLst>
                                      </p:cBhvr>
                                      <p:tavLst>
                                        <p:tav tm="0">
                                          <p:val>
                                            <p:strVal val="ppt_y"/>
                                          </p:val>
                                        </p:tav>
                                        <p:tav tm="100000">
                                          <p:val>
                                            <p:strVal val="1+ppt_h/2"/>
                                          </p:val>
                                        </p:tav>
                                      </p:tavLst>
                                    </p:anim>
                                    <p:set>
                                      <p:cBhvr>
                                        <p:cTn id="15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9"/>
                    </p:tgtEl>
                  </p:cond>
                </p:stCondLst>
                <p:endSync evt="end" delay="0">
                  <p:rtn val="all"/>
                </p:endSync>
                <p:childTnLst>
                  <p:par>
                    <p:cTn id="158" fill="hold">
                      <p:stCondLst>
                        <p:cond delay="0"/>
                      </p:stCondLst>
                      <p:childTnLst>
                        <p:par>
                          <p:cTn id="159" fill="hold">
                            <p:stCondLst>
                              <p:cond delay="0"/>
                            </p:stCondLst>
                            <p:childTnLst>
                              <p:par>
                                <p:cTn id="160" presetID="2" presetClass="exit" presetSubtype="12" fill="hold" grpId="1" nodeType="clickEffect">
                                  <p:stCondLst>
                                    <p:cond delay="0"/>
                                  </p:stCondLst>
                                  <p:childTnLst>
                                    <p:anim calcmode="lin" valueType="num">
                                      <p:cBhvr additive="base">
                                        <p:cTn id="161" dur="1000"/>
                                        <p:tgtEl>
                                          <p:spTgt spid="20"/>
                                        </p:tgtEl>
                                        <p:attrNameLst>
                                          <p:attrName>ppt_x</p:attrName>
                                        </p:attrNameLst>
                                      </p:cBhvr>
                                      <p:tavLst>
                                        <p:tav tm="0">
                                          <p:val>
                                            <p:strVal val="ppt_x"/>
                                          </p:val>
                                        </p:tav>
                                        <p:tav tm="100000">
                                          <p:val>
                                            <p:strVal val="0-ppt_w/2"/>
                                          </p:val>
                                        </p:tav>
                                      </p:tavLst>
                                    </p:anim>
                                    <p:anim calcmode="lin" valueType="num">
                                      <p:cBhvr additive="base">
                                        <p:cTn id="162" dur="1000"/>
                                        <p:tgtEl>
                                          <p:spTgt spid="20"/>
                                        </p:tgtEl>
                                        <p:attrNameLst>
                                          <p:attrName>ppt_y</p:attrName>
                                        </p:attrNameLst>
                                      </p:cBhvr>
                                      <p:tavLst>
                                        <p:tav tm="0">
                                          <p:val>
                                            <p:strVal val="ppt_y"/>
                                          </p:val>
                                        </p:tav>
                                        <p:tav tm="100000">
                                          <p:val>
                                            <p:strVal val="1+ppt_h/2"/>
                                          </p:val>
                                        </p:tav>
                                      </p:tavLst>
                                    </p:anim>
                                    <p:set>
                                      <p:cBhvr>
                                        <p:cTn id="163" dur="1" fill="hold">
                                          <p:stCondLst>
                                            <p:cond delay="999"/>
                                          </p:stCondLst>
                                        </p:cTn>
                                        <p:tgtEl>
                                          <p:spTgt spid="20"/>
                                        </p:tgtEl>
                                        <p:attrNameLst>
                                          <p:attrName>style.visibility</p:attrName>
                                        </p:attrNameLst>
                                      </p:cBhvr>
                                      <p:to>
                                        <p:strVal val="hidden"/>
                                      </p:to>
                                    </p:set>
                                  </p:childTnLst>
                                </p:cTn>
                              </p:par>
                              <p:par>
                                <p:cTn id="164" presetID="2" presetClass="exit" presetSubtype="6" fill="hold" grpId="1" nodeType="withEffect">
                                  <p:stCondLst>
                                    <p:cond delay="0"/>
                                  </p:stCondLst>
                                  <p:childTnLst>
                                    <p:anim calcmode="lin" valueType="num">
                                      <p:cBhvr additive="base">
                                        <p:cTn id="165" dur="1000"/>
                                        <p:tgtEl>
                                          <p:spTgt spid="19"/>
                                        </p:tgtEl>
                                        <p:attrNameLst>
                                          <p:attrName>ppt_x</p:attrName>
                                        </p:attrNameLst>
                                      </p:cBhvr>
                                      <p:tavLst>
                                        <p:tav tm="0">
                                          <p:val>
                                            <p:strVal val="ppt_x"/>
                                          </p:val>
                                        </p:tav>
                                        <p:tav tm="100000">
                                          <p:val>
                                            <p:strVal val="1+ppt_w/2"/>
                                          </p:val>
                                        </p:tav>
                                      </p:tavLst>
                                    </p:anim>
                                    <p:anim calcmode="lin" valueType="num">
                                      <p:cBhvr additive="base">
                                        <p:cTn id="166" dur="1000"/>
                                        <p:tgtEl>
                                          <p:spTgt spid="19"/>
                                        </p:tgtEl>
                                        <p:attrNameLst>
                                          <p:attrName>ppt_y</p:attrName>
                                        </p:attrNameLst>
                                      </p:cBhvr>
                                      <p:tavLst>
                                        <p:tav tm="0">
                                          <p:val>
                                            <p:strVal val="ppt_y"/>
                                          </p:val>
                                        </p:tav>
                                        <p:tav tm="100000">
                                          <p:val>
                                            <p:strVal val="1+ppt_h/2"/>
                                          </p:val>
                                        </p:tav>
                                      </p:tavLst>
                                    </p:anim>
                                    <p:set>
                                      <p:cBhvr>
                                        <p:cTn id="16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8" restart="whenNotActive" fill="hold" evtFilter="cancelBubble" nodeType="interactiveSeq">
                <p:stCondLst>
                  <p:cond evt="onClick" delay="0">
                    <p:tgtEl>
                      <p:spTgt spid="21"/>
                    </p:tgtEl>
                  </p:cond>
                </p:stCondLst>
                <p:endSync evt="end" delay="0">
                  <p:rtn val="all"/>
                </p:endSync>
                <p:childTnLst>
                  <p:par>
                    <p:cTn id="169" fill="hold">
                      <p:stCondLst>
                        <p:cond delay="0"/>
                      </p:stCondLst>
                      <p:childTnLst>
                        <p:par>
                          <p:cTn id="170" fill="hold">
                            <p:stCondLst>
                              <p:cond delay="0"/>
                            </p:stCondLst>
                            <p:childTnLst>
                              <p:par>
                                <p:cTn id="171" presetID="2" presetClass="entr" presetSubtype="12" fill="hold" grpId="2" nodeType="clickEffect">
                                  <p:stCondLst>
                                    <p:cond delay="0"/>
                                  </p:stCondLst>
                                  <p:childTnLst>
                                    <p:set>
                                      <p:cBhvr>
                                        <p:cTn id="172" dur="1" fill="hold">
                                          <p:stCondLst>
                                            <p:cond delay="0"/>
                                          </p:stCondLst>
                                        </p:cTn>
                                        <p:tgtEl>
                                          <p:spTgt spid="7"/>
                                        </p:tgtEl>
                                        <p:attrNameLst>
                                          <p:attrName>style.visibility</p:attrName>
                                        </p:attrNameLst>
                                      </p:cBhvr>
                                      <p:to>
                                        <p:strVal val="visible"/>
                                      </p:to>
                                    </p:set>
                                    <p:anim calcmode="lin" valueType="num">
                                      <p:cBhvr additive="base">
                                        <p:cTn id="173" dur="1000" fill="hold"/>
                                        <p:tgtEl>
                                          <p:spTgt spid="7"/>
                                        </p:tgtEl>
                                        <p:attrNameLst>
                                          <p:attrName>ppt_x</p:attrName>
                                        </p:attrNameLst>
                                      </p:cBhvr>
                                      <p:tavLst>
                                        <p:tav tm="0">
                                          <p:val>
                                            <p:strVal val="0-#ppt_w/2"/>
                                          </p:val>
                                        </p:tav>
                                        <p:tav tm="100000">
                                          <p:val>
                                            <p:strVal val="#ppt_x"/>
                                          </p:val>
                                        </p:tav>
                                      </p:tavLst>
                                    </p:anim>
                                    <p:anim calcmode="lin" valueType="num">
                                      <p:cBhvr additive="base">
                                        <p:cTn id="174" dur="1000" fill="hold"/>
                                        <p:tgtEl>
                                          <p:spTgt spid="7"/>
                                        </p:tgtEl>
                                        <p:attrNameLst>
                                          <p:attrName>ppt_y</p:attrName>
                                        </p:attrNameLst>
                                      </p:cBhvr>
                                      <p:tavLst>
                                        <p:tav tm="0">
                                          <p:val>
                                            <p:strVal val="1+#ppt_h/2"/>
                                          </p:val>
                                        </p:tav>
                                        <p:tav tm="100000">
                                          <p:val>
                                            <p:strVal val="#ppt_y"/>
                                          </p:val>
                                        </p:tav>
                                      </p:tavLst>
                                    </p:anim>
                                  </p:childTnLst>
                                </p:cTn>
                              </p:par>
                              <p:par>
                                <p:cTn id="175" presetID="2" presetClass="entr" presetSubtype="12" fill="hold" grpId="2" nodeType="withEffect">
                                  <p:stCondLst>
                                    <p:cond delay="0"/>
                                  </p:stCondLst>
                                  <p:childTnLst>
                                    <p:set>
                                      <p:cBhvr>
                                        <p:cTn id="176" dur="1" fill="hold">
                                          <p:stCondLst>
                                            <p:cond delay="0"/>
                                          </p:stCondLst>
                                        </p:cTn>
                                        <p:tgtEl>
                                          <p:spTgt spid="10"/>
                                        </p:tgtEl>
                                        <p:attrNameLst>
                                          <p:attrName>style.visibility</p:attrName>
                                        </p:attrNameLst>
                                      </p:cBhvr>
                                      <p:to>
                                        <p:strVal val="visible"/>
                                      </p:to>
                                    </p:set>
                                    <p:anim calcmode="lin" valueType="num">
                                      <p:cBhvr additive="base">
                                        <p:cTn id="177" dur="1000" fill="hold"/>
                                        <p:tgtEl>
                                          <p:spTgt spid="10"/>
                                        </p:tgtEl>
                                        <p:attrNameLst>
                                          <p:attrName>ppt_x</p:attrName>
                                        </p:attrNameLst>
                                      </p:cBhvr>
                                      <p:tavLst>
                                        <p:tav tm="0">
                                          <p:val>
                                            <p:strVal val="0-#ppt_w/2"/>
                                          </p:val>
                                        </p:tav>
                                        <p:tav tm="100000">
                                          <p:val>
                                            <p:strVal val="#ppt_x"/>
                                          </p:val>
                                        </p:tav>
                                      </p:tavLst>
                                    </p:anim>
                                    <p:anim calcmode="lin" valueType="num">
                                      <p:cBhvr additive="base">
                                        <p:cTn id="178" dur="1000" fill="hold"/>
                                        <p:tgtEl>
                                          <p:spTgt spid="10"/>
                                        </p:tgtEl>
                                        <p:attrNameLst>
                                          <p:attrName>ppt_y</p:attrName>
                                        </p:attrNameLst>
                                      </p:cBhvr>
                                      <p:tavLst>
                                        <p:tav tm="0">
                                          <p:val>
                                            <p:strVal val="1+#ppt_h/2"/>
                                          </p:val>
                                        </p:tav>
                                        <p:tav tm="100000">
                                          <p:val>
                                            <p:strVal val="#ppt_y"/>
                                          </p:val>
                                        </p:tav>
                                      </p:tavLst>
                                    </p:anim>
                                  </p:childTnLst>
                                </p:cTn>
                              </p:par>
                              <p:par>
                                <p:cTn id="179" presetID="2" presetClass="entr" presetSubtype="12" fill="hold" grpId="2" nodeType="withEffect">
                                  <p:stCondLst>
                                    <p:cond delay="0"/>
                                  </p:stCondLst>
                                  <p:childTnLst>
                                    <p:set>
                                      <p:cBhvr>
                                        <p:cTn id="180" dur="1" fill="hold">
                                          <p:stCondLst>
                                            <p:cond delay="0"/>
                                          </p:stCondLst>
                                        </p:cTn>
                                        <p:tgtEl>
                                          <p:spTgt spid="12"/>
                                        </p:tgtEl>
                                        <p:attrNameLst>
                                          <p:attrName>style.visibility</p:attrName>
                                        </p:attrNameLst>
                                      </p:cBhvr>
                                      <p:to>
                                        <p:strVal val="visible"/>
                                      </p:to>
                                    </p:set>
                                    <p:anim calcmode="lin" valueType="num">
                                      <p:cBhvr additive="base">
                                        <p:cTn id="181" dur="1000" fill="hold"/>
                                        <p:tgtEl>
                                          <p:spTgt spid="12"/>
                                        </p:tgtEl>
                                        <p:attrNameLst>
                                          <p:attrName>ppt_x</p:attrName>
                                        </p:attrNameLst>
                                      </p:cBhvr>
                                      <p:tavLst>
                                        <p:tav tm="0">
                                          <p:val>
                                            <p:strVal val="0-#ppt_w/2"/>
                                          </p:val>
                                        </p:tav>
                                        <p:tav tm="100000">
                                          <p:val>
                                            <p:strVal val="#ppt_x"/>
                                          </p:val>
                                        </p:tav>
                                      </p:tavLst>
                                    </p:anim>
                                    <p:anim calcmode="lin" valueType="num">
                                      <p:cBhvr additive="base">
                                        <p:cTn id="182" dur="1000" fill="hold"/>
                                        <p:tgtEl>
                                          <p:spTgt spid="12"/>
                                        </p:tgtEl>
                                        <p:attrNameLst>
                                          <p:attrName>ppt_y</p:attrName>
                                        </p:attrNameLst>
                                      </p:cBhvr>
                                      <p:tavLst>
                                        <p:tav tm="0">
                                          <p:val>
                                            <p:strVal val="1+#ppt_h/2"/>
                                          </p:val>
                                        </p:tav>
                                        <p:tav tm="100000">
                                          <p:val>
                                            <p:strVal val="#ppt_y"/>
                                          </p:val>
                                        </p:tav>
                                      </p:tavLst>
                                    </p:anim>
                                  </p:childTnLst>
                                </p:cTn>
                              </p:par>
                              <p:par>
                                <p:cTn id="183" presetID="2" presetClass="entr" presetSubtype="12" fill="hold" grpId="2" nodeType="withEffect">
                                  <p:stCondLst>
                                    <p:cond delay="0"/>
                                  </p:stCondLst>
                                  <p:childTnLst>
                                    <p:set>
                                      <p:cBhvr>
                                        <p:cTn id="184" dur="1" fill="hold">
                                          <p:stCondLst>
                                            <p:cond delay="0"/>
                                          </p:stCondLst>
                                        </p:cTn>
                                        <p:tgtEl>
                                          <p:spTgt spid="14"/>
                                        </p:tgtEl>
                                        <p:attrNameLst>
                                          <p:attrName>style.visibility</p:attrName>
                                        </p:attrNameLst>
                                      </p:cBhvr>
                                      <p:to>
                                        <p:strVal val="visible"/>
                                      </p:to>
                                    </p:set>
                                    <p:anim calcmode="lin" valueType="num">
                                      <p:cBhvr additive="base">
                                        <p:cTn id="185" dur="1000" fill="hold"/>
                                        <p:tgtEl>
                                          <p:spTgt spid="14"/>
                                        </p:tgtEl>
                                        <p:attrNameLst>
                                          <p:attrName>ppt_x</p:attrName>
                                        </p:attrNameLst>
                                      </p:cBhvr>
                                      <p:tavLst>
                                        <p:tav tm="0">
                                          <p:val>
                                            <p:strVal val="0-#ppt_w/2"/>
                                          </p:val>
                                        </p:tav>
                                        <p:tav tm="100000">
                                          <p:val>
                                            <p:strVal val="#ppt_x"/>
                                          </p:val>
                                        </p:tav>
                                      </p:tavLst>
                                    </p:anim>
                                    <p:anim calcmode="lin" valueType="num">
                                      <p:cBhvr additive="base">
                                        <p:cTn id="186" dur="1000" fill="hold"/>
                                        <p:tgtEl>
                                          <p:spTgt spid="14"/>
                                        </p:tgtEl>
                                        <p:attrNameLst>
                                          <p:attrName>ppt_y</p:attrName>
                                        </p:attrNameLst>
                                      </p:cBhvr>
                                      <p:tavLst>
                                        <p:tav tm="0">
                                          <p:val>
                                            <p:strVal val="1+#ppt_h/2"/>
                                          </p:val>
                                        </p:tav>
                                        <p:tav tm="100000">
                                          <p:val>
                                            <p:strVal val="#ppt_y"/>
                                          </p:val>
                                        </p:tav>
                                      </p:tavLst>
                                    </p:anim>
                                  </p:childTnLst>
                                </p:cTn>
                              </p:par>
                              <p:par>
                                <p:cTn id="187" presetID="2" presetClass="entr" presetSubtype="12" fill="hold" grpId="2" nodeType="withEffect">
                                  <p:stCondLst>
                                    <p:cond delay="0"/>
                                  </p:stCondLst>
                                  <p:childTnLst>
                                    <p:set>
                                      <p:cBhvr>
                                        <p:cTn id="188" dur="1" fill="hold">
                                          <p:stCondLst>
                                            <p:cond delay="0"/>
                                          </p:stCondLst>
                                        </p:cTn>
                                        <p:tgtEl>
                                          <p:spTgt spid="16"/>
                                        </p:tgtEl>
                                        <p:attrNameLst>
                                          <p:attrName>style.visibility</p:attrName>
                                        </p:attrNameLst>
                                      </p:cBhvr>
                                      <p:to>
                                        <p:strVal val="visible"/>
                                      </p:to>
                                    </p:set>
                                    <p:anim calcmode="lin" valueType="num">
                                      <p:cBhvr additive="base">
                                        <p:cTn id="189" dur="1000" fill="hold"/>
                                        <p:tgtEl>
                                          <p:spTgt spid="16"/>
                                        </p:tgtEl>
                                        <p:attrNameLst>
                                          <p:attrName>ppt_x</p:attrName>
                                        </p:attrNameLst>
                                      </p:cBhvr>
                                      <p:tavLst>
                                        <p:tav tm="0">
                                          <p:val>
                                            <p:strVal val="0-#ppt_w/2"/>
                                          </p:val>
                                        </p:tav>
                                        <p:tav tm="100000">
                                          <p:val>
                                            <p:strVal val="#ppt_x"/>
                                          </p:val>
                                        </p:tav>
                                      </p:tavLst>
                                    </p:anim>
                                    <p:anim calcmode="lin" valueType="num">
                                      <p:cBhvr additive="base">
                                        <p:cTn id="190" dur="1000" fill="hold"/>
                                        <p:tgtEl>
                                          <p:spTgt spid="16"/>
                                        </p:tgtEl>
                                        <p:attrNameLst>
                                          <p:attrName>ppt_y</p:attrName>
                                        </p:attrNameLst>
                                      </p:cBhvr>
                                      <p:tavLst>
                                        <p:tav tm="0">
                                          <p:val>
                                            <p:strVal val="1+#ppt_h/2"/>
                                          </p:val>
                                        </p:tav>
                                        <p:tav tm="100000">
                                          <p:val>
                                            <p:strVal val="#ppt_y"/>
                                          </p:val>
                                        </p:tav>
                                      </p:tavLst>
                                    </p:anim>
                                  </p:childTnLst>
                                </p:cTn>
                              </p:par>
                              <p:par>
                                <p:cTn id="191" presetID="2" presetClass="entr" presetSubtype="12" fill="hold" grpId="2" nodeType="withEffect">
                                  <p:stCondLst>
                                    <p:cond delay="0"/>
                                  </p:stCondLst>
                                  <p:childTnLst>
                                    <p:set>
                                      <p:cBhvr>
                                        <p:cTn id="192" dur="1" fill="hold">
                                          <p:stCondLst>
                                            <p:cond delay="0"/>
                                          </p:stCondLst>
                                        </p:cTn>
                                        <p:tgtEl>
                                          <p:spTgt spid="18"/>
                                        </p:tgtEl>
                                        <p:attrNameLst>
                                          <p:attrName>style.visibility</p:attrName>
                                        </p:attrNameLst>
                                      </p:cBhvr>
                                      <p:to>
                                        <p:strVal val="visible"/>
                                      </p:to>
                                    </p:set>
                                    <p:anim calcmode="lin" valueType="num">
                                      <p:cBhvr additive="base">
                                        <p:cTn id="193" dur="1000" fill="hold"/>
                                        <p:tgtEl>
                                          <p:spTgt spid="18"/>
                                        </p:tgtEl>
                                        <p:attrNameLst>
                                          <p:attrName>ppt_x</p:attrName>
                                        </p:attrNameLst>
                                      </p:cBhvr>
                                      <p:tavLst>
                                        <p:tav tm="0">
                                          <p:val>
                                            <p:strVal val="0-#ppt_w/2"/>
                                          </p:val>
                                        </p:tav>
                                        <p:tav tm="100000">
                                          <p:val>
                                            <p:strVal val="#ppt_x"/>
                                          </p:val>
                                        </p:tav>
                                      </p:tavLst>
                                    </p:anim>
                                    <p:anim calcmode="lin" valueType="num">
                                      <p:cBhvr additive="base">
                                        <p:cTn id="194" dur="1000" fill="hold"/>
                                        <p:tgtEl>
                                          <p:spTgt spid="18"/>
                                        </p:tgtEl>
                                        <p:attrNameLst>
                                          <p:attrName>ppt_y</p:attrName>
                                        </p:attrNameLst>
                                      </p:cBhvr>
                                      <p:tavLst>
                                        <p:tav tm="0">
                                          <p:val>
                                            <p:strVal val="1+#ppt_h/2"/>
                                          </p:val>
                                        </p:tav>
                                        <p:tav tm="100000">
                                          <p:val>
                                            <p:strVal val="#ppt_y"/>
                                          </p:val>
                                        </p:tav>
                                      </p:tavLst>
                                    </p:anim>
                                  </p:childTnLst>
                                </p:cTn>
                              </p:par>
                              <p:par>
                                <p:cTn id="195" presetID="2" presetClass="entr" presetSubtype="12" fill="hold" grpId="2" nodeType="withEffect">
                                  <p:stCondLst>
                                    <p:cond delay="0"/>
                                  </p:stCondLst>
                                  <p:childTnLst>
                                    <p:set>
                                      <p:cBhvr>
                                        <p:cTn id="196" dur="1" fill="hold">
                                          <p:stCondLst>
                                            <p:cond delay="0"/>
                                          </p:stCondLst>
                                        </p:cTn>
                                        <p:tgtEl>
                                          <p:spTgt spid="20"/>
                                        </p:tgtEl>
                                        <p:attrNameLst>
                                          <p:attrName>style.visibility</p:attrName>
                                        </p:attrNameLst>
                                      </p:cBhvr>
                                      <p:to>
                                        <p:strVal val="visible"/>
                                      </p:to>
                                    </p:set>
                                    <p:anim calcmode="lin" valueType="num">
                                      <p:cBhvr additive="base">
                                        <p:cTn id="197" dur="1000" fill="hold"/>
                                        <p:tgtEl>
                                          <p:spTgt spid="20"/>
                                        </p:tgtEl>
                                        <p:attrNameLst>
                                          <p:attrName>ppt_x</p:attrName>
                                        </p:attrNameLst>
                                      </p:cBhvr>
                                      <p:tavLst>
                                        <p:tav tm="0">
                                          <p:val>
                                            <p:strVal val="0-#ppt_w/2"/>
                                          </p:val>
                                        </p:tav>
                                        <p:tav tm="100000">
                                          <p:val>
                                            <p:strVal val="#ppt_x"/>
                                          </p:val>
                                        </p:tav>
                                      </p:tavLst>
                                    </p:anim>
                                    <p:anim calcmode="lin" valueType="num">
                                      <p:cBhvr additive="base">
                                        <p:cTn id="198" dur="1000" fill="hold"/>
                                        <p:tgtEl>
                                          <p:spTgt spid="20"/>
                                        </p:tgtEl>
                                        <p:attrNameLst>
                                          <p:attrName>ppt_y</p:attrName>
                                        </p:attrNameLst>
                                      </p:cBhvr>
                                      <p:tavLst>
                                        <p:tav tm="0">
                                          <p:val>
                                            <p:strVal val="1+#ppt_h/2"/>
                                          </p:val>
                                        </p:tav>
                                        <p:tav tm="100000">
                                          <p:val>
                                            <p:strVal val="#ppt_y"/>
                                          </p:val>
                                        </p:tav>
                                      </p:tavLst>
                                    </p:anim>
                                  </p:childTnLst>
                                </p:cTn>
                              </p:par>
                              <p:par>
                                <p:cTn id="199" presetID="2" presetClass="entr" presetSubtype="6" fill="hold" grpId="2" nodeType="withEffect">
                                  <p:stCondLst>
                                    <p:cond delay="0"/>
                                  </p:stCondLst>
                                  <p:childTnLst>
                                    <p:set>
                                      <p:cBhvr>
                                        <p:cTn id="200" dur="1" fill="hold">
                                          <p:stCondLst>
                                            <p:cond delay="0"/>
                                          </p:stCondLst>
                                        </p:cTn>
                                        <p:tgtEl>
                                          <p:spTgt spid="8"/>
                                        </p:tgtEl>
                                        <p:attrNameLst>
                                          <p:attrName>style.visibility</p:attrName>
                                        </p:attrNameLst>
                                      </p:cBhvr>
                                      <p:to>
                                        <p:strVal val="visible"/>
                                      </p:to>
                                    </p:set>
                                    <p:anim calcmode="lin" valueType="num">
                                      <p:cBhvr additive="base">
                                        <p:cTn id="201" dur="1000" fill="hold"/>
                                        <p:tgtEl>
                                          <p:spTgt spid="8"/>
                                        </p:tgtEl>
                                        <p:attrNameLst>
                                          <p:attrName>ppt_x</p:attrName>
                                        </p:attrNameLst>
                                      </p:cBhvr>
                                      <p:tavLst>
                                        <p:tav tm="0">
                                          <p:val>
                                            <p:strVal val="1+#ppt_w/2"/>
                                          </p:val>
                                        </p:tav>
                                        <p:tav tm="100000">
                                          <p:val>
                                            <p:strVal val="#ppt_x"/>
                                          </p:val>
                                        </p:tav>
                                      </p:tavLst>
                                    </p:anim>
                                    <p:anim calcmode="lin" valueType="num">
                                      <p:cBhvr additive="base">
                                        <p:cTn id="202" dur="1000" fill="hold"/>
                                        <p:tgtEl>
                                          <p:spTgt spid="8"/>
                                        </p:tgtEl>
                                        <p:attrNameLst>
                                          <p:attrName>ppt_y</p:attrName>
                                        </p:attrNameLst>
                                      </p:cBhvr>
                                      <p:tavLst>
                                        <p:tav tm="0">
                                          <p:val>
                                            <p:strVal val="1+#ppt_h/2"/>
                                          </p:val>
                                        </p:tav>
                                        <p:tav tm="100000">
                                          <p:val>
                                            <p:strVal val="#ppt_y"/>
                                          </p:val>
                                        </p:tav>
                                      </p:tavLst>
                                    </p:anim>
                                  </p:childTnLst>
                                </p:cTn>
                              </p:par>
                              <p:par>
                                <p:cTn id="203" presetID="2" presetClass="entr" presetSubtype="6" fill="hold" grpId="2" nodeType="withEffect">
                                  <p:stCondLst>
                                    <p:cond delay="0"/>
                                  </p:stCondLst>
                                  <p:childTnLst>
                                    <p:set>
                                      <p:cBhvr>
                                        <p:cTn id="204" dur="1" fill="hold">
                                          <p:stCondLst>
                                            <p:cond delay="0"/>
                                          </p:stCondLst>
                                        </p:cTn>
                                        <p:tgtEl>
                                          <p:spTgt spid="9"/>
                                        </p:tgtEl>
                                        <p:attrNameLst>
                                          <p:attrName>style.visibility</p:attrName>
                                        </p:attrNameLst>
                                      </p:cBhvr>
                                      <p:to>
                                        <p:strVal val="visible"/>
                                      </p:to>
                                    </p:set>
                                    <p:anim calcmode="lin" valueType="num">
                                      <p:cBhvr additive="base">
                                        <p:cTn id="205" dur="1000" fill="hold"/>
                                        <p:tgtEl>
                                          <p:spTgt spid="9"/>
                                        </p:tgtEl>
                                        <p:attrNameLst>
                                          <p:attrName>ppt_x</p:attrName>
                                        </p:attrNameLst>
                                      </p:cBhvr>
                                      <p:tavLst>
                                        <p:tav tm="0">
                                          <p:val>
                                            <p:strVal val="1+#ppt_w/2"/>
                                          </p:val>
                                        </p:tav>
                                        <p:tav tm="100000">
                                          <p:val>
                                            <p:strVal val="#ppt_x"/>
                                          </p:val>
                                        </p:tav>
                                      </p:tavLst>
                                    </p:anim>
                                    <p:anim calcmode="lin" valueType="num">
                                      <p:cBhvr additive="base">
                                        <p:cTn id="206" dur="1000" fill="hold"/>
                                        <p:tgtEl>
                                          <p:spTgt spid="9"/>
                                        </p:tgtEl>
                                        <p:attrNameLst>
                                          <p:attrName>ppt_y</p:attrName>
                                        </p:attrNameLst>
                                      </p:cBhvr>
                                      <p:tavLst>
                                        <p:tav tm="0">
                                          <p:val>
                                            <p:strVal val="1+#ppt_h/2"/>
                                          </p:val>
                                        </p:tav>
                                        <p:tav tm="100000">
                                          <p:val>
                                            <p:strVal val="#ppt_y"/>
                                          </p:val>
                                        </p:tav>
                                      </p:tavLst>
                                    </p:anim>
                                  </p:childTnLst>
                                </p:cTn>
                              </p:par>
                              <p:par>
                                <p:cTn id="207" presetID="2" presetClass="entr" presetSubtype="6" fill="hold" grpId="2" nodeType="withEffect">
                                  <p:stCondLst>
                                    <p:cond delay="0"/>
                                  </p:stCondLst>
                                  <p:childTnLst>
                                    <p:set>
                                      <p:cBhvr>
                                        <p:cTn id="208" dur="1" fill="hold">
                                          <p:stCondLst>
                                            <p:cond delay="0"/>
                                          </p:stCondLst>
                                        </p:cTn>
                                        <p:tgtEl>
                                          <p:spTgt spid="11"/>
                                        </p:tgtEl>
                                        <p:attrNameLst>
                                          <p:attrName>style.visibility</p:attrName>
                                        </p:attrNameLst>
                                      </p:cBhvr>
                                      <p:to>
                                        <p:strVal val="visible"/>
                                      </p:to>
                                    </p:set>
                                    <p:anim calcmode="lin" valueType="num">
                                      <p:cBhvr additive="base">
                                        <p:cTn id="209" dur="1000" fill="hold"/>
                                        <p:tgtEl>
                                          <p:spTgt spid="11"/>
                                        </p:tgtEl>
                                        <p:attrNameLst>
                                          <p:attrName>ppt_x</p:attrName>
                                        </p:attrNameLst>
                                      </p:cBhvr>
                                      <p:tavLst>
                                        <p:tav tm="0">
                                          <p:val>
                                            <p:strVal val="1+#ppt_w/2"/>
                                          </p:val>
                                        </p:tav>
                                        <p:tav tm="100000">
                                          <p:val>
                                            <p:strVal val="#ppt_x"/>
                                          </p:val>
                                        </p:tav>
                                      </p:tavLst>
                                    </p:anim>
                                    <p:anim calcmode="lin" valueType="num">
                                      <p:cBhvr additive="base">
                                        <p:cTn id="210" dur="1000" fill="hold"/>
                                        <p:tgtEl>
                                          <p:spTgt spid="11"/>
                                        </p:tgtEl>
                                        <p:attrNameLst>
                                          <p:attrName>ppt_y</p:attrName>
                                        </p:attrNameLst>
                                      </p:cBhvr>
                                      <p:tavLst>
                                        <p:tav tm="0">
                                          <p:val>
                                            <p:strVal val="1+#ppt_h/2"/>
                                          </p:val>
                                        </p:tav>
                                        <p:tav tm="100000">
                                          <p:val>
                                            <p:strVal val="#ppt_y"/>
                                          </p:val>
                                        </p:tav>
                                      </p:tavLst>
                                    </p:anim>
                                  </p:childTnLst>
                                </p:cTn>
                              </p:par>
                              <p:par>
                                <p:cTn id="211" presetID="2" presetClass="entr" presetSubtype="6" fill="hold" grpId="2" nodeType="withEffect">
                                  <p:stCondLst>
                                    <p:cond delay="0"/>
                                  </p:stCondLst>
                                  <p:childTnLst>
                                    <p:set>
                                      <p:cBhvr>
                                        <p:cTn id="212" dur="1" fill="hold">
                                          <p:stCondLst>
                                            <p:cond delay="0"/>
                                          </p:stCondLst>
                                        </p:cTn>
                                        <p:tgtEl>
                                          <p:spTgt spid="13"/>
                                        </p:tgtEl>
                                        <p:attrNameLst>
                                          <p:attrName>style.visibility</p:attrName>
                                        </p:attrNameLst>
                                      </p:cBhvr>
                                      <p:to>
                                        <p:strVal val="visible"/>
                                      </p:to>
                                    </p:set>
                                    <p:anim calcmode="lin" valueType="num">
                                      <p:cBhvr additive="base">
                                        <p:cTn id="213" dur="1000" fill="hold"/>
                                        <p:tgtEl>
                                          <p:spTgt spid="13"/>
                                        </p:tgtEl>
                                        <p:attrNameLst>
                                          <p:attrName>ppt_x</p:attrName>
                                        </p:attrNameLst>
                                      </p:cBhvr>
                                      <p:tavLst>
                                        <p:tav tm="0">
                                          <p:val>
                                            <p:strVal val="1+#ppt_w/2"/>
                                          </p:val>
                                        </p:tav>
                                        <p:tav tm="100000">
                                          <p:val>
                                            <p:strVal val="#ppt_x"/>
                                          </p:val>
                                        </p:tav>
                                      </p:tavLst>
                                    </p:anim>
                                    <p:anim calcmode="lin" valueType="num">
                                      <p:cBhvr additive="base">
                                        <p:cTn id="214" dur="1000" fill="hold"/>
                                        <p:tgtEl>
                                          <p:spTgt spid="13"/>
                                        </p:tgtEl>
                                        <p:attrNameLst>
                                          <p:attrName>ppt_y</p:attrName>
                                        </p:attrNameLst>
                                      </p:cBhvr>
                                      <p:tavLst>
                                        <p:tav tm="0">
                                          <p:val>
                                            <p:strVal val="1+#ppt_h/2"/>
                                          </p:val>
                                        </p:tav>
                                        <p:tav tm="100000">
                                          <p:val>
                                            <p:strVal val="#ppt_y"/>
                                          </p:val>
                                        </p:tav>
                                      </p:tavLst>
                                    </p:anim>
                                  </p:childTnLst>
                                </p:cTn>
                              </p:par>
                              <p:par>
                                <p:cTn id="215" presetID="2" presetClass="entr" presetSubtype="6" fill="hold" grpId="2" nodeType="withEffect">
                                  <p:stCondLst>
                                    <p:cond delay="0"/>
                                  </p:stCondLst>
                                  <p:childTnLst>
                                    <p:set>
                                      <p:cBhvr>
                                        <p:cTn id="216" dur="1" fill="hold">
                                          <p:stCondLst>
                                            <p:cond delay="0"/>
                                          </p:stCondLst>
                                        </p:cTn>
                                        <p:tgtEl>
                                          <p:spTgt spid="15"/>
                                        </p:tgtEl>
                                        <p:attrNameLst>
                                          <p:attrName>style.visibility</p:attrName>
                                        </p:attrNameLst>
                                      </p:cBhvr>
                                      <p:to>
                                        <p:strVal val="visible"/>
                                      </p:to>
                                    </p:set>
                                    <p:anim calcmode="lin" valueType="num">
                                      <p:cBhvr additive="base">
                                        <p:cTn id="217" dur="1000" fill="hold"/>
                                        <p:tgtEl>
                                          <p:spTgt spid="15"/>
                                        </p:tgtEl>
                                        <p:attrNameLst>
                                          <p:attrName>ppt_x</p:attrName>
                                        </p:attrNameLst>
                                      </p:cBhvr>
                                      <p:tavLst>
                                        <p:tav tm="0">
                                          <p:val>
                                            <p:strVal val="1+#ppt_w/2"/>
                                          </p:val>
                                        </p:tav>
                                        <p:tav tm="100000">
                                          <p:val>
                                            <p:strVal val="#ppt_x"/>
                                          </p:val>
                                        </p:tav>
                                      </p:tavLst>
                                    </p:anim>
                                    <p:anim calcmode="lin" valueType="num">
                                      <p:cBhvr additive="base">
                                        <p:cTn id="218" dur="1000" fill="hold"/>
                                        <p:tgtEl>
                                          <p:spTgt spid="15"/>
                                        </p:tgtEl>
                                        <p:attrNameLst>
                                          <p:attrName>ppt_y</p:attrName>
                                        </p:attrNameLst>
                                      </p:cBhvr>
                                      <p:tavLst>
                                        <p:tav tm="0">
                                          <p:val>
                                            <p:strVal val="1+#ppt_h/2"/>
                                          </p:val>
                                        </p:tav>
                                        <p:tav tm="100000">
                                          <p:val>
                                            <p:strVal val="#ppt_y"/>
                                          </p:val>
                                        </p:tav>
                                      </p:tavLst>
                                    </p:anim>
                                  </p:childTnLst>
                                </p:cTn>
                              </p:par>
                              <p:par>
                                <p:cTn id="219" presetID="2" presetClass="entr" presetSubtype="6" fill="hold" grpId="2" nodeType="withEffect">
                                  <p:stCondLst>
                                    <p:cond delay="0"/>
                                  </p:stCondLst>
                                  <p:childTnLst>
                                    <p:set>
                                      <p:cBhvr>
                                        <p:cTn id="220" dur="1" fill="hold">
                                          <p:stCondLst>
                                            <p:cond delay="0"/>
                                          </p:stCondLst>
                                        </p:cTn>
                                        <p:tgtEl>
                                          <p:spTgt spid="17"/>
                                        </p:tgtEl>
                                        <p:attrNameLst>
                                          <p:attrName>style.visibility</p:attrName>
                                        </p:attrNameLst>
                                      </p:cBhvr>
                                      <p:to>
                                        <p:strVal val="visible"/>
                                      </p:to>
                                    </p:set>
                                    <p:anim calcmode="lin" valueType="num">
                                      <p:cBhvr additive="base">
                                        <p:cTn id="221" dur="1000" fill="hold"/>
                                        <p:tgtEl>
                                          <p:spTgt spid="17"/>
                                        </p:tgtEl>
                                        <p:attrNameLst>
                                          <p:attrName>ppt_x</p:attrName>
                                        </p:attrNameLst>
                                      </p:cBhvr>
                                      <p:tavLst>
                                        <p:tav tm="0">
                                          <p:val>
                                            <p:strVal val="1+#ppt_w/2"/>
                                          </p:val>
                                        </p:tav>
                                        <p:tav tm="100000">
                                          <p:val>
                                            <p:strVal val="#ppt_x"/>
                                          </p:val>
                                        </p:tav>
                                      </p:tavLst>
                                    </p:anim>
                                    <p:anim calcmode="lin" valueType="num">
                                      <p:cBhvr additive="base">
                                        <p:cTn id="222" dur="1000" fill="hold"/>
                                        <p:tgtEl>
                                          <p:spTgt spid="17"/>
                                        </p:tgtEl>
                                        <p:attrNameLst>
                                          <p:attrName>ppt_y</p:attrName>
                                        </p:attrNameLst>
                                      </p:cBhvr>
                                      <p:tavLst>
                                        <p:tav tm="0">
                                          <p:val>
                                            <p:strVal val="1+#ppt_h/2"/>
                                          </p:val>
                                        </p:tav>
                                        <p:tav tm="100000">
                                          <p:val>
                                            <p:strVal val="#ppt_y"/>
                                          </p:val>
                                        </p:tav>
                                      </p:tavLst>
                                    </p:anim>
                                  </p:childTnLst>
                                </p:cTn>
                              </p:par>
                              <p:par>
                                <p:cTn id="223" presetID="2" presetClass="entr" presetSubtype="6" fill="hold" grpId="2" nodeType="withEffect">
                                  <p:stCondLst>
                                    <p:cond delay="0"/>
                                  </p:stCondLst>
                                  <p:childTnLst>
                                    <p:set>
                                      <p:cBhvr>
                                        <p:cTn id="224" dur="1" fill="hold">
                                          <p:stCondLst>
                                            <p:cond delay="0"/>
                                          </p:stCondLst>
                                        </p:cTn>
                                        <p:tgtEl>
                                          <p:spTgt spid="19"/>
                                        </p:tgtEl>
                                        <p:attrNameLst>
                                          <p:attrName>style.visibility</p:attrName>
                                        </p:attrNameLst>
                                      </p:cBhvr>
                                      <p:to>
                                        <p:strVal val="visible"/>
                                      </p:to>
                                    </p:set>
                                    <p:anim calcmode="lin" valueType="num">
                                      <p:cBhvr additive="base">
                                        <p:cTn id="225" dur="1000" fill="hold"/>
                                        <p:tgtEl>
                                          <p:spTgt spid="19"/>
                                        </p:tgtEl>
                                        <p:attrNameLst>
                                          <p:attrName>ppt_x</p:attrName>
                                        </p:attrNameLst>
                                      </p:cBhvr>
                                      <p:tavLst>
                                        <p:tav tm="0">
                                          <p:val>
                                            <p:strVal val="1+#ppt_w/2"/>
                                          </p:val>
                                        </p:tav>
                                        <p:tav tm="100000">
                                          <p:val>
                                            <p:strVal val="#ppt_x"/>
                                          </p:val>
                                        </p:tav>
                                      </p:tavLst>
                                    </p:anim>
                                    <p:anim calcmode="lin" valueType="num">
                                      <p:cBhvr additive="base">
                                        <p:cTn id="226"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227" restart="whenNotActive" fill="hold" evtFilter="cancelBubble" nodeType="interactiveSeq">
                <p:stCondLst>
                  <p:cond evt="onClick" delay="0">
                    <p:tgtEl>
                      <p:spTgt spid="4"/>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grpId="3" nodeType="clickEffect">
                                  <p:stCondLst>
                                    <p:cond delay="0"/>
                                  </p:stCondLst>
                                  <p:childTnLst>
                                    <p:set>
                                      <p:cBhvr>
                                        <p:cTn id="231" dur="1" fill="hold">
                                          <p:stCondLst>
                                            <p:cond delay="0"/>
                                          </p:stCondLst>
                                        </p:cTn>
                                        <p:tgtEl>
                                          <p:spTgt spid="7"/>
                                        </p:tgtEl>
                                        <p:attrNameLst>
                                          <p:attrName>style.visibility</p:attrName>
                                        </p:attrNameLst>
                                      </p:cBhvr>
                                      <p:to>
                                        <p:strVal val="hidden"/>
                                      </p:to>
                                    </p:set>
                                  </p:childTnLst>
                                </p:cTn>
                              </p:par>
                              <p:par>
                                <p:cTn id="232" presetID="1" presetClass="exit" presetSubtype="0" fill="hold" grpId="3" nodeType="withEffect">
                                  <p:stCondLst>
                                    <p:cond delay="0"/>
                                  </p:stCondLst>
                                  <p:childTnLst>
                                    <p:set>
                                      <p:cBhvr>
                                        <p:cTn id="233" dur="1" fill="hold">
                                          <p:stCondLst>
                                            <p:cond delay="0"/>
                                          </p:stCondLst>
                                        </p:cTn>
                                        <p:tgtEl>
                                          <p:spTgt spid="10"/>
                                        </p:tgtEl>
                                        <p:attrNameLst>
                                          <p:attrName>style.visibility</p:attrName>
                                        </p:attrNameLst>
                                      </p:cBhvr>
                                      <p:to>
                                        <p:strVal val="hidden"/>
                                      </p:to>
                                    </p:set>
                                  </p:childTnLst>
                                </p:cTn>
                              </p:par>
                              <p:par>
                                <p:cTn id="234" presetID="1" presetClass="exit" presetSubtype="0" fill="hold" grpId="3" nodeType="withEffect">
                                  <p:stCondLst>
                                    <p:cond delay="0"/>
                                  </p:stCondLst>
                                  <p:childTnLst>
                                    <p:set>
                                      <p:cBhvr>
                                        <p:cTn id="235" dur="1" fill="hold">
                                          <p:stCondLst>
                                            <p:cond delay="0"/>
                                          </p:stCondLst>
                                        </p:cTn>
                                        <p:tgtEl>
                                          <p:spTgt spid="12"/>
                                        </p:tgtEl>
                                        <p:attrNameLst>
                                          <p:attrName>style.visibility</p:attrName>
                                        </p:attrNameLst>
                                      </p:cBhvr>
                                      <p:to>
                                        <p:strVal val="hidden"/>
                                      </p:to>
                                    </p:set>
                                  </p:childTnLst>
                                </p:cTn>
                              </p:par>
                              <p:par>
                                <p:cTn id="236" presetID="1" presetClass="exit" presetSubtype="0" fill="hold" grpId="3" nodeType="withEffect">
                                  <p:stCondLst>
                                    <p:cond delay="0"/>
                                  </p:stCondLst>
                                  <p:childTnLst>
                                    <p:set>
                                      <p:cBhvr>
                                        <p:cTn id="237" dur="1" fill="hold">
                                          <p:stCondLst>
                                            <p:cond delay="0"/>
                                          </p:stCondLst>
                                        </p:cTn>
                                        <p:tgtEl>
                                          <p:spTgt spid="14"/>
                                        </p:tgtEl>
                                        <p:attrNameLst>
                                          <p:attrName>style.visibility</p:attrName>
                                        </p:attrNameLst>
                                      </p:cBhvr>
                                      <p:to>
                                        <p:strVal val="hidden"/>
                                      </p:to>
                                    </p:set>
                                  </p:childTnLst>
                                </p:cTn>
                              </p:par>
                              <p:par>
                                <p:cTn id="238" presetID="1" presetClass="exit" presetSubtype="0" fill="hold" grpId="3" nodeType="withEffect">
                                  <p:stCondLst>
                                    <p:cond delay="0"/>
                                  </p:stCondLst>
                                  <p:childTnLst>
                                    <p:set>
                                      <p:cBhvr>
                                        <p:cTn id="239" dur="1" fill="hold">
                                          <p:stCondLst>
                                            <p:cond delay="0"/>
                                          </p:stCondLst>
                                        </p:cTn>
                                        <p:tgtEl>
                                          <p:spTgt spid="16"/>
                                        </p:tgtEl>
                                        <p:attrNameLst>
                                          <p:attrName>style.visibility</p:attrName>
                                        </p:attrNameLst>
                                      </p:cBhvr>
                                      <p:to>
                                        <p:strVal val="hidden"/>
                                      </p:to>
                                    </p:set>
                                  </p:childTnLst>
                                </p:cTn>
                              </p:par>
                              <p:par>
                                <p:cTn id="240" presetID="1" presetClass="exit" presetSubtype="0" fill="hold" grpId="3" nodeType="withEffect">
                                  <p:stCondLst>
                                    <p:cond delay="0"/>
                                  </p:stCondLst>
                                  <p:childTnLst>
                                    <p:set>
                                      <p:cBhvr>
                                        <p:cTn id="241" dur="1" fill="hold">
                                          <p:stCondLst>
                                            <p:cond delay="0"/>
                                          </p:stCondLst>
                                        </p:cTn>
                                        <p:tgtEl>
                                          <p:spTgt spid="18"/>
                                        </p:tgtEl>
                                        <p:attrNameLst>
                                          <p:attrName>style.visibility</p:attrName>
                                        </p:attrNameLst>
                                      </p:cBhvr>
                                      <p:to>
                                        <p:strVal val="hidden"/>
                                      </p:to>
                                    </p:set>
                                  </p:childTnLst>
                                </p:cTn>
                              </p:par>
                              <p:par>
                                <p:cTn id="242" presetID="1" presetClass="exit" presetSubtype="0" fill="hold" grpId="3" nodeType="withEffect">
                                  <p:stCondLst>
                                    <p:cond delay="0"/>
                                  </p:stCondLst>
                                  <p:childTnLst>
                                    <p:set>
                                      <p:cBhvr>
                                        <p:cTn id="243" dur="1" fill="hold">
                                          <p:stCondLst>
                                            <p:cond delay="0"/>
                                          </p:stCondLst>
                                        </p:cTn>
                                        <p:tgtEl>
                                          <p:spTgt spid="20"/>
                                        </p:tgtEl>
                                        <p:attrNameLst>
                                          <p:attrName>style.visibility</p:attrName>
                                        </p:attrNameLst>
                                      </p:cBhvr>
                                      <p:to>
                                        <p:strVal val="hidden"/>
                                      </p:to>
                                    </p:set>
                                  </p:childTnLst>
                                </p:cTn>
                              </p:par>
                              <p:par>
                                <p:cTn id="244" presetID="1" presetClass="exit" presetSubtype="0" fill="hold" grpId="3" nodeType="withEffect">
                                  <p:stCondLst>
                                    <p:cond delay="0"/>
                                  </p:stCondLst>
                                  <p:childTnLst>
                                    <p:set>
                                      <p:cBhvr>
                                        <p:cTn id="245" dur="1" fill="hold">
                                          <p:stCondLst>
                                            <p:cond delay="0"/>
                                          </p:stCondLst>
                                        </p:cTn>
                                        <p:tgtEl>
                                          <p:spTgt spid="8"/>
                                        </p:tgtEl>
                                        <p:attrNameLst>
                                          <p:attrName>style.visibility</p:attrName>
                                        </p:attrNameLst>
                                      </p:cBhvr>
                                      <p:to>
                                        <p:strVal val="hidden"/>
                                      </p:to>
                                    </p:set>
                                  </p:childTnLst>
                                </p:cTn>
                              </p:par>
                              <p:par>
                                <p:cTn id="246" presetID="1" presetClass="exit" presetSubtype="0" fill="hold" grpId="3" nodeType="withEffect">
                                  <p:stCondLst>
                                    <p:cond delay="0"/>
                                  </p:stCondLst>
                                  <p:childTnLst>
                                    <p:set>
                                      <p:cBhvr>
                                        <p:cTn id="247" dur="1" fill="hold">
                                          <p:stCondLst>
                                            <p:cond delay="0"/>
                                          </p:stCondLst>
                                        </p:cTn>
                                        <p:tgtEl>
                                          <p:spTgt spid="9"/>
                                        </p:tgtEl>
                                        <p:attrNameLst>
                                          <p:attrName>style.visibility</p:attrName>
                                        </p:attrNameLst>
                                      </p:cBhvr>
                                      <p:to>
                                        <p:strVal val="hidden"/>
                                      </p:to>
                                    </p:set>
                                  </p:childTnLst>
                                </p:cTn>
                              </p:par>
                              <p:par>
                                <p:cTn id="248" presetID="1" presetClass="exit" presetSubtype="0" fill="hold" grpId="3" nodeType="withEffect">
                                  <p:stCondLst>
                                    <p:cond delay="0"/>
                                  </p:stCondLst>
                                  <p:childTnLst>
                                    <p:set>
                                      <p:cBhvr>
                                        <p:cTn id="249" dur="1" fill="hold">
                                          <p:stCondLst>
                                            <p:cond delay="0"/>
                                          </p:stCondLst>
                                        </p:cTn>
                                        <p:tgtEl>
                                          <p:spTgt spid="11"/>
                                        </p:tgtEl>
                                        <p:attrNameLst>
                                          <p:attrName>style.visibility</p:attrName>
                                        </p:attrNameLst>
                                      </p:cBhvr>
                                      <p:to>
                                        <p:strVal val="hidden"/>
                                      </p:to>
                                    </p:set>
                                  </p:childTnLst>
                                </p:cTn>
                              </p:par>
                              <p:par>
                                <p:cTn id="250" presetID="1" presetClass="exit" presetSubtype="0" fill="hold" grpId="3" nodeType="withEffect">
                                  <p:stCondLst>
                                    <p:cond delay="0"/>
                                  </p:stCondLst>
                                  <p:childTnLst>
                                    <p:set>
                                      <p:cBhvr>
                                        <p:cTn id="251" dur="1" fill="hold">
                                          <p:stCondLst>
                                            <p:cond delay="0"/>
                                          </p:stCondLst>
                                        </p:cTn>
                                        <p:tgtEl>
                                          <p:spTgt spid="13"/>
                                        </p:tgtEl>
                                        <p:attrNameLst>
                                          <p:attrName>style.visibility</p:attrName>
                                        </p:attrNameLst>
                                      </p:cBhvr>
                                      <p:to>
                                        <p:strVal val="hidden"/>
                                      </p:to>
                                    </p:set>
                                  </p:childTnLst>
                                </p:cTn>
                              </p:par>
                              <p:par>
                                <p:cTn id="252" presetID="1" presetClass="exit" presetSubtype="0" fill="hold" grpId="3" nodeType="withEffect">
                                  <p:stCondLst>
                                    <p:cond delay="0"/>
                                  </p:stCondLst>
                                  <p:childTnLst>
                                    <p:set>
                                      <p:cBhvr>
                                        <p:cTn id="253" dur="1" fill="hold">
                                          <p:stCondLst>
                                            <p:cond delay="0"/>
                                          </p:stCondLst>
                                        </p:cTn>
                                        <p:tgtEl>
                                          <p:spTgt spid="15"/>
                                        </p:tgtEl>
                                        <p:attrNameLst>
                                          <p:attrName>style.visibility</p:attrName>
                                        </p:attrNameLst>
                                      </p:cBhvr>
                                      <p:to>
                                        <p:strVal val="hidden"/>
                                      </p:to>
                                    </p:set>
                                  </p:childTnLst>
                                </p:cTn>
                              </p:par>
                              <p:par>
                                <p:cTn id="254" presetID="1" presetClass="exit" presetSubtype="0" fill="hold" grpId="3" nodeType="withEffect">
                                  <p:stCondLst>
                                    <p:cond delay="0"/>
                                  </p:stCondLst>
                                  <p:childTnLst>
                                    <p:set>
                                      <p:cBhvr>
                                        <p:cTn id="255" dur="1" fill="hold">
                                          <p:stCondLst>
                                            <p:cond delay="0"/>
                                          </p:stCondLst>
                                        </p:cTn>
                                        <p:tgtEl>
                                          <p:spTgt spid="17"/>
                                        </p:tgtEl>
                                        <p:attrNameLst>
                                          <p:attrName>style.visibility</p:attrName>
                                        </p:attrNameLst>
                                      </p:cBhvr>
                                      <p:to>
                                        <p:strVal val="hidden"/>
                                      </p:to>
                                    </p:set>
                                  </p:childTnLst>
                                </p:cTn>
                              </p:par>
                              <p:par>
                                <p:cTn id="256" presetID="1" presetClass="exit" presetSubtype="0" fill="hold" grpId="3" nodeType="withEffect">
                                  <p:stCondLst>
                                    <p:cond delay="0"/>
                                  </p:stCondLst>
                                  <p:childTnLst>
                                    <p:set>
                                      <p:cBhvr>
                                        <p:cTn id="257" dur="1" fill="hold">
                                          <p:stCondLst>
                                            <p:cond delay="0"/>
                                          </p:stCondLst>
                                        </p:cTn>
                                        <p:tgtEl>
                                          <p:spTgt spid="19"/>
                                        </p:tgtEl>
                                        <p:attrNameLst>
                                          <p:attrName>style.visibility</p:attrName>
                                        </p:attrNameLst>
                                      </p:cBhvr>
                                      <p:to>
                                        <p:strVal val="hidden"/>
                                      </p:to>
                                    </p:set>
                                  </p:childTnLst>
                                </p:cTn>
                              </p:par>
                              <p:par>
                                <p:cTn id="258" presetID="1" presetClass="exit" presetSubtype="0" fill="hold" grpId="2" nodeType="withEffect">
                                  <p:stCondLst>
                                    <p:cond delay="0"/>
                                  </p:stCondLst>
                                  <p:iterate type="lt">
                                    <p:tmAbs val="0"/>
                                  </p:iterate>
                                  <p:childTnLst>
                                    <p:set>
                                      <p:cBhvr>
                                        <p:cTn id="259" dur="1" fill="hold">
                                          <p:stCondLst>
                                            <p:cond delay="0"/>
                                          </p:stCondLst>
                                        </p:cTn>
                                        <p:tgtEl>
                                          <p:spTgt spid="2"/>
                                        </p:tgtEl>
                                        <p:attrNameLst>
                                          <p:attrName>style.visibility</p:attrName>
                                        </p:attrNameLst>
                                      </p:cBhvr>
                                      <p:to>
                                        <p:strVal val="hidden"/>
                                      </p:to>
                                    </p:set>
                                  </p:childTnLst>
                                </p:cTn>
                              </p:par>
                              <p:par>
                                <p:cTn id="260" presetID="1" presetClass="exit" presetSubtype="0" fill="hold" grpId="0" nodeType="withEffect">
                                  <p:stCondLst>
                                    <p:cond delay="0"/>
                                  </p:stCondLst>
                                  <p:childTnLst>
                                    <p:set>
                                      <p:cBhvr>
                                        <p:cTn id="261" dur="1" fill="hold">
                                          <p:stCondLst>
                                            <p:cond delay="0"/>
                                          </p:stCondLst>
                                        </p:cTn>
                                        <p:tgtEl>
                                          <p:spTgt spid="21"/>
                                        </p:tgtEl>
                                        <p:attrNameLst>
                                          <p:attrName>style.visibility</p:attrName>
                                        </p:attrNameLst>
                                      </p:cBhvr>
                                      <p:to>
                                        <p:strVal val="hidden"/>
                                      </p:to>
                                    </p:set>
                                  </p:childTnLst>
                                </p:cTn>
                              </p:par>
                              <p:par>
                                <p:cTn id="262" presetID="1" presetClass="entr" presetSubtype="0" fill="hold" grpId="1" nodeType="withEffect">
                                  <p:stCondLst>
                                    <p:cond delay="0"/>
                                  </p:stCondLst>
                                  <p:childTnLst>
                                    <p:set>
                                      <p:cBhvr>
                                        <p:cTn id="263"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21" grpId="0" animBg="1"/>
      <p:bldP spid="21" grpId="1" animBg="1"/>
      <p:bldP spid="2" grpId="0"/>
      <p:bldP spid="2" grpId="1"/>
      <p:bldP spid="2" grpId="2"/>
      <p:bldP spid="6" grpId="0" animBg="1"/>
      <p:bldP spid="6" grpId="1" animBg="1"/>
      <p:bldP spid="19" grpId="0" animBg="1"/>
      <p:bldP spid="19" grpId="1" animBg="1"/>
      <p:bldP spid="19" grpId="2" animBg="1"/>
      <p:bldP spid="19" grpId="3" animBg="1"/>
      <p:bldP spid="20" grpId="0" animBg="1"/>
      <p:bldP spid="20" grpId="1" animBg="1"/>
      <p:bldP spid="20" grpId="2" animBg="1"/>
      <p:bldP spid="20" grpId="3" animBg="1"/>
      <p:bldP spid="17" grpId="0" animBg="1"/>
      <p:bldP spid="17" grpId="1" animBg="1"/>
      <p:bldP spid="17" grpId="2" animBg="1"/>
      <p:bldP spid="17" grpId="3" animBg="1"/>
      <p:bldP spid="18" grpId="0" animBg="1"/>
      <p:bldP spid="18" grpId="1" animBg="1"/>
      <p:bldP spid="18" grpId="2" animBg="1"/>
      <p:bldP spid="18" grpId="3" animBg="1"/>
      <p:bldP spid="15" grpId="0" animBg="1"/>
      <p:bldP spid="15" grpId="1" animBg="1"/>
      <p:bldP spid="15" grpId="2" animBg="1"/>
      <p:bldP spid="15" grpId="3" animBg="1"/>
      <p:bldP spid="16" grpId="0" animBg="1"/>
      <p:bldP spid="16" grpId="1" animBg="1"/>
      <p:bldP spid="16" grpId="2" animBg="1"/>
      <p:bldP spid="16" grpId="3" animBg="1"/>
      <p:bldP spid="13" grpId="0" animBg="1"/>
      <p:bldP spid="13" grpId="1" animBg="1"/>
      <p:bldP spid="13" grpId="2" animBg="1"/>
      <p:bldP spid="13" grpId="3" animBg="1"/>
      <p:bldP spid="14" grpId="0" animBg="1"/>
      <p:bldP spid="14" grpId="1" animBg="1"/>
      <p:bldP spid="14" grpId="2" animBg="1"/>
      <p:bldP spid="14" grpId="3" animBg="1"/>
      <p:bldP spid="11" grpId="0" animBg="1"/>
      <p:bldP spid="11" grpId="1" animBg="1"/>
      <p:bldP spid="11" grpId="2" animBg="1"/>
      <p:bldP spid="11" grpId="3" animBg="1"/>
      <p:bldP spid="12" grpId="0" animBg="1"/>
      <p:bldP spid="12" grpId="1" animBg="1"/>
      <p:bldP spid="12" grpId="2" animBg="1"/>
      <p:bldP spid="12" grpId="3" animBg="1"/>
      <p:bldP spid="9" grpId="0" animBg="1"/>
      <p:bldP spid="9" grpId="1" animBg="1"/>
      <p:bldP spid="9" grpId="2" animBg="1"/>
      <p:bldP spid="9" grpId="3" animBg="1"/>
      <p:bldP spid="10" grpId="0" animBg="1"/>
      <p:bldP spid="10" grpId="1" animBg="1"/>
      <p:bldP spid="10" grpId="2" animBg="1"/>
      <p:bldP spid="10" grpId="3" animBg="1"/>
      <p:bldP spid="8" grpId="0" animBg="1"/>
      <p:bldP spid="8" grpId="1" animBg="1"/>
      <p:bldP spid="8" grpId="2" animBg="1"/>
      <p:bldP spid="8" grpId="3" animBg="1"/>
      <p:bldP spid="7" grpId="0" animBg="1"/>
      <p:bldP spid="7" grpId="1" animBg="1"/>
      <p:bldP spid="7" grpId="2" animBg="1"/>
      <p:bldP spid="7" grpId="3"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6E4C3-A1F9-432E-AA9A-8C6F4D5E267E}"/>
              </a:ext>
            </a:extLst>
          </p:cNvPr>
          <p:cNvSpPr>
            <a:spLocks noGrp="1"/>
          </p:cNvSpPr>
          <p:nvPr>
            <p:ph type="title"/>
          </p:nvPr>
        </p:nvSpPr>
        <p:spPr/>
        <p:txBody>
          <a:bodyPr>
            <a:normAutofit/>
          </a:bodyPr>
          <a:lstStyle/>
          <a:p>
            <a:pPr algn="ctr"/>
            <a:r>
              <a:rPr lang="en-NZ" b="1" dirty="0"/>
              <a:t>Sharing our Learning about EASTER</a:t>
            </a:r>
            <a:br>
              <a:rPr lang="en-NZ" b="1" dirty="0"/>
            </a:br>
            <a:r>
              <a:rPr lang="en-NZ" b="1" dirty="0"/>
              <a:t>with family whānau </a:t>
            </a:r>
            <a:endParaRPr lang="en-NZ" dirty="0"/>
          </a:p>
        </p:txBody>
      </p:sp>
      <p:sp>
        <p:nvSpPr>
          <p:cNvPr id="3" name="Rectangle 2">
            <a:extLst>
              <a:ext uri="{FF2B5EF4-FFF2-40B4-BE49-F238E27FC236}">
                <a16:creationId xmlns:a16="http://schemas.microsoft.com/office/drawing/2014/main" id="{80BDF064-40AD-4C6B-937D-452C15EFC23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1025" name="Picture 13" descr="Image result for black and white Religious clip art for Easter">
            <a:extLst>
              <a:ext uri="{FF2B5EF4-FFF2-40B4-BE49-F238E27FC236}">
                <a16:creationId xmlns:a16="http://schemas.microsoft.com/office/drawing/2014/main" id="{280615AE-9797-446D-B144-B8EBC4B775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7327" y="1633456"/>
            <a:ext cx="1366091" cy="10056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B39E67-39AC-4A60-955D-43F9741BF5E5}"/>
              </a:ext>
            </a:extLst>
          </p:cNvPr>
          <p:cNvSpPr>
            <a:spLocks noChangeArrowheads="1"/>
          </p:cNvSpPr>
          <p:nvPr/>
        </p:nvSpPr>
        <p:spPr bwMode="auto">
          <a:xfrm>
            <a:off x="242373" y="2546798"/>
            <a:ext cx="60960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ts val="1200"/>
              </a:spcAft>
              <a:buClrTx/>
              <a:buSzTx/>
              <a:buFont typeface="Wingdings" panose="05000000000000000000" pitchFamily="2" charset="2"/>
              <a:buChar char="v"/>
              <a:tabLst/>
            </a:pPr>
            <a:r>
              <a:rPr kumimoji="0" lang="en-NZ" altLang="en-US" b="1" i="0" u="none" strike="noStrike" cap="none" normalizeH="0" baseline="0" dirty="0">
                <a:ln>
                  <a:noFill/>
                </a:ln>
                <a:solidFill>
                  <a:schemeClr val="tx1"/>
                </a:solidFill>
                <a:effectLst/>
                <a:ea typeface="Calibri" panose="020F0502020204030204" pitchFamily="34" charset="0"/>
                <a:cs typeface="Arial" panose="020B0604020202020204" pitchFamily="34" charset="0"/>
              </a:rPr>
              <a:t>Look at the image and use it </a:t>
            </a:r>
            <a:r>
              <a:rPr kumimoji="0" lang="en-NZ"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to help you explain what happened on Easter Sunday. Share it with your family whānau.  Ask them to tell you what they know about the Easter Sunday story.</a:t>
            </a:r>
            <a:endParaRPr kumimoji="0" lang="en-NZ" altLang="en-US" b="0" i="0" u="none" strike="noStrike" cap="none" normalizeH="0" baseline="0" dirty="0">
              <a:ln>
                <a:noFill/>
              </a:ln>
              <a:solidFill>
                <a:schemeClr val="tx1"/>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ts val="1200"/>
              </a:spcAft>
              <a:buClrTx/>
              <a:buSzTx/>
              <a:buFont typeface="Wingdings" panose="05000000000000000000" pitchFamily="2" charset="2"/>
              <a:buChar char="v"/>
              <a:tabLst/>
            </a:pPr>
            <a:r>
              <a:rPr kumimoji="0" lang="en-NZ" altLang="en-US" b="1" i="0" u="none" strike="noStrike" cap="none" normalizeH="0" baseline="0" dirty="0">
                <a:ln>
                  <a:noFill/>
                </a:ln>
                <a:solidFill>
                  <a:schemeClr val="tx1"/>
                </a:solidFill>
                <a:effectLst/>
                <a:ea typeface="Calibri" panose="020F0502020204030204" pitchFamily="34" charset="0"/>
                <a:cs typeface="Arial" panose="020B0604020202020204" pitchFamily="34" charset="0"/>
              </a:rPr>
              <a:t>Share your art works at home: </a:t>
            </a:r>
            <a:r>
              <a:rPr kumimoji="0" lang="en-NZ"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Jesus showing himself to his friend after he rose from the dead (Slide 6, R2).</a:t>
            </a:r>
            <a:r>
              <a:rPr kumimoji="0" lang="en-NZ" altLang="en-US" b="0" i="0" u="none" strike="noStrike" cap="none" normalizeH="0" dirty="0">
                <a:ln>
                  <a:noFill/>
                </a:ln>
                <a:solidFill>
                  <a:schemeClr val="tx1"/>
                </a:solidFill>
                <a:effectLst/>
                <a:ea typeface="Calibri" panose="020F0502020204030204" pitchFamily="34" charset="0"/>
                <a:cs typeface="Arial" panose="020B0604020202020204" pitchFamily="34" charset="0"/>
              </a:rPr>
              <a:t> </a:t>
            </a:r>
            <a:r>
              <a:rPr lang="en-NZ" altLang="en-US" dirty="0">
                <a:cs typeface="Arial" panose="020B0604020202020204" pitchFamily="34" charset="0"/>
              </a:rPr>
              <a:t> A</a:t>
            </a:r>
            <a:r>
              <a:rPr kumimoji="0" lang="en-NZ"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n example in nature that reminds people of Jesus coming out of the darkness of the tomb (Slide 5, R3).</a:t>
            </a:r>
            <a:r>
              <a:rPr lang="en-NZ" altLang="en-US" dirty="0">
                <a:cs typeface="Arial" panose="020B0604020202020204" pitchFamily="34" charset="0"/>
              </a:rPr>
              <a:t> </a:t>
            </a:r>
            <a:r>
              <a:rPr kumimoji="0" lang="en-NZ"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Share with your family whānau what you have learned about this. </a:t>
            </a:r>
            <a:endParaRPr kumimoji="0" lang="en-NZ" altLang="en-US" b="0" i="0" u="none" strike="noStrike" cap="none" normalizeH="0" baseline="0" dirty="0">
              <a:ln>
                <a:noFill/>
              </a:ln>
              <a:solidFill>
                <a:schemeClr val="tx1"/>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ts val="1200"/>
              </a:spcAft>
              <a:buClrTx/>
              <a:buSzTx/>
              <a:buFont typeface="Wingdings" panose="05000000000000000000" pitchFamily="2" charset="2"/>
              <a:buChar char="v"/>
              <a:tabLst/>
            </a:pPr>
            <a:r>
              <a:rPr kumimoji="0" lang="en-NZ" altLang="en-US" b="1" i="0" u="none" strike="noStrike" cap="none" normalizeH="0" baseline="0" dirty="0">
                <a:ln>
                  <a:noFill/>
                </a:ln>
                <a:solidFill>
                  <a:schemeClr val="tx1"/>
                </a:solidFill>
                <a:effectLst/>
                <a:ea typeface="Calibri" panose="020F0502020204030204" pitchFamily="34" charset="0"/>
                <a:cs typeface="Arial" panose="020B0604020202020204" pitchFamily="34" charset="0"/>
              </a:rPr>
              <a:t>Share the message </a:t>
            </a:r>
            <a:r>
              <a:rPr kumimoji="0" lang="en-NZ"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Jesus gave his friends when he met them after he had risen from the dead. </a:t>
            </a:r>
            <a:endParaRPr kumimoji="0" lang="en-NZ" altLang="en-US" b="0" i="0" u="none" strike="noStrike" cap="none" normalizeH="0" baseline="0" dirty="0">
              <a:ln>
                <a:noFill/>
              </a:ln>
              <a:solidFill>
                <a:schemeClr val="tx1"/>
              </a:solidFill>
              <a:effectLst/>
              <a:cs typeface="Arial" panose="020B0604020202020204" pitchFamily="34" charset="0"/>
            </a:endParaRPr>
          </a:p>
        </p:txBody>
      </p:sp>
      <p:sp>
        <p:nvSpPr>
          <p:cNvPr id="5" name="Rectangle 4">
            <a:extLst>
              <a:ext uri="{FF2B5EF4-FFF2-40B4-BE49-F238E27FC236}">
                <a16:creationId xmlns:a16="http://schemas.microsoft.com/office/drawing/2014/main" id="{38CC7E48-C1F7-45C0-B9C3-A4AC98B7F26F}"/>
              </a:ext>
            </a:extLst>
          </p:cNvPr>
          <p:cNvSpPr/>
          <p:nvPr/>
        </p:nvSpPr>
        <p:spPr>
          <a:xfrm>
            <a:off x="6338373" y="2136294"/>
            <a:ext cx="5500173" cy="3961084"/>
          </a:xfrm>
          <a:prstGeom prst="rect">
            <a:avLst/>
          </a:prstGeom>
        </p:spPr>
        <p:txBody>
          <a:bodyPr wrap="square">
            <a:spAutoFit/>
          </a:bodyPr>
          <a:lstStyle/>
          <a:p>
            <a:pPr marL="342900" lvl="0" indent="-342900">
              <a:lnSpc>
                <a:spcPct val="115000"/>
              </a:lnSpc>
              <a:spcAft>
                <a:spcPts val="120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Share your ALLELUIA dance</a:t>
            </a:r>
            <a:r>
              <a:rPr lang="en-NZ" dirty="0">
                <a:latin typeface="Arial" panose="020B0604020202020204" pitchFamily="34" charset="0"/>
                <a:ea typeface="Calibri" panose="020F0502020204030204" pitchFamily="34" charset="0"/>
                <a:cs typeface="Arial" panose="020B0604020202020204" pitchFamily="34" charset="0"/>
              </a:rPr>
              <a:t> with your family whānau. (Slide 9, R3)</a:t>
            </a:r>
            <a:endParaRPr lang="en-NZ" dirty="0">
              <a:effectLst/>
              <a:latin typeface="Arial" panose="020B0604020202020204" pitchFamily="34" charset="0"/>
              <a:cs typeface="Arial" panose="020B0604020202020204" pitchFamily="34" charset="0"/>
            </a:endParaRPr>
          </a:p>
          <a:p>
            <a:pPr marL="342900" lvl="0" indent="-342900">
              <a:spcAft>
                <a:spcPts val="1200"/>
              </a:spcAft>
              <a:buFont typeface="Wingdings" panose="05000000000000000000" pitchFamily="2" charset="2"/>
              <a:buChar char=""/>
            </a:pPr>
            <a:r>
              <a:rPr lang="en-NZ" b="1" dirty="0">
                <a:latin typeface="Arial" panose="020B0604020202020204" pitchFamily="34" charset="0"/>
                <a:cs typeface="Arial" panose="020B0604020202020204" pitchFamily="34" charset="0"/>
              </a:rPr>
              <a:t>Make up a play about Jesus rising from the dead and act it out for people at home.  </a:t>
            </a:r>
            <a:r>
              <a:rPr lang="en-NZ" dirty="0">
                <a:latin typeface="Arial" panose="020B0604020202020204" pitchFamily="34" charset="0"/>
                <a:cs typeface="Arial" panose="020B0604020202020204" pitchFamily="34" charset="0"/>
              </a:rPr>
              <a:t>You could use the bible stories to help you with the play. </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1200"/>
              </a:spcAft>
              <a:buFont typeface="Wingdings" panose="05000000000000000000" pitchFamily="2" charset="2"/>
              <a:buChar char=""/>
            </a:pPr>
            <a:r>
              <a:rPr lang="en-NZ" b="1" dirty="0">
                <a:latin typeface="Arial" panose="020B0604020202020204" pitchFamily="34" charset="0"/>
                <a:cs typeface="Arial" panose="020B0604020202020204" pitchFamily="34" charset="0"/>
              </a:rPr>
              <a:t>Have a conversation with someone at home</a:t>
            </a:r>
            <a:r>
              <a:rPr lang="en-NZ" dirty="0">
                <a:latin typeface="Arial" panose="020B0604020202020204" pitchFamily="34" charset="0"/>
                <a:cs typeface="Arial" panose="020B0604020202020204" pitchFamily="34" charset="0"/>
              </a:rPr>
              <a:t> who knows about Easter Sunday and plan to go to Mass and do something special to celebrate it.</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1200"/>
              </a:spcAft>
              <a:buFont typeface="Wingdings" panose="05000000000000000000" pitchFamily="2" charset="2"/>
              <a:buChar char=""/>
            </a:pPr>
            <a:r>
              <a:rPr lang="en-NZ" b="1" dirty="0">
                <a:latin typeface="Arial" panose="020B0604020202020204" pitchFamily="34" charset="0"/>
                <a:cs typeface="Arial" panose="020B0604020202020204" pitchFamily="34" charset="0"/>
              </a:rPr>
              <a:t> Make up your own way </a:t>
            </a:r>
            <a:r>
              <a:rPr lang="en-NZ" dirty="0">
                <a:latin typeface="Arial" panose="020B0604020202020204" pitchFamily="34" charset="0"/>
                <a:cs typeface="Arial" panose="020B0604020202020204" pitchFamily="34" charset="0"/>
              </a:rPr>
              <a:t>of showing and sharing what you have learned and decide whom you would like to share it with. </a:t>
            </a:r>
            <a:endParaRPr lang="en-NZ"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51FE850-8672-4972-AE7C-1DBE56708CF2}"/>
              </a:ext>
            </a:extLst>
          </p:cNvPr>
          <p:cNvSpPr txBox="1"/>
          <p:nvPr/>
        </p:nvSpPr>
        <p:spPr>
          <a:xfrm>
            <a:off x="2538883" y="0"/>
            <a:ext cx="7598979" cy="276999"/>
          </a:xfrm>
          <a:prstGeom prst="rect">
            <a:avLst/>
          </a:prstGeom>
          <a:noFill/>
        </p:spPr>
        <p:txBody>
          <a:bodyPr wrap="square" rtlCol="0">
            <a:spAutoFit/>
          </a:bodyPr>
          <a:lstStyle/>
          <a:p>
            <a:pPr algn="ctr"/>
            <a:r>
              <a:rPr lang="en-NZ" sz="1200" dirty="0"/>
              <a:t>Name_______________________ Date________________</a:t>
            </a:r>
          </a:p>
        </p:txBody>
      </p:sp>
      <p:sp>
        <p:nvSpPr>
          <p:cNvPr id="7" name="Action Button: Go Forward or Next 6">
            <a:hlinkClick r:id="rId3" action="ppaction://hlinksldjump" highlightClick="1"/>
            <a:extLst>
              <a:ext uri="{FF2B5EF4-FFF2-40B4-BE49-F238E27FC236}">
                <a16:creationId xmlns:a16="http://schemas.microsoft.com/office/drawing/2014/main" id="{D910C359-C9F1-4D81-B1DD-0576FD7F9B19}"/>
              </a:ext>
            </a:extLst>
          </p:cNvPr>
          <p:cNvSpPr/>
          <p:nvPr/>
        </p:nvSpPr>
        <p:spPr>
          <a:xfrm rot="16200000">
            <a:off x="11022809" y="6302297"/>
            <a:ext cx="409736" cy="42567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PageNumber">
            <a:extLst>
              <a:ext uri="{FF2B5EF4-FFF2-40B4-BE49-F238E27FC236}">
                <a16:creationId xmlns:a16="http://schemas.microsoft.com/office/drawing/2014/main" id="{54BB55D1-7FDF-47A1-95ED-4435981EC2B3}"/>
              </a:ext>
            </a:extLst>
          </p:cNvPr>
          <p:cNvSpPr txBox="1">
            <a:spLocks/>
          </p:cNvSpPr>
          <p:nvPr/>
        </p:nvSpPr>
        <p:spPr>
          <a:xfrm>
            <a:off x="11520000" y="6310264"/>
            <a:ext cx="480000" cy="409736"/>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itchFamily="34" charset="0"/>
                <a:ea typeface="+mn-ea"/>
                <a:cs typeface="Arial" pitchFamily="34" charset="0"/>
              </a:rPr>
              <a:t>S-12</a:t>
            </a:r>
          </a:p>
        </p:txBody>
      </p:sp>
      <p:sp>
        <p:nvSpPr>
          <p:cNvPr id="8" name="TextBox 7">
            <a:extLst>
              <a:ext uri="{FF2B5EF4-FFF2-40B4-BE49-F238E27FC236}">
                <a16:creationId xmlns:a16="http://schemas.microsoft.com/office/drawing/2014/main" id="{68C22324-8AF4-4832-A6F7-19E7D605192C}"/>
              </a:ext>
            </a:extLst>
          </p:cNvPr>
          <p:cNvSpPr txBox="1"/>
          <p:nvPr/>
        </p:nvSpPr>
        <p:spPr>
          <a:xfrm>
            <a:off x="0" y="6492875"/>
            <a:ext cx="1387366"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Worksheet</a:t>
            </a:r>
          </a:p>
        </p:txBody>
      </p:sp>
      <p:sp>
        <p:nvSpPr>
          <p:cNvPr id="11" name="Textbox: Tool instructions">
            <a:extLst>
              <a:ext uri="{FF2B5EF4-FFF2-40B4-BE49-F238E27FC236}">
                <a16:creationId xmlns:a16="http://schemas.microsoft.com/office/drawing/2014/main" id="{32B43A61-9CF1-4408-8287-C42E4A125122}"/>
              </a:ext>
            </a:extLst>
          </p:cNvPr>
          <p:cNvSpPr txBox="1"/>
          <p:nvPr/>
        </p:nvSpPr>
        <p:spPr>
          <a:xfrm>
            <a:off x="4808270" y="6596389"/>
            <a:ext cx="2557110" cy="230832"/>
          </a:xfrm>
          <a:prstGeom prst="rect">
            <a:avLst/>
          </a:prstGeom>
          <a:noFill/>
        </p:spPr>
        <p:txBody>
          <a:bodyPr wrap="none" rtlCol="0">
            <a:spAutoFit/>
          </a:bodyPr>
          <a:lstStyle/>
          <a:p>
            <a:pPr algn="ctr" defTabSz="914377"/>
            <a:r>
              <a:rPr lang="en-GB" sz="900" dirty="0">
                <a:solidFill>
                  <a:prstClr val="black"/>
                </a:solidFill>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30563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E82A-20AA-435C-A55B-9F49259D4E20}"/>
              </a:ext>
            </a:extLst>
          </p:cNvPr>
          <p:cNvSpPr>
            <a:spLocks noGrp="1"/>
          </p:cNvSpPr>
          <p:nvPr>
            <p:ph type="title"/>
          </p:nvPr>
        </p:nvSpPr>
        <p:spPr/>
        <p:txBody>
          <a:bodyPr/>
          <a:lstStyle/>
          <a:p>
            <a:pPr algn="ctr"/>
            <a:r>
              <a:rPr lang="en-NZ"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sp>
        <p:nvSpPr>
          <p:cNvPr id="3" name="The children will">
            <a:extLst>
              <a:ext uri="{FF2B5EF4-FFF2-40B4-BE49-F238E27FC236}">
                <a16:creationId xmlns:a16="http://schemas.microsoft.com/office/drawing/2014/main" id="{E78394D4-C325-46F5-B373-B728B24429E4}"/>
              </a:ext>
            </a:extLst>
          </p:cNvPr>
          <p:cNvSpPr/>
          <p:nvPr/>
        </p:nvSpPr>
        <p:spPr>
          <a:xfrm>
            <a:off x="1985144" y="2386277"/>
            <a:ext cx="2693366" cy="480901"/>
          </a:xfrm>
          <a:prstGeom prst="rect">
            <a:avLst/>
          </a:prstGeom>
        </p:spPr>
        <p:txBody>
          <a:bodyPr wrap="none">
            <a:spAutoFit/>
          </a:bodyPr>
          <a:lstStyle/>
          <a:p>
            <a:pPr>
              <a:lnSpc>
                <a:spcPct val="115000"/>
              </a:lnSpc>
              <a:spcAft>
                <a:spcPts val="1000"/>
              </a:spcAft>
            </a:pPr>
            <a:r>
              <a:rPr lang="en-NZ" sz="24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The children will:</a:t>
            </a:r>
            <a:endParaRPr lang="en-NZ"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8E6CE9D8-8E24-4994-B725-AD46DB79E048}"/>
              </a:ext>
            </a:extLst>
          </p:cNvPr>
          <p:cNvSpPr/>
          <p:nvPr/>
        </p:nvSpPr>
        <p:spPr>
          <a:xfrm>
            <a:off x="1985144" y="2967335"/>
            <a:ext cx="9368656" cy="461665"/>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identify the signs of new life that remind people of Jesus</a:t>
            </a:r>
            <a:endParaRPr lang="en-NZ" sz="24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9F3B21D-B59B-425E-914C-50323D067358}"/>
              </a:ext>
            </a:extLst>
          </p:cNvPr>
          <p:cNvSpPr/>
          <p:nvPr/>
        </p:nvSpPr>
        <p:spPr>
          <a:xfrm>
            <a:off x="1985144" y="3562767"/>
            <a:ext cx="9368656" cy="830997"/>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recognise Alleluia as a word Christians use at Easter to show joy that Jesus rose.</a:t>
            </a:r>
            <a:endParaRPr lang="en-NZ" sz="2400" dirty="0">
              <a:latin typeface="Arial" panose="020B0604020202020204" pitchFamily="34" charset="0"/>
              <a:cs typeface="Arial" panose="020B0604020202020204" pitchFamily="34" charset="0"/>
            </a:endParaRPr>
          </a:p>
        </p:txBody>
      </p:sp>
      <p:sp>
        <p:nvSpPr>
          <p:cNvPr id="6" name="1)">
            <a:extLst>
              <a:ext uri="{FF2B5EF4-FFF2-40B4-BE49-F238E27FC236}">
                <a16:creationId xmlns:a16="http://schemas.microsoft.com/office/drawing/2014/main" id="{3C05C028-5D30-4930-9A90-336507B98F33}"/>
              </a:ext>
            </a:extLst>
          </p:cNvPr>
          <p:cNvSpPr/>
          <p:nvPr/>
        </p:nvSpPr>
        <p:spPr>
          <a:xfrm>
            <a:off x="1526364" y="2948099"/>
            <a:ext cx="458780" cy="480901"/>
          </a:xfrm>
          <a:prstGeom prst="rect">
            <a:avLst/>
          </a:prstGeom>
        </p:spPr>
        <p:txBody>
          <a:bodyPr wrap="none">
            <a:spAutoFit/>
          </a:bodyPr>
          <a:lstStyle/>
          <a:p>
            <a:pPr>
              <a:lnSpc>
                <a:spcPct val="115000"/>
              </a:lnSpc>
              <a:spcAft>
                <a:spcPts val="1000"/>
              </a:spcAft>
            </a:pPr>
            <a:r>
              <a:rPr lang="en-NZ" sz="24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n-NZ" sz="24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2)">
            <a:extLst>
              <a:ext uri="{FF2B5EF4-FFF2-40B4-BE49-F238E27FC236}">
                <a16:creationId xmlns:a16="http://schemas.microsoft.com/office/drawing/2014/main" id="{EA2CF95A-9949-4EFD-B0ED-A28D750CFA89}"/>
              </a:ext>
            </a:extLst>
          </p:cNvPr>
          <p:cNvSpPr/>
          <p:nvPr/>
        </p:nvSpPr>
        <p:spPr>
          <a:xfrm>
            <a:off x="1526364" y="3562767"/>
            <a:ext cx="458780" cy="480901"/>
          </a:xfrm>
          <a:prstGeom prst="rect">
            <a:avLst/>
          </a:prstGeom>
        </p:spPr>
        <p:txBody>
          <a:bodyPr wrap="none">
            <a:spAutoFit/>
          </a:bodyPr>
          <a:lstStyle/>
          <a:p>
            <a:pPr>
              <a:lnSpc>
                <a:spcPct val="115000"/>
              </a:lnSpc>
              <a:spcAft>
                <a:spcPts val="1000"/>
              </a:spcAft>
            </a:pPr>
            <a:r>
              <a:rPr lang="en-NZ" sz="2400" b="1" dirty="0">
                <a:ln>
                  <a:solidFill>
                    <a:sysClr val="windowText" lastClr="000000"/>
                  </a:solidFill>
                </a:ln>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NZ" sz="2400" b="1" dirty="0">
              <a:ln>
                <a:solidFill>
                  <a:sysClr val="windowText" lastClr="000000"/>
                </a:solid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descr="A picture containing clothing&#10;&#10;Description generated with high confidence">
            <a:extLst>
              <a:ext uri="{FF2B5EF4-FFF2-40B4-BE49-F238E27FC236}">
                <a16:creationId xmlns:a16="http://schemas.microsoft.com/office/drawing/2014/main" id="{C35ECF2B-2748-4737-BC26-E42504630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081" y="365125"/>
            <a:ext cx="1027912" cy="140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PageNumber">
            <a:extLst>
              <a:ext uri="{FF2B5EF4-FFF2-40B4-BE49-F238E27FC236}">
                <a16:creationId xmlns:a16="http://schemas.microsoft.com/office/drawing/2014/main" id="{44C85FAF-C325-4C8B-87EF-DDAE9749241A}"/>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S-02</a:t>
            </a:r>
          </a:p>
        </p:txBody>
      </p:sp>
      <p:sp>
        <p:nvSpPr>
          <p:cNvPr id="12" name="Action Button: Forward">
            <a:hlinkClick r:id="" action="ppaction://hlinkshowjump?jump=nextslide" highlightClick="1"/>
            <a:extLst>
              <a:ext uri="{FF2B5EF4-FFF2-40B4-BE49-F238E27FC236}">
                <a16:creationId xmlns:a16="http://schemas.microsoft.com/office/drawing/2014/main" id="{214CE3E1-A4CE-4D9F-9691-2AA18106DB24}"/>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a:extLst>
              <a:ext uri="{FF2B5EF4-FFF2-40B4-BE49-F238E27FC236}">
                <a16:creationId xmlns:a16="http://schemas.microsoft.com/office/drawing/2014/main" id="{C0080EDF-3A94-4658-A81E-3BAB1D2CEDC6}"/>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Textbox: Tool instructions">
            <a:extLst>
              <a:ext uri="{FF2B5EF4-FFF2-40B4-BE49-F238E27FC236}">
                <a16:creationId xmlns:a16="http://schemas.microsoft.com/office/drawing/2014/main" id="{7F607262-1ADD-4749-834F-812C69759308}"/>
              </a:ext>
            </a:extLst>
          </p:cNvPr>
          <p:cNvSpPr txBox="1"/>
          <p:nvPr/>
        </p:nvSpPr>
        <p:spPr>
          <a:xfrm>
            <a:off x="5170906" y="6611779"/>
            <a:ext cx="185018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082828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uiExpand="1" build="allAtOnce"/>
      <p:bldP spid="4" grpId="1" uiExpand="1" build="allAtOnce"/>
      <p:bldP spid="5" grpId="0" uiExpand="1" build="allAtOnce"/>
      <p:bldP spid="5" grpId="1"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782139C-F2B2-4216-9ABF-DD766422EE04}"/>
              </a:ext>
            </a:extLst>
          </p:cNvPr>
          <p:cNvSpPr>
            <a:spLocks noGrp="1"/>
          </p:cNvSpPr>
          <p:nvPr>
            <p:ph type="title"/>
          </p:nvPr>
        </p:nvSpPr>
        <p:spPr>
          <a:xfrm>
            <a:off x="1243529" y="254956"/>
            <a:ext cx="9704942" cy="1325563"/>
          </a:xfrm>
        </p:spPr>
        <p:txBody>
          <a:bodyPr/>
          <a:lstStyle/>
          <a:p>
            <a:pPr algn="ctr"/>
            <a:r>
              <a:rPr lang="en-NZ"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After Jesus rose from the dead he had a different body </a:t>
            </a:r>
          </a:p>
        </p:txBody>
      </p:sp>
      <p:sp>
        <p:nvSpPr>
          <p:cNvPr id="3" name="Sentences">
            <a:extLst>
              <a:ext uri="{FF2B5EF4-FFF2-40B4-BE49-F238E27FC236}">
                <a16:creationId xmlns:a16="http://schemas.microsoft.com/office/drawing/2014/main" id="{230EC911-995A-4B39-8605-D7C214B3B44F}"/>
              </a:ext>
            </a:extLst>
          </p:cNvPr>
          <p:cNvSpPr/>
          <p:nvPr/>
        </p:nvSpPr>
        <p:spPr>
          <a:xfrm>
            <a:off x="139547" y="1580519"/>
            <a:ext cx="11912905" cy="2400657"/>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lvl="0" indent="-342900">
              <a:lnSpc>
                <a:spcPct val="150000"/>
              </a:lnSpc>
              <a:spcAft>
                <a:spcPts val="0"/>
              </a:spcAft>
              <a:buFont typeface="+mj-lt"/>
              <a:buAutoNum type="arabi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Jesus’ new body was like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arabi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He could go through doors and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arabi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39 days after Easter Sunday Jesus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arabi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Jesus is in his new body in heaven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1000"/>
              </a:spcAft>
              <a:buFont typeface="+mj-lt"/>
              <a:buAutoNum type="arabi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His new body</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List">
            <a:extLst>
              <a:ext uri="{FF2B5EF4-FFF2-40B4-BE49-F238E27FC236}">
                <a16:creationId xmlns:a16="http://schemas.microsoft.com/office/drawing/2014/main" id="{FE497F35-005B-440D-B58B-83FBFC3A37F8}"/>
              </a:ext>
            </a:extLst>
          </p:cNvPr>
          <p:cNvSpPr/>
          <p:nvPr/>
        </p:nvSpPr>
        <p:spPr>
          <a:xfrm>
            <a:off x="139547" y="4328906"/>
            <a:ext cx="6096000" cy="2144177"/>
          </a:xfrm>
          <a:prstGeom prst="rect">
            <a:avLst/>
          </a:prstGeom>
          <a:solidFill>
            <a:schemeClr val="accent4">
              <a:lumMod val="20000"/>
              <a:lumOff val="80000"/>
            </a:schemeClr>
          </a:solidFill>
          <a:ln>
            <a:solidFill>
              <a:schemeClr val="accent4">
                <a:lumMod val="75000"/>
              </a:schemeClr>
            </a:solidFill>
          </a:ln>
        </p:spPr>
        <p:txBody>
          <a:bodyPr>
            <a:spAutoFit/>
          </a:bodyPr>
          <a:lstStyle/>
          <a:p>
            <a:pPr marL="457200" indent="-457200">
              <a:spcAft>
                <a:spcPts val="1000"/>
              </a:spcAft>
              <a:buFont typeface="+mj-lt"/>
              <a:buAutoNum type="alphaL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with God and all the Saints.</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1000"/>
              </a:spcAft>
              <a:buFont typeface="+mj-lt"/>
              <a:buAutoNum type="alphaL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will last forever.</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1000"/>
              </a:spcAft>
              <a:buFont typeface="+mj-lt"/>
              <a:buAutoNum type="alphaL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just appear in a room.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1000"/>
              </a:spcAft>
              <a:buFont typeface="+mj-lt"/>
              <a:buAutoNum type="alphaL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went back to God his Father in heaven.</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spcAft>
                <a:spcPts val="1000"/>
              </a:spcAft>
              <a:buFont typeface="+mj-lt"/>
              <a:buAutoNum type="alphaLcParenR"/>
              <a:tabLst>
                <a:tab pos="914400" algn="l"/>
              </a:tabLst>
            </a:pPr>
            <a:r>
              <a:rPr lang="en-NZ" sz="2000" dirty="0">
                <a:latin typeface="Arial" panose="020B0604020202020204" pitchFamily="34" charset="0"/>
                <a:ea typeface="Calibri" panose="020F0502020204030204" pitchFamily="34" charset="0"/>
                <a:cs typeface="Arial" panose="020B0604020202020204" pitchFamily="34" charset="0"/>
              </a:rPr>
              <a:t>his old body but a bit different.</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ANS: 1e">
            <a:extLst>
              <a:ext uri="{FF2B5EF4-FFF2-40B4-BE49-F238E27FC236}">
                <a16:creationId xmlns:a16="http://schemas.microsoft.com/office/drawing/2014/main" id="{4677FAD5-9FA8-4CF8-BBE6-D6C0BCD4438D}"/>
              </a:ext>
            </a:extLst>
          </p:cNvPr>
          <p:cNvSpPr/>
          <p:nvPr/>
        </p:nvSpPr>
        <p:spPr>
          <a:xfrm>
            <a:off x="3439182" y="1675816"/>
            <a:ext cx="3596049" cy="400110"/>
          </a:xfrm>
          <a:prstGeom prst="rect">
            <a:avLst/>
          </a:prstGeom>
          <a:solidFill>
            <a:schemeClr val="accent1">
              <a:alpha val="0"/>
            </a:schemeClr>
          </a:solidFill>
        </p:spPr>
        <p:txBody>
          <a:bodyPr wrap="none">
            <a:spAutoFit/>
          </a:bodyPr>
          <a:lstStyle/>
          <a:p>
            <a:pPr lvl="0">
              <a:spcAft>
                <a:spcPts val="1000"/>
              </a:spcAft>
              <a:tabLst>
                <a:tab pos="914400" algn="l"/>
              </a:tabLst>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his old body but a bit different.</a:t>
            </a:r>
          </a:p>
        </p:txBody>
      </p:sp>
      <p:sp>
        <p:nvSpPr>
          <p:cNvPr id="6" name="ANS: 2c">
            <a:extLst>
              <a:ext uri="{FF2B5EF4-FFF2-40B4-BE49-F238E27FC236}">
                <a16:creationId xmlns:a16="http://schemas.microsoft.com/office/drawing/2014/main" id="{FF61BCAC-019E-4235-BF20-52119A9814E7}"/>
              </a:ext>
            </a:extLst>
          </p:cNvPr>
          <p:cNvSpPr/>
          <p:nvPr/>
        </p:nvSpPr>
        <p:spPr>
          <a:xfrm>
            <a:off x="4124675" y="2128304"/>
            <a:ext cx="2731838" cy="400110"/>
          </a:xfrm>
          <a:prstGeom prst="rect">
            <a:avLst/>
          </a:prstGeom>
          <a:solidFill>
            <a:schemeClr val="accent1">
              <a:alpha val="0"/>
            </a:schemeClr>
          </a:solidFill>
        </p:spPr>
        <p:txBody>
          <a:bodyPr wrap="none">
            <a:spAutoFit/>
          </a:bodyPr>
          <a:lstStyle/>
          <a:p>
            <a:pPr lvl="0">
              <a:spcAft>
                <a:spcPts val="1000"/>
              </a:spcAft>
              <a:tabLst>
                <a:tab pos="914400" algn="l"/>
              </a:tabLst>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just appear in a room. </a:t>
            </a:r>
          </a:p>
        </p:txBody>
      </p:sp>
      <p:sp>
        <p:nvSpPr>
          <p:cNvPr id="7" name="ANS: 3d">
            <a:extLst>
              <a:ext uri="{FF2B5EF4-FFF2-40B4-BE49-F238E27FC236}">
                <a16:creationId xmlns:a16="http://schemas.microsoft.com/office/drawing/2014/main" id="{24BEBDB0-630F-4CC8-9DBA-3628A40EA22C}"/>
              </a:ext>
            </a:extLst>
          </p:cNvPr>
          <p:cNvSpPr/>
          <p:nvPr/>
        </p:nvSpPr>
        <p:spPr>
          <a:xfrm>
            <a:off x="4536006" y="2580792"/>
            <a:ext cx="4641014" cy="400110"/>
          </a:xfrm>
          <a:prstGeom prst="rect">
            <a:avLst/>
          </a:prstGeom>
          <a:solidFill>
            <a:schemeClr val="accent1">
              <a:alpha val="0"/>
            </a:schemeClr>
          </a:solidFill>
        </p:spPr>
        <p:txBody>
          <a:bodyPr wrap="none">
            <a:spAutoFit/>
          </a:bodyPr>
          <a:lstStyle/>
          <a:p>
            <a:pPr lvl="0">
              <a:spcAft>
                <a:spcPts val="1000"/>
              </a:spcAft>
              <a:tabLst>
                <a:tab pos="914400" algn="l"/>
              </a:tabLst>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went back to God his Father in heaven.</a:t>
            </a:r>
          </a:p>
        </p:txBody>
      </p:sp>
      <p:sp>
        <p:nvSpPr>
          <p:cNvPr id="9" name="ANS: 4a">
            <a:extLst>
              <a:ext uri="{FF2B5EF4-FFF2-40B4-BE49-F238E27FC236}">
                <a16:creationId xmlns:a16="http://schemas.microsoft.com/office/drawing/2014/main" id="{E4468D47-2449-4A63-BF1F-AFA029D9B37A}"/>
              </a:ext>
            </a:extLst>
          </p:cNvPr>
          <p:cNvSpPr/>
          <p:nvPr/>
        </p:nvSpPr>
        <p:spPr>
          <a:xfrm>
            <a:off x="4483618" y="3048736"/>
            <a:ext cx="3304110" cy="400110"/>
          </a:xfrm>
          <a:prstGeom prst="rect">
            <a:avLst/>
          </a:prstGeom>
          <a:solidFill>
            <a:schemeClr val="accent1">
              <a:alpha val="0"/>
            </a:schemeClr>
          </a:solidFill>
          <a:ln>
            <a:noFill/>
          </a:ln>
        </p:spPr>
        <p:txBody>
          <a:bodyPr wrap="none">
            <a:spAutoFit/>
          </a:bodyPr>
          <a:lstStyle/>
          <a:p>
            <a:pPr lvl="0">
              <a:spcAft>
                <a:spcPts val="1000"/>
              </a:spcAft>
              <a:tabLst>
                <a:tab pos="914400" algn="l"/>
              </a:tabLst>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with God and all the Saints.</a:t>
            </a:r>
          </a:p>
        </p:txBody>
      </p:sp>
      <p:sp>
        <p:nvSpPr>
          <p:cNvPr id="10" name="ANS: 5b">
            <a:extLst>
              <a:ext uri="{FF2B5EF4-FFF2-40B4-BE49-F238E27FC236}">
                <a16:creationId xmlns:a16="http://schemas.microsoft.com/office/drawing/2014/main" id="{A5311558-A685-4B6E-BB75-382BAD1C9429}"/>
              </a:ext>
            </a:extLst>
          </p:cNvPr>
          <p:cNvSpPr/>
          <p:nvPr/>
        </p:nvSpPr>
        <p:spPr>
          <a:xfrm>
            <a:off x="2092019" y="3507251"/>
            <a:ext cx="1937005" cy="400110"/>
          </a:xfrm>
          <a:prstGeom prst="rect">
            <a:avLst/>
          </a:prstGeom>
          <a:solidFill>
            <a:schemeClr val="accent1">
              <a:alpha val="0"/>
            </a:schemeClr>
          </a:solidFill>
        </p:spPr>
        <p:txBody>
          <a:bodyPr wrap="none">
            <a:spAutoFit/>
          </a:bodyPr>
          <a:lstStyle/>
          <a:p>
            <a:pPr lvl="0">
              <a:spcAft>
                <a:spcPts val="1000"/>
              </a:spcAft>
              <a:tabLst>
                <a:tab pos="914400" algn="l"/>
              </a:tabLst>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will last forever.</a:t>
            </a:r>
          </a:p>
        </p:txBody>
      </p:sp>
      <p:pic>
        <p:nvPicPr>
          <p:cNvPr id="12" name="Picture" descr="A picture containing outdoor&#10;&#10;Description generated with very high confidence">
            <a:extLst>
              <a:ext uri="{FF2B5EF4-FFF2-40B4-BE49-F238E27FC236}">
                <a16:creationId xmlns:a16="http://schemas.microsoft.com/office/drawing/2014/main" id="{678FAA7A-A5D7-457E-9A6D-3EFA42AF1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087" y="4328906"/>
            <a:ext cx="1799818" cy="2005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PageNumber">
            <a:extLst>
              <a:ext uri="{FF2B5EF4-FFF2-40B4-BE49-F238E27FC236}">
                <a16:creationId xmlns:a16="http://schemas.microsoft.com/office/drawing/2014/main" id="{E97B3F43-FAF3-460E-8BA4-F487E57F632F}"/>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a:extLst>
              <a:ext uri="{FF2B5EF4-FFF2-40B4-BE49-F238E27FC236}">
                <a16:creationId xmlns:a16="http://schemas.microsoft.com/office/drawing/2014/main" id="{DC70B34C-4236-4A61-A000-1E616AE63639}"/>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Action Button: Back">
            <a:hlinkClick r:id="" action="ppaction://hlinkshowjump?jump=previousslide" highlightClick="1"/>
            <a:extLst>
              <a:ext uri="{FF2B5EF4-FFF2-40B4-BE49-F238E27FC236}">
                <a16:creationId xmlns:a16="http://schemas.microsoft.com/office/drawing/2014/main" id="{21E43B8F-1F88-46D6-A76B-70F87A466641}"/>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rig: a">
            <a:extLst>
              <a:ext uri="{FF2B5EF4-FFF2-40B4-BE49-F238E27FC236}">
                <a16:creationId xmlns:a16="http://schemas.microsoft.com/office/drawing/2014/main" id="{A36010D9-7FD8-48CE-98FA-937BD3E09FEF}"/>
              </a:ext>
            </a:extLst>
          </p:cNvPr>
          <p:cNvSpPr/>
          <p:nvPr/>
        </p:nvSpPr>
        <p:spPr>
          <a:xfrm>
            <a:off x="139546" y="4342684"/>
            <a:ext cx="4788907" cy="35415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rig: b">
            <a:extLst>
              <a:ext uri="{FF2B5EF4-FFF2-40B4-BE49-F238E27FC236}">
                <a16:creationId xmlns:a16="http://schemas.microsoft.com/office/drawing/2014/main" id="{D25CCB77-9C6F-4644-A30E-A61A0D1E308A}"/>
              </a:ext>
            </a:extLst>
          </p:cNvPr>
          <p:cNvSpPr/>
          <p:nvPr/>
        </p:nvSpPr>
        <p:spPr>
          <a:xfrm>
            <a:off x="139547" y="4799887"/>
            <a:ext cx="4788907" cy="35415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rig: c">
            <a:extLst>
              <a:ext uri="{FF2B5EF4-FFF2-40B4-BE49-F238E27FC236}">
                <a16:creationId xmlns:a16="http://schemas.microsoft.com/office/drawing/2014/main" id="{D860AC65-21F8-4B2C-880E-5F42AC49BB21}"/>
              </a:ext>
            </a:extLst>
          </p:cNvPr>
          <p:cNvSpPr/>
          <p:nvPr/>
        </p:nvSpPr>
        <p:spPr>
          <a:xfrm>
            <a:off x="143136" y="5270868"/>
            <a:ext cx="4788907" cy="35415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 d">
            <a:extLst>
              <a:ext uri="{FF2B5EF4-FFF2-40B4-BE49-F238E27FC236}">
                <a16:creationId xmlns:a16="http://schemas.microsoft.com/office/drawing/2014/main" id="{ABFFAEDB-C054-4084-8DFE-5A24018B2CE2}"/>
              </a:ext>
            </a:extLst>
          </p:cNvPr>
          <p:cNvSpPr/>
          <p:nvPr/>
        </p:nvSpPr>
        <p:spPr>
          <a:xfrm>
            <a:off x="139546" y="5694898"/>
            <a:ext cx="5073097" cy="35415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 e">
            <a:extLst>
              <a:ext uri="{FF2B5EF4-FFF2-40B4-BE49-F238E27FC236}">
                <a16:creationId xmlns:a16="http://schemas.microsoft.com/office/drawing/2014/main" id="{E2C57F00-4A3C-4F66-871E-666ACB2D273C}"/>
              </a:ext>
            </a:extLst>
          </p:cNvPr>
          <p:cNvSpPr/>
          <p:nvPr/>
        </p:nvSpPr>
        <p:spPr>
          <a:xfrm>
            <a:off x="139546" y="6118929"/>
            <a:ext cx="4788907" cy="35415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extbox: Tool instructions">
            <a:extLst>
              <a:ext uri="{FF2B5EF4-FFF2-40B4-BE49-F238E27FC236}">
                <a16:creationId xmlns:a16="http://schemas.microsoft.com/office/drawing/2014/main" id="{59CB6BD4-CC38-41A9-B4E8-BEEC4F9CB0DA}"/>
              </a:ext>
            </a:extLst>
          </p:cNvPr>
          <p:cNvSpPr txBox="1"/>
          <p:nvPr/>
        </p:nvSpPr>
        <p:spPr>
          <a:xfrm>
            <a:off x="4026364" y="6611779"/>
            <a:ext cx="4139275" cy="246221"/>
          </a:xfrm>
          <a:prstGeom prst="rect">
            <a:avLst/>
          </a:prstGeom>
          <a:noFill/>
        </p:spPr>
        <p:txBody>
          <a:bodyPr wrap="none" rtlCol="0">
            <a:spAutoFit/>
          </a:bodyPr>
          <a:lstStyle/>
          <a:p>
            <a:pPr algn="ctr"/>
            <a:r>
              <a:rPr lang="en-NZ" sz="1000" dirty="0">
                <a:latin typeface="Arial" panose="020B0604020202020204" pitchFamily="34" charset="0"/>
                <a:cs typeface="Arial" panose="020B0604020202020204" pitchFamily="34" charset="0"/>
              </a:rPr>
              <a:t>Click a statement in the lower box to complete the sentence correctly.</a:t>
            </a:r>
            <a:r>
              <a:rPr lang="en-GB" sz="1000" dirty="0">
                <a:latin typeface="Arial" panose="020B0604020202020204" pitchFamily="34" charset="0"/>
                <a:ea typeface="Segoe UI" pitchFamily="34" charset="0"/>
                <a:cs typeface="Arial" pitchFamily="34" charset="0"/>
              </a:rPr>
              <a:t>.</a:t>
            </a:r>
          </a:p>
        </p:txBody>
      </p:sp>
    </p:spTree>
    <p:extLst>
      <p:ext uri="{BB962C8B-B14F-4D97-AF65-F5344CB8AC3E}">
        <p14:creationId xmlns:p14="http://schemas.microsoft.com/office/powerpoint/2010/main" val="1407061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4">
                                            <p:txEl>
                                              <p:pRg st="4" end="4"/>
                                            </p:txEl>
                                          </p:spTgt>
                                        </p:tgtEl>
                                      </p:cBhvr>
                                    </p:animEffect>
                                    <p:anim calcmode="lin" valueType="num">
                                      <p:cBhvr>
                                        <p:cTn id="12"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13" dur="1000"/>
                                        <p:tgtEl>
                                          <p:spTgt spid="4">
                                            <p:txEl>
                                              <p:pRg st="4" end="4"/>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4">
                                            <p:txEl>
                                              <p:pRg st="2" end="2"/>
                                            </p:txEl>
                                          </p:spTgt>
                                        </p:tgtEl>
                                      </p:cBhvr>
                                    </p:animEffect>
                                    <p:anim calcmode="lin" valueType="num">
                                      <p:cBhvr>
                                        <p:cTn id="25"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p:tgtEl>
                                          <p:spTgt spid="4">
                                            <p:txEl>
                                              <p:pRg st="2" end="2"/>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1000"/>
                                        <p:tgtEl>
                                          <p:spTgt spid="7">
                                            <p:txEl>
                                              <p:pRg st="0" end="0"/>
                                            </p:txEl>
                                          </p:spTgt>
                                        </p:tgtEl>
                                      </p:cBhvr>
                                    </p:animEffect>
                                    <p:anim calcmode="lin" valueType="num">
                                      <p:cBhvr>
                                        <p:cTn id="3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4">
                                            <p:txEl>
                                              <p:pRg st="3" end="3"/>
                                            </p:txEl>
                                          </p:spTgt>
                                        </p:tgtEl>
                                      </p:cBhvr>
                                    </p:animEffect>
                                    <p:anim calcmode="lin" valueType="num">
                                      <p:cBhvr>
                                        <p:cTn id="38"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39" dur="1000"/>
                                        <p:tgtEl>
                                          <p:spTgt spid="4">
                                            <p:txEl>
                                              <p:pRg st="3" end="3"/>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4">
                                            <p:txEl>
                                              <p:pRg st="3" end="3"/>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1000"/>
                                        <p:tgtEl>
                                          <p:spTgt spid="9">
                                            <p:txEl>
                                              <p:pRg st="0" end="0"/>
                                            </p:txEl>
                                          </p:spTgt>
                                        </p:tgtEl>
                                      </p:cBhvr>
                                    </p:animEffect>
                                    <p:anim calcmode="lin" valueType="num">
                                      <p:cBhvr>
                                        <p:cTn id="4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4">
                                            <p:txEl>
                                              <p:pRg st="0" end="0"/>
                                            </p:txEl>
                                          </p:spTgt>
                                        </p:tgtEl>
                                      </p:cBhvr>
                                    </p:animEffect>
                                    <p:anim calcmode="lin" valueType="num">
                                      <p:cBhvr>
                                        <p:cTn id="51"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52" dur="1000"/>
                                        <p:tgtEl>
                                          <p:spTgt spid="4">
                                            <p:txEl>
                                              <p:pRg st="0" end="0"/>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1000"/>
                                        <p:tgtEl>
                                          <p:spTgt spid="10">
                                            <p:txEl>
                                              <p:pRg st="0" end="0"/>
                                            </p:txEl>
                                          </p:spTgt>
                                        </p:tgtEl>
                                      </p:cBhvr>
                                    </p:animEffect>
                                    <p:anim calcmode="lin" valueType="num">
                                      <p:cBhvr>
                                        <p:cTn id="6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4">
                                            <p:txEl>
                                              <p:pRg st="1" end="1"/>
                                            </p:txEl>
                                          </p:spTgt>
                                        </p:tgtEl>
                                      </p:cBhvr>
                                    </p:animEffect>
                                    <p:anim calcmode="lin" valueType="num">
                                      <p:cBhvr>
                                        <p:cTn id="64"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65" dur="1000"/>
                                        <p:tgtEl>
                                          <p:spTgt spid="4">
                                            <p:txEl>
                                              <p:pRg st="1" end="1"/>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4">
                                            <p:txEl>
                                              <p:pRg st="1" end="1"/>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
                                            <p:txEl>
                                              <p:pRg st="0" end="0"/>
                                            </p:txEl>
                                          </p:spTgt>
                                        </p:tgtEl>
                                        <p:attrNameLst>
                                          <p:attrName>style.visibility</p:attrName>
                                        </p:attrNameLst>
                                      </p:cBhvr>
                                      <p:to>
                                        <p:strVal val="visible"/>
                                      </p:to>
                                    </p:set>
                                    <p:animEffect transition="in" filter="fade">
                                      <p:cBhvr>
                                        <p:cTn id="72" dur="1000"/>
                                        <p:tgtEl>
                                          <p:spTgt spid="5">
                                            <p:txEl>
                                              <p:pRg st="0" end="0"/>
                                            </p:txEl>
                                          </p:spTgt>
                                        </p:tgtEl>
                                      </p:cBhvr>
                                    </p:animEffect>
                                    <p:anim calcmode="lin" valueType="num">
                                      <p:cBhvr>
                                        <p:cTn id="7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4">
                                            <p:txEl>
                                              <p:pRg st="4" end="4"/>
                                            </p:txEl>
                                          </p:spTgt>
                                        </p:tgtEl>
                                      </p:cBhvr>
                                    </p:animEffect>
                                    <p:anim calcmode="lin" valueType="num">
                                      <p:cBhvr>
                                        <p:cTn id="77"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78" dur="1000"/>
                                        <p:tgtEl>
                                          <p:spTgt spid="4">
                                            <p:txEl>
                                              <p:pRg st="4" end="4"/>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Effect transition="in" filter="fade">
                                      <p:cBhvr>
                                        <p:cTn id="85" dur="1000"/>
                                        <p:tgtEl>
                                          <p:spTgt spid="6">
                                            <p:txEl>
                                              <p:pRg st="0" end="0"/>
                                            </p:txEl>
                                          </p:spTgt>
                                        </p:tgtEl>
                                      </p:cBhvr>
                                    </p:animEffect>
                                    <p:anim calcmode="lin" valueType="num">
                                      <p:cBhvr>
                                        <p:cTn id="8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4">
                                            <p:txEl>
                                              <p:pRg st="2" end="2"/>
                                            </p:txEl>
                                          </p:spTgt>
                                        </p:tgtEl>
                                      </p:cBhvr>
                                    </p:animEffect>
                                    <p:anim calcmode="lin" valueType="num">
                                      <p:cBhvr>
                                        <p:cTn id="90"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91" dur="1000"/>
                                        <p:tgtEl>
                                          <p:spTgt spid="4">
                                            <p:txEl>
                                              <p:pRg st="2" end="2"/>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7">
                                            <p:txEl>
                                              <p:pRg st="0" end="0"/>
                                            </p:txEl>
                                          </p:spTgt>
                                        </p:tgtEl>
                                        <p:attrNameLst>
                                          <p:attrName>style.visibility</p:attrName>
                                        </p:attrNameLst>
                                      </p:cBhvr>
                                      <p:to>
                                        <p:strVal val="visible"/>
                                      </p:to>
                                    </p:set>
                                    <p:animEffect transition="in" filter="fade">
                                      <p:cBhvr>
                                        <p:cTn id="98" dur="1000"/>
                                        <p:tgtEl>
                                          <p:spTgt spid="7">
                                            <p:txEl>
                                              <p:pRg st="0" end="0"/>
                                            </p:txEl>
                                          </p:spTgt>
                                        </p:tgtEl>
                                      </p:cBhvr>
                                    </p:animEffect>
                                    <p:anim calcmode="lin" valueType="num">
                                      <p:cBhvr>
                                        <p:cTn id="9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4">
                                            <p:txEl>
                                              <p:pRg st="3" end="3"/>
                                            </p:txEl>
                                          </p:spTgt>
                                        </p:tgtEl>
                                      </p:cBhvr>
                                    </p:animEffect>
                                    <p:anim calcmode="lin" valueType="num">
                                      <p:cBhvr>
                                        <p:cTn id="103"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104" dur="1000"/>
                                        <p:tgtEl>
                                          <p:spTgt spid="4">
                                            <p:txEl>
                                              <p:pRg st="3" end="3"/>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4">
                                            <p:txEl>
                                              <p:pRg st="3" end="3"/>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8"/>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9">
                                            <p:txEl>
                                              <p:pRg st="0" end="0"/>
                                            </p:txEl>
                                          </p:spTgt>
                                        </p:tgtEl>
                                        <p:attrNameLst>
                                          <p:attrName>style.visibility</p:attrName>
                                        </p:attrNameLst>
                                      </p:cBhvr>
                                      <p:to>
                                        <p:strVal val="visible"/>
                                      </p:to>
                                    </p:set>
                                    <p:animEffect transition="in" filter="fade">
                                      <p:cBhvr>
                                        <p:cTn id="111" dur="1000"/>
                                        <p:tgtEl>
                                          <p:spTgt spid="9">
                                            <p:txEl>
                                              <p:pRg st="0" end="0"/>
                                            </p:txEl>
                                          </p:spTgt>
                                        </p:tgtEl>
                                      </p:cBhvr>
                                    </p:animEffect>
                                    <p:anim calcmode="lin" valueType="num">
                                      <p:cBhvr>
                                        <p:cTn id="11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14" presetID="47" presetClass="exit" presetSubtype="0" fill="hold" nodeType="withEffect">
                                  <p:stCondLst>
                                    <p:cond delay="0"/>
                                  </p:stCondLst>
                                  <p:childTnLst>
                                    <p:animEffect transition="out" filter="fade">
                                      <p:cBhvr>
                                        <p:cTn id="115" dur="1000"/>
                                        <p:tgtEl>
                                          <p:spTgt spid="4">
                                            <p:txEl>
                                              <p:pRg st="0" end="0"/>
                                            </p:txEl>
                                          </p:spTgt>
                                        </p:tgtEl>
                                      </p:cBhvr>
                                    </p:animEffect>
                                    <p:anim calcmode="lin" valueType="num">
                                      <p:cBhvr>
                                        <p:cTn id="116"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117" dur="1000"/>
                                        <p:tgtEl>
                                          <p:spTgt spid="4">
                                            <p:txEl>
                                              <p:pRg st="0" end="0"/>
                                            </p:txEl>
                                          </p:spTgt>
                                        </p:tgtEl>
                                        <p:attrNameLst>
                                          <p:attrName>ppt_y</p:attrName>
                                        </p:attrNameLst>
                                      </p:cBhvr>
                                      <p:tavLst>
                                        <p:tav tm="0">
                                          <p:val>
                                            <p:strVal val="ppt_y"/>
                                          </p:val>
                                        </p:tav>
                                        <p:tav tm="100000">
                                          <p:val>
                                            <p:strVal val="ppt_y-.1"/>
                                          </p:val>
                                        </p:tav>
                                      </p:tavLst>
                                    </p:anim>
                                    <p:set>
                                      <p:cBhvr>
                                        <p:cTn id="118"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10">
                                            <p:txEl>
                                              <p:pRg st="0" end="0"/>
                                            </p:txEl>
                                          </p:spTgt>
                                        </p:tgtEl>
                                        <p:attrNameLst>
                                          <p:attrName>style.visibility</p:attrName>
                                        </p:attrNameLst>
                                      </p:cBhvr>
                                      <p:to>
                                        <p:strVal val="visible"/>
                                      </p:to>
                                    </p:set>
                                    <p:animEffect transition="in" filter="fade">
                                      <p:cBhvr>
                                        <p:cTn id="124" dur="1000"/>
                                        <p:tgtEl>
                                          <p:spTgt spid="10">
                                            <p:txEl>
                                              <p:pRg st="0" end="0"/>
                                            </p:txEl>
                                          </p:spTgt>
                                        </p:tgtEl>
                                      </p:cBhvr>
                                    </p:animEffect>
                                    <p:anim calcmode="lin" valueType="num">
                                      <p:cBhvr>
                                        <p:cTn id="12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2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27" presetID="47" presetClass="exit" presetSubtype="0" fill="hold" nodeType="withEffect">
                                  <p:stCondLst>
                                    <p:cond delay="0"/>
                                  </p:stCondLst>
                                  <p:childTnLst>
                                    <p:animEffect transition="out" filter="fade">
                                      <p:cBhvr>
                                        <p:cTn id="128" dur="1000"/>
                                        <p:tgtEl>
                                          <p:spTgt spid="4">
                                            <p:txEl>
                                              <p:pRg st="1" end="1"/>
                                            </p:txEl>
                                          </p:spTgt>
                                        </p:tgtEl>
                                      </p:cBhvr>
                                    </p:animEffect>
                                    <p:anim calcmode="lin" valueType="num">
                                      <p:cBhvr>
                                        <p:cTn id="129"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130" dur="1000"/>
                                        <p:tgtEl>
                                          <p:spTgt spid="4">
                                            <p:txEl>
                                              <p:pRg st="1" end="1"/>
                                            </p:txEl>
                                          </p:spTgt>
                                        </p:tgtEl>
                                        <p:attrNameLst>
                                          <p:attrName>ppt_y</p:attrName>
                                        </p:attrNameLst>
                                      </p:cBhvr>
                                      <p:tavLst>
                                        <p:tav tm="0">
                                          <p:val>
                                            <p:strVal val="ppt_y"/>
                                          </p:val>
                                        </p:tav>
                                        <p:tav tm="100000">
                                          <p:val>
                                            <p:strVal val="ppt_y-.1"/>
                                          </p:val>
                                        </p:tav>
                                      </p:tavLst>
                                    </p:anim>
                                    <p:set>
                                      <p:cBhvr>
                                        <p:cTn id="131" dur="1" fill="hold">
                                          <p:stCondLst>
                                            <p:cond delay="999"/>
                                          </p:stCondLst>
                                        </p:cTn>
                                        <p:tgtEl>
                                          <p:spTgt spid="4">
                                            <p:txEl>
                                              <p:pRg st="1" end="1"/>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2" restart="whenNotActive" fill="hold" evtFilter="cancelBubble" nodeType="interactiveSeq">
                <p:stCondLst>
                  <p:cond evt="onClick" delay="0">
                    <p:tgtEl>
                      <p:spTgt spid="14"/>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5">
                                            <p:txEl>
                                              <p:pRg st="0" end="0"/>
                                            </p:txEl>
                                          </p:spTgt>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6">
                                            <p:txEl>
                                              <p:pRg st="0" end="0"/>
                                            </p:txEl>
                                          </p:spTgt>
                                        </p:tgtEl>
                                        <p:attrNameLst>
                                          <p:attrName>style.visibility</p:attrName>
                                        </p:attrNameLst>
                                      </p:cBhvr>
                                      <p:to>
                                        <p:strVal val="hidden"/>
                                      </p:to>
                                    </p:set>
                                  </p:childTnLst>
                                </p:cTn>
                              </p:par>
                              <p:par>
                                <p:cTn id="139" presetID="1" presetClass="exit" presetSubtype="0" fill="hold" grpId="0" nodeType="withEffect">
                                  <p:stCondLst>
                                    <p:cond delay="0"/>
                                  </p:stCondLst>
                                  <p:childTnLst>
                                    <p:set>
                                      <p:cBhvr>
                                        <p:cTn id="140" dur="1" fill="hold">
                                          <p:stCondLst>
                                            <p:cond delay="0"/>
                                          </p:stCondLst>
                                        </p:cTn>
                                        <p:tgtEl>
                                          <p:spTgt spid="7">
                                            <p:txEl>
                                              <p:pRg st="0" end="0"/>
                                            </p:txEl>
                                          </p:spTgt>
                                        </p:tgtEl>
                                        <p:attrNameLst>
                                          <p:attrName>style.visibility</p:attrName>
                                        </p:attrNameLst>
                                      </p:cBhvr>
                                      <p:to>
                                        <p:strVal val="hidden"/>
                                      </p:to>
                                    </p:set>
                                  </p:childTnLst>
                                </p:cTn>
                              </p:par>
                              <p:par>
                                <p:cTn id="141" presetID="1" presetClass="exit" presetSubtype="0" fill="hold" grpId="0" nodeType="withEffect">
                                  <p:stCondLst>
                                    <p:cond delay="0"/>
                                  </p:stCondLst>
                                  <p:childTnLst>
                                    <p:set>
                                      <p:cBhvr>
                                        <p:cTn id="142" dur="1" fill="hold">
                                          <p:stCondLst>
                                            <p:cond delay="0"/>
                                          </p:stCondLst>
                                        </p:cTn>
                                        <p:tgtEl>
                                          <p:spTgt spid="9">
                                            <p:txEl>
                                              <p:pRg st="0" end="0"/>
                                            </p:txEl>
                                          </p:spTgt>
                                        </p:tgtEl>
                                        <p:attrNameLst>
                                          <p:attrName>style.visibility</p:attrName>
                                        </p:attrNameLst>
                                      </p:cBhvr>
                                      <p:to>
                                        <p:strVal val="hidden"/>
                                      </p:to>
                                    </p:set>
                                  </p:childTnLst>
                                </p:cTn>
                              </p:par>
                              <p:par>
                                <p:cTn id="143" presetID="1" presetClass="exit" presetSubtype="0" fill="hold" grpId="0" nodeType="withEffect">
                                  <p:stCondLst>
                                    <p:cond delay="0"/>
                                  </p:stCondLst>
                                  <p:childTnLst>
                                    <p:set>
                                      <p:cBhvr>
                                        <p:cTn id="144" dur="1" fill="hold">
                                          <p:stCondLst>
                                            <p:cond delay="0"/>
                                          </p:stCondLst>
                                        </p:cTn>
                                        <p:tgtEl>
                                          <p:spTgt spid="10">
                                            <p:txEl>
                                              <p:pRg st="0" end="0"/>
                                            </p:txEl>
                                          </p:spTgt>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4">
                                            <p:txEl>
                                              <p:pRg st="0" end="0"/>
                                            </p:txEl>
                                          </p:spTgt>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4">
                                            <p:txEl>
                                              <p:pRg st="1" end="1"/>
                                            </p:txEl>
                                          </p:spTgt>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4">
                                            <p:txEl>
                                              <p:pRg st="2" end="2"/>
                                            </p:txEl>
                                          </p:spTgt>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4">
                                            <p:txEl>
                                              <p:pRg st="3" end="3"/>
                                            </p:txEl>
                                          </p:spTgt>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55" restart="whenNotActive" fill="hold" evtFilter="cancelBubble" nodeType="interactiveSeq">
                <p:stCondLst>
                  <p:cond evt="onClick" delay="0">
                    <p:tgtEl>
                      <p:spTgt spid="15"/>
                    </p:tgtEl>
                  </p:cond>
                </p:stCondLst>
                <p:endSync evt="end" delay="0">
                  <p:rtn val="all"/>
                </p:endSync>
                <p:childTnLst>
                  <p:par>
                    <p:cTn id="156" fill="hold">
                      <p:stCondLst>
                        <p:cond delay="0"/>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5">
                                            <p:txEl>
                                              <p:pRg st="0" end="0"/>
                                            </p:txEl>
                                          </p:spTgt>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6">
                                            <p:txEl>
                                              <p:pRg st="0" end="0"/>
                                            </p:txEl>
                                          </p:spTgt>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7">
                                            <p:txEl>
                                              <p:pRg st="0" end="0"/>
                                            </p:txEl>
                                          </p:spTgt>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9">
                                            <p:txEl>
                                              <p:pRg st="0" end="0"/>
                                            </p:txEl>
                                          </p:spTgt>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10">
                                            <p:txEl>
                                              <p:pRg st="0" end="0"/>
                                            </p:txEl>
                                          </p:spTgt>
                                        </p:tgtEl>
                                        <p:attrNameLst>
                                          <p:attrName>style.visibility</p:attrName>
                                        </p:attrNameLst>
                                      </p:cBhvr>
                                      <p:to>
                                        <p:strVal val="hidden"/>
                                      </p:to>
                                    </p:set>
                                  </p:childTnLst>
                                </p:cTn>
                              </p:par>
                              <p:par>
                                <p:cTn id="168" presetID="1" presetClass="entr" presetSubtype="0" fill="hold" nodeType="withEffect">
                                  <p:stCondLst>
                                    <p:cond delay="0"/>
                                  </p:stCondLst>
                                  <p:childTnLst>
                                    <p:set>
                                      <p:cBhvr>
                                        <p:cTn id="169" dur="1" fill="hold">
                                          <p:stCondLst>
                                            <p:cond delay="0"/>
                                          </p:stCondLst>
                                        </p:cTn>
                                        <p:tgtEl>
                                          <p:spTgt spid="4">
                                            <p:txEl>
                                              <p:pRg st="0" end="0"/>
                                            </p:txEl>
                                          </p:spTgt>
                                        </p:tgtEl>
                                        <p:attrNameLst>
                                          <p:attrName>style.visibility</p:attrName>
                                        </p:attrNameLst>
                                      </p:cBhvr>
                                      <p:to>
                                        <p:strVal val="visible"/>
                                      </p:to>
                                    </p:set>
                                  </p:childTnLst>
                                </p:cTn>
                              </p:par>
                              <p:par>
                                <p:cTn id="170" presetID="1" presetClass="entr" presetSubtype="0" fill="hold" nodeType="withEffect">
                                  <p:stCondLst>
                                    <p:cond delay="0"/>
                                  </p:stCondLst>
                                  <p:childTnLst>
                                    <p:set>
                                      <p:cBhvr>
                                        <p:cTn id="171" dur="1" fill="hold">
                                          <p:stCondLst>
                                            <p:cond delay="0"/>
                                          </p:stCondLst>
                                        </p:cTn>
                                        <p:tgtEl>
                                          <p:spTgt spid="4">
                                            <p:txEl>
                                              <p:pRg st="1" end="1"/>
                                            </p:txEl>
                                          </p:spTgt>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4">
                                            <p:txEl>
                                              <p:pRg st="2" end="2"/>
                                            </p:txEl>
                                          </p:spTgt>
                                        </p:tgtEl>
                                        <p:attrNameLst>
                                          <p:attrName>style.visibility</p:attrName>
                                        </p:attrNameLst>
                                      </p:cBhvr>
                                      <p:to>
                                        <p:strVal val="visible"/>
                                      </p:to>
                                    </p:set>
                                  </p:childTnLst>
                                </p:cTn>
                              </p:par>
                              <p:par>
                                <p:cTn id="174" presetID="1" presetClass="entr" presetSubtype="0" fill="hold" nodeType="withEffect">
                                  <p:stCondLst>
                                    <p:cond delay="0"/>
                                  </p:stCondLst>
                                  <p:childTnLst>
                                    <p:set>
                                      <p:cBhvr>
                                        <p:cTn id="175" dur="1" fill="hold">
                                          <p:stCondLst>
                                            <p:cond delay="0"/>
                                          </p:stCondLst>
                                        </p:cTn>
                                        <p:tgtEl>
                                          <p:spTgt spid="4">
                                            <p:txEl>
                                              <p:pRg st="3" end="3"/>
                                            </p:txEl>
                                          </p:spTgt>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uiExpand="1" build="allAtOnce"/>
      <p:bldP spid="5" grpId="1" uiExpand="1" build="allAtOnce"/>
      <p:bldP spid="6" grpId="0" uiExpand="1" build="allAtOnce"/>
      <p:bldP spid="6" grpId="1" uiExpand="1" build="allAtOnce"/>
      <p:bldP spid="7" grpId="0" uiExpand="1" build="allAtOnce"/>
      <p:bldP spid="7" grpId="1" uiExpand="1" build="allAtOnce"/>
      <p:bldP spid="9" grpId="0" uiExpand="1" build="allAtOnce"/>
      <p:bldP spid="9" grpId="1" uiExpand="1" build="allAtOnce"/>
      <p:bldP spid="10" grpId="0" uiExpand="1" build="allAtOnce"/>
      <p:bldP spid="10" grpId="1"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CC29F8-30C2-4F11-BBD7-BD8BDAFB614C}"/>
              </a:ext>
            </a:extLst>
          </p:cNvPr>
          <p:cNvSpPr>
            <a:spLocks noGrp="1"/>
          </p:cNvSpPr>
          <p:nvPr>
            <p:ph type="title"/>
          </p:nvPr>
        </p:nvSpPr>
        <p:spPr>
          <a:xfrm>
            <a:off x="838200" y="111455"/>
            <a:ext cx="10515600" cy="1325563"/>
          </a:xfrm>
        </p:spPr>
        <p:txBody>
          <a:bodyPr>
            <a:normAutofit/>
          </a:bodyPr>
          <a:lstStyle/>
          <a:p>
            <a:pPr algn="ctr"/>
            <a:r>
              <a:rPr lang="en-NZ"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Because Jesus has a new life </a:t>
            </a:r>
            <a:br>
              <a:rPr lang="en-NZ"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the world has a new life too</a:t>
            </a:r>
          </a:p>
        </p:txBody>
      </p:sp>
      <p:sp>
        <p:nvSpPr>
          <p:cNvPr id="3" name="TextBox: PageNumber">
            <a:extLst>
              <a:ext uri="{FF2B5EF4-FFF2-40B4-BE49-F238E27FC236}">
                <a16:creationId xmlns:a16="http://schemas.microsoft.com/office/drawing/2014/main" id="{03C51AAD-82C3-48C5-A87C-C0B361FA107C}"/>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S-04</a:t>
            </a:r>
          </a:p>
        </p:txBody>
      </p:sp>
      <p:sp>
        <p:nvSpPr>
          <p:cNvPr id="4" name="Action Button: Forward">
            <a:hlinkClick r:id="" action="ppaction://hlinkshowjump?jump=nextslide" highlightClick="1"/>
            <a:extLst>
              <a:ext uri="{FF2B5EF4-FFF2-40B4-BE49-F238E27FC236}">
                <a16:creationId xmlns:a16="http://schemas.microsoft.com/office/drawing/2014/main" id="{85BB090A-1AB1-43E2-BCEA-E3ED1A62F5F9}"/>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D0DB9B57-DB6A-4C31-B9DE-881779928DBD}"/>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germination" descr="A close up of a flower&#10;&#10;Description generated with very high confidence">
            <a:extLst>
              <a:ext uri="{FF2B5EF4-FFF2-40B4-BE49-F238E27FC236}">
                <a16:creationId xmlns:a16="http://schemas.microsoft.com/office/drawing/2014/main" id="{F38F131C-E356-47CD-B9AA-2089B3657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146" y="2088078"/>
            <a:ext cx="1949927" cy="674503"/>
          </a:xfrm>
          <a:prstGeom prst="rect">
            <a:avLst/>
          </a:prstGeom>
        </p:spPr>
      </p:pic>
      <p:sp>
        <p:nvSpPr>
          <p:cNvPr id="8" name="Subtitle">
            <a:extLst>
              <a:ext uri="{FF2B5EF4-FFF2-40B4-BE49-F238E27FC236}">
                <a16:creationId xmlns:a16="http://schemas.microsoft.com/office/drawing/2014/main" id="{2B662EB3-A030-44CC-BDB6-F8A85981534F}"/>
              </a:ext>
            </a:extLst>
          </p:cNvPr>
          <p:cNvSpPr/>
          <p:nvPr/>
        </p:nvSpPr>
        <p:spPr>
          <a:xfrm>
            <a:off x="2546791" y="1478565"/>
            <a:ext cx="7098418" cy="461665"/>
          </a:xfrm>
          <a:prstGeom prst="rect">
            <a:avLst/>
          </a:prstGeom>
        </p:spPr>
        <p:txBody>
          <a:bodyPr wrap="none">
            <a:spAutoFit/>
          </a:bodyPr>
          <a:lstStyle/>
          <a:p>
            <a:r>
              <a:rPr lang="en-NZ" sz="2400" b="1" dirty="0">
                <a:ln w="11113" cap="flat" cmpd="sng" algn="ctr">
                  <a:solidFill>
                    <a:srgbClr val="C0504D"/>
                  </a:solidFill>
                  <a:prstDash val="solid"/>
                  <a:round/>
                </a:ln>
                <a:solidFill>
                  <a:srgbClr val="E5B8B7"/>
                </a:solidFill>
                <a:latin typeface="Arial" panose="020B0604020202020204" pitchFamily="34" charset="0"/>
                <a:ea typeface="Calibri" panose="020F0502020204030204" pitchFamily="34" charset="0"/>
                <a:cs typeface="Arial" panose="020B0604020202020204" pitchFamily="34" charset="0"/>
              </a:rPr>
              <a:t>What signs of new life do you see in the world?</a:t>
            </a:r>
            <a:endParaRPr lang="en-NZ" sz="240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7640B6C1-F8FF-4D49-B94A-83FA68ED104E}"/>
              </a:ext>
            </a:extLst>
          </p:cNvPr>
          <p:cNvCxnSpPr/>
          <p:nvPr/>
        </p:nvCxnSpPr>
        <p:spPr>
          <a:xfrm>
            <a:off x="1345540" y="1437018"/>
            <a:ext cx="958865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germination" descr="A close up of a flower&#10;&#10;Description generated with very high confidence">
            <a:extLst>
              <a:ext uri="{FF2B5EF4-FFF2-40B4-BE49-F238E27FC236}">
                <a16:creationId xmlns:a16="http://schemas.microsoft.com/office/drawing/2014/main" id="{4F89580F-334A-4AFC-8157-AB1A36AA10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073" y="2088078"/>
            <a:ext cx="1949927" cy="674503"/>
          </a:xfrm>
          <a:prstGeom prst="rect">
            <a:avLst/>
          </a:prstGeom>
        </p:spPr>
      </p:pic>
      <p:pic>
        <p:nvPicPr>
          <p:cNvPr id="12" name="Picture germination" descr="A close up of a flower&#10;&#10;Description generated with very high confidence">
            <a:extLst>
              <a:ext uri="{FF2B5EF4-FFF2-40B4-BE49-F238E27FC236}">
                <a16:creationId xmlns:a16="http://schemas.microsoft.com/office/drawing/2014/main" id="{2D7F056E-68EF-463B-A9FD-244E9BFAC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086372"/>
            <a:ext cx="1949927" cy="674503"/>
          </a:xfrm>
          <a:prstGeom prst="rect">
            <a:avLst/>
          </a:prstGeom>
        </p:spPr>
      </p:pic>
      <p:pic>
        <p:nvPicPr>
          <p:cNvPr id="13" name="Picture germination" descr="A close up of a flower&#10;&#10;Description generated with very high confidence">
            <a:extLst>
              <a:ext uri="{FF2B5EF4-FFF2-40B4-BE49-F238E27FC236}">
                <a16:creationId xmlns:a16="http://schemas.microsoft.com/office/drawing/2014/main" id="{2AADA645-1EE1-4AAF-A138-85F0957C8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927" y="2086371"/>
            <a:ext cx="1949927" cy="674503"/>
          </a:xfrm>
          <a:prstGeom prst="rect">
            <a:avLst/>
          </a:prstGeom>
        </p:spPr>
      </p:pic>
      <p:pic>
        <p:nvPicPr>
          <p:cNvPr id="15" name="Picture Seeds" descr="A close up of a flower&#10;&#10;Description generated with very high confidence">
            <a:extLst>
              <a:ext uri="{FF2B5EF4-FFF2-40B4-BE49-F238E27FC236}">
                <a16:creationId xmlns:a16="http://schemas.microsoft.com/office/drawing/2014/main" id="{41DFC315-59C7-4570-A6FA-13D081C99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622" y="3145876"/>
            <a:ext cx="614949" cy="823913"/>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7" name="Picture Chick" descr="A bird sitting on top of each other&#10;&#10;Description generated with high confidence">
            <a:extLst>
              <a:ext uri="{FF2B5EF4-FFF2-40B4-BE49-F238E27FC236}">
                <a16:creationId xmlns:a16="http://schemas.microsoft.com/office/drawing/2014/main" id="{02DC67B2-5A1E-45AC-B2B2-04EABBD004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512" y="4435095"/>
            <a:ext cx="714057" cy="823911"/>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9" name="Picture Butterfly" descr="A close up of a bug&#10;&#10;Description generated with very high confidence">
            <a:extLst>
              <a:ext uri="{FF2B5EF4-FFF2-40B4-BE49-F238E27FC236}">
                <a16:creationId xmlns:a16="http://schemas.microsoft.com/office/drawing/2014/main" id="{BADDCFB5-E6FA-43E2-9759-3361D4368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6749" y="3089792"/>
            <a:ext cx="614948" cy="1074606"/>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1" name="Picture Rabbit" descr="A picture containing person, indoor, rodent, animal&#10;&#10;Description generated with very high confidence">
            <a:extLst>
              <a:ext uri="{FF2B5EF4-FFF2-40B4-BE49-F238E27FC236}">
                <a16:creationId xmlns:a16="http://schemas.microsoft.com/office/drawing/2014/main" id="{B09567DF-30EE-4C41-998B-194162119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6749" y="4435095"/>
            <a:ext cx="614948" cy="825626"/>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2" name="Rectangle 1">
            <a:extLst>
              <a:ext uri="{FF2B5EF4-FFF2-40B4-BE49-F238E27FC236}">
                <a16:creationId xmlns:a16="http://schemas.microsoft.com/office/drawing/2014/main" id="{194B6FEF-82BE-4813-A87A-84AAC04F106C}"/>
              </a:ext>
            </a:extLst>
          </p:cNvPr>
          <p:cNvSpPr/>
          <p:nvPr/>
        </p:nvSpPr>
        <p:spPr>
          <a:xfrm>
            <a:off x="1702569" y="3203150"/>
            <a:ext cx="3067734" cy="707886"/>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I see new life in seeds growing in the earth.</a:t>
            </a:r>
            <a:endParaRPr lang="en-NZ" sz="2000" dirty="0">
              <a:latin typeface="Arial" panose="020B0604020202020204" pitchFamily="34" charset="0"/>
              <a:cs typeface="Arial" panose="020B0604020202020204" pitchFamily="34" charset="0"/>
            </a:endParaRPr>
          </a:p>
        </p:txBody>
      </p:sp>
      <p:sp>
        <p:nvSpPr>
          <p:cNvPr id="23" name="Rectangle 2">
            <a:extLst>
              <a:ext uri="{FF2B5EF4-FFF2-40B4-BE49-F238E27FC236}">
                <a16:creationId xmlns:a16="http://schemas.microsoft.com/office/drawing/2014/main" id="{4ECE0C5E-653A-430F-8200-B1C391F544C1}"/>
              </a:ext>
            </a:extLst>
          </p:cNvPr>
          <p:cNvSpPr/>
          <p:nvPr/>
        </p:nvSpPr>
        <p:spPr>
          <a:xfrm>
            <a:off x="1702569" y="4493107"/>
            <a:ext cx="3067735" cy="707886"/>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I see new life in chickens hatching from their egg.</a:t>
            </a:r>
            <a:endParaRPr lang="en-NZ" sz="2000" dirty="0">
              <a:latin typeface="Arial" panose="020B0604020202020204" pitchFamily="34" charset="0"/>
              <a:cs typeface="Arial" panose="020B0604020202020204" pitchFamily="34" charset="0"/>
            </a:endParaRPr>
          </a:p>
        </p:txBody>
      </p:sp>
      <p:sp>
        <p:nvSpPr>
          <p:cNvPr id="24" name="Rectangle 3">
            <a:extLst>
              <a:ext uri="{FF2B5EF4-FFF2-40B4-BE49-F238E27FC236}">
                <a16:creationId xmlns:a16="http://schemas.microsoft.com/office/drawing/2014/main" id="{98FC2A3D-37F9-4426-8D84-622044533551}"/>
              </a:ext>
            </a:extLst>
          </p:cNvPr>
          <p:cNvSpPr/>
          <p:nvPr/>
        </p:nvSpPr>
        <p:spPr>
          <a:xfrm>
            <a:off x="7421697" y="3119264"/>
            <a:ext cx="3067734" cy="1015663"/>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I see new life in monarch butterflies emerging from     their chrysalis. </a:t>
            </a:r>
            <a:endParaRPr lang="en-NZ" sz="2000" dirty="0">
              <a:latin typeface="Arial" panose="020B0604020202020204" pitchFamily="34" charset="0"/>
              <a:cs typeface="Arial" panose="020B0604020202020204" pitchFamily="34" charset="0"/>
            </a:endParaRPr>
          </a:p>
        </p:txBody>
      </p:sp>
      <p:sp>
        <p:nvSpPr>
          <p:cNvPr id="25" name="Rectangle 4">
            <a:extLst>
              <a:ext uri="{FF2B5EF4-FFF2-40B4-BE49-F238E27FC236}">
                <a16:creationId xmlns:a16="http://schemas.microsoft.com/office/drawing/2014/main" id="{AC791A11-1606-4392-B463-B5C62B24BAEF}"/>
              </a:ext>
            </a:extLst>
          </p:cNvPr>
          <p:cNvSpPr/>
          <p:nvPr/>
        </p:nvSpPr>
        <p:spPr>
          <a:xfrm>
            <a:off x="7421697" y="4493107"/>
            <a:ext cx="3067734" cy="707886"/>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I see new life when I hold my new born rabbit.</a:t>
            </a:r>
            <a:endParaRPr lang="en-NZ" sz="2000" dirty="0">
              <a:latin typeface="Arial" panose="020B0604020202020204" pitchFamily="34" charset="0"/>
              <a:cs typeface="Arial" panose="020B0604020202020204" pitchFamily="34" charset="0"/>
            </a:endParaRPr>
          </a:p>
        </p:txBody>
      </p:sp>
      <p:sp>
        <p:nvSpPr>
          <p:cNvPr id="26" name="Text 2">
            <a:extLst>
              <a:ext uri="{FF2B5EF4-FFF2-40B4-BE49-F238E27FC236}">
                <a16:creationId xmlns:a16="http://schemas.microsoft.com/office/drawing/2014/main" id="{EBFF3255-9E15-43FF-8A88-7C5C854BA3C6}"/>
              </a:ext>
            </a:extLst>
          </p:cNvPr>
          <p:cNvSpPr/>
          <p:nvPr/>
        </p:nvSpPr>
        <p:spPr>
          <a:xfrm>
            <a:off x="3048000" y="5242540"/>
            <a:ext cx="6096000" cy="1252331"/>
          </a:xfrm>
          <a:prstGeom prst="rect">
            <a:avLst/>
          </a:prstGeom>
        </p:spPr>
        <p:txBody>
          <a:bodyPr>
            <a:spAutoFit/>
          </a:bodyPr>
          <a:lstStyle/>
          <a:p>
            <a:pPr algn="ctr">
              <a:lnSpc>
                <a:spcPct val="115000"/>
              </a:lnSpc>
              <a:spcAft>
                <a:spcPts val="1000"/>
              </a:spcAft>
            </a:pPr>
            <a:r>
              <a:rPr lang="en-NZ" sz="2000" b="1" dirty="0">
                <a:ln w="10160">
                  <a:solidFill>
                    <a:srgbClr val="C00000"/>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We have this new life in the world because Jesus rose from the dead</a:t>
            </a:r>
          </a:p>
          <a:p>
            <a:pPr algn="ctr">
              <a:lnSpc>
                <a:spcPct val="115000"/>
              </a:lnSpc>
              <a:spcAft>
                <a:spcPts val="1000"/>
              </a:spcAft>
            </a:pPr>
            <a:r>
              <a:rPr lang="en-NZ" sz="2000" b="1" dirty="0">
                <a:ln w="10160">
                  <a:solidFill>
                    <a:srgbClr val="C00000"/>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Jesus wants to share this new life with us.</a:t>
            </a:r>
          </a:p>
        </p:txBody>
      </p:sp>
      <p:sp>
        <p:nvSpPr>
          <p:cNvPr id="27" name="Action Button: Video 26">
            <a:hlinkClick r:id="rId8" highlightClick="1"/>
            <a:extLst>
              <a:ext uri="{FF2B5EF4-FFF2-40B4-BE49-F238E27FC236}">
                <a16:creationId xmlns:a16="http://schemas.microsoft.com/office/drawing/2014/main" id="{25800423-F7D0-474D-BE5D-8F9E2D50FEBE}"/>
              </a:ext>
            </a:extLst>
          </p:cNvPr>
          <p:cNvSpPr/>
          <p:nvPr/>
        </p:nvSpPr>
        <p:spPr>
          <a:xfrm>
            <a:off x="9642209" y="6326907"/>
            <a:ext cx="451701" cy="393085"/>
          </a:xfrm>
          <a:prstGeom prst="actionButtonMovi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Action Button: Video 27">
            <a:hlinkClick r:id="rId9" highlightClick="1"/>
            <a:extLst>
              <a:ext uri="{FF2B5EF4-FFF2-40B4-BE49-F238E27FC236}">
                <a16:creationId xmlns:a16="http://schemas.microsoft.com/office/drawing/2014/main" id="{8068A625-DA04-4E49-8C58-D223EEA0F573}"/>
              </a:ext>
            </a:extLst>
          </p:cNvPr>
          <p:cNvSpPr/>
          <p:nvPr/>
        </p:nvSpPr>
        <p:spPr>
          <a:xfrm>
            <a:off x="10135974" y="6326907"/>
            <a:ext cx="451701" cy="393085"/>
          </a:xfrm>
          <a:prstGeom prst="actionButtonMovi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extbox: Tool instructions">
            <a:extLst>
              <a:ext uri="{FF2B5EF4-FFF2-40B4-BE49-F238E27FC236}">
                <a16:creationId xmlns:a16="http://schemas.microsoft.com/office/drawing/2014/main" id="{B4850A77-13F3-4638-9932-5589C0E50700}"/>
              </a:ext>
            </a:extLst>
          </p:cNvPr>
          <p:cNvSpPr txBox="1"/>
          <p:nvPr/>
        </p:nvSpPr>
        <p:spPr>
          <a:xfrm>
            <a:off x="3314850" y="6468314"/>
            <a:ext cx="5562299" cy="400110"/>
          </a:xfrm>
          <a:prstGeom prst="rect">
            <a:avLst/>
          </a:prstGeom>
          <a:noFill/>
        </p:spPr>
        <p:txBody>
          <a:bodyPr wrap="square" rtlCol="0">
            <a:spAutoFit/>
          </a:bodyPr>
          <a:lstStyle/>
          <a:p>
            <a:pPr algn="ctr"/>
            <a:r>
              <a:rPr lang="en-GB" sz="1000" dirty="0">
                <a:latin typeface="Arial" pitchFamily="34" charset="0"/>
                <a:ea typeface="Segoe UI" pitchFamily="34" charset="0"/>
                <a:cs typeface="Arial" pitchFamily="34" charset="0"/>
              </a:rPr>
              <a:t>Click the picture icons to reveal text.</a:t>
            </a:r>
          </a:p>
          <a:p>
            <a:pPr algn="ctr"/>
            <a:r>
              <a:rPr lang="en-GB" sz="1000" dirty="0">
                <a:latin typeface="Arial" pitchFamily="34" charset="0"/>
                <a:ea typeface="Segoe UI" pitchFamily="34" charset="0"/>
                <a:cs typeface="Arial" pitchFamily="34" charset="0"/>
              </a:rPr>
              <a:t>Click video icons for clips: “</a:t>
            </a:r>
            <a:r>
              <a:rPr lang="en-NZ" sz="1000" dirty="0">
                <a:latin typeface="Arial" panose="020B0604020202020204" pitchFamily="34" charset="0"/>
                <a:cs typeface="Arial" panose="020B0604020202020204" pitchFamily="34" charset="0"/>
              </a:rPr>
              <a:t>Chick hatching”, “Monarch butterfly emerging from chrysalis”</a:t>
            </a:r>
            <a:endParaRPr lang="en-NZ"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528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1250"/>
                                        <p:tgtEl>
                                          <p:spTgt spid="26"/>
                                        </p:tgtEl>
                                      </p:cBhvr>
                                    </p:animEffec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2" nodeType="click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3"/>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4"/>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p:bldP spid="26" grpId="1"/>
      <p:bldP spid="2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
            <a:extLst>
              <a:ext uri="{FF2B5EF4-FFF2-40B4-BE49-F238E27FC236}">
                <a16:creationId xmlns:a16="http://schemas.microsoft.com/office/drawing/2014/main" id="{B46DB1DE-C617-4A04-9348-D7B3207E3C16}"/>
              </a:ext>
            </a:extLst>
          </p:cNvPr>
          <p:cNvSpPr/>
          <p:nvPr/>
        </p:nvSpPr>
        <p:spPr>
          <a:xfrm>
            <a:off x="4531802" y="1614027"/>
            <a:ext cx="3127300" cy="3725228"/>
          </a:xfrm>
          <a:prstGeom prst="ellipse">
            <a:avLst/>
          </a:prstGeom>
          <a:solidFill>
            <a:srgbClr val="FABE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prstTxWarp prst="textCircle">
              <a:avLst/>
            </a:prstTxWarp>
          </a:bodyPr>
          <a:lstStyle/>
          <a:p>
            <a:pPr algn="ctr"/>
            <a:endParaRPr lang="en-US" sz="2000" dirty="0">
              <a:ln w="0"/>
              <a:solidFill>
                <a:schemeClr val="accent4">
                  <a:lumMod val="7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 name="Title">
            <a:extLst>
              <a:ext uri="{FF2B5EF4-FFF2-40B4-BE49-F238E27FC236}">
                <a16:creationId xmlns:a16="http://schemas.microsoft.com/office/drawing/2014/main" id="{C5A69443-2409-429B-ACFF-C77D0A5D7FB3}"/>
              </a:ext>
            </a:extLst>
          </p:cNvPr>
          <p:cNvSpPr>
            <a:spLocks noGrp="1"/>
          </p:cNvSpPr>
          <p:nvPr>
            <p:ph type="title"/>
          </p:nvPr>
        </p:nvSpPr>
        <p:spPr>
          <a:xfrm>
            <a:off x="838200" y="89703"/>
            <a:ext cx="10515600" cy="1325563"/>
          </a:xfrm>
        </p:spPr>
        <p:txBody>
          <a:bodyPr>
            <a:noAutofit/>
          </a:bodyPr>
          <a:lstStyle/>
          <a:p>
            <a:pPr algn="ctr"/>
            <a:r>
              <a:rPr lang="en-NZ" sz="40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Nature shows us examples of new life which remind us of Jesus’ new life</a:t>
            </a:r>
          </a:p>
        </p:txBody>
      </p:sp>
      <p:pic>
        <p:nvPicPr>
          <p:cNvPr id="4" name="Picture Jesus (tomb)" descr="A person standing in front of a large rock&#10;&#10;Description generated with very high confidence">
            <a:extLst>
              <a:ext uri="{FF2B5EF4-FFF2-40B4-BE49-F238E27FC236}">
                <a16:creationId xmlns:a16="http://schemas.microsoft.com/office/drawing/2014/main" id="{00BF7E72-606D-44BA-A72F-53583C298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629" y="2024149"/>
            <a:ext cx="1986742" cy="2809702"/>
          </a:xfrm>
          <a:prstGeom prst="ellipse">
            <a:avLst/>
          </a:prstGeom>
          <a:ln w="76200">
            <a:solidFill>
              <a:schemeClr val="bg1"/>
            </a:solidFill>
          </a:ln>
        </p:spPr>
      </p:pic>
      <p:sp>
        <p:nvSpPr>
          <p:cNvPr id="5" name="Text: Centre">
            <a:extLst>
              <a:ext uri="{FF2B5EF4-FFF2-40B4-BE49-F238E27FC236}">
                <a16:creationId xmlns:a16="http://schemas.microsoft.com/office/drawing/2014/main" id="{247DBBC6-7D09-400C-8199-6B39D282D198}"/>
              </a:ext>
            </a:extLst>
          </p:cNvPr>
          <p:cNvSpPr/>
          <p:nvPr/>
        </p:nvSpPr>
        <p:spPr>
          <a:xfrm>
            <a:off x="4772905" y="1827211"/>
            <a:ext cx="2646190" cy="3238959"/>
          </a:xfrm>
          <a:prstGeom prst="rect">
            <a:avLst/>
          </a:prstGeom>
          <a:noFill/>
        </p:spPr>
        <p:txBody>
          <a:bodyPr wrap="none" lIns="91440" tIns="45720" rIns="91440" bIns="45720">
            <a:prstTxWarp prst="textCircle">
              <a:avLst/>
            </a:prstTxWarp>
            <a:spAutoFit/>
            <a:scene3d>
              <a:camera prst="orthographicFront"/>
              <a:lightRig rig="soft" dir="t">
                <a:rot lat="0" lon="0" rev="15600000"/>
              </a:lightRig>
            </a:scene3d>
            <a:sp3d prstMaterial="softEdge"/>
          </a:bodyPr>
          <a:lstStyle/>
          <a:p>
            <a:pPr algn="ctr"/>
            <a:r>
              <a:rPr lang="en-US" sz="22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Jesus came from the darkness of the tomb </a:t>
            </a:r>
            <a:r>
              <a:rPr lang="en-US" sz="2200" b="1" dirty="0">
                <a:ln w="0"/>
                <a:solidFill>
                  <a:schemeClr val="bg1"/>
                </a:solidFill>
                <a:latin typeface="Arial" panose="020B0604020202020204" pitchFamily="34" charset="0"/>
                <a:cs typeface="Arial" panose="020B0604020202020204" pitchFamily="34" charset="0"/>
              </a:rPr>
              <a:t>to his new life in the light</a:t>
            </a:r>
          </a:p>
        </p:txBody>
      </p:sp>
      <p:pic>
        <p:nvPicPr>
          <p:cNvPr id="9" name="Picture Chick" descr="A picture containing sitting, animal, bird&#10;&#10;Description generated with very high confidence">
            <a:extLst>
              <a:ext uri="{FF2B5EF4-FFF2-40B4-BE49-F238E27FC236}">
                <a16:creationId xmlns:a16="http://schemas.microsoft.com/office/drawing/2014/main" id="{0AA19D06-FB15-412D-8E03-44CF32ABA6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72" y="4082677"/>
            <a:ext cx="1737505" cy="108453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Butterfly" descr="A insect on the ground&#10;&#10;Description generated with very high confidence">
            <a:extLst>
              <a:ext uri="{FF2B5EF4-FFF2-40B4-BE49-F238E27FC236}">
                <a16:creationId xmlns:a16="http://schemas.microsoft.com/office/drawing/2014/main" id="{3373C980-836F-4199-BB34-EAAC7F41E5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808"/>
          <a:stretch/>
        </p:blipFill>
        <p:spPr>
          <a:xfrm>
            <a:off x="8436316" y="1543445"/>
            <a:ext cx="941028" cy="163400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 Bulbs">
            <a:extLst>
              <a:ext uri="{FF2B5EF4-FFF2-40B4-BE49-F238E27FC236}">
                <a16:creationId xmlns:a16="http://schemas.microsoft.com/office/drawing/2014/main" id="{3CFE6DFE-39C3-48EA-BE36-9C5010DDE4DF}"/>
              </a:ext>
            </a:extLst>
          </p:cNvPr>
          <p:cNvSpPr/>
          <p:nvPr/>
        </p:nvSpPr>
        <p:spPr>
          <a:xfrm>
            <a:off x="341985" y="2339695"/>
            <a:ext cx="3865565" cy="1477328"/>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spcAft>
                <a:spcPts val="0"/>
              </a:spcAft>
            </a:pPr>
            <a:r>
              <a:rPr lang="en-NZ" dirty="0">
                <a:latin typeface="Arial" panose="020B0604020202020204" pitchFamily="34" charset="0"/>
                <a:ea typeface="Calibri" panose="020F0502020204030204" pitchFamily="34" charset="0"/>
                <a:cs typeface="Arial" panose="020B0604020202020204" pitchFamily="34" charset="0"/>
              </a:rPr>
              <a:t>We plant bulbs at Easter time because they come out of the darkness of the ground as Jesus came out of the dark tomb into the light.</a:t>
            </a:r>
            <a:endParaRPr lang="en-NZ" dirty="0">
              <a:latin typeface="Arial" panose="020B0604020202020204" pitchFamily="34" charset="0"/>
              <a:cs typeface="Arial" panose="020B0604020202020204" pitchFamily="34" charset="0"/>
            </a:endParaRPr>
          </a:p>
        </p:txBody>
      </p:sp>
      <p:pic>
        <p:nvPicPr>
          <p:cNvPr id="7" name="Picture Bulbs" descr="A pile of food&#10;&#10;Description generated with very high confidence">
            <a:extLst>
              <a:ext uri="{FF2B5EF4-FFF2-40B4-BE49-F238E27FC236}">
                <a16:creationId xmlns:a16="http://schemas.microsoft.com/office/drawing/2014/main" id="{8DDFDD5A-A9D4-4ECB-A754-D3A61F1D7B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265" y="1531771"/>
            <a:ext cx="2286000" cy="82867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Text: Chick">
            <a:extLst>
              <a:ext uri="{FF2B5EF4-FFF2-40B4-BE49-F238E27FC236}">
                <a16:creationId xmlns:a16="http://schemas.microsoft.com/office/drawing/2014/main" id="{36DA5BC5-059E-4029-BE2F-76F93C8C9428}"/>
              </a:ext>
            </a:extLst>
          </p:cNvPr>
          <p:cNvSpPr/>
          <p:nvPr/>
        </p:nvSpPr>
        <p:spPr>
          <a:xfrm>
            <a:off x="524409" y="5167216"/>
            <a:ext cx="3147368" cy="1477328"/>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spcAft>
                <a:spcPts val="0"/>
              </a:spcAft>
            </a:pPr>
            <a:r>
              <a:rPr lang="en-NZ" dirty="0">
                <a:latin typeface="Arial" panose="020B0604020202020204" pitchFamily="34" charset="0"/>
                <a:ea typeface="Calibri" panose="020F0502020204030204" pitchFamily="34" charset="0"/>
                <a:cs typeface="Arial" panose="020B0604020202020204" pitchFamily="34" charset="0"/>
              </a:rPr>
              <a:t>We have chickens and eggs at Easter because they remind us of Jesus coming out of the darkness of the tomb into his new life.</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 Butterfly">
            <a:extLst>
              <a:ext uri="{FF2B5EF4-FFF2-40B4-BE49-F238E27FC236}">
                <a16:creationId xmlns:a16="http://schemas.microsoft.com/office/drawing/2014/main" id="{BFF68918-283E-4E67-AEBB-A7E088A903E1}"/>
              </a:ext>
            </a:extLst>
          </p:cNvPr>
          <p:cNvSpPr/>
          <p:nvPr/>
        </p:nvSpPr>
        <p:spPr>
          <a:xfrm>
            <a:off x="9399088" y="1415365"/>
            <a:ext cx="2696874" cy="2031325"/>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spcAft>
                <a:spcPts val="0"/>
              </a:spcAft>
            </a:pPr>
            <a:r>
              <a:rPr lang="en-NZ" dirty="0">
                <a:latin typeface="Arial" panose="020B0604020202020204" pitchFamily="34" charset="0"/>
                <a:ea typeface="Calibri" panose="020F0502020204030204" pitchFamily="34" charset="0"/>
                <a:cs typeface="Arial" panose="020B0604020202020204" pitchFamily="34" charset="0"/>
              </a:rPr>
              <a:t>We watch Monarch Butterflies hatching from the darkness of the chrysalis and their life as a caterpillar into a new life as a butterfly just like Jesus did.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 Jesus">
            <a:extLst>
              <a:ext uri="{FF2B5EF4-FFF2-40B4-BE49-F238E27FC236}">
                <a16:creationId xmlns:a16="http://schemas.microsoft.com/office/drawing/2014/main" id="{2FF7B393-CFB7-4A2A-8142-BFEBF163B9D8}"/>
              </a:ext>
            </a:extLst>
          </p:cNvPr>
          <p:cNvSpPr/>
          <p:nvPr/>
        </p:nvSpPr>
        <p:spPr>
          <a:xfrm>
            <a:off x="7994613" y="5167216"/>
            <a:ext cx="4099171" cy="923330"/>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spcAft>
                <a:spcPts val="0"/>
              </a:spcAft>
            </a:pPr>
            <a:r>
              <a:rPr lang="en-NZ" dirty="0">
                <a:latin typeface="Arial" panose="020B0604020202020204" pitchFamily="34" charset="0"/>
                <a:ea typeface="Calibri" panose="020F0502020204030204" pitchFamily="34" charset="0"/>
                <a:cs typeface="Arial" panose="020B0604020202020204" pitchFamily="34" charset="0"/>
              </a:rPr>
              <a:t>Jesus brought light and new life into the world when he rose out of the darkness of the tomb.</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Jesus" descr="A picture containing indoor, person&#10;&#10;Description generated with high confidence">
            <a:extLst>
              <a:ext uri="{FF2B5EF4-FFF2-40B4-BE49-F238E27FC236}">
                <a16:creationId xmlns:a16="http://schemas.microsoft.com/office/drawing/2014/main" id="{31FFCF6A-1EC0-4B0A-BE01-3D131DA69A8E}"/>
              </a:ext>
            </a:extLst>
          </p:cNvPr>
          <p:cNvPicPr>
            <a:picLocks noChangeAspect="1"/>
          </p:cNvPicPr>
          <p:nvPr/>
        </p:nvPicPr>
        <p:blipFill rotWithShape="1">
          <a:blip r:embed="rId7">
            <a:extLst>
              <a:ext uri="{28A0092B-C50C-407E-A947-70E740481C1C}">
                <a14:useLocalDpi xmlns:a14="http://schemas.microsoft.com/office/drawing/2010/main" val="0"/>
              </a:ext>
            </a:extLst>
          </a:blip>
          <a:srcRect t="4078" b="5573"/>
          <a:stretch/>
        </p:blipFill>
        <p:spPr>
          <a:xfrm>
            <a:off x="9011929" y="3768241"/>
            <a:ext cx="2064541" cy="139897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 name="Arrow: Bulbs">
            <a:extLst>
              <a:ext uri="{FF2B5EF4-FFF2-40B4-BE49-F238E27FC236}">
                <a16:creationId xmlns:a16="http://schemas.microsoft.com/office/drawing/2014/main" id="{3FC99706-89A2-41A9-9434-ECBE16CC84F9}"/>
              </a:ext>
            </a:extLst>
          </p:cNvPr>
          <p:cNvSpPr/>
          <p:nvPr/>
        </p:nvSpPr>
        <p:spPr>
          <a:xfrm rot="1140000">
            <a:off x="3838718" y="1948490"/>
            <a:ext cx="966101" cy="462708"/>
          </a:xfrm>
          <a:prstGeom prst="lef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Arrow: Chick">
            <a:extLst>
              <a:ext uri="{FF2B5EF4-FFF2-40B4-BE49-F238E27FC236}">
                <a16:creationId xmlns:a16="http://schemas.microsoft.com/office/drawing/2014/main" id="{A74D34EB-664C-48B4-BBE2-C7371D970602}"/>
              </a:ext>
            </a:extLst>
          </p:cNvPr>
          <p:cNvSpPr/>
          <p:nvPr/>
        </p:nvSpPr>
        <p:spPr>
          <a:xfrm rot="-720000">
            <a:off x="3827259" y="4563104"/>
            <a:ext cx="966101" cy="462708"/>
          </a:xfrm>
          <a:prstGeom prst="lef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Arrow: Butterfly">
            <a:extLst>
              <a:ext uri="{FF2B5EF4-FFF2-40B4-BE49-F238E27FC236}">
                <a16:creationId xmlns:a16="http://schemas.microsoft.com/office/drawing/2014/main" id="{EA048D4A-F38A-4EC0-8811-4095E2093170}"/>
              </a:ext>
            </a:extLst>
          </p:cNvPr>
          <p:cNvSpPr/>
          <p:nvPr/>
        </p:nvSpPr>
        <p:spPr>
          <a:xfrm rot="-720000" flipH="1">
            <a:off x="7352471" y="1899204"/>
            <a:ext cx="966101" cy="462708"/>
          </a:xfrm>
          <a:prstGeom prst="lef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Arrow: Jesus">
            <a:extLst>
              <a:ext uri="{FF2B5EF4-FFF2-40B4-BE49-F238E27FC236}">
                <a16:creationId xmlns:a16="http://schemas.microsoft.com/office/drawing/2014/main" id="{A9326626-B336-43BA-9193-C22BB0F1F892}"/>
              </a:ext>
            </a:extLst>
          </p:cNvPr>
          <p:cNvSpPr/>
          <p:nvPr/>
        </p:nvSpPr>
        <p:spPr>
          <a:xfrm rot="720000" flipH="1">
            <a:off x="7352472" y="4590983"/>
            <a:ext cx="966101" cy="462708"/>
          </a:xfrm>
          <a:prstGeom prst="lef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Action Button: Forward">
            <a:hlinkClick r:id="" action="ppaction://hlinkshowjump?jump=nextslide" highlightClick="1"/>
            <a:extLst>
              <a:ext uri="{FF2B5EF4-FFF2-40B4-BE49-F238E27FC236}">
                <a16:creationId xmlns:a16="http://schemas.microsoft.com/office/drawing/2014/main" id="{3F2905A4-102D-4A09-B89E-EE1233FE6F6A}"/>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Action Button: Back">
            <a:hlinkClick r:id="" action="ppaction://hlinkshowjump?jump=previousslide" highlightClick="1"/>
            <a:extLst>
              <a:ext uri="{FF2B5EF4-FFF2-40B4-BE49-F238E27FC236}">
                <a16:creationId xmlns:a16="http://schemas.microsoft.com/office/drawing/2014/main" id="{FB188F73-323C-4EE0-AF4D-601BEFCE18AA}"/>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PageNumber">
            <a:extLst>
              <a:ext uri="{FF2B5EF4-FFF2-40B4-BE49-F238E27FC236}">
                <a16:creationId xmlns:a16="http://schemas.microsoft.com/office/drawing/2014/main" id="{9A30B93D-4A06-499B-8D79-7E8A52647428}"/>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S-05</a:t>
            </a:r>
          </a:p>
        </p:txBody>
      </p:sp>
      <p:sp>
        <p:nvSpPr>
          <p:cNvPr id="26" name="Textbox: Tool instructions">
            <a:extLst>
              <a:ext uri="{FF2B5EF4-FFF2-40B4-BE49-F238E27FC236}">
                <a16:creationId xmlns:a16="http://schemas.microsoft.com/office/drawing/2014/main" id="{A4DD1315-B4DF-4F74-AE4F-DA47EF68FEFA}"/>
              </a:ext>
            </a:extLst>
          </p:cNvPr>
          <p:cNvSpPr txBox="1"/>
          <p:nvPr/>
        </p:nvSpPr>
        <p:spPr>
          <a:xfrm>
            <a:off x="4977747" y="6611779"/>
            <a:ext cx="2236511"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arrows to reveal examples.</a:t>
            </a:r>
          </a:p>
        </p:txBody>
      </p:sp>
    </p:spTree>
    <p:extLst>
      <p:ext uri="{BB962C8B-B14F-4D97-AF65-F5344CB8AC3E}">
        <p14:creationId xmlns:p14="http://schemas.microsoft.com/office/powerpoint/2010/main" val="1402353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par>
                                <p:cTn id="40" presetID="3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par>
                                <p:cTn id="56" presetID="31"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 calcmode="lin" valueType="num">
                                      <p:cBhvr>
                                        <p:cTn id="60" dur="1000" fill="hold"/>
                                        <p:tgtEl>
                                          <p:spTgt spid="13"/>
                                        </p:tgtEl>
                                        <p:attrNameLst>
                                          <p:attrName>style.rotation</p:attrName>
                                        </p:attrNameLst>
                                      </p:cBhvr>
                                      <p:tavLst>
                                        <p:tav tm="0">
                                          <p:val>
                                            <p:fltVal val="90"/>
                                          </p:val>
                                        </p:tav>
                                        <p:tav tm="100000">
                                          <p:val>
                                            <p:fltVal val="0"/>
                                          </p:val>
                                        </p:tav>
                                      </p:tavLst>
                                    </p:anim>
                                    <p:animEffect transition="in" filter="fade">
                                      <p:cBhvr>
                                        <p:cTn id="61" dur="1000"/>
                                        <p:tgtEl>
                                          <p:spTgt spid="13"/>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par>
                                <p:cTn id="66" presetID="22" presetClass="entr" presetSubtype="1"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500"/>
                                        <p:tgtEl>
                                          <p:spTgt spid="17"/>
                                        </p:tgtEl>
                                      </p:cBhvr>
                                    </p:animEffect>
                                  </p:childTnLst>
                                </p:cTn>
                              </p:par>
                            </p:childTnLst>
                          </p:cTn>
                        </p:par>
                      </p:childTnLst>
                    </p:cTn>
                  </p:par>
                </p:childTnLst>
              </p:cTn>
              <p:nextCondLst>
                <p:cond evt="onClick" delay="0">
                  <p:tgtEl>
                    <p:spTgt spid="22"/>
                  </p:tgtEl>
                </p:cond>
              </p:nextCondLst>
            </p:seq>
            <p:seq concurrent="1" nextAc="seek">
              <p:cTn id="69" restart="whenNotActive" fill="hold" evtFilter="cancelBubble" nodeType="interactiveSeq">
                <p:stCondLst>
                  <p:cond evt="onClick" delay="0">
                    <p:tgtEl>
                      <p:spTgt spid="23"/>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4"/>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1"/>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3"/>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2"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7"/>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9"/>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5"/>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1"/>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16"/>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3"/>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1-R03-S06 - Praise the Lord our Go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1810" y="209237"/>
            <a:ext cx="609600" cy="609600"/>
          </a:xfrm>
          <a:prstGeom prst="rect">
            <a:avLst/>
          </a:prstGeom>
        </p:spPr>
      </p:pic>
      <p:sp>
        <p:nvSpPr>
          <p:cNvPr id="2" name="Title">
            <a:extLst>
              <a:ext uri="{FF2B5EF4-FFF2-40B4-BE49-F238E27FC236}">
                <a16:creationId xmlns:a16="http://schemas.microsoft.com/office/drawing/2014/main" id="{3DBDF001-1CB8-47C4-96C2-67E723693E67}"/>
              </a:ext>
            </a:extLst>
          </p:cNvPr>
          <p:cNvSpPr>
            <a:spLocks noGrp="1"/>
          </p:cNvSpPr>
          <p:nvPr>
            <p:ph type="title"/>
          </p:nvPr>
        </p:nvSpPr>
        <p:spPr>
          <a:xfrm>
            <a:off x="0" y="209237"/>
            <a:ext cx="12192000" cy="1672995"/>
          </a:xfrm>
        </p:spPr>
        <p:txBody>
          <a:bodyPr>
            <a:normAutofit fontScale="90000"/>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All Living things that grow are signs of </a:t>
            </a:r>
            <a:b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the new life Jesus brought into the world </a:t>
            </a:r>
            <a:b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when he rose from the dead</a:t>
            </a:r>
          </a:p>
        </p:txBody>
      </p:sp>
      <p:pic>
        <p:nvPicPr>
          <p:cNvPr id="6" name="Collage" descr="A group of colorful flowers&#10;&#10;Description generated with high confidence">
            <a:extLst>
              <a:ext uri="{FF2B5EF4-FFF2-40B4-BE49-F238E27FC236}">
                <a16:creationId xmlns:a16="http://schemas.microsoft.com/office/drawing/2014/main" id="{E4F9514F-192B-4C96-BD09-A684A5492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436" y="2134836"/>
            <a:ext cx="5024555" cy="3569527"/>
          </a:xfrm>
          <a:prstGeom prst="rect">
            <a:avLst/>
          </a:prstGeom>
          <a:solidFill>
            <a:schemeClr val="accent4">
              <a:lumMod val="20000"/>
              <a:lumOff val="80000"/>
            </a:schemeClr>
          </a:solidFill>
        </p:spPr>
      </p:pic>
      <p:sp>
        <p:nvSpPr>
          <p:cNvPr id="7" name="Rectangle 1">
            <a:extLst>
              <a:ext uri="{FF2B5EF4-FFF2-40B4-BE49-F238E27FC236}">
                <a16:creationId xmlns:a16="http://schemas.microsoft.com/office/drawing/2014/main" id="{5FF30579-6238-4261-8DA2-F3CBFDB5C9DB}"/>
              </a:ext>
            </a:extLst>
          </p:cNvPr>
          <p:cNvSpPr/>
          <p:nvPr/>
        </p:nvSpPr>
        <p:spPr>
          <a:xfrm>
            <a:off x="870330" y="2134835"/>
            <a:ext cx="2522863" cy="1167788"/>
          </a:xfrm>
          <a:prstGeom prst="rect">
            <a:avLst/>
          </a:prstGeom>
          <a:solidFill>
            <a:schemeClr val="accent4">
              <a:lumMod val="20000"/>
              <a:lumOff val="80000"/>
            </a:schemeClr>
          </a:solidFill>
          <a:ln cmpd="sng">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For trees blossoming – thank you Jesus for rising from death.</a:t>
            </a:r>
          </a:p>
        </p:txBody>
      </p:sp>
      <p:sp>
        <p:nvSpPr>
          <p:cNvPr id="8" name="Rectangle 2">
            <a:extLst>
              <a:ext uri="{FF2B5EF4-FFF2-40B4-BE49-F238E27FC236}">
                <a16:creationId xmlns:a16="http://schemas.microsoft.com/office/drawing/2014/main" id="{54B4E77F-28C2-413F-A1FB-A20A8E6793B3}"/>
              </a:ext>
            </a:extLst>
          </p:cNvPr>
          <p:cNvSpPr/>
          <p:nvPr/>
        </p:nvSpPr>
        <p:spPr>
          <a:xfrm>
            <a:off x="870329" y="3335705"/>
            <a:ext cx="2522863" cy="1167788"/>
          </a:xfrm>
          <a:prstGeom prst="rect">
            <a:avLst/>
          </a:prstGeom>
          <a:solidFill>
            <a:schemeClr val="accent4">
              <a:lumMod val="20000"/>
              <a:lumOff val="80000"/>
            </a:schemeClr>
          </a:solidFill>
          <a:ln cmpd="sng">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For vegetables growing – thank you Jesus for rising from death.</a:t>
            </a:r>
          </a:p>
        </p:txBody>
      </p:sp>
      <p:sp>
        <p:nvSpPr>
          <p:cNvPr id="9" name="Rectangle 3">
            <a:extLst>
              <a:ext uri="{FF2B5EF4-FFF2-40B4-BE49-F238E27FC236}">
                <a16:creationId xmlns:a16="http://schemas.microsoft.com/office/drawing/2014/main" id="{70BEDF53-11A6-4B2D-A0AF-433FA5797881}"/>
              </a:ext>
            </a:extLst>
          </p:cNvPr>
          <p:cNvSpPr/>
          <p:nvPr/>
        </p:nvSpPr>
        <p:spPr>
          <a:xfrm>
            <a:off x="870331" y="4536574"/>
            <a:ext cx="2522863" cy="1167788"/>
          </a:xfrm>
          <a:prstGeom prst="rect">
            <a:avLst/>
          </a:prstGeom>
          <a:solidFill>
            <a:schemeClr val="accent4">
              <a:lumMod val="20000"/>
              <a:lumOff val="80000"/>
            </a:schemeClr>
          </a:solidFill>
          <a:ln cmpd="sng">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For berry bushes laden with fruit – thank you Jesus for rising from death.</a:t>
            </a:r>
          </a:p>
        </p:txBody>
      </p:sp>
      <p:sp>
        <p:nvSpPr>
          <p:cNvPr id="10" name="Rectangle 4">
            <a:extLst>
              <a:ext uri="{FF2B5EF4-FFF2-40B4-BE49-F238E27FC236}">
                <a16:creationId xmlns:a16="http://schemas.microsoft.com/office/drawing/2014/main" id="{2EE1ACD2-D146-49CE-A44C-6B7373835120}"/>
              </a:ext>
            </a:extLst>
          </p:cNvPr>
          <p:cNvSpPr/>
          <p:nvPr/>
        </p:nvSpPr>
        <p:spPr>
          <a:xfrm>
            <a:off x="8436233" y="2145914"/>
            <a:ext cx="2522863" cy="1167788"/>
          </a:xfrm>
          <a:prstGeom prst="rect">
            <a:avLst/>
          </a:prstGeom>
          <a:solidFill>
            <a:schemeClr val="accent4">
              <a:lumMod val="20000"/>
              <a:lumOff val="80000"/>
            </a:schemeClr>
          </a:solidFill>
          <a:ln cmpd="sng">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For bulbs flowering – thank you Jesus for rising from death. </a:t>
            </a:r>
          </a:p>
        </p:txBody>
      </p:sp>
      <p:sp>
        <p:nvSpPr>
          <p:cNvPr id="11" name="Rectangle 5">
            <a:extLst>
              <a:ext uri="{FF2B5EF4-FFF2-40B4-BE49-F238E27FC236}">
                <a16:creationId xmlns:a16="http://schemas.microsoft.com/office/drawing/2014/main" id="{C72031E8-18C2-430F-8205-3FC208F1208B}"/>
              </a:ext>
            </a:extLst>
          </p:cNvPr>
          <p:cNvSpPr/>
          <p:nvPr/>
        </p:nvSpPr>
        <p:spPr>
          <a:xfrm>
            <a:off x="8448162" y="3335705"/>
            <a:ext cx="2522863" cy="1167788"/>
          </a:xfrm>
          <a:prstGeom prst="rect">
            <a:avLst/>
          </a:prstGeom>
          <a:solidFill>
            <a:schemeClr val="accent4">
              <a:lumMod val="20000"/>
              <a:lumOff val="80000"/>
            </a:schemeClr>
          </a:solidFill>
          <a:ln cmpd="sng">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For fruit trees giving fruit – thank you Jesus for rising from death.</a:t>
            </a:r>
          </a:p>
        </p:txBody>
      </p:sp>
      <p:sp>
        <p:nvSpPr>
          <p:cNvPr id="12" name="Rectangle 6">
            <a:extLst>
              <a:ext uri="{FF2B5EF4-FFF2-40B4-BE49-F238E27FC236}">
                <a16:creationId xmlns:a16="http://schemas.microsoft.com/office/drawing/2014/main" id="{89FE62B5-D4A4-408A-882C-07B7E4B178D0}"/>
              </a:ext>
            </a:extLst>
          </p:cNvPr>
          <p:cNvSpPr/>
          <p:nvPr/>
        </p:nvSpPr>
        <p:spPr>
          <a:xfrm>
            <a:off x="8448161" y="4520034"/>
            <a:ext cx="2522863" cy="1167788"/>
          </a:xfrm>
          <a:prstGeom prst="rect">
            <a:avLst/>
          </a:prstGeom>
          <a:solidFill>
            <a:schemeClr val="accent4">
              <a:lumMod val="20000"/>
              <a:lumOff val="80000"/>
            </a:schemeClr>
          </a:solidFill>
          <a:ln cmpd="sng">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Best of all little people growing – just like ME! Thank you Jesus for rising from death.</a:t>
            </a:r>
          </a:p>
        </p:txBody>
      </p:sp>
      <p:sp>
        <p:nvSpPr>
          <p:cNvPr id="13" name="Trig: Blossom">
            <a:extLst>
              <a:ext uri="{FF2B5EF4-FFF2-40B4-BE49-F238E27FC236}">
                <a16:creationId xmlns:a16="http://schemas.microsoft.com/office/drawing/2014/main" id="{A67754C4-D969-4014-875E-58E50AB85FBC}"/>
              </a:ext>
            </a:extLst>
          </p:cNvPr>
          <p:cNvSpPr/>
          <p:nvPr/>
        </p:nvSpPr>
        <p:spPr>
          <a:xfrm>
            <a:off x="3411678" y="2145914"/>
            <a:ext cx="2522863" cy="1167788"/>
          </a:xfrm>
          <a:prstGeom prst="rect">
            <a:avLst/>
          </a:prstGeom>
          <a:solidFill>
            <a:schemeClr val="accent4">
              <a:lumMod val="20000"/>
              <a:lumOff val="80000"/>
              <a:alpha val="0"/>
            </a:schemeClr>
          </a:solidFill>
          <a:ln cmpd="sng">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rig: Veg">
            <a:extLst>
              <a:ext uri="{FF2B5EF4-FFF2-40B4-BE49-F238E27FC236}">
                <a16:creationId xmlns:a16="http://schemas.microsoft.com/office/drawing/2014/main" id="{310FC707-F7D3-4FCC-8E22-DB5F84110293}"/>
              </a:ext>
            </a:extLst>
          </p:cNvPr>
          <p:cNvSpPr/>
          <p:nvPr/>
        </p:nvSpPr>
        <p:spPr>
          <a:xfrm>
            <a:off x="3411678" y="3335705"/>
            <a:ext cx="2522863" cy="1167788"/>
          </a:xfrm>
          <a:prstGeom prst="rect">
            <a:avLst/>
          </a:prstGeom>
          <a:solidFill>
            <a:schemeClr val="accent4">
              <a:lumMod val="20000"/>
              <a:lumOff val="80000"/>
              <a:alpha val="0"/>
            </a:schemeClr>
          </a:solidFill>
          <a:ln cmpd="sng">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rig: Berries">
            <a:extLst>
              <a:ext uri="{FF2B5EF4-FFF2-40B4-BE49-F238E27FC236}">
                <a16:creationId xmlns:a16="http://schemas.microsoft.com/office/drawing/2014/main" id="{37224A09-FCFB-4606-BD7B-AF1435F4E1A6}"/>
              </a:ext>
            </a:extLst>
          </p:cNvPr>
          <p:cNvSpPr/>
          <p:nvPr/>
        </p:nvSpPr>
        <p:spPr>
          <a:xfrm>
            <a:off x="3411678" y="4520034"/>
            <a:ext cx="2522863" cy="1167788"/>
          </a:xfrm>
          <a:prstGeom prst="rect">
            <a:avLst/>
          </a:prstGeom>
          <a:solidFill>
            <a:schemeClr val="accent4">
              <a:lumMod val="20000"/>
              <a:lumOff val="80000"/>
              <a:alpha val="0"/>
            </a:schemeClr>
          </a:solidFill>
          <a:ln cmpd="sng">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rig: bulbs">
            <a:extLst>
              <a:ext uri="{FF2B5EF4-FFF2-40B4-BE49-F238E27FC236}">
                <a16:creationId xmlns:a16="http://schemas.microsoft.com/office/drawing/2014/main" id="{1830F666-F050-4157-A319-73732D9D7076}"/>
              </a:ext>
            </a:extLst>
          </p:cNvPr>
          <p:cNvSpPr/>
          <p:nvPr/>
        </p:nvSpPr>
        <p:spPr>
          <a:xfrm>
            <a:off x="5925299" y="2156838"/>
            <a:ext cx="2522863" cy="1167788"/>
          </a:xfrm>
          <a:prstGeom prst="rect">
            <a:avLst/>
          </a:prstGeom>
          <a:solidFill>
            <a:schemeClr val="accent4">
              <a:lumMod val="20000"/>
              <a:lumOff val="80000"/>
              <a:alpha val="0"/>
            </a:schemeClr>
          </a:solidFill>
          <a:ln cmpd="sng">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rig: apples">
            <a:extLst>
              <a:ext uri="{FF2B5EF4-FFF2-40B4-BE49-F238E27FC236}">
                <a16:creationId xmlns:a16="http://schemas.microsoft.com/office/drawing/2014/main" id="{A7E55EE0-166C-434E-8E15-CF4D435921D0}"/>
              </a:ext>
            </a:extLst>
          </p:cNvPr>
          <p:cNvSpPr/>
          <p:nvPr/>
        </p:nvSpPr>
        <p:spPr>
          <a:xfrm>
            <a:off x="5925299" y="3335705"/>
            <a:ext cx="2522863" cy="1167788"/>
          </a:xfrm>
          <a:prstGeom prst="rect">
            <a:avLst/>
          </a:prstGeom>
          <a:solidFill>
            <a:schemeClr val="accent4">
              <a:lumMod val="20000"/>
              <a:lumOff val="80000"/>
              <a:alpha val="0"/>
            </a:schemeClr>
          </a:solidFill>
          <a:ln cmpd="sng">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 Babies">
            <a:extLst>
              <a:ext uri="{FF2B5EF4-FFF2-40B4-BE49-F238E27FC236}">
                <a16:creationId xmlns:a16="http://schemas.microsoft.com/office/drawing/2014/main" id="{522FF625-1C01-4373-8E33-386BCF753892}"/>
              </a:ext>
            </a:extLst>
          </p:cNvPr>
          <p:cNvSpPr/>
          <p:nvPr/>
        </p:nvSpPr>
        <p:spPr>
          <a:xfrm>
            <a:off x="5934541" y="4503493"/>
            <a:ext cx="2522863" cy="1167788"/>
          </a:xfrm>
          <a:prstGeom prst="rect">
            <a:avLst/>
          </a:prstGeom>
          <a:solidFill>
            <a:schemeClr val="accent4">
              <a:lumMod val="20000"/>
              <a:lumOff val="80000"/>
              <a:alpha val="0"/>
            </a:schemeClr>
          </a:solidFill>
          <a:ln cmpd="sng">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Action Button: Back">
            <a:hlinkClick r:id="" action="ppaction://hlinkshowjump?jump=previousslide" highlightClick="1"/>
            <a:extLst>
              <a:ext uri="{FF2B5EF4-FFF2-40B4-BE49-F238E27FC236}">
                <a16:creationId xmlns:a16="http://schemas.microsoft.com/office/drawing/2014/main" id="{55E11F80-A2BE-4483-AD7D-3612448BFFC6}"/>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Action Button: Forward">
            <a:hlinkClick r:id="" action="ppaction://hlinkshowjump?jump=nextslide" highlightClick="1"/>
            <a:extLst>
              <a:ext uri="{FF2B5EF4-FFF2-40B4-BE49-F238E27FC236}">
                <a16:creationId xmlns:a16="http://schemas.microsoft.com/office/drawing/2014/main" id="{D1D4499F-4D23-4DFE-8169-8111198C57B4}"/>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TextBox: PageNumber">
            <a:extLst>
              <a:ext uri="{FF2B5EF4-FFF2-40B4-BE49-F238E27FC236}">
                <a16:creationId xmlns:a16="http://schemas.microsoft.com/office/drawing/2014/main" id="{B36519B3-15BD-445B-A17E-AF93AD80ED70}"/>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S-06</a:t>
            </a:r>
          </a:p>
        </p:txBody>
      </p:sp>
      <p:sp>
        <p:nvSpPr>
          <p:cNvPr id="22" name="Textbox: Tool instructions">
            <a:extLst>
              <a:ext uri="{FF2B5EF4-FFF2-40B4-BE49-F238E27FC236}">
                <a16:creationId xmlns:a16="http://schemas.microsoft.com/office/drawing/2014/main" id="{9BA7E840-5611-46C6-A3DF-8456A0892116}"/>
              </a:ext>
            </a:extLst>
          </p:cNvPr>
          <p:cNvSpPr txBox="1"/>
          <p:nvPr/>
        </p:nvSpPr>
        <p:spPr>
          <a:xfrm>
            <a:off x="3314850" y="6468314"/>
            <a:ext cx="5562299" cy="400110"/>
          </a:xfrm>
          <a:prstGeom prst="rect">
            <a:avLst/>
          </a:prstGeom>
          <a:noFill/>
        </p:spPr>
        <p:txBody>
          <a:bodyPr wrap="square" rtlCol="0">
            <a:spAutoFit/>
          </a:bodyPr>
          <a:lstStyle/>
          <a:p>
            <a:pPr algn="ctr"/>
            <a:r>
              <a:rPr lang="en-GB" sz="1000" dirty="0">
                <a:latin typeface="Arial" pitchFamily="34" charset="0"/>
                <a:ea typeface="Segoe UI" pitchFamily="34" charset="0"/>
                <a:cs typeface="Arial" pitchFamily="34" charset="0"/>
              </a:rPr>
              <a:t>Click the pictures to reveal text.</a:t>
            </a:r>
          </a:p>
          <a:p>
            <a:pPr algn="ctr"/>
            <a:endParaRPr lang="en-NZ" sz="1000" b="1" dirty="0">
              <a:latin typeface="Arial" panose="020B0604020202020204" pitchFamily="34" charset="0"/>
              <a:cs typeface="Arial" panose="020B0604020202020204" pitchFamily="34" charset="0"/>
            </a:endParaRPr>
          </a:p>
        </p:txBody>
      </p:sp>
      <p:sp>
        <p:nvSpPr>
          <p:cNvPr id="25" name="Action Button: Audio">
            <a:hlinkClick r:id="" action="ppaction://noaction" highlightClick="1"/>
          </p:cNvPr>
          <p:cNvSpPr/>
          <p:nvPr/>
        </p:nvSpPr>
        <p:spPr>
          <a:xfrm>
            <a:off x="10137600" y="6328800"/>
            <a:ext cx="453600" cy="392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Tool instructions stop"/>
          <p:cNvSpPr txBox="1"/>
          <p:nvPr/>
        </p:nvSpPr>
        <p:spPr>
          <a:xfrm>
            <a:off x="4456773" y="6627168"/>
            <a:ext cx="3278462"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stop </a:t>
            </a:r>
            <a:r>
              <a:rPr lang="en-GB" sz="1000" dirty="0" smtClean="0">
                <a:latin typeface="Arial" pitchFamily="34" charset="0"/>
                <a:ea typeface="Segoe UI" pitchFamily="34" charset="0"/>
                <a:cs typeface="Arial" pitchFamily="34" charset="0"/>
              </a:rPr>
              <a:t>‘</a:t>
            </a:r>
            <a:r>
              <a:rPr lang="en-NZ" sz="1000" dirty="0">
                <a:latin typeface="Arial" panose="020B0604020202020204" pitchFamily="34" charset="0"/>
                <a:cs typeface="Arial" panose="020B0604020202020204" pitchFamily="34" charset="0"/>
              </a:rPr>
              <a:t>Praise the Lord our God</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
        <p:nvSpPr>
          <p:cNvPr id="27" name="TextBox: Tool instructions start"/>
          <p:cNvSpPr txBox="1"/>
          <p:nvPr/>
        </p:nvSpPr>
        <p:spPr>
          <a:xfrm>
            <a:off x="4442347" y="6627168"/>
            <a:ext cx="330731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play </a:t>
            </a:r>
            <a:r>
              <a:rPr lang="en-GB" sz="1000" dirty="0" smtClean="0">
                <a:latin typeface="Arial" pitchFamily="34" charset="0"/>
                <a:ea typeface="Segoe UI" pitchFamily="34" charset="0"/>
                <a:cs typeface="Arial" pitchFamily="34" charset="0"/>
              </a:rPr>
              <a:t>‘</a:t>
            </a:r>
            <a:r>
              <a:rPr lang="en-NZ" sz="1000" dirty="0" smtClean="0">
                <a:latin typeface="Arial" panose="020B0604020202020204" pitchFamily="34" charset="0"/>
                <a:cs typeface="Arial" panose="020B0604020202020204" pitchFamily="34" charset="0"/>
              </a:rPr>
              <a:t>Praise the Lord our God</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82522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1000"/>
                                        <p:tgtEl>
                                          <p:spTgt spid="7"/>
                                        </p:tgtEl>
                                      </p:cBhvr>
                                    </p:animEffec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out)">
                                      <p:cBhvr>
                                        <p:cTn id="18" dur="1000"/>
                                        <p:tgtEl>
                                          <p:spTgt spid="10"/>
                                        </p:tgtEl>
                                      </p:cBhvr>
                                    </p:animEffect>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1000"/>
                                        <p:tgtEl>
                                          <p:spTgt spid="9"/>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out)">
                                      <p:cBhvr>
                                        <p:cTn id="30" dur="1000"/>
                                        <p:tgtEl>
                                          <p:spTgt spid="8"/>
                                        </p:tgtEl>
                                      </p:cBhvr>
                                    </p:animEffec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out)">
                                      <p:cBhvr>
                                        <p:cTn id="36" dur="1000"/>
                                        <p:tgtEl>
                                          <p:spTgt spid="11"/>
                                        </p:tgtEl>
                                      </p:cBhvr>
                                    </p:animEffec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out)">
                                      <p:cBhvr>
                                        <p:cTn id="42" dur="1000"/>
                                        <p:tgtEl>
                                          <p:spTgt spid="12"/>
                                        </p:tgtEl>
                                      </p:cBhvr>
                                    </p:animEffect>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10"/>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11"/>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xit" presetSubtype="0" fill="hold" grpId="1" nodeType="withEffect">
                                  <p:stCondLst>
                                    <p:cond delay="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par>
                                <p:cTn id="82" presetID="1" presetClass="mediacall" presetSubtype="0" fill="hold" nodeType="withEffect">
                                  <p:stCondLst>
                                    <p:cond delay="0"/>
                                  </p:stCondLst>
                                  <p:childTnLst>
                                    <p:cmd type="call" cmd="playFrom(0.0)">
                                      <p:cBhvr>
                                        <p:cTn id="83" dur="128774" fill="hold"/>
                                        <p:tgtEl>
                                          <p:spTgt spid="3"/>
                                        </p:tgtEl>
                                      </p:cBhvr>
                                    </p:cmd>
                                  </p:childTnLst>
                                </p:cTn>
                              </p:par>
                              <p:par>
                                <p:cTn id="84" presetID="1" presetClass="emph" presetSubtype="2" fill="hold" nodeType="withEffect">
                                  <p:stCondLst>
                                    <p:cond delay="0"/>
                                  </p:stCondLst>
                                  <p:childTnLst>
                                    <p:animClr clrSpc="rgb" dir="cw">
                                      <p:cBhvr>
                                        <p:cTn id="85" dur="1000" fill="hold"/>
                                        <p:tgtEl>
                                          <p:spTgt spid="25"/>
                                        </p:tgtEl>
                                        <p:attrNameLst>
                                          <p:attrName>fillcolor</p:attrName>
                                        </p:attrNameLst>
                                      </p:cBhvr>
                                      <p:to>
                                        <a:schemeClr val="accent2"/>
                                      </p:to>
                                    </p:animClr>
                                    <p:set>
                                      <p:cBhvr>
                                        <p:cTn id="86" dur="1000" fill="hold"/>
                                        <p:tgtEl>
                                          <p:spTgt spid="25"/>
                                        </p:tgtEl>
                                        <p:attrNameLst>
                                          <p:attrName>fill.type</p:attrName>
                                        </p:attrNameLst>
                                      </p:cBhvr>
                                      <p:to>
                                        <p:strVal val="solid"/>
                                      </p:to>
                                    </p:set>
                                    <p:set>
                                      <p:cBhvr>
                                        <p:cTn id="87" dur="1000" fill="hold"/>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3"/>
                                        </p:tgtEl>
                                      </p:cBhvr>
                                    </p:cmd>
                                  </p:childTnLst>
                                </p:cTn>
                              </p:par>
                              <p:par>
                                <p:cTn id="92" presetID="10" presetClass="exit" presetSubtype="0" fill="hold" grpId="1" nodeType="withEffect">
                                  <p:stCondLst>
                                    <p:cond delay="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ntr" presetSubtype="0" fill="hold" grpId="2"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 presetClass="emph" presetSubtype="2" fill="hold" nodeType="withEffect">
                                  <p:stCondLst>
                                    <p:cond delay="0"/>
                                  </p:stCondLst>
                                  <p:childTnLst>
                                    <p:animClr clrSpc="rgb" dir="cw">
                                      <p:cBhvr>
                                        <p:cTn id="99" dur="2000" fill="hold"/>
                                        <p:tgtEl>
                                          <p:spTgt spid="25"/>
                                        </p:tgtEl>
                                        <p:attrNameLst>
                                          <p:attrName>fillcolor</p:attrName>
                                        </p:attrNameLst>
                                      </p:cBhvr>
                                      <p:to>
                                        <a:schemeClr val="bg1"/>
                                      </p:to>
                                    </p:animClr>
                                    <p:set>
                                      <p:cBhvr>
                                        <p:cTn id="100" dur="2000" fill="hold"/>
                                        <p:tgtEl>
                                          <p:spTgt spid="25"/>
                                        </p:tgtEl>
                                        <p:attrNameLst>
                                          <p:attrName>fill.type</p:attrName>
                                        </p:attrNameLst>
                                      </p:cBhvr>
                                      <p:to>
                                        <p:strVal val="solid"/>
                                      </p:to>
                                    </p:set>
                                    <p:set>
                                      <p:cBhvr>
                                        <p:cTn id="101"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102"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26" grpId="0"/>
      <p:bldP spid="26" grpId="1"/>
      <p:bldP spid="27" grpId="0"/>
      <p:bldP spid="27" grpId="1"/>
      <p:bldP spid="2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descr="A group of people sitting at a table in a restaurant&#10;&#10;Description generated with very high confidence">
            <a:extLst>
              <a:ext uri="{FF2B5EF4-FFF2-40B4-BE49-F238E27FC236}">
                <a16:creationId xmlns:a16="http://schemas.microsoft.com/office/drawing/2014/main" id="{19EFAFF5-BAD9-4607-A195-B6CA8894A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020" y="1767197"/>
            <a:ext cx="4173180" cy="2777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a:extLst>
              <a:ext uri="{FF2B5EF4-FFF2-40B4-BE49-F238E27FC236}">
                <a16:creationId xmlns:a16="http://schemas.microsoft.com/office/drawing/2014/main" id="{C589B745-1B28-405E-82C0-41C13B726EA0}"/>
              </a:ext>
            </a:extLst>
          </p:cNvPr>
          <p:cNvSpPr>
            <a:spLocks noGrp="1"/>
          </p:cNvSpPr>
          <p:nvPr>
            <p:ph type="title"/>
          </p:nvPr>
        </p:nvSpPr>
        <p:spPr>
          <a:xfrm>
            <a:off x="212993" y="138001"/>
            <a:ext cx="11766014" cy="1325563"/>
          </a:xfrm>
        </p:spPr>
        <p:txBody>
          <a:bodyPr>
            <a:normAutofit fontScale="90000"/>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When his friends saw Jesus they knew he was different, but they knew it was him because…</a:t>
            </a:r>
          </a:p>
        </p:txBody>
      </p:sp>
      <p:sp>
        <p:nvSpPr>
          <p:cNvPr id="3" name="TextBox: PageNumber">
            <a:extLst>
              <a:ext uri="{FF2B5EF4-FFF2-40B4-BE49-F238E27FC236}">
                <a16:creationId xmlns:a16="http://schemas.microsoft.com/office/drawing/2014/main" id="{1A1DA319-B46A-4242-9172-C95F1645BC61}"/>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S-07</a:t>
            </a:r>
          </a:p>
        </p:txBody>
      </p:sp>
      <p:sp>
        <p:nvSpPr>
          <p:cNvPr id="4" name="Action Button: Forward">
            <a:hlinkClick r:id="" action="ppaction://hlinkshowjump?jump=nextslide" highlightClick="1"/>
            <a:extLst>
              <a:ext uri="{FF2B5EF4-FFF2-40B4-BE49-F238E27FC236}">
                <a16:creationId xmlns:a16="http://schemas.microsoft.com/office/drawing/2014/main" id="{ED26B90E-D54B-4461-94FE-887B0CE0D767}"/>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12B0402D-A247-49CE-818A-6CF38C5A51F5}"/>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Text">
            <a:extLst>
              <a:ext uri="{FF2B5EF4-FFF2-40B4-BE49-F238E27FC236}">
                <a16:creationId xmlns:a16="http://schemas.microsoft.com/office/drawing/2014/main" id="{B8BD1EC3-3107-4066-B27C-0E964A0A4322}"/>
              </a:ext>
            </a:extLst>
          </p:cNvPr>
          <p:cNvSpPr/>
          <p:nvPr/>
        </p:nvSpPr>
        <p:spPr>
          <a:xfrm>
            <a:off x="212992" y="1767197"/>
            <a:ext cx="6826786" cy="4559710"/>
          </a:xfrm>
          <a:prstGeom prst="rect">
            <a:avLst/>
          </a:prstGeom>
          <a:solidFill>
            <a:schemeClr val="accent4">
              <a:lumMod val="20000"/>
              <a:lumOff val="80000"/>
            </a:schemeClr>
          </a:solidFill>
          <a:ln>
            <a:solidFill>
              <a:schemeClr val="accent4">
                <a:lumMod val="75000"/>
              </a:schemeClr>
            </a:solidFill>
          </a:ln>
        </p:spPr>
        <p:txBody>
          <a:bodyPr wrap="square" lIns="864000">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His voice sounded the same</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He liked to eat with them as he used to</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He had the same marks he had on his feet, hands and side</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He talked about a new life that would never end</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He reminded them that he had kept his promise that he would rise on the third day. </a:t>
            </a:r>
            <a:endParaRPr lang="en-NZ"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He told his followers they would rise again too and have new bodies and a new life when they rise on the last day.</a:t>
            </a:r>
            <a:endParaRPr lang="en-NZ" dirty="0">
              <a:effectLst/>
              <a:latin typeface="Arial" panose="020B0604020202020204" pitchFamily="34" charset="0"/>
              <a:ea typeface="Calibri" panose="020F0502020204030204" pitchFamily="34" charset="0"/>
              <a:cs typeface="Arial" panose="020B0604020202020204" pitchFamily="34" charset="0"/>
            </a:endParaRPr>
          </a:p>
          <a:p>
            <a:r>
              <a:rPr lang="en-NZ" dirty="0">
                <a:latin typeface="Arial" panose="020B0604020202020204" pitchFamily="34" charset="0"/>
                <a:ea typeface="Calibri" panose="020F0502020204030204" pitchFamily="34" charset="0"/>
                <a:cs typeface="Arial" panose="020B0604020202020204" pitchFamily="34" charset="0"/>
              </a:rPr>
              <a:t>He told them he wanted to share his new life with them so they can be with him and he will be with us always too because we are his followers today.</a:t>
            </a:r>
            <a:endParaRPr lang="en-NZ" dirty="0">
              <a:latin typeface="Arial" panose="020B0604020202020204" pitchFamily="34" charset="0"/>
              <a:cs typeface="Arial" panose="020B0604020202020204" pitchFamily="34" charset="0"/>
            </a:endParaRPr>
          </a:p>
        </p:txBody>
      </p:sp>
      <p:sp>
        <p:nvSpPr>
          <p:cNvPr id="9" name="Red Button">
            <a:extLst>
              <a:ext uri="{FF2B5EF4-FFF2-40B4-BE49-F238E27FC236}">
                <a16:creationId xmlns:a16="http://schemas.microsoft.com/office/drawing/2014/main" id="{BE31BDB3-CE7C-436C-8DFD-D35091FC756A}"/>
              </a:ext>
            </a:extLst>
          </p:cNvPr>
          <p:cNvSpPr/>
          <p:nvPr/>
        </p:nvSpPr>
        <p:spPr>
          <a:xfrm>
            <a:off x="9507557" y="5629619"/>
            <a:ext cx="539826" cy="528810"/>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a:extLst>
              <a:ext uri="{FF2B5EF4-FFF2-40B4-BE49-F238E27FC236}">
                <a16:creationId xmlns:a16="http://schemas.microsoft.com/office/drawing/2014/main" id="{6AF159A6-0B9D-4B04-BC6F-6341206F2858}"/>
              </a:ext>
            </a:extLst>
          </p:cNvPr>
          <p:cNvSpPr/>
          <p:nvPr/>
        </p:nvSpPr>
        <p:spPr>
          <a:xfrm>
            <a:off x="474455" y="1850834"/>
            <a:ext cx="539826" cy="253388"/>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Tool instructions">
            <a:extLst>
              <a:ext uri="{FF2B5EF4-FFF2-40B4-BE49-F238E27FC236}">
                <a16:creationId xmlns:a16="http://schemas.microsoft.com/office/drawing/2014/main" id="{3F79CBA3-3445-4CD6-86EB-B7D2CE282A8E}"/>
              </a:ext>
            </a:extLst>
          </p:cNvPr>
          <p:cNvSpPr txBox="1"/>
          <p:nvPr/>
        </p:nvSpPr>
        <p:spPr>
          <a:xfrm>
            <a:off x="4649935" y="6611779"/>
            <a:ext cx="2892138"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red button to follow text with the arrow.</a:t>
            </a:r>
          </a:p>
        </p:txBody>
      </p:sp>
    </p:spTree>
    <p:extLst>
      <p:ext uri="{BB962C8B-B14F-4D97-AF65-F5344CB8AC3E}">
        <p14:creationId xmlns:p14="http://schemas.microsoft.com/office/powerpoint/2010/main" val="1116386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4.44444E-6 L 0.00026 0.0632 " pathEditMode="relative" rAng="0" ptsTypes="AA">
                                      <p:cBhvr>
                                        <p:cTn id="6" dur="500" fill="hold"/>
                                        <p:tgtEl>
                                          <p:spTgt spid="10"/>
                                        </p:tgtEl>
                                        <p:attrNameLst>
                                          <p:attrName>ppt_x</p:attrName>
                                          <p:attrName>ppt_y</p:attrName>
                                        </p:attrNameLst>
                                      </p:cBhvr>
                                      <p:rCtr x="13" y="314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0026 0.06319 L 0.00013 0.1257 " pathEditMode="relative" rAng="0" ptsTypes="AA">
                                      <p:cBhvr>
                                        <p:cTn id="10" dur="500" fill="hold"/>
                                        <p:tgtEl>
                                          <p:spTgt spid="10"/>
                                        </p:tgtEl>
                                        <p:attrNameLst>
                                          <p:attrName>ppt_x</p:attrName>
                                          <p:attrName>ppt_y</p:attrName>
                                        </p:attrNameLst>
                                      </p:cBhvr>
                                      <p:rCtr x="-13" y="31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00013 0.1257 L 0.00013 0.2375 " pathEditMode="relative" rAng="0" ptsTypes="AA">
                                      <p:cBhvr>
                                        <p:cTn id="14" dur="500" fill="hold"/>
                                        <p:tgtEl>
                                          <p:spTgt spid="10"/>
                                        </p:tgtEl>
                                        <p:attrNameLst>
                                          <p:attrName>ppt_x</p:attrName>
                                          <p:attrName>ppt_y</p:attrName>
                                        </p:attrNameLst>
                                      </p:cBhvr>
                                      <p:rCtr x="-52" y="557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00013 0.2375 L 0.00013 0.30186 " pathEditMode="relative" rAng="0" ptsTypes="AA">
                                      <p:cBhvr>
                                        <p:cTn id="18" dur="500" fill="hold"/>
                                        <p:tgtEl>
                                          <p:spTgt spid="10"/>
                                        </p:tgtEl>
                                        <p:attrNameLst>
                                          <p:attrName>ppt_x</p:attrName>
                                          <p:attrName>ppt_y</p:attrName>
                                        </p:attrNameLst>
                                      </p:cBhvr>
                                      <p:rCtr x="0" y="321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0.00013 0.30186 L -0.00013 0.41389 " pathEditMode="relative" rAng="0" ptsTypes="AA">
                                      <p:cBhvr>
                                        <p:cTn id="22" dur="500" fill="hold"/>
                                        <p:tgtEl>
                                          <p:spTgt spid="10"/>
                                        </p:tgtEl>
                                        <p:attrNameLst>
                                          <p:attrName>ppt_x</p:attrName>
                                          <p:attrName>ppt_y</p:attrName>
                                        </p:attrNameLst>
                                      </p:cBhvr>
                                      <p:rCtr x="-13" y="560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5" nodeType="clickEffect">
                                  <p:stCondLst>
                                    <p:cond delay="0"/>
                                  </p:stCondLst>
                                  <p:childTnLst>
                                    <p:animMotion origin="layout" path="M -0.00013 0.41389 L -0.00013 0.52223 " pathEditMode="relative" rAng="0" ptsTypes="AA">
                                      <p:cBhvr>
                                        <p:cTn id="26" dur="500" fill="hold"/>
                                        <p:tgtEl>
                                          <p:spTgt spid="10"/>
                                        </p:tgtEl>
                                        <p:attrNameLst>
                                          <p:attrName>ppt_x</p:attrName>
                                          <p:attrName>ppt_y</p:attrName>
                                        </p:attrNameLst>
                                      </p:cBhvr>
                                      <p:rCtr x="0" y="541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6" nodeType="clickEffect">
                                  <p:stCondLst>
                                    <p:cond delay="0"/>
                                  </p:stCondLst>
                                  <p:childTnLst>
                                    <p:animMotion origin="layout" path="M -0.00013 0.52223 L 1.875E-6 -4.44444E-6 " pathEditMode="relative" rAng="0" ptsTypes="AA">
                                      <p:cBhvr>
                                        <p:cTn id="30" dur="500" fill="hold"/>
                                        <p:tgtEl>
                                          <p:spTgt spid="10"/>
                                        </p:tgtEl>
                                        <p:attrNameLst>
                                          <p:attrName>ppt_x</p:attrName>
                                          <p:attrName>ppt_y</p:attrName>
                                        </p:attrNameLst>
                                      </p:cBhvr>
                                      <p:rCtr x="13" y="-26111"/>
                                    </p:animMotion>
                                  </p:childTnLst>
                                </p:cTn>
                              </p:par>
                            </p:childTnLst>
                          </p:cTn>
                        </p:par>
                      </p:childTnLst>
                    </p:cTn>
                  </p:par>
                </p:childTnLst>
              </p:cTn>
              <p:nextCondLst>
                <p:cond evt="onClick" delay="0">
                  <p:tgtEl>
                    <p:spTgt spid="9"/>
                  </p:tgtEl>
                </p:cond>
              </p:nextCondLst>
            </p:seq>
          </p:childTnLst>
        </p:cTn>
      </p:par>
    </p:tnLst>
    <p:bldLst>
      <p:bldP spid="10" grpId="0" animBg="1"/>
      <p:bldP spid="10" grpId="1" animBg="1"/>
      <p:bldP spid="10" grpId="2" animBg="1"/>
      <p:bldP spid="10" grpId="3" animBg="1"/>
      <p:bldP spid="10" grpId="4" animBg="1"/>
      <p:bldP spid="10" grpId="5" animBg="1"/>
      <p:bldP spid="10" grpId="6"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1-R03-S08 - Waiata ki te At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1810" y="242036"/>
            <a:ext cx="609600" cy="609600"/>
          </a:xfrm>
          <a:prstGeom prst="rect">
            <a:avLst/>
          </a:prstGeom>
        </p:spPr>
      </p:pic>
      <p:sp>
        <p:nvSpPr>
          <p:cNvPr id="2" name="Title 1">
            <a:extLst>
              <a:ext uri="{FF2B5EF4-FFF2-40B4-BE49-F238E27FC236}">
                <a16:creationId xmlns:a16="http://schemas.microsoft.com/office/drawing/2014/main" id="{D6CC263A-475B-41F7-9505-8645A469DBF8}"/>
              </a:ext>
            </a:extLst>
          </p:cNvPr>
          <p:cNvSpPr>
            <a:spLocks noGrp="1"/>
          </p:cNvSpPr>
          <p:nvPr>
            <p:ph type="title"/>
          </p:nvPr>
        </p:nvSpPr>
        <p:spPr>
          <a:xfrm>
            <a:off x="290111" y="188855"/>
            <a:ext cx="11611778"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have a special Aotearoa New Zealand symbol of new life unfurling</a:t>
            </a:r>
          </a:p>
        </p:txBody>
      </p:sp>
      <p:pic>
        <p:nvPicPr>
          <p:cNvPr id="4" name="Picture Koru" descr="A close up of a green background&#10;&#10;Description generated with high confidence">
            <a:extLst>
              <a:ext uri="{FF2B5EF4-FFF2-40B4-BE49-F238E27FC236}">
                <a16:creationId xmlns:a16="http://schemas.microsoft.com/office/drawing/2014/main" id="{DFE6E651-7841-467D-8BE4-4FB770ABE0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556" b="99708" l="9470" r="94697">
                        <a14:foregroundMark x1="37879" y1="8187" x2="50758" y2="7602"/>
                        <a14:foregroundMark x1="50758" y1="7602" x2="76136" y2="11404"/>
                        <a14:foregroundMark x1="76136" y1="11404" x2="90909" y2="27485"/>
                        <a14:foregroundMark x1="90909" y1="27485" x2="90152" y2="48246"/>
                        <a14:foregroundMark x1="90152" y1="48246" x2="89394" y2="49415"/>
                        <a14:foregroundMark x1="94318" y1="41813" x2="94697" y2="32456"/>
                        <a14:foregroundMark x1="42424" y1="6140" x2="55682" y2="5556"/>
                        <a14:foregroundMark x1="55682" y1="5556" x2="60227" y2="5848"/>
                        <a14:foregroundMark x1="39394" y1="91228" x2="50379" y2="98246"/>
                        <a14:foregroundMark x1="50379" y1="98246" x2="53030" y2="90351"/>
                        <a14:foregroundMark x1="72727" y1="98830" x2="80303" y2="99415"/>
                        <a14:foregroundMark x1="64394" y1="99415" x2="50000" y2="99708"/>
                      </a14:backgroundRemoval>
                    </a14:imgEffect>
                  </a14:imgLayer>
                </a14:imgProps>
              </a:ext>
              <a:ext uri="{28A0092B-C50C-407E-A947-70E740481C1C}">
                <a14:useLocalDpi xmlns:a14="http://schemas.microsoft.com/office/drawing/2010/main" val="0"/>
              </a:ext>
            </a:extLst>
          </a:blip>
          <a:stretch>
            <a:fillRect/>
          </a:stretch>
        </p:blipFill>
        <p:spPr>
          <a:xfrm>
            <a:off x="290111" y="1716662"/>
            <a:ext cx="3114102" cy="4952483"/>
          </a:xfrm>
          <a:prstGeom prst="rect">
            <a:avLst/>
          </a:prstGeom>
        </p:spPr>
      </p:pic>
      <p:pic>
        <p:nvPicPr>
          <p:cNvPr id="6" name="Icon Koru 1">
            <a:extLst>
              <a:ext uri="{FF2B5EF4-FFF2-40B4-BE49-F238E27FC236}">
                <a16:creationId xmlns:a16="http://schemas.microsoft.com/office/drawing/2014/main" id="{7439C7F0-FB38-48D7-87F1-56AE961E2F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102" y="1960629"/>
            <a:ext cx="1000757" cy="91939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Icon Koru 2">
            <a:extLst>
              <a:ext uri="{FF2B5EF4-FFF2-40B4-BE49-F238E27FC236}">
                <a16:creationId xmlns:a16="http://schemas.microsoft.com/office/drawing/2014/main" id="{6630FD91-9D26-40F4-98CC-EC521E15EA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102" y="3076766"/>
            <a:ext cx="1000757" cy="91939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con Koru 3">
            <a:extLst>
              <a:ext uri="{FF2B5EF4-FFF2-40B4-BE49-F238E27FC236}">
                <a16:creationId xmlns:a16="http://schemas.microsoft.com/office/drawing/2014/main" id="{43CC3270-560A-4C18-B8DD-F05AA96C6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102" y="4192903"/>
            <a:ext cx="1000757" cy="91939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Icon Koru 4">
            <a:extLst>
              <a:ext uri="{FF2B5EF4-FFF2-40B4-BE49-F238E27FC236}">
                <a16:creationId xmlns:a16="http://schemas.microsoft.com/office/drawing/2014/main" id="{A330AFCD-8DCE-40E5-8665-CFA9BFFB47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103" y="5309040"/>
            <a:ext cx="1000757" cy="91939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1">
            <a:extLst>
              <a:ext uri="{FF2B5EF4-FFF2-40B4-BE49-F238E27FC236}">
                <a16:creationId xmlns:a16="http://schemas.microsoft.com/office/drawing/2014/main" id="{580A7D55-80CC-46EE-B0C9-3AC6686A4E27}"/>
              </a:ext>
            </a:extLst>
          </p:cNvPr>
          <p:cNvSpPr/>
          <p:nvPr/>
        </p:nvSpPr>
        <p:spPr>
          <a:xfrm>
            <a:off x="5273407" y="2055611"/>
            <a:ext cx="6096000" cy="729430"/>
          </a:xfrm>
          <a:prstGeom prst="rect">
            <a:avLst/>
          </a:prstGeom>
          <a:solidFill>
            <a:schemeClr val="accent4">
              <a:lumMod val="20000"/>
              <a:lumOff val="80000"/>
            </a:schemeClr>
          </a:solidFill>
          <a:ln>
            <a:solidFill>
              <a:schemeClr val="accent4">
                <a:lumMod val="75000"/>
              </a:schemeClr>
            </a:solidFill>
          </a:ln>
        </p:spPr>
        <p:txBody>
          <a:bodyPr>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Koru and spirals </a:t>
            </a:r>
            <a:r>
              <a:rPr lang="en-NZ" i="1" dirty="0">
                <a:latin typeface="Arial" panose="020B0604020202020204" pitchFamily="34" charset="0"/>
                <a:ea typeface="Calibri" panose="020F0502020204030204" pitchFamily="34" charset="0"/>
                <a:cs typeface="Arial" panose="020B0604020202020204" pitchFamily="34" charset="0"/>
              </a:rPr>
              <a:t>are symbols of </a:t>
            </a:r>
            <a:r>
              <a:rPr lang="en-NZ" dirty="0">
                <a:latin typeface="Arial" panose="020B0604020202020204" pitchFamily="34" charset="0"/>
                <a:ea typeface="Calibri" panose="020F0502020204030204" pitchFamily="34" charset="0"/>
                <a:cs typeface="Arial" panose="020B0604020202020204" pitchFamily="34" charset="0"/>
              </a:rPr>
              <a:t>new beginnings and growth in Māori culture.</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9803C79E-1529-45AB-B2D6-B6C78F0807C1}"/>
              </a:ext>
            </a:extLst>
          </p:cNvPr>
          <p:cNvSpPr/>
          <p:nvPr/>
        </p:nvSpPr>
        <p:spPr>
          <a:xfrm>
            <a:off x="5273407" y="3171748"/>
            <a:ext cx="6096000" cy="729430"/>
          </a:xfrm>
          <a:prstGeom prst="rect">
            <a:avLst/>
          </a:prstGeom>
          <a:solidFill>
            <a:schemeClr val="accent4">
              <a:lumMod val="20000"/>
              <a:lumOff val="80000"/>
            </a:schemeClr>
          </a:solidFill>
          <a:ln>
            <a:solidFill>
              <a:schemeClr val="accent4">
                <a:lumMod val="75000"/>
              </a:schemeClr>
            </a:solidFill>
          </a:ln>
        </p:spPr>
        <p:txBody>
          <a:bodyPr>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Koru grow on fern trees and their fronds unfurl as they grow showing us they are alive. </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60DBA6A9-27AD-4E2D-A5A1-D97757AC76C2}"/>
              </a:ext>
            </a:extLst>
          </p:cNvPr>
          <p:cNvSpPr/>
          <p:nvPr/>
        </p:nvSpPr>
        <p:spPr>
          <a:xfrm>
            <a:off x="5273407" y="4329434"/>
            <a:ext cx="6096000" cy="646331"/>
          </a:xfrm>
          <a:prstGeom prst="rect">
            <a:avLst/>
          </a:prstGeom>
          <a:solidFill>
            <a:schemeClr val="accent4">
              <a:lumMod val="20000"/>
              <a:lumOff val="80000"/>
            </a:schemeClr>
          </a:solidFill>
          <a:ln>
            <a:solidFill>
              <a:schemeClr val="accent4">
                <a:lumMod val="75000"/>
              </a:schemeClr>
            </a:solidFill>
          </a:ln>
        </p:spPr>
        <p:txBody>
          <a:bodyPr>
            <a:spAutoFit/>
          </a:bodyPr>
          <a:lstStyle/>
          <a:p>
            <a:r>
              <a:rPr lang="en-NZ" dirty="0">
                <a:latin typeface="Arial" panose="020B0604020202020204" pitchFamily="34" charset="0"/>
                <a:ea typeface="Calibri" panose="020F0502020204030204" pitchFamily="34" charset="0"/>
                <a:cs typeface="Arial" panose="020B0604020202020204" pitchFamily="34" charset="0"/>
              </a:rPr>
              <a:t>As the fronds unfurl their spores or seeds explode out on to the earth to continue the life cycle of the fern tree.</a:t>
            </a:r>
            <a:endParaRPr lang="en-NZ" dirty="0">
              <a:latin typeface="Arial" panose="020B0604020202020204" pitchFamily="34" charset="0"/>
              <a:cs typeface="Arial" panose="020B0604020202020204" pitchFamily="34" charset="0"/>
            </a:endParaRPr>
          </a:p>
        </p:txBody>
      </p:sp>
      <p:sp>
        <p:nvSpPr>
          <p:cNvPr id="13" name="Rectangle 4">
            <a:extLst>
              <a:ext uri="{FF2B5EF4-FFF2-40B4-BE49-F238E27FC236}">
                <a16:creationId xmlns:a16="http://schemas.microsoft.com/office/drawing/2014/main" id="{679F910A-2DF4-4097-ABEF-1E978E6188EC}"/>
              </a:ext>
            </a:extLst>
          </p:cNvPr>
          <p:cNvSpPr/>
          <p:nvPr/>
        </p:nvSpPr>
        <p:spPr>
          <a:xfrm>
            <a:off x="5273407" y="5244747"/>
            <a:ext cx="6096000" cy="1047979"/>
          </a:xfrm>
          <a:prstGeom prst="rect">
            <a:avLst/>
          </a:prstGeom>
          <a:solidFill>
            <a:schemeClr val="accent4">
              <a:lumMod val="20000"/>
              <a:lumOff val="80000"/>
            </a:schemeClr>
          </a:solidFill>
          <a:ln>
            <a:solidFill>
              <a:schemeClr val="accent4">
                <a:lumMod val="75000"/>
              </a:schemeClr>
            </a:solidFill>
          </a:ln>
        </p:spPr>
        <p:txBody>
          <a:bodyPr>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The unfurling fronds show us that, like all living things including people, when we open ourselves up to new things we grow and change and that is God’s plan for us.</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Action Button: Back">
            <a:hlinkClick r:id="" action="ppaction://hlinkshowjump?jump=previousslide" highlightClick="1"/>
            <a:extLst>
              <a:ext uri="{FF2B5EF4-FFF2-40B4-BE49-F238E27FC236}">
                <a16:creationId xmlns:a16="http://schemas.microsoft.com/office/drawing/2014/main" id="{533F6975-0DAB-456F-BE0A-ADAACB4ED9CE}"/>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Action Button: Forward">
            <a:hlinkClick r:id="" action="ppaction://hlinkshowjump?jump=nextslide" highlightClick="1"/>
            <a:extLst>
              <a:ext uri="{FF2B5EF4-FFF2-40B4-BE49-F238E27FC236}">
                <a16:creationId xmlns:a16="http://schemas.microsoft.com/office/drawing/2014/main" id="{2F67A56F-8233-4F6F-A6EE-F0A4914C4104}"/>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TextBox: PageNumber">
            <a:extLst>
              <a:ext uri="{FF2B5EF4-FFF2-40B4-BE49-F238E27FC236}">
                <a16:creationId xmlns:a16="http://schemas.microsoft.com/office/drawing/2014/main" id="{A94D50FC-EE1F-45E6-99E8-81B8BFBE5EB1}"/>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S-08</a:t>
            </a:r>
          </a:p>
        </p:txBody>
      </p:sp>
      <p:sp>
        <p:nvSpPr>
          <p:cNvPr id="20" name="Textbox: Tool instructions">
            <a:extLst>
              <a:ext uri="{FF2B5EF4-FFF2-40B4-BE49-F238E27FC236}">
                <a16:creationId xmlns:a16="http://schemas.microsoft.com/office/drawing/2014/main" id="{C5A966B9-882E-427C-9B31-3C16F0F69678}"/>
              </a:ext>
            </a:extLst>
          </p:cNvPr>
          <p:cNvSpPr txBox="1"/>
          <p:nvPr/>
        </p:nvSpPr>
        <p:spPr>
          <a:xfrm>
            <a:off x="3314850" y="6468314"/>
            <a:ext cx="5562299" cy="400110"/>
          </a:xfrm>
          <a:prstGeom prst="rect">
            <a:avLst/>
          </a:prstGeom>
          <a:noFill/>
        </p:spPr>
        <p:txBody>
          <a:bodyPr wrap="square" rtlCol="0">
            <a:spAutoFit/>
          </a:bodyPr>
          <a:lstStyle/>
          <a:p>
            <a:pPr algn="ctr"/>
            <a:r>
              <a:rPr lang="en-GB" sz="1000" dirty="0">
                <a:latin typeface="Arial" pitchFamily="34" charset="0"/>
                <a:ea typeface="Segoe UI" pitchFamily="34" charset="0"/>
                <a:cs typeface="Arial" pitchFamily="34" charset="0"/>
              </a:rPr>
              <a:t>Click the small koru to reveal text.</a:t>
            </a:r>
          </a:p>
          <a:p>
            <a:pPr algn="ctr"/>
            <a:endParaRPr lang="en-NZ" sz="1000" b="1" dirty="0">
              <a:latin typeface="Arial" panose="020B0604020202020204" pitchFamily="34" charset="0"/>
              <a:cs typeface="Arial" panose="020B0604020202020204" pitchFamily="34" charset="0"/>
            </a:endParaRPr>
          </a:p>
        </p:txBody>
      </p:sp>
      <p:sp>
        <p:nvSpPr>
          <p:cNvPr id="22" name="Action Button: Audio">
            <a:hlinkClick r:id="" action="ppaction://noaction" highlightClick="1"/>
          </p:cNvPr>
          <p:cNvSpPr/>
          <p:nvPr/>
        </p:nvSpPr>
        <p:spPr>
          <a:xfrm>
            <a:off x="10137600" y="6328800"/>
            <a:ext cx="453600" cy="392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Tool instructions stop"/>
          <p:cNvSpPr txBox="1"/>
          <p:nvPr/>
        </p:nvSpPr>
        <p:spPr>
          <a:xfrm>
            <a:off x="4618677" y="6627168"/>
            <a:ext cx="2925801"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stop </a:t>
            </a:r>
            <a:r>
              <a:rPr lang="en-GB" sz="1000" dirty="0" smtClean="0">
                <a:latin typeface="Arial" pitchFamily="34" charset="0"/>
                <a:ea typeface="Segoe UI" pitchFamily="34" charset="0"/>
                <a:cs typeface="Arial" pitchFamily="34" charset="0"/>
              </a:rPr>
              <a:t>‘</a:t>
            </a:r>
            <a:r>
              <a:rPr lang="en-NZ" sz="1000" dirty="0" err="1">
                <a:latin typeface="Arial" panose="020B0604020202020204" pitchFamily="34" charset="0"/>
                <a:cs typeface="Arial" panose="020B0604020202020204" pitchFamily="34" charset="0"/>
              </a:rPr>
              <a:t>Waiata</a:t>
            </a:r>
            <a:r>
              <a:rPr lang="en-NZ" sz="1000" dirty="0">
                <a:latin typeface="Arial" panose="020B0604020202020204" pitchFamily="34" charset="0"/>
                <a:cs typeface="Arial" panose="020B0604020202020204" pitchFamily="34" charset="0"/>
              </a:rPr>
              <a:t> </a:t>
            </a:r>
            <a:r>
              <a:rPr lang="en-NZ" sz="1000" dirty="0" err="1">
                <a:latin typeface="Arial" panose="020B0604020202020204" pitchFamily="34" charset="0"/>
                <a:cs typeface="Arial" panose="020B0604020202020204" pitchFamily="34" charset="0"/>
              </a:rPr>
              <a:t>ki</a:t>
            </a:r>
            <a:r>
              <a:rPr lang="en-NZ" sz="1000" dirty="0">
                <a:latin typeface="Arial" panose="020B0604020202020204" pitchFamily="34" charset="0"/>
                <a:cs typeface="Arial" panose="020B0604020202020204" pitchFamily="34" charset="0"/>
              </a:rPr>
              <a:t> </a:t>
            </a:r>
            <a:r>
              <a:rPr lang="en-NZ" sz="1000" dirty="0" err="1">
                <a:latin typeface="Arial" panose="020B0604020202020204" pitchFamily="34" charset="0"/>
                <a:cs typeface="Arial" panose="020B0604020202020204" pitchFamily="34" charset="0"/>
              </a:rPr>
              <a:t>Te</a:t>
            </a:r>
            <a:r>
              <a:rPr lang="en-NZ" sz="1000" dirty="0">
                <a:latin typeface="Arial" panose="020B0604020202020204" pitchFamily="34" charset="0"/>
                <a:cs typeface="Arial" panose="020B0604020202020204" pitchFamily="34" charset="0"/>
              </a:rPr>
              <a:t> </a:t>
            </a:r>
            <a:r>
              <a:rPr lang="en-NZ" sz="1000" dirty="0" err="1">
                <a:latin typeface="Arial" panose="020B0604020202020204" pitchFamily="34" charset="0"/>
                <a:cs typeface="Arial" panose="020B0604020202020204" pitchFamily="34" charset="0"/>
              </a:rPr>
              <a:t>Atua</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
        <p:nvSpPr>
          <p:cNvPr id="24" name="TextBox: Tool instructions start"/>
          <p:cNvSpPr txBox="1"/>
          <p:nvPr/>
        </p:nvSpPr>
        <p:spPr>
          <a:xfrm>
            <a:off x="4618677" y="6627168"/>
            <a:ext cx="2954655"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play </a:t>
            </a:r>
            <a:r>
              <a:rPr lang="en-GB" sz="1000" dirty="0" smtClean="0">
                <a:latin typeface="Arial" pitchFamily="34" charset="0"/>
                <a:ea typeface="Segoe UI" pitchFamily="34" charset="0"/>
                <a:cs typeface="Arial" pitchFamily="34" charset="0"/>
              </a:rPr>
              <a:t>‘</a:t>
            </a:r>
            <a:r>
              <a:rPr lang="en-NZ" sz="1000" dirty="0" err="1">
                <a:latin typeface="Arial" panose="020B0604020202020204" pitchFamily="34" charset="0"/>
                <a:cs typeface="Arial" panose="020B0604020202020204" pitchFamily="34" charset="0"/>
              </a:rPr>
              <a:t>Waiata</a:t>
            </a:r>
            <a:r>
              <a:rPr lang="en-NZ" sz="1000" dirty="0">
                <a:latin typeface="Arial" panose="020B0604020202020204" pitchFamily="34" charset="0"/>
                <a:cs typeface="Arial" panose="020B0604020202020204" pitchFamily="34" charset="0"/>
              </a:rPr>
              <a:t> </a:t>
            </a:r>
            <a:r>
              <a:rPr lang="en-NZ" sz="1000" dirty="0" err="1">
                <a:latin typeface="Arial" panose="020B0604020202020204" pitchFamily="34" charset="0"/>
                <a:cs typeface="Arial" panose="020B0604020202020204" pitchFamily="34" charset="0"/>
              </a:rPr>
              <a:t>ki</a:t>
            </a:r>
            <a:r>
              <a:rPr lang="en-NZ" sz="1000" dirty="0">
                <a:latin typeface="Arial" panose="020B0604020202020204" pitchFamily="34" charset="0"/>
                <a:cs typeface="Arial" panose="020B0604020202020204" pitchFamily="34" charset="0"/>
              </a:rPr>
              <a:t> </a:t>
            </a:r>
            <a:r>
              <a:rPr lang="en-NZ" sz="1000" dirty="0" err="1">
                <a:latin typeface="Arial" panose="020B0604020202020204" pitchFamily="34" charset="0"/>
                <a:cs typeface="Arial" panose="020B0604020202020204" pitchFamily="34" charset="0"/>
              </a:rPr>
              <a:t>Te</a:t>
            </a:r>
            <a:r>
              <a:rPr lang="en-NZ" sz="1000" dirty="0">
                <a:latin typeface="Arial" panose="020B0604020202020204" pitchFamily="34" charset="0"/>
                <a:cs typeface="Arial" panose="020B0604020202020204" pitchFamily="34" charset="0"/>
              </a:rPr>
              <a:t> </a:t>
            </a:r>
            <a:r>
              <a:rPr lang="en-NZ" sz="1000" dirty="0" err="1">
                <a:latin typeface="Arial" panose="020B0604020202020204" pitchFamily="34" charset="0"/>
                <a:cs typeface="Arial" panose="020B0604020202020204" pitchFamily="34" charset="0"/>
              </a:rPr>
              <a:t>Atua</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4042780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outVertical)">
                                      <p:cBhvr>
                                        <p:cTn id="24" dur="500"/>
                                        <p:tgtEl>
                                          <p:spTgt spid="12"/>
                                        </p:tgtEl>
                                      </p:cBhvr>
                                    </p:animEffec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outVertical)">
                                      <p:cBhvr>
                                        <p:cTn id="30" dur="500"/>
                                        <p:tgtEl>
                                          <p:spTgt spid="13"/>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2"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xit" presetSubtype="0" fill="hold" grpId="1" nodeType="withEffect">
                                  <p:stCondLst>
                                    <p:cond delay="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84859" fill="hold"/>
                                        <p:tgtEl>
                                          <p:spTgt spid="3"/>
                                        </p:tgtEl>
                                      </p:cBhvr>
                                    </p:cmd>
                                  </p:childTnLst>
                                </p:cTn>
                              </p:par>
                              <p:par>
                                <p:cTn id="64" presetID="1" presetClass="emph" presetSubtype="2" fill="hold" nodeType="withEffect">
                                  <p:stCondLst>
                                    <p:cond delay="0"/>
                                  </p:stCondLst>
                                  <p:childTnLst>
                                    <p:animClr clrSpc="rgb" dir="cw">
                                      <p:cBhvr>
                                        <p:cTn id="65" dur="1000" fill="hold"/>
                                        <p:tgtEl>
                                          <p:spTgt spid="22"/>
                                        </p:tgtEl>
                                        <p:attrNameLst>
                                          <p:attrName>fillcolor</p:attrName>
                                        </p:attrNameLst>
                                      </p:cBhvr>
                                      <p:to>
                                        <a:schemeClr val="accent2"/>
                                      </p:to>
                                    </p:animClr>
                                    <p:set>
                                      <p:cBhvr>
                                        <p:cTn id="66" dur="1000" fill="hold"/>
                                        <p:tgtEl>
                                          <p:spTgt spid="22"/>
                                        </p:tgtEl>
                                        <p:attrNameLst>
                                          <p:attrName>fill.type</p:attrName>
                                        </p:attrNameLst>
                                      </p:cBhvr>
                                      <p:to>
                                        <p:strVal val="solid"/>
                                      </p:to>
                                    </p:set>
                                    <p:set>
                                      <p:cBhvr>
                                        <p:cTn id="67" dur="1000" fill="hold"/>
                                        <p:tgtEl>
                                          <p:spTgt spid="22"/>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3" presetClass="mediacall" presetSubtype="0" fill="hold" nodeType="clickEffect">
                                  <p:stCondLst>
                                    <p:cond delay="0"/>
                                  </p:stCondLst>
                                  <p:childTnLst>
                                    <p:cmd type="call" cmd="stop">
                                      <p:cBhvr>
                                        <p:cTn id="71" dur="1" fill="hold"/>
                                        <p:tgtEl>
                                          <p:spTgt spid="3"/>
                                        </p:tgtEl>
                                      </p:cBhvr>
                                    </p:cmd>
                                  </p:childTnLst>
                                </p:cTn>
                              </p:par>
                              <p:par>
                                <p:cTn id="72" presetID="10" presetClass="exit" presetSubtype="0" fill="hold" grpId="1"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ntr" presetSubtype="0" fill="hold" grpId="2"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 presetClass="emph" presetSubtype="2" fill="hold" nodeType="withEffect">
                                  <p:stCondLst>
                                    <p:cond delay="0"/>
                                  </p:stCondLst>
                                  <p:childTnLst>
                                    <p:animClr clrSpc="rgb" dir="cw">
                                      <p:cBhvr>
                                        <p:cTn id="79" dur="2000" fill="hold"/>
                                        <p:tgtEl>
                                          <p:spTgt spid="22"/>
                                        </p:tgtEl>
                                        <p:attrNameLst>
                                          <p:attrName>fillcolor</p:attrName>
                                        </p:attrNameLst>
                                      </p:cBhvr>
                                      <p:to>
                                        <a:schemeClr val="bg1"/>
                                      </p:to>
                                    </p:animClr>
                                    <p:set>
                                      <p:cBhvr>
                                        <p:cTn id="80" dur="2000" fill="hold"/>
                                        <p:tgtEl>
                                          <p:spTgt spid="22"/>
                                        </p:tgtEl>
                                        <p:attrNameLst>
                                          <p:attrName>fill.type</p:attrName>
                                        </p:attrNameLst>
                                      </p:cBhvr>
                                      <p:to>
                                        <p:strVal val="solid"/>
                                      </p:to>
                                    </p:set>
                                    <p:set>
                                      <p:cBhvr>
                                        <p:cTn id="81"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23" grpId="0"/>
      <p:bldP spid="23" grpId="1"/>
      <p:bldP spid="24" grpId="0"/>
      <p:bldP spid="24" grpId="1"/>
      <p:bldP spid="2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1-R03-S09 - Easter Allelu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1810" y="242036"/>
            <a:ext cx="609600" cy="609600"/>
          </a:xfrm>
          <a:prstGeom prst="rect">
            <a:avLst/>
          </a:prstGeom>
        </p:spPr>
      </p:pic>
      <p:sp>
        <p:nvSpPr>
          <p:cNvPr id="2" name="Title 1">
            <a:extLst>
              <a:ext uri="{FF2B5EF4-FFF2-40B4-BE49-F238E27FC236}">
                <a16:creationId xmlns:a16="http://schemas.microsoft.com/office/drawing/2014/main" id="{2ABBA805-A7B3-4D16-8882-09D2F8535CC2}"/>
              </a:ext>
            </a:extLst>
          </p:cNvPr>
          <p:cNvSpPr>
            <a:spLocks noGrp="1"/>
          </p:cNvSpPr>
          <p:nvPr>
            <p:ph type="title"/>
          </p:nvPr>
        </p:nvSpPr>
        <p:spPr>
          <a:xfrm>
            <a:off x="838200" y="177838"/>
            <a:ext cx="10515600" cy="1325563"/>
          </a:xfrm>
        </p:spPr>
        <p:txBody>
          <a:bodyPr/>
          <a:lstStyle/>
          <a:p>
            <a:pPr algn="ct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Alleluia is a special word we use </a:t>
            </a:r>
            <a:b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to show joy at EASTER</a:t>
            </a:r>
          </a:p>
        </p:txBody>
      </p:sp>
      <p:pic>
        <p:nvPicPr>
          <p:cNvPr id="4" name="Picture 3" descr="A close up of a womans face&#10;&#10;Description generated with high confidence">
            <a:extLst>
              <a:ext uri="{FF2B5EF4-FFF2-40B4-BE49-F238E27FC236}">
                <a16:creationId xmlns:a16="http://schemas.microsoft.com/office/drawing/2014/main" id="{DDB7A05D-82B7-4284-9591-A7BB12D12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474" y="1678140"/>
            <a:ext cx="4619051" cy="1918006"/>
          </a:xfrm>
          <a:prstGeom prst="rect">
            <a:avLst/>
          </a:prstGeom>
        </p:spPr>
      </p:pic>
      <p:sp>
        <p:nvSpPr>
          <p:cNvPr id="5" name="Rectangle 4">
            <a:extLst>
              <a:ext uri="{FF2B5EF4-FFF2-40B4-BE49-F238E27FC236}">
                <a16:creationId xmlns:a16="http://schemas.microsoft.com/office/drawing/2014/main" id="{2BD0D332-195D-40BA-813A-51E8DCAE63DB}"/>
              </a:ext>
            </a:extLst>
          </p:cNvPr>
          <p:cNvSpPr/>
          <p:nvPr/>
        </p:nvSpPr>
        <p:spPr>
          <a:xfrm>
            <a:off x="2359444" y="3770885"/>
            <a:ext cx="7473110" cy="2308324"/>
          </a:xfrm>
          <a:prstGeom prst="rect">
            <a:avLst/>
          </a:prstGeom>
          <a:solidFill>
            <a:schemeClr val="bg1"/>
          </a:solidFill>
          <a:ln>
            <a:solidFill>
              <a:schemeClr val="accent4">
                <a:lumMod val="75000"/>
              </a:schemeClr>
            </a:solidFill>
          </a:ln>
        </p:spPr>
        <p:txBody>
          <a:bodyPr wrap="square">
            <a:spAutoFit/>
          </a:bodyPr>
          <a:lstStyle/>
          <a:p>
            <a:r>
              <a:rPr lang="en-NZ" sz="2400" b="1" dirty="0">
                <a:ln w="12700" cap="flat" cmpd="sng" algn="ctr">
                  <a:solidFill>
                    <a:srgbClr val="8064A2"/>
                  </a:solidFill>
                  <a:prstDash val="solid"/>
                  <a:round/>
                </a:ln>
                <a:solidFill>
                  <a:srgbClr val="FFC000"/>
                </a:solidFill>
                <a:latin typeface="Arial" panose="020B0604020202020204" pitchFamily="34" charset="0"/>
                <a:ea typeface="Calibri" panose="020F0502020204030204" pitchFamily="34" charset="0"/>
                <a:cs typeface="Arial" panose="020B0604020202020204" pitchFamily="34" charset="0"/>
              </a:rPr>
              <a:t>ALLELUIA IS A VERY HAPPY WORD TO GIVE PRAISE TO GOD.</a:t>
            </a:r>
          </a:p>
          <a:p>
            <a:r>
              <a:rPr lang="en-NZ" sz="2400" b="1" dirty="0">
                <a:ln w="12700" cap="flat" cmpd="sng" algn="ctr">
                  <a:solidFill>
                    <a:srgbClr val="8064A2"/>
                  </a:solidFill>
                  <a:prstDash val="solid"/>
                  <a:round/>
                </a:ln>
                <a:solidFill>
                  <a:srgbClr val="FFC000"/>
                </a:solidFill>
                <a:latin typeface="Arial" panose="020B0604020202020204" pitchFamily="34" charset="0"/>
                <a:ea typeface="Calibri" panose="020F0502020204030204" pitchFamily="34" charset="0"/>
                <a:cs typeface="Arial" panose="020B0604020202020204" pitchFamily="34" charset="0"/>
              </a:rPr>
              <a:t>ALLELUIA MEANS ‘PRAISE GOD’.</a:t>
            </a:r>
          </a:p>
          <a:p>
            <a:r>
              <a:rPr lang="en-NZ" sz="2400" b="1" dirty="0">
                <a:ln w="12700" cap="flat" cmpd="sng" algn="ctr">
                  <a:solidFill>
                    <a:srgbClr val="8064A2"/>
                  </a:solidFill>
                  <a:prstDash val="solid"/>
                  <a:round/>
                </a:ln>
                <a:solidFill>
                  <a:srgbClr val="FFC000"/>
                </a:solidFill>
                <a:latin typeface="Arial" panose="020B0604020202020204" pitchFamily="34" charset="0"/>
                <a:ea typeface="Calibri" panose="020F0502020204030204" pitchFamily="34" charset="0"/>
                <a:cs typeface="Arial" panose="020B0604020202020204" pitchFamily="34" charset="0"/>
              </a:rPr>
              <a:t>WE SAY THIS WORD AT THE BEGINNING AND THE END OF OUR PRAYERS AT EASTER TIME. </a:t>
            </a:r>
          </a:p>
          <a:p>
            <a:r>
              <a:rPr lang="en-NZ" sz="2400" b="1" dirty="0">
                <a:ln w="12700" cap="flat" cmpd="sng" algn="ctr">
                  <a:solidFill>
                    <a:srgbClr val="8064A2"/>
                  </a:solidFill>
                  <a:prstDash val="solid"/>
                  <a:round/>
                </a:ln>
                <a:solidFill>
                  <a:srgbClr val="FFC000"/>
                </a:solidFill>
                <a:latin typeface="Arial" panose="020B0604020202020204" pitchFamily="34" charset="0"/>
                <a:ea typeface="Calibri" panose="020F0502020204030204" pitchFamily="34" charset="0"/>
                <a:cs typeface="Arial" panose="020B0604020202020204" pitchFamily="34" charset="0"/>
              </a:rPr>
              <a:t>WE PRAISE GOD FOR GIVING US JESUS.</a:t>
            </a:r>
            <a:endParaRPr lang="en-NZ" sz="2400" dirty="0">
              <a:latin typeface="Arial" panose="020B0604020202020204" pitchFamily="34" charset="0"/>
              <a:cs typeface="Arial" panose="020B0604020202020204" pitchFamily="34" charset="0"/>
            </a:endParaRPr>
          </a:p>
        </p:txBody>
      </p:sp>
      <p:sp>
        <p:nvSpPr>
          <p:cNvPr id="6" name="Action Button: Video 5">
            <a:hlinkClick r:id="rId7" highlightClick="1"/>
            <a:extLst>
              <a:ext uri="{FF2B5EF4-FFF2-40B4-BE49-F238E27FC236}">
                <a16:creationId xmlns:a16="http://schemas.microsoft.com/office/drawing/2014/main" id="{0B486457-C56C-48A4-B4EA-D8D3E2C5754D}"/>
              </a:ext>
            </a:extLst>
          </p:cNvPr>
          <p:cNvSpPr/>
          <p:nvPr/>
        </p:nvSpPr>
        <p:spPr>
          <a:xfrm>
            <a:off x="10135974" y="6326907"/>
            <a:ext cx="451701" cy="393085"/>
          </a:xfrm>
          <a:prstGeom prst="actionButtonMovi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Action Button: Back">
            <a:hlinkClick r:id="" action="ppaction://hlinkshowjump?jump=previousslide" highlightClick="1"/>
            <a:extLst>
              <a:ext uri="{FF2B5EF4-FFF2-40B4-BE49-F238E27FC236}">
                <a16:creationId xmlns:a16="http://schemas.microsoft.com/office/drawing/2014/main" id="{9EA9F1C7-AD4A-478A-A812-1217FE4E1715}"/>
              </a:ext>
            </a:extLst>
          </p:cNvPr>
          <p:cNvSpPr/>
          <p:nvPr/>
        </p:nvSpPr>
        <p:spPr>
          <a:xfrm>
            <a:off x="10629740" y="6326908"/>
            <a:ext cx="451700" cy="393091"/>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Action Button: Forward">
            <a:hlinkClick r:id="" action="ppaction://hlinkshowjump?jump=nextslide" highlightClick="1"/>
            <a:extLst>
              <a:ext uri="{FF2B5EF4-FFF2-40B4-BE49-F238E27FC236}">
                <a16:creationId xmlns:a16="http://schemas.microsoft.com/office/drawing/2014/main" id="{7A1D1DE9-7B20-4438-93ED-C04D43544EA8}"/>
              </a:ext>
            </a:extLst>
          </p:cNvPr>
          <p:cNvSpPr/>
          <p:nvPr/>
        </p:nvSpPr>
        <p:spPr>
          <a:xfrm>
            <a:off x="11127949" y="6326907"/>
            <a:ext cx="451701" cy="393092"/>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PageNumber">
            <a:extLst>
              <a:ext uri="{FF2B5EF4-FFF2-40B4-BE49-F238E27FC236}">
                <a16:creationId xmlns:a16="http://schemas.microsoft.com/office/drawing/2014/main" id="{128323EE-9F1D-4F5B-AF5D-ED059C02E49F}"/>
              </a:ext>
            </a:extLst>
          </p:cNvPr>
          <p:cNvSpPr txBox="1">
            <a:spLocks/>
          </p:cNvSpPr>
          <p:nvPr/>
        </p:nvSpPr>
        <p:spPr>
          <a:xfrm>
            <a:off x="11661349" y="6326907"/>
            <a:ext cx="451702" cy="393092"/>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R-3</a:t>
            </a:r>
          </a:p>
          <a:p>
            <a:pPr algn="ctr"/>
            <a:r>
              <a:rPr lang="en-GB" sz="1200" b="1" dirty="0">
                <a:solidFill>
                  <a:srgbClr val="002060"/>
                </a:solidFill>
                <a:latin typeface="Arial" pitchFamily="34" charset="0"/>
                <a:cs typeface="Arial" pitchFamily="34" charset="0"/>
              </a:rPr>
              <a:t>S-09</a:t>
            </a:r>
          </a:p>
        </p:txBody>
      </p:sp>
      <p:sp>
        <p:nvSpPr>
          <p:cNvPr id="11" name="Textbox: Tool instructions">
            <a:extLst>
              <a:ext uri="{FF2B5EF4-FFF2-40B4-BE49-F238E27FC236}">
                <a16:creationId xmlns:a16="http://schemas.microsoft.com/office/drawing/2014/main" id="{DF32427B-AAEA-4145-9F9E-389F12A5442B}"/>
              </a:ext>
            </a:extLst>
          </p:cNvPr>
          <p:cNvSpPr txBox="1"/>
          <p:nvPr/>
        </p:nvSpPr>
        <p:spPr>
          <a:xfrm>
            <a:off x="3314850" y="6468314"/>
            <a:ext cx="5562299" cy="400110"/>
          </a:xfrm>
          <a:prstGeom prst="rect">
            <a:avLst/>
          </a:prstGeom>
          <a:noFill/>
        </p:spPr>
        <p:txBody>
          <a:bodyPr wrap="square" rtlCol="0">
            <a:spAutoFit/>
          </a:bodyPr>
          <a:lstStyle/>
          <a:p>
            <a:pPr algn="ctr"/>
            <a:r>
              <a:rPr lang="en-GB" sz="1000" dirty="0">
                <a:latin typeface="Arial" panose="020B0604020202020204" pitchFamily="34" charset="0"/>
                <a:ea typeface="Segoe UI" pitchFamily="34" charset="0"/>
                <a:cs typeface="Arial" pitchFamily="34" charset="0"/>
              </a:rPr>
              <a:t>Click the Video icon for “</a:t>
            </a:r>
            <a:r>
              <a:rPr lang="en-NZ" sz="1000" dirty="0">
                <a:latin typeface="Arial" panose="020B0604020202020204" pitchFamily="34" charset="0"/>
                <a:cs typeface="Arial" panose="020B0604020202020204" pitchFamily="34" charset="0"/>
              </a:rPr>
              <a:t>Alleluia He is Risen” - Michael Mangan</a:t>
            </a:r>
            <a:r>
              <a:rPr lang="en-GB" sz="1000" dirty="0">
                <a:latin typeface="Arial" panose="020B0604020202020204" pitchFamily="34" charset="0"/>
                <a:ea typeface="Segoe UI" pitchFamily="34" charset="0"/>
                <a:cs typeface="Arial" pitchFamily="34" charset="0"/>
              </a:rPr>
              <a:t>.</a:t>
            </a:r>
          </a:p>
          <a:p>
            <a:pPr algn="ctr"/>
            <a:endParaRPr lang="en-NZ" sz="1000" b="1" dirty="0">
              <a:latin typeface="Arial" panose="020B0604020202020204" pitchFamily="34" charset="0"/>
              <a:cs typeface="Arial" panose="020B0604020202020204" pitchFamily="34" charset="0"/>
            </a:endParaRPr>
          </a:p>
        </p:txBody>
      </p:sp>
      <p:sp>
        <p:nvSpPr>
          <p:cNvPr id="13" name="Action Button: Audio">
            <a:hlinkClick r:id="" action="ppaction://noaction" highlightClick="1"/>
          </p:cNvPr>
          <p:cNvSpPr/>
          <p:nvPr/>
        </p:nvSpPr>
        <p:spPr>
          <a:xfrm>
            <a:off x="9597600" y="6328800"/>
            <a:ext cx="453600" cy="3924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4714055" y="6627168"/>
            <a:ext cx="2735044"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stop </a:t>
            </a:r>
            <a:r>
              <a:rPr lang="en-GB" sz="1000" dirty="0" smtClean="0">
                <a:latin typeface="Arial" pitchFamily="34" charset="0"/>
                <a:ea typeface="Segoe UI" pitchFamily="34" charset="0"/>
                <a:cs typeface="Arial" pitchFamily="34" charset="0"/>
              </a:rPr>
              <a:t>‘</a:t>
            </a:r>
            <a:r>
              <a:rPr lang="en-NZ" sz="1000" dirty="0">
                <a:latin typeface="Arial" panose="020B0604020202020204" pitchFamily="34" charset="0"/>
                <a:cs typeface="Arial" panose="020B0604020202020204" pitchFamily="34" charset="0"/>
              </a:rPr>
              <a:t>Easter Alleluia</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
        <p:nvSpPr>
          <p:cNvPr id="15" name="TextBox: Tool instructions start"/>
          <p:cNvSpPr txBox="1"/>
          <p:nvPr/>
        </p:nvSpPr>
        <p:spPr>
          <a:xfrm>
            <a:off x="4714055" y="6627168"/>
            <a:ext cx="2763898"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audio button to play </a:t>
            </a:r>
            <a:r>
              <a:rPr lang="en-GB" sz="1000" dirty="0" smtClean="0">
                <a:latin typeface="Arial" pitchFamily="34" charset="0"/>
                <a:ea typeface="Segoe UI" pitchFamily="34" charset="0"/>
                <a:cs typeface="Arial" pitchFamily="34" charset="0"/>
              </a:rPr>
              <a:t>‘</a:t>
            </a:r>
            <a:r>
              <a:rPr lang="en-NZ" sz="1000" dirty="0">
                <a:latin typeface="Arial" panose="020B0604020202020204" pitchFamily="34" charset="0"/>
                <a:cs typeface="Arial" panose="020B0604020202020204" pitchFamily="34" charset="0"/>
              </a:rPr>
              <a:t>Easter Alleluia</a:t>
            </a:r>
            <a:r>
              <a:rPr lang="en-GB" sz="1000" dirty="0" smtClean="0">
                <a:latin typeface="Arial" pitchFamily="34" charset="0"/>
                <a:ea typeface="Segoe UI" pitchFamily="34" charset="0"/>
                <a:cs typeface="Arial" pitchFamily="34" charset="0"/>
              </a:rPr>
              <a:t>!’</a:t>
            </a:r>
            <a:endParaRPr lang="en-GB" sz="10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66143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29765"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3"/>
                                        </p:tgtEl>
                                        <p:attrNameLst>
                                          <p:attrName>fillcolor</p:attrName>
                                        </p:attrNameLst>
                                      </p:cBhvr>
                                      <p:to>
                                        <a:schemeClr val="accent2"/>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3"/>
                                        </p:tgtEl>
                                        <p:attrNameLst>
                                          <p:attrName>fillcolor</p:attrName>
                                        </p:attrNameLst>
                                      </p:cBhvr>
                                      <p:to>
                                        <a:schemeClr val="bg1"/>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5" grpId="0"/>
      <p:bldP spid="15" grpId="1"/>
      <p:bldP spid="15"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5345</TotalTime>
  <Words>2615</Words>
  <Application>Microsoft Office PowerPoint</Application>
  <PresentationFormat>Widescreen</PresentationFormat>
  <Paragraphs>225</Paragraphs>
  <Slides>13</Slides>
  <Notes>12</Notes>
  <HiddenSlides>1</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Comic Sans MS</vt:lpstr>
      <vt:lpstr>Lucida Calligraphy</vt:lpstr>
      <vt:lpstr>Segoe UI</vt:lpstr>
      <vt:lpstr>Wingdings</vt:lpstr>
      <vt:lpstr>Office Theme</vt:lpstr>
      <vt:lpstr>1_Office Theme</vt:lpstr>
      <vt:lpstr>Jesus shares New Life with the World</vt:lpstr>
      <vt:lpstr>Learning Intentions</vt:lpstr>
      <vt:lpstr>After Jesus rose from the dead he had a different body </vt:lpstr>
      <vt:lpstr>Because Jesus has a new life  the world has a new life too</vt:lpstr>
      <vt:lpstr>Nature shows us examples of new life which remind us of Jesus’ new life</vt:lpstr>
      <vt:lpstr>All Living things that grow are signs of  the new life Jesus brought into the world  when he rose from the dead</vt:lpstr>
      <vt:lpstr>When his friends saw Jesus they knew he was different, but they knew it was him because…</vt:lpstr>
      <vt:lpstr>We have a special Aotearoa New Zealand symbol of new life unfurling</vt:lpstr>
      <vt:lpstr>Alleluia is a special word we use  to show joy at EASTER</vt:lpstr>
      <vt:lpstr>Check Up</vt:lpstr>
      <vt:lpstr>Time for Reflection</vt:lpstr>
      <vt:lpstr>Sharing our Learning about EASTER with family whānau </vt:lpstr>
      <vt:lpstr>Sharing our Learning about EASTER with family whānau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shares New Life with the World</dc:title>
  <dc:creator>Jenny McCairn</dc:creator>
  <cp:lastModifiedBy>Pierre Schmits</cp:lastModifiedBy>
  <cp:revision>53</cp:revision>
  <dcterms:created xsi:type="dcterms:W3CDTF">2018-03-05T02:52:15Z</dcterms:created>
  <dcterms:modified xsi:type="dcterms:W3CDTF">2018-03-25T23:35:41Z</dcterms:modified>
</cp:coreProperties>
</file>