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7" r:id="rId4"/>
    <p:sldId id="268" r:id="rId5"/>
    <p:sldId id="267" r:id="rId6"/>
    <p:sldId id="265" r:id="rId7"/>
    <p:sldId id="266" r:id="rId8"/>
    <p:sldId id="263" r:id="rId9"/>
    <p:sldId id="262" r:id="rId10"/>
    <p:sldId id="260" r:id="rId11"/>
    <p:sldId id="259" r:id="rId12"/>
    <p:sldId id="258" r:id="rId13"/>
    <p:sldId id="264"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A27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302" autoAdjust="0"/>
  </p:normalViewPr>
  <p:slideViewPr>
    <p:cSldViewPr snapToGrid="0">
      <p:cViewPr varScale="1">
        <p:scale>
          <a:sx n="76" d="100"/>
          <a:sy n="76" d="100"/>
        </p:scale>
        <p:origin x="8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7EFBB-C9C0-4551-8A71-55EB397D5F58}" type="datetimeFigureOut">
              <a:rPr lang="en-NZ" smtClean="0"/>
              <a:t>26/03/2018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B5471-BE2A-4E6E-B42F-7D3F4C97701A}" type="slidenum">
              <a:rPr lang="en-NZ" smtClean="0"/>
              <a:t>‹#›</a:t>
            </a:fld>
            <a:endParaRPr lang="en-NZ"/>
          </a:p>
        </p:txBody>
      </p:sp>
    </p:spTree>
    <p:extLst>
      <p:ext uri="{BB962C8B-B14F-4D97-AF65-F5344CB8AC3E}">
        <p14:creationId xmlns:p14="http://schemas.microsoft.com/office/powerpoint/2010/main" val="378919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Easter helps Christians to have hope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a:t>
            </a:r>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1</a:t>
            </a:fld>
            <a:endParaRPr lang="en-NZ"/>
          </a:p>
        </p:txBody>
      </p:sp>
    </p:spTree>
    <p:extLst>
      <p:ext uri="{BB962C8B-B14F-4D97-AF65-F5344CB8AC3E}">
        <p14:creationId xmlns:p14="http://schemas.microsoft.com/office/powerpoint/2010/main" val="135733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10</a:t>
            </a:fld>
            <a:endParaRPr lang="en-NZ"/>
          </a:p>
        </p:txBody>
      </p:sp>
    </p:spTree>
    <p:extLst>
      <p:ext uri="{BB962C8B-B14F-4D97-AF65-F5344CB8AC3E}">
        <p14:creationId xmlns:p14="http://schemas.microsoft.com/office/powerpoint/2010/main" val="945261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thank God that they can have hope in their hearts especially when they are having hard times. Tell Jesus they are grateful that he rose from the dead and that they will do their part to help build his Kingdom here on earth. </a:t>
            </a:r>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11</a:t>
            </a:fld>
            <a:endParaRPr lang="en-NZ"/>
          </a:p>
        </p:txBody>
      </p:sp>
    </p:spTree>
    <p:extLst>
      <p:ext uri="{BB962C8B-B14F-4D97-AF65-F5344CB8AC3E}">
        <p14:creationId xmlns:p14="http://schemas.microsoft.com/office/powerpoint/2010/main" val="424164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Make a copy of the worksheet for each children to complete and share with their family whānau (Sharing our Learning, R2 Slides 8 &amp; 9) </a:t>
            </a:r>
          </a:p>
          <a:p>
            <a:r>
              <a:rPr lang="en-NZ" sz="1200" kern="1200" dirty="0">
                <a:solidFill>
                  <a:schemeClr val="tx1"/>
                </a:solidFill>
                <a:effectLst/>
                <a:latin typeface="+mn-lt"/>
                <a:ea typeface="+mn-ea"/>
                <a:cs typeface="+mn-cs"/>
              </a:rPr>
              <a:t>Find each word in the sentence on the matrix and highlight it in the sentence </a:t>
            </a:r>
            <a:r>
              <a:rPr lang="en-NZ" sz="1200" b="1" kern="1200" dirty="0">
                <a:solidFill>
                  <a:schemeClr val="tx1"/>
                </a:solidFill>
                <a:effectLst/>
                <a:latin typeface="+mn-lt"/>
                <a:ea typeface="+mn-ea"/>
                <a:cs typeface="+mn-cs"/>
              </a:rPr>
              <a:t>and</a:t>
            </a:r>
            <a:r>
              <a:rPr lang="en-NZ" sz="1200" kern="1200" dirty="0">
                <a:solidFill>
                  <a:schemeClr val="tx1"/>
                </a:solidFill>
                <a:effectLst/>
                <a:latin typeface="+mn-lt"/>
                <a:ea typeface="+mn-ea"/>
                <a:cs typeface="+mn-cs"/>
              </a:rPr>
              <a:t> in the Word Find</a:t>
            </a:r>
          </a:p>
          <a:p>
            <a:r>
              <a:rPr lang="en-NZ" sz="1200" b="1" kern="1200" dirty="0">
                <a:solidFill>
                  <a:schemeClr val="tx1"/>
                </a:solidFill>
                <a:effectLst/>
                <a:latin typeface="+mn-lt"/>
                <a:ea typeface="+mn-ea"/>
                <a:cs typeface="+mn-cs"/>
              </a:rPr>
              <a:t>FOR YEARS 1 &amp; 2 &amp; 3</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Use the following text for the Word Find - you will need 120 spaces on the matrix  – insert the text vertically, diagonally  or horizontally </a:t>
            </a:r>
          </a:p>
          <a:p>
            <a:r>
              <a:rPr lang="en-NZ" sz="1200" kern="1200" dirty="0">
                <a:solidFill>
                  <a:schemeClr val="tx1"/>
                </a:solidFill>
                <a:effectLst/>
                <a:latin typeface="+mn-lt"/>
                <a:ea typeface="+mn-ea"/>
                <a:cs typeface="+mn-cs"/>
              </a:rPr>
              <a:t>Our greatest hope is that at the end of their lives we will be taken to heaven to be with God the Saints and angels and holy people forever. </a:t>
            </a:r>
          </a:p>
          <a:p>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12</a:t>
            </a:fld>
            <a:endParaRPr lang="en-NZ"/>
          </a:p>
        </p:txBody>
      </p:sp>
    </p:spTree>
    <p:extLst>
      <p:ext uri="{BB962C8B-B14F-4D97-AF65-F5344CB8AC3E}">
        <p14:creationId xmlns:p14="http://schemas.microsoft.com/office/powerpoint/2010/main" val="79054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854C1-D8DB-439C-8B37-6CAF82AB5E2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093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Continue to give attention to the Easter Prayer focus and remember to add ‘Alleluia, Alleluia’ to prayer during the 50 days of the Easter season. Give children time to spend in the Easter space with the poems, books and bibles with the Easter story with a simple text that children can read to each other. Ask teachers from other classes to let your class visit to share their learning together.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it the event and belief that our faith is based on. This is one of children’s early experiences to learn about the meaning of Easter and it is foundation of their understanding of this great truth of our faith. You are their spiritual guide and faith witness for your children so this is a good week to let them see how important celebrating Easter is for you and them together. Draw children’s attention to the images – a lot of learning can come from discussion around them.</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BB5471-BE2A-4E6E-B42F-7D3F4C97701A}" type="slidenum">
              <a:rPr lang="en-NZ" smtClean="0"/>
              <a:t>2</a:t>
            </a:fld>
            <a:endParaRPr lang="en-NZ"/>
          </a:p>
        </p:txBody>
      </p:sp>
    </p:spTree>
    <p:extLst>
      <p:ext uri="{BB962C8B-B14F-4D97-AF65-F5344CB8AC3E}">
        <p14:creationId xmlns:p14="http://schemas.microsoft.com/office/powerpoint/2010/main" val="371014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How the disciples of Jesus were feeling after the Resurrection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each revealed text and let each one initiate discussion, questions and comments.</a:t>
            </a:r>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3</a:t>
            </a:fld>
            <a:endParaRPr lang="en-NZ"/>
          </a:p>
        </p:txBody>
      </p:sp>
    </p:spTree>
    <p:extLst>
      <p:ext uri="{BB962C8B-B14F-4D97-AF65-F5344CB8AC3E}">
        <p14:creationId xmlns:p14="http://schemas.microsoft.com/office/powerpoint/2010/main" val="193315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Each time Jesus appeared to the Disciples they understood more fully what he had taught them</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an art work of Jesus in his earthly body and beside this draw Jesus in his new heavenly body and explain the differences. (Sharing our Learning Slide 12)</a:t>
            </a:r>
          </a:p>
          <a:p>
            <a:r>
              <a:rPr lang="en-NZ" sz="1200" u="sng" kern="1200" dirty="0" smtClean="0">
                <a:solidFill>
                  <a:schemeClr val="tx1"/>
                </a:solidFill>
                <a:effectLst/>
                <a:latin typeface="+mn-lt"/>
                <a:ea typeface="+mn-ea"/>
                <a:cs typeface="+mn-cs"/>
              </a:rPr>
              <a:t>Suggested responses</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kern="1200" dirty="0" smtClean="0">
                <a:solidFill>
                  <a:schemeClr val="tx1"/>
                </a:solidFill>
                <a:effectLst/>
                <a:latin typeface="+mn-lt"/>
                <a:ea typeface="+mn-ea"/>
                <a:cs typeface="+mn-cs"/>
              </a:rPr>
              <a:t>He looked different and they weren’t sure he had truly risen.</a:t>
            </a:r>
          </a:p>
          <a:p>
            <a:pPr marL="228600" lvl="0" indent="-228600">
              <a:buFont typeface="+mj-lt"/>
              <a:buAutoNum type="arabicParenR"/>
            </a:pPr>
            <a:r>
              <a:rPr lang="en-NZ" sz="1200" kern="1200" dirty="0" smtClean="0">
                <a:solidFill>
                  <a:schemeClr val="tx1"/>
                </a:solidFill>
                <a:effectLst/>
                <a:latin typeface="+mn-lt"/>
                <a:ea typeface="+mn-ea"/>
                <a:cs typeface="+mn-cs"/>
              </a:rPr>
              <a:t>Jesus showed them the marks of the nails in his hands and his feet and the mark from the spear in his side. They recognised his voice and he liked to eat with them and teach them.</a:t>
            </a:r>
          </a:p>
          <a:p>
            <a:pPr marL="228600" lvl="0" indent="-228600">
              <a:buFont typeface="+mj-lt"/>
              <a:buAutoNum type="arabicParenR"/>
            </a:pPr>
            <a:r>
              <a:rPr lang="en-NZ" sz="1200" kern="1200" dirty="0" smtClean="0">
                <a:solidFill>
                  <a:schemeClr val="tx1"/>
                </a:solidFill>
                <a:effectLst/>
                <a:latin typeface="+mn-lt"/>
                <a:ea typeface="+mn-ea"/>
                <a:cs typeface="+mn-cs"/>
              </a:rPr>
              <a:t>He would die and after 3 days he would rise again.</a:t>
            </a:r>
          </a:p>
          <a:p>
            <a:pPr marL="228600" lvl="0" indent="-228600">
              <a:buFont typeface="+mj-lt"/>
              <a:buAutoNum type="arabicParenR"/>
            </a:pPr>
            <a:r>
              <a:rPr lang="en-NZ" sz="1200" kern="1200" dirty="0" smtClean="0">
                <a:solidFill>
                  <a:schemeClr val="tx1"/>
                </a:solidFill>
                <a:effectLst/>
                <a:latin typeface="+mn-lt"/>
                <a:ea typeface="+mn-ea"/>
                <a:cs typeface="+mn-cs"/>
              </a:rPr>
              <a:t>We will die and rise again as he did, and have a new life and a heavenly body as he did to live in in heaven forever with God as he does.</a:t>
            </a:r>
          </a:p>
          <a:p>
            <a:pPr marL="228600" indent="-228600">
              <a:buFont typeface="+mj-lt"/>
              <a:buAutoNum type="arabicParenR"/>
            </a:pPr>
            <a:r>
              <a:rPr lang="en-GB" sz="1200" kern="1200" dirty="0" smtClean="0">
                <a:solidFill>
                  <a:schemeClr val="tx1"/>
                </a:solidFill>
                <a:effectLst/>
                <a:latin typeface="+mn-lt"/>
                <a:ea typeface="+mn-ea"/>
                <a:cs typeface="+mn-cs"/>
              </a:rPr>
              <a:t>The disciples realised that everything Jesus had taught them they were now to pass on to all his followers. They were now the leaders of the Church and they would have to continue to do what he did to build God’s Kingdom here on earth. </a:t>
            </a:r>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4</a:t>
            </a:fld>
            <a:endParaRPr lang="en-NZ"/>
          </a:p>
        </p:txBody>
      </p:sp>
    </p:spTree>
    <p:extLst>
      <p:ext uri="{BB962C8B-B14F-4D97-AF65-F5344CB8AC3E}">
        <p14:creationId xmlns:p14="http://schemas.microsoft.com/office/powerpoint/2010/main" val="334647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What does Christian Hope mean?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ANSWERS 1) C, 2) D, 3) B, 4) E, 5) A</a:t>
            </a:r>
          </a:p>
          <a:p>
            <a:r>
              <a:rPr lang="en-NZ" sz="1200" kern="1200" dirty="0" smtClean="0">
                <a:solidFill>
                  <a:schemeClr val="tx1"/>
                </a:solidFill>
                <a:effectLst/>
                <a:latin typeface="+mn-lt"/>
                <a:ea typeface="+mn-ea"/>
                <a:cs typeface="+mn-cs"/>
              </a:rPr>
              <a:t>Children read through the sentences and suggest the correct statements to complete them. Check them out with the floaters. </a:t>
            </a:r>
          </a:p>
          <a:p>
            <a:r>
              <a:rPr lang="en-NZ" sz="1200" kern="1200" dirty="0" smtClean="0">
                <a:solidFill>
                  <a:schemeClr val="tx1"/>
                </a:solidFill>
                <a:effectLst/>
                <a:latin typeface="+mn-lt"/>
                <a:ea typeface="+mn-ea"/>
                <a:cs typeface="+mn-cs"/>
              </a:rPr>
              <a:t>What helps you to feel hopeful?</a:t>
            </a:r>
          </a:p>
          <a:p>
            <a:r>
              <a:rPr lang="en-NZ" sz="1200" kern="1200" dirty="0" smtClean="0">
                <a:solidFill>
                  <a:schemeClr val="tx1"/>
                </a:solidFill>
                <a:effectLst/>
                <a:latin typeface="+mn-lt"/>
                <a:ea typeface="+mn-ea"/>
                <a:cs typeface="+mn-cs"/>
              </a:rPr>
              <a:t>Adapt Teaching and Learning Experiences 4 &amp; 5</a:t>
            </a:r>
          </a:p>
          <a:p>
            <a:r>
              <a:rPr lang="en-NZ" sz="1200" kern="1200" dirty="0" smtClean="0">
                <a:solidFill>
                  <a:schemeClr val="tx1"/>
                </a:solidFill>
                <a:effectLst/>
                <a:latin typeface="+mn-lt"/>
                <a:ea typeface="+mn-ea"/>
                <a:cs typeface="+mn-cs"/>
              </a:rPr>
              <a:t>Make a fridge magnet to use at home with a message such as: HOPE comes from the Resurrection, Our God gives us hope, Kia </a:t>
            </a:r>
            <a:r>
              <a:rPr lang="en-NZ" sz="1200" kern="1200" dirty="0" err="1" smtClean="0">
                <a:solidFill>
                  <a:schemeClr val="tx1"/>
                </a:solidFill>
                <a:effectLst/>
                <a:latin typeface="+mn-lt"/>
                <a:ea typeface="+mn-ea"/>
                <a:cs typeface="+mn-cs"/>
              </a:rPr>
              <a:t>tūmanako</a:t>
            </a:r>
            <a:r>
              <a:rPr lang="en-NZ" sz="1200" kern="1200" dirty="0" smtClean="0">
                <a:solidFill>
                  <a:schemeClr val="tx1"/>
                </a:solidFill>
                <a:effectLst/>
                <a:latin typeface="+mn-lt"/>
                <a:ea typeface="+mn-ea"/>
                <a:cs typeface="+mn-cs"/>
              </a:rPr>
              <a:t> – Let us have hope.  (Sharing our Learning, Slide 12, R3)</a:t>
            </a:r>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5</a:t>
            </a:fld>
            <a:endParaRPr lang="en-NZ"/>
          </a:p>
        </p:txBody>
      </p:sp>
    </p:spTree>
    <p:extLst>
      <p:ext uri="{BB962C8B-B14F-4D97-AF65-F5344CB8AC3E}">
        <p14:creationId xmlns:p14="http://schemas.microsoft.com/office/powerpoint/2010/main" val="259064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Why does the Resurrection bring Christians great hope?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Sing using the MP3 ‘New Hope’</a:t>
            </a:r>
          </a:p>
          <a:p>
            <a:r>
              <a:rPr lang="en-NZ" sz="1200" kern="1200" dirty="0" smtClean="0">
                <a:solidFill>
                  <a:schemeClr val="tx1"/>
                </a:solidFill>
                <a:effectLst/>
                <a:latin typeface="+mn-lt"/>
                <a:ea typeface="+mn-ea"/>
                <a:cs typeface="+mn-cs"/>
              </a:rPr>
              <a:t>Read the post it notes and let them generate questions and comments from the children.</a:t>
            </a:r>
          </a:p>
          <a:p>
            <a:r>
              <a:rPr lang="en-NZ" sz="1200" kern="1200" dirty="0" smtClean="0">
                <a:solidFill>
                  <a:schemeClr val="tx1"/>
                </a:solidFill>
                <a:effectLst/>
                <a:latin typeface="+mn-lt"/>
                <a:ea typeface="+mn-ea"/>
                <a:cs typeface="+mn-cs"/>
              </a:rPr>
              <a:t>Make a HOPE Acrostic and display them in the school or church foyer under a heading – EASTER is a SEASON of HOPE. Children share these with family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7818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Recapping the outcomes of Jesus’ Resurrection for his followers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 “All is Well”</a:t>
            </a:r>
            <a:endParaRPr lang="en-NZ" sz="1200" kern="1200" dirty="0" smtClean="0">
              <a:solidFill>
                <a:schemeClr val="tx1"/>
              </a:solidFill>
              <a:effectLst/>
              <a:latin typeface="+mn-lt"/>
              <a:ea typeface="+mn-ea"/>
              <a:cs typeface="+mn-cs"/>
            </a:endParaRPr>
          </a:p>
          <a:p>
            <a:r>
              <a:rPr lang="en-NZ" sz="1200" u="sng" kern="1200" dirty="0" smtClean="0">
                <a:solidFill>
                  <a:schemeClr val="tx1"/>
                </a:solidFill>
                <a:effectLst/>
                <a:latin typeface="+mn-lt"/>
                <a:ea typeface="+mn-ea"/>
                <a:cs typeface="+mn-cs"/>
              </a:rPr>
              <a:t>Some suggested responses. </a:t>
            </a:r>
            <a:endParaRPr lang="en-NZ"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Where will our body and soul go when we die? </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Our body will be buried and our soul will be with God if we have been faithful followers of Jesus.</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Do you know when Jesus is coming again to the earth?</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No one knows the day Jesus will come again – we call it his Second Coming. </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Can you imagine what a happy day that will be?</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How has the Holy Spirit helped you recently? – to be kind, to notice people who need help and to help them, to try my hardest, to inspire me to have good ideas.</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Whose work is it now to carry on building God’s Kingdom here on earth?  It is ours because we are Jesus’ followers today.</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Can you imagine how wonderful it will be to be in heaven with God in our new bodies that will live forever?  It will be like a wonderful party that goes on forever with all the people we love. The Bible says we can’t imagine what great things God has prepared for those who love God – there might even be a great banquet!</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What do you think heavenly glory is like? Loads of Saints, angels and holy people giving praise and thanks to God, endless happiness, joy and fun.</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How can children of your age build the Kingdom of God each day? By doing our best to get to know more about God in RE, by doing all we can to help those in need, by using what Jesus did while he was on earth – including people, giving time and talents to help others.</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Can you name 3 things that God wants you to do each day? To think of God and pray to God, to take care of God’s creatures and creation, give God thanks and praise for all God has given us, read or listen to God’s word from the bible.</a:t>
            </a:r>
            <a:r>
              <a:rPr lang="en-GB" sz="1200" b="1" kern="1200" dirty="0" smtClean="0">
                <a:solidFill>
                  <a:schemeClr val="tx1"/>
                </a:solidFill>
                <a:effectLst/>
                <a:latin typeface="+mn-lt"/>
                <a:ea typeface="+mn-ea"/>
                <a:cs typeface="+mn-cs"/>
              </a:rPr>
              <a:t> </a:t>
            </a:r>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7</a:t>
            </a:fld>
            <a:endParaRPr lang="en-NZ"/>
          </a:p>
        </p:txBody>
      </p:sp>
    </p:spTree>
    <p:extLst>
      <p:ext uri="{BB962C8B-B14F-4D97-AF65-F5344CB8AC3E}">
        <p14:creationId xmlns:p14="http://schemas.microsoft.com/office/powerpoint/2010/main" val="2865609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The greatest hope Christians have is to be with God in heaven forever</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a copy of the worksheet for each child to complete and share with their family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(Sharing our Learning, R2 Slides 8 &amp; 9) </a:t>
            </a:r>
          </a:p>
          <a:p>
            <a:r>
              <a:rPr lang="en-NZ" sz="1200" kern="1200" dirty="0" smtClean="0">
                <a:solidFill>
                  <a:schemeClr val="tx1"/>
                </a:solidFill>
                <a:effectLst/>
                <a:latin typeface="+mn-lt"/>
                <a:ea typeface="+mn-ea"/>
                <a:cs typeface="+mn-cs"/>
              </a:rPr>
              <a:t>Find each word in the sentence on the matrix and highlight it in the sentence </a:t>
            </a:r>
            <a:r>
              <a:rPr lang="en-NZ" sz="1200" b="1" kern="1200" dirty="0" smtClean="0">
                <a:solidFill>
                  <a:schemeClr val="tx1"/>
                </a:solidFill>
                <a:effectLst/>
                <a:latin typeface="+mn-lt"/>
                <a:ea typeface="+mn-ea"/>
                <a:cs typeface="+mn-cs"/>
              </a:rPr>
              <a:t>and</a:t>
            </a:r>
            <a:r>
              <a:rPr lang="en-NZ" sz="1200" kern="1200" dirty="0" smtClean="0">
                <a:solidFill>
                  <a:schemeClr val="tx1"/>
                </a:solidFill>
                <a:effectLst/>
                <a:latin typeface="+mn-lt"/>
                <a:ea typeface="+mn-ea"/>
                <a:cs typeface="+mn-cs"/>
              </a:rPr>
              <a:t> in the Word Find</a:t>
            </a:r>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8</a:t>
            </a:fld>
            <a:endParaRPr lang="en-NZ"/>
          </a:p>
        </p:txBody>
      </p:sp>
    </p:spTree>
    <p:extLst>
      <p:ext uri="{BB962C8B-B14F-4D97-AF65-F5344CB8AC3E}">
        <p14:creationId xmlns:p14="http://schemas.microsoft.com/office/powerpoint/2010/main" val="418832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Our songs and prayers are full of hope and praise to God</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Refer to Slide 5 &amp; 6 for ideas for children’s responses</a:t>
            </a:r>
            <a:endParaRPr lang="en-NZ" dirty="0"/>
          </a:p>
        </p:txBody>
      </p:sp>
      <p:sp>
        <p:nvSpPr>
          <p:cNvPr id="4" name="Slide Number Placeholder 3"/>
          <p:cNvSpPr>
            <a:spLocks noGrp="1"/>
          </p:cNvSpPr>
          <p:nvPr>
            <p:ph type="sldNum" sz="quarter" idx="10"/>
          </p:nvPr>
        </p:nvSpPr>
        <p:spPr/>
        <p:txBody>
          <a:bodyPr/>
          <a:lstStyle/>
          <a:p>
            <a:fld id="{1BBB5471-BE2A-4E6E-B42F-7D3F4C97701A}" type="slidenum">
              <a:rPr lang="en-NZ" smtClean="0"/>
              <a:t>9</a:t>
            </a:fld>
            <a:endParaRPr lang="en-NZ"/>
          </a:p>
        </p:txBody>
      </p:sp>
    </p:spTree>
    <p:extLst>
      <p:ext uri="{BB962C8B-B14F-4D97-AF65-F5344CB8AC3E}">
        <p14:creationId xmlns:p14="http://schemas.microsoft.com/office/powerpoint/2010/main" val="132727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E940-F2EF-4EDF-BACB-8F807699D1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5ADE768-F994-4E51-81B2-EED93A6734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F56C28A-41EA-48B3-8BAD-18D6E7669035}"/>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5" name="Footer Placeholder 4">
            <a:extLst>
              <a:ext uri="{FF2B5EF4-FFF2-40B4-BE49-F238E27FC236}">
                <a16:creationId xmlns:a16="http://schemas.microsoft.com/office/drawing/2014/main" id="{6A2CCFCA-69B9-4768-A8D5-D62ADD57EDB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FBA7731-41E7-4977-9393-3C481E299813}"/>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288272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7423-AC55-4206-B437-60F4227755C4}"/>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F5687EA-5D9D-4854-97CA-FB775078AC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E16A0F3-7E95-4D0A-90B2-EB36EB535060}"/>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5" name="Footer Placeholder 4">
            <a:extLst>
              <a:ext uri="{FF2B5EF4-FFF2-40B4-BE49-F238E27FC236}">
                <a16:creationId xmlns:a16="http://schemas.microsoft.com/office/drawing/2014/main" id="{E7C065E7-745B-4B7D-B041-48F48B108B4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AF0ECEC-F016-4F0D-9882-4CCFA37B149F}"/>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190386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DDDB0E-C764-4DC0-AD4B-452D5B071D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E01F45E-BF04-4F2F-B9D3-B235B406A9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5E5C4BD-EE8E-4E08-89A6-16A50E5C9D01}"/>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5" name="Footer Placeholder 4">
            <a:extLst>
              <a:ext uri="{FF2B5EF4-FFF2-40B4-BE49-F238E27FC236}">
                <a16:creationId xmlns:a16="http://schemas.microsoft.com/office/drawing/2014/main" id="{A985BEC1-846C-48EF-9A97-2177F8656A0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7CEF2D9-EE07-4553-A62F-E31E7EF7EE49}"/>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895024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3467-77EC-4CA3-87F4-8AE4E52AB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1B2D92D-5709-4F1F-8F86-10C4F77F3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AE09F158-94BF-408C-AEE1-AA181D895251}"/>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5" name="Footer Placeholder 4">
            <a:extLst>
              <a:ext uri="{FF2B5EF4-FFF2-40B4-BE49-F238E27FC236}">
                <a16:creationId xmlns:a16="http://schemas.microsoft.com/office/drawing/2014/main" id="{93BAF9E3-0D03-4833-96CC-E8D3E38996B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27219AA-1206-4A82-B978-F5D08C363C63}"/>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833162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6D15-02EC-4C95-AAD3-02501E65151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F6ADF13-37EF-475B-9E1C-7E78FF51FF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0577896-79D8-4907-B486-831AEAFAFACA}"/>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5" name="Footer Placeholder 4">
            <a:extLst>
              <a:ext uri="{FF2B5EF4-FFF2-40B4-BE49-F238E27FC236}">
                <a16:creationId xmlns:a16="http://schemas.microsoft.com/office/drawing/2014/main" id="{7E3071D8-BE0A-426D-91CD-0B40445E35D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D840C8-C65C-4059-AE59-9B0613C4650C}"/>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2393246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D2CA-0D17-476E-8ED7-91919B4D22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ED813B7-CCEF-4F9F-A2B9-EAA48C47C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02C2C1-C193-4E35-954D-C8B25031788D}"/>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5" name="Footer Placeholder 4">
            <a:extLst>
              <a:ext uri="{FF2B5EF4-FFF2-40B4-BE49-F238E27FC236}">
                <a16:creationId xmlns:a16="http://schemas.microsoft.com/office/drawing/2014/main" id="{4876DFD5-44E7-4DA7-8F93-308296AAA9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755026A-9D15-4336-A58D-169C97F86913}"/>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88192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5F9A-CECA-4256-A901-6E3E81D9B03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9D4518C-3862-4CA4-8FFE-7313068880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F13C347-66FA-4163-A49F-4AD15E7840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64E391C-86ED-4FCC-B553-F4DAF55FC6F1}"/>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6" name="Footer Placeholder 5">
            <a:extLst>
              <a:ext uri="{FF2B5EF4-FFF2-40B4-BE49-F238E27FC236}">
                <a16:creationId xmlns:a16="http://schemas.microsoft.com/office/drawing/2014/main" id="{CE6C6405-0CAE-4F66-87F0-844461D44AC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433C0E7-18FC-493D-9CF2-5CE73ECBB82D}"/>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771497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48A1-D1C3-4F3B-B50E-A9CE8B119191}"/>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52E702C-AEA2-4355-B8BB-676DEBF58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7274A8-E4E7-4DC3-8B50-9A0FFEDA6E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C19341D2-2C43-41E7-93BF-CF10183542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73E27D-3B05-4FC2-8972-22A8AE3DEC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609989DF-EE21-4AB4-AB8C-3D6D30F1A2DF}"/>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8" name="Footer Placeholder 7">
            <a:extLst>
              <a:ext uri="{FF2B5EF4-FFF2-40B4-BE49-F238E27FC236}">
                <a16:creationId xmlns:a16="http://schemas.microsoft.com/office/drawing/2014/main" id="{C89E8D7A-EB73-4DF9-BE1F-E41292290B34}"/>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8619E54-608B-4064-99A2-F156196305DA}"/>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717966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5F90-C155-4616-97F7-056A93EE58B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66EB270-D33B-4B82-8127-06A661D9A0AE}"/>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4" name="Footer Placeholder 3">
            <a:extLst>
              <a:ext uri="{FF2B5EF4-FFF2-40B4-BE49-F238E27FC236}">
                <a16:creationId xmlns:a16="http://schemas.microsoft.com/office/drawing/2014/main" id="{7EB32FFA-DB8B-4CA3-917C-53FD83DE58E9}"/>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ABF78D05-988C-4E1C-BFF9-69CEFF267288}"/>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09281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A420F5-44FE-43A0-9690-528D19DEF679}"/>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3" name="Footer Placeholder 2">
            <a:extLst>
              <a:ext uri="{FF2B5EF4-FFF2-40B4-BE49-F238E27FC236}">
                <a16:creationId xmlns:a16="http://schemas.microsoft.com/office/drawing/2014/main" id="{9172C04D-968C-4676-95C9-01B2EA879A6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45A9758-4011-4B61-A30F-67ED293C3E7D}"/>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809199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A95C-95EC-48D4-9150-52A8F76B2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7E60BFF-1F5D-49FF-9074-A7FB4C18AB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5652B381-8A68-4FBA-A1E8-86739D6DC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AA8CBF-226B-4D5B-BC5A-9FC7B442CA2E}"/>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6" name="Footer Placeholder 5">
            <a:extLst>
              <a:ext uri="{FF2B5EF4-FFF2-40B4-BE49-F238E27FC236}">
                <a16:creationId xmlns:a16="http://schemas.microsoft.com/office/drawing/2014/main" id="{E5778B7B-AB99-4372-B1F5-E42F4B7EC1A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08DD698-4254-4AD4-9375-112BEEDB3241}"/>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2291294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F439-39F8-44D9-93A2-EB8A85687D2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8C31A33-017F-44C3-804A-12C4D76F70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DB6AFAE-88B6-4206-8A95-9818D88653D2}"/>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5" name="Footer Placeholder 4">
            <a:extLst>
              <a:ext uri="{FF2B5EF4-FFF2-40B4-BE49-F238E27FC236}">
                <a16:creationId xmlns:a16="http://schemas.microsoft.com/office/drawing/2014/main" id="{34B912F0-5FDF-4DE7-9BD1-6D290EF0D80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0647ACE-64BC-4F7A-B1F4-39F7607009A1}"/>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3618710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6D27-DF44-4913-847D-88D144410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5CE9838-C6D9-4FC7-83D7-33824F66BE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93ADFF1-E2BB-4B2A-96B8-94E6A3A0B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124A87-C939-4F0A-9EA3-E0F5ADCB09C7}"/>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6" name="Footer Placeholder 5">
            <a:extLst>
              <a:ext uri="{FF2B5EF4-FFF2-40B4-BE49-F238E27FC236}">
                <a16:creationId xmlns:a16="http://schemas.microsoft.com/office/drawing/2014/main" id="{1FD9E26B-CD63-4558-9DD8-79784C2126E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E7EFC4E-82C2-47A9-914F-89EA9A1FDBB9}"/>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42542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03CD-0F2B-4B39-A133-6A591C763AD2}"/>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4026691-6D1B-4358-8F0A-47C821F539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CF4DAB3-407E-4FF3-9DDA-C193EC7DB4D6}"/>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5" name="Footer Placeholder 4">
            <a:extLst>
              <a:ext uri="{FF2B5EF4-FFF2-40B4-BE49-F238E27FC236}">
                <a16:creationId xmlns:a16="http://schemas.microsoft.com/office/drawing/2014/main" id="{EB1BDD71-9887-4059-A325-9242E4A013D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102F4B0-6993-43F6-AEA0-CCF02B848E3E}"/>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1439586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20BE1D-5966-4104-A635-1CAD231226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45CDE4D-6334-481F-BF09-559B525A7E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9BDF4D-43C9-456D-AA0B-8B375B179207}"/>
              </a:ext>
            </a:extLst>
          </p:cNvPr>
          <p:cNvSpPr>
            <a:spLocks noGrp="1"/>
          </p:cNvSpPr>
          <p:nvPr>
            <p:ph type="dt" sz="half" idx="10"/>
          </p:nvPr>
        </p:nvSpPr>
        <p:spPr/>
        <p:txBody>
          <a:bodyPr/>
          <a:lstStyle/>
          <a:p>
            <a:fld id="{A2F71479-0A42-423B-9B23-132E85DC2B1C}" type="datetimeFigureOut">
              <a:rPr lang="en-NZ" smtClean="0"/>
              <a:t>26/03/2018</a:t>
            </a:fld>
            <a:endParaRPr lang="en-NZ"/>
          </a:p>
        </p:txBody>
      </p:sp>
      <p:sp>
        <p:nvSpPr>
          <p:cNvPr id="5" name="Footer Placeholder 4">
            <a:extLst>
              <a:ext uri="{FF2B5EF4-FFF2-40B4-BE49-F238E27FC236}">
                <a16:creationId xmlns:a16="http://schemas.microsoft.com/office/drawing/2014/main" id="{09CAA3DE-9447-4428-9C41-54E966825F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053EB75-89CB-428B-A3C0-82BDF8C67256}"/>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67457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865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3036-B688-4DD2-BE3B-D27B63D810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CBE1B1BB-53BB-4F66-9BCC-D680ECA8B1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D4F2C7-41B1-48D7-AC9F-376BFCC83B93}"/>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5" name="Footer Placeholder 4">
            <a:extLst>
              <a:ext uri="{FF2B5EF4-FFF2-40B4-BE49-F238E27FC236}">
                <a16:creationId xmlns:a16="http://schemas.microsoft.com/office/drawing/2014/main" id="{7A109B91-D9F5-40D1-8D02-C1E13E580C7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DEF247D-9598-4D77-9CDA-1953D1A62887}"/>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271542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2AEB-3C06-4115-912B-F34A2FD6874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2319850-BF37-422A-A9D8-83B6A2B5E3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19711CF-16C3-4DED-81C6-E8559418C7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8C59C72-C676-4E1A-9BC5-91EFF51AC3AB}"/>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6" name="Footer Placeholder 5">
            <a:extLst>
              <a:ext uri="{FF2B5EF4-FFF2-40B4-BE49-F238E27FC236}">
                <a16:creationId xmlns:a16="http://schemas.microsoft.com/office/drawing/2014/main" id="{CD6C2105-97A0-4415-A7E4-55173557D24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2AA3EA7-A889-4D1F-BB41-8675D774A948}"/>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4240673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CEC1-CDE2-45EA-A27E-58DDDDEE033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8583B57-51A9-4AB5-90B0-7FEAB98FA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65F03D-8B11-4DF1-9058-E7549CCA13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191055F-6B37-4BAD-984E-3BE681AD6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3A7886-51F2-4551-B4A8-C777D40AB0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47436BE-78C8-42F5-A670-CB27CB2878C4}"/>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8" name="Footer Placeholder 7">
            <a:extLst>
              <a:ext uri="{FF2B5EF4-FFF2-40B4-BE49-F238E27FC236}">
                <a16:creationId xmlns:a16="http://schemas.microsoft.com/office/drawing/2014/main" id="{4992CB73-7091-45C5-881A-E6B9E0149A8C}"/>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4D02E37D-C8F2-4258-94BF-47EB57D875AA}"/>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3552216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CC49-2BAF-49FF-9E84-63FE4B16C94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5BCEC8F-B1BB-4182-9228-5DA5CCA126B9}"/>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4" name="Footer Placeholder 3">
            <a:extLst>
              <a:ext uri="{FF2B5EF4-FFF2-40B4-BE49-F238E27FC236}">
                <a16:creationId xmlns:a16="http://schemas.microsoft.com/office/drawing/2014/main" id="{1CD3CE9D-079D-4209-9A25-1E8C1B2FC42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F925BE4F-9F78-4788-A50B-22183CC292FE}"/>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1411623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F076C-7865-49EC-85B2-1F0C2FB42260}"/>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3" name="Footer Placeholder 2">
            <a:extLst>
              <a:ext uri="{FF2B5EF4-FFF2-40B4-BE49-F238E27FC236}">
                <a16:creationId xmlns:a16="http://schemas.microsoft.com/office/drawing/2014/main" id="{1DE8ABDC-B2F7-4028-AEF5-C95E3E415ED9}"/>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AB6541B-4136-4A48-A922-BD0CF249F644}"/>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505850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264ED-8C60-4BF7-8369-6EAFD3E3F0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A1041F8-AC4D-41F7-A6B1-B14AB78F7B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2775E2F-3D51-480E-8259-A0A30EC53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316F43-75AF-4C98-8AE0-DC14937326F1}"/>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6" name="Footer Placeholder 5">
            <a:extLst>
              <a:ext uri="{FF2B5EF4-FFF2-40B4-BE49-F238E27FC236}">
                <a16:creationId xmlns:a16="http://schemas.microsoft.com/office/drawing/2014/main" id="{1D084A93-F175-4965-BB70-809EC8C91A9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41BB481-341F-415C-9BB2-A425C9E66AF0}"/>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293566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61DB-79FB-49AC-AD0A-58495032A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86711328-E392-4CC4-9761-E7DB87365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D881BF8-5BFC-4CC9-8C67-A2C5D0472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E581B9-AEDF-4250-9F34-B44DE11F2688}"/>
              </a:ext>
            </a:extLst>
          </p:cNvPr>
          <p:cNvSpPr>
            <a:spLocks noGrp="1"/>
          </p:cNvSpPr>
          <p:nvPr>
            <p:ph type="dt" sz="half" idx="10"/>
          </p:nvPr>
        </p:nvSpPr>
        <p:spPr/>
        <p:txBody>
          <a:bodyPr/>
          <a:lstStyle/>
          <a:p>
            <a:fld id="{EB0EE746-1531-480A-8335-078FB03B0374}" type="datetimeFigureOut">
              <a:rPr lang="en-NZ" smtClean="0"/>
              <a:t>26/03/2018</a:t>
            </a:fld>
            <a:endParaRPr lang="en-NZ"/>
          </a:p>
        </p:txBody>
      </p:sp>
      <p:sp>
        <p:nvSpPr>
          <p:cNvPr id="6" name="Footer Placeholder 5">
            <a:extLst>
              <a:ext uri="{FF2B5EF4-FFF2-40B4-BE49-F238E27FC236}">
                <a16:creationId xmlns:a16="http://schemas.microsoft.com/office/drawing/2014/main" id="{FD954028-5E14-49F0-896F-4129D9F983C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FEA66CD-9427-465B-827F-B960893E9D27}"/>
              </a:ext>
            </a:extLst>
          </p:cNvPr>
          <p:cNvSpPr>
            <a:spLocks noGrp="1"/>
          </p:cNvSpPr>
          <p:nvPr>
            <p:ph type="sldNum" sz="quarter" idx="12"/>
          </p:nvPr>
        </p:nvSpPr>
        <p:spPr/>
        <p:txBody>
          <a:bodyPr/>
          <a:lstStyle/>
          <a:p>
            <a:fld id="{47E0A106-B3E7-4CD1-A9E8-E1258B3B6564}" type="slidenum">
              <a:rPr lang="en-NZ" smtClean="0"/>
              <a:t>‹#›</a:t>
            </a:fld>
            <a:endParaRPr lang="en-NZ"/>
          </a:p>
        </p:txBody>
      </p:sp>
    </p:spTree>
    <p:extLst>
      <p:ext uri="{BB962C8B-B14F-4D97-AF65-F5344CB8AC3E}">
        <p14:creationId xmlns:p14="http://schemas.microsoft.com/office/powerpoint/2010/main" val="2560995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microsoft.com/office/2007/relationships/hdphoto" Target="../media/hdphoto1.wdp"/><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71EA2A-675B-4B6C-9109-39FEB5219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E9004BB-15C7-4850-B38C-2E70FB0AA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88A7F51-D34D-4D00-B87B-2EB5001C5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EE746-1531-480A-8335-078FB03B0374}" type="datetimeFigureOut">
              <a:rPr lang="en-NZ" smtClean="0"/>
              <a:t>26/03/2018</a:t>
            </a:fld>
            <a:endParaRPr lang="en-NZ"/>
          </a:p>
        </p:txBody>
      </p:sp>
      <p:sp>
        <p:nvSpPr>
          <p:cNvPr id="5" name="Footer Placeholder 4">
            <a:extLst>
              <a:ext uri="{FF2B5EF4-FFF2-40B4-BE49-F238E27FC236}">
                <a16:creationId xmlns:a16="http://schemas.microsoft.com/office/drawing/2014/main" id="{44A2AE60-2548-4812-8DDA-4A8A40318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F5E48C35-F5BD-4D83-BDE6-542270B22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0A106-B3E7-4CD1-A9E8-E1258B3B6564}" type="slidenum">
              <a:rPr lang="en-NZ" smtClean="0"/>
              <a:t>‹#›</a:t>
            </a:fld>
            <a:endParaRPr lang="en-NZ"/>
          </a:p>
        </p:txBody>
      </p:sp>
    </p:spTree>
    <p:extLst>
      <p:ext uri="{BB962C8B-B14F-4D97-AF65-F5344CB8AC3E}">
        <p14:creationId xmlns:p14="http://schemas.microsoft.com/office/powerpoint/2010/main" val="3859957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6E-F824-4FE0-A059-DA4012EC0A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12407F7-EEB9-4F5D-AEFF-8934389B0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A944E2C-75A1-473A-817A-BFB47B485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71479-0A42-423B-9B23-132E85DC2B1C}" type="datetimeFigureOut">
              <a:rPr lang="en-NZ" smtClean="0"/>
              <a:t>26/03/2018</a:t>
            </a:fld>
            <a:endParaRPr lang="en-NZ"/>
          </a:p>
        </p:txBody>
      </p:sp>
      <p:sp>
        <p:nvSpPr>
          <p:cNvPr id="5" name="Footer Placeholder 4">
            <a:extLst>
              <a:ext uri="{FF2B5EF4-FFF2-40B4-BE49-F238E27FC236}">
                <a16:creationId xmlns:a16="http://schemas.microsoft.com/office/drawing/2014/main" id="{FB7FC28B-2AD3-494D-9D6E-83A4D3E36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7E76612-14CE-4284-86A9-2F82425F4C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06208-B7EA-4D1D-999D-314547F9896D}" type="slidenum">
              <a:rPr lang="en-NZ" smtClean="0"/>
              <a:t>‹#›</a:t>
            </a:fld>
            <a:endParaRPr lang="en-NZ"/>
          </a:p>
        </p:txBody>
      </p:sp>
    </p:spTree>
    <p:extLst>
      <p:ext uri="{BB962C8B-B14F-4D97-AF65-F5344CB8AC3E}">
        <p14:creationId xmlns:p14="http://schemas.microsoft.com/office/powerpoint/2010/main" val="641884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7.xml"/><Relationship Id="rId7" Type="http://schemas.openxmlformats.org/officeDocument/2006/relationships/hyperlink" Target="http://www.tinyurl.com/NCRSfeedback"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1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slide" Target="slide9.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 posing for the camera&#10;&#10;Description generated with very high confidence">
            <a:extLst>
              <a:ext uri="{FF2B5EF4-FFF2-40B4-BE49-F238E27FC236}">
                <a16:creationId xmlns:a16="http://schemas.microsoft.com/office/drawing/2014/main" id="{543255CE-01C3-47AA-A69F-7F705C1BFEFB}"/>
              </a:ext>
            </a:extLst>
          </p:cNvPr>
          <p:cNvPicPr>
            <a:picLocks noChangeAspect="1"/>
          </p:cNvPicPr>
          <p:nvPr/>
        </p:nvPicPr>
        <p:blipFill rotWithShape="1">
          <a:blip r:embed="rId3">
            <a:extLst>
              <a:ext uri="{28A0092B-C50C-407E-A947-70E740481C1C}">
                <a14:useLocalDpi xmlns:a14="http://schemas.microsoft.com/office/drawing/2010/main" val="0"/>
              </a:ext>
            </a:extLst>
          </a:blip>
          <a:srcRect t="9095" b="663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rgbClr val="A27B00">
                <a:alpha val="9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rgbClr val="A27B00">
                <a:alpha val="89804"/>
              </a:srgb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77A2BE6-FD70-42BE-8C2D-A44C25033716}"/>
              </a:ext>
            </a:extLst>
          </p:cNvPr>
          <p:cNvSpPr>
            <a:spLocks noGrp="1"/>
          </p:cNvSpPr>
          <p:nvPr>
            <p:ph type="title"/>
          </p:nvPr>
        </p:nvSpPr>
        <p:spPr>
          <a:xfrm>
            <a:off x="523875" y="5317240"/>
            <a:ext cx="11210925" cy="744836"/>
          </a:xfrm>
        </p:spPr>
        <p:txBody>
          <a:bodyPr>
            <a:normAutofit/>
          </a:bodyPr>
          <a:lstStyle/>
          <a:p>
            <a:pPr algn="ctr"/>
            <a:r>
              <a:rPr lang="en-NZ" sz="3600" dirty="0">
                <a:solidFill>
                  <a:schemeClr val="bg1"/>
                </a:solidFill>
                <a:latin typeface="Lucida Calligraphy" panose="03010101010101010101" pitchFamily="66" charset="0"/>
              </a:rPr>
              <a:t>Easter helps Christians to have hope</a:t>
            </a:r>
          </a:p>
        </p:txBody>
      </p:sp>
      <p:sp>
        <p:nvSpPr>
          <p:cNvPr id="10" name="TextBox: PageNumber">
            <a:extLst>
              <a:ext uri="{FF2B5EF4-FFF2-40B4-BE49-F238E27FC236}">
                <a16:creationId xmlns:a16="http://schemas.microsoft.com/office/drawing/2014/main" id="{1AB935F5-B4A6-4E81-9995-EA30A39A602E}"/>
              </a:ext>
            </a:extLst>
          </p:cNvPr>
          <p:cNvSpPr txBox="1">
            <a:spLocks/>
          </p:cNvSpPr>
          <p:nvPr/>
        </p:nvSpPr>
        <p:spPr>
          <a:xfrm>
            <a:off x="11520000" y="6240000"/>
            <a:ext cx="480000" cy="48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algn="ctr"/>
            <a:r>
              <a:rPr lang="en-GB" sz="1200" b="1" dirty="0">
                <a:solidFill>
                  <a:schemeClr val="accent4">
                    <a:lumMod val="20000"/>
                    <a:lumOff val="80000"/>
                  </a:schemeClr>
                </a:solidFill>
                <a:latin typeface="Arial" panose="020B0604020202020204" pitchFamily="34" charset="0"/>
                <a:cs typeface="Arial" pitchFamily="34" charset="0"/>
              </a:rPr>
              <a:t>R-2</a:t>
            </a:r>
          </a:p>
          <a:p>
            <a:pPr algn="ctr"/>
            <a:r>
              <a:rPr lang="en-GB" sz="1200" b="1" dirty="0">
                <a:solidFill>
                  <a:schemeClr val="accent4">
                    <a:lumMod val="20000"/>
                    <a:lumOff val="80000"/>
                  </a:schemeClr>
                </a:solidFill>
                <a:latin typeface="Arial" panose="020B0604020202020204" pitchFamily="34" charset="0"/>
                <a:cs typeface="Arial" pitchFamily="34" charset="0"/>
              </a:rPr>
              <a:t>S-01</a:t>
            </a:r>
          </a:p>
        </p:txBody>
      </p:sp>
      <p:sp>
        <p:nvSpPr>
          <p:cNvPr id="12" name="Action Button: Forward">
            <a:hlinkClick r:id="" action="ppaction://hlinkshowjump?jump=nextslide" highlightClick="1"/>
            <a:extLst>
              <a:ext uri="{FF2B5EF4-FFF2-40B4-BE49-F238E27FC236}">
                <a16:creationId xmlns:a16="http://schemas.microsoft.com/office/drawing/2014/main" id="{B379C3F9-287C-46D6-B140-7401AB2B7975}"/>
              </a:ext>
            </a:extLst>
          </p:cNvPr>
          <p:cNvSpPr/>
          <p:nvPr/>
        </p:nvSpPr>
        <p:spPr>
          <a:xfrm>
            <a:off x="10800523" y="6240000"/>
            <a:ext cx="576064" cy="480000"/>
          </a:xfrm>
          <a:prstGeom prst="actionButtonForwardNext">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546848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5A366B-0F15-4386-BF68-3368BE0C7A4C}"/>
              </a:ext>
            </a:extLst>
          </p:cNvPr>
          <p:cNvSpPr>
            <a:spLocks noGrp="1"/>
          </p:cNvSpPr>
          <p:nvPr>
            <p:ph type="title"/>
          </p:nvPr>
        </p:nvSpPr>
        <p:spPr>
          <a:xfrm>
            <a:off x="838200" y="77718"/>
            <a:ext cx="10515600" cy="1325563"/>
          </a:xfrm>
        </p:spPr>
        <p:txBody>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Check Up</a:t>
            </a:r>
          </a:p>
        </p:txBody>
      </p:sp>
      <p:sp>
        <p:nvSpPr>
          <p:cNvPr id="3" name="Rectangle 1">
            <a:extLst>
              <a:ext uri="{FF2B5EF4-FFF2-40B4-BE49-F238E27FC236}">
                <a16:creationId xmlns:a16="http://schemas.microsoft.com/office/drawing/2014/main" id="{F4DD6E92-B136-4F44-99F7-2D54D9D93FFE}"/>
              </a:ext>
            </a:extLst>
          </p:cNvPr>
          <p:cNvSpPr/>
          <p:nvPr/>
        </p:nvSpPr>
        <p:spPr>
          <a:xfrm>
            <a:off x="1364255" y="1408991"/>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3 things I have learned about what Christian hope is … (refer to Slides 5, 6, 8) </a:t>
            </a:r>
          </a:p>
        </p:txBody>
      </p:sp>
      <p:sp>
        <p:nvSpPr>
          <p:cNvPr id="4" name="Rectangle 2">
            <a:extLst>
              <a:ext uri="{FF2B5EF4-FFF2-40B4-BE49-F238E27FC236}">
                <a16:creationId xmlns:a16="http://schemas.microsoft.com/office/drawing/2014/main" id="{2D7F99E0-E461-49F7-93AE-33C4B247316E}"/>
              </a:ext>
            </a:extLst>
          </p:cNvPr>
          <p:cNvSpPr/>
          <p:nvPr/>
        </p:nvSpPr>
        <p:spPr>
          <a:xfrm>
            <a:off x="1364254" y="1846864"/>
            <a:ext cx="9463490" cy="634545"/>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Because Jesus rose from the dead we have a new life, a new body and hope for our future – explain what each one means.</a:t>
            </a:r>
          </a:p>
        </p:txBody>
      </p:sp>
      <p:sp>
        <p:nvSpPr>
          <p:cNvPr id="5" name="Rectangle 3">
            <a:extLst>
              <a:ext uri="{FF2B5EF4-FFF2-40B4-BE49-F238E27FC236}">
                <a16:creationId xmlns:a16="http://schemas.microsoft.com/office/drawing/2014/main" id="{A4AE7823-79D2-4A22-A0AA-25C74BCEEF57}"/>
              </a:ext>
            </a:extLst>
          </p:cNvPr>
          <p:cNvSpPr/>
          <p:nvPr/>
        </p:nvSpPr>
        <p:spPr>
          <a:xfrm>
            <a:off x="1364254" y="2509053"/>
            <a:ext cx="9463490" cy="618699"/>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The greatest benefit we receive from Jesus’ Resurrection is that we too will …   (refer to Slide 7)</a:t>
            </a:r>
          </a:p>
        </p:txBody>
      </p:sp>
      <p:sp>
        <p:nvSpPr>
          <p:cNvPr id="6" name="Rectangle 4">
            <a:extLst>
              <a:ext uri="{FF2B5EF4-FFF2-40B4-BE49-F238E27FC236}">
                <a16:creationId xmlns:a16="http://schemas.microsoft.com/office/drawing/2014/main" id="{E1EA60ED-25FE-4653-81F6-A2CE6023FB0F}"/>
              </a:ext>
            </a:extLst>
          </p:cNvPr>
          <p:cNvSpPr/>
          <p:nvPr/>
        </p:nvSpPr>
        <p:spPr>
          <a:xfrm>
            <a:off x="1364254" y="3155093"/>
            <a:ext cx="9463490" cy="683351"/>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Make an art work to illustrate what will happen on the last day of the world. (refer to Slide 7, to be shared in the Sharing our Learning, Slide 12)</a:t>
            </a:r>
          </a:p>
        </p:txBody>
      </p:sp>
      <p:sp>
        <p:nvSpPr>
          <p:cNvPr id="7" name="Rectangle 5">
            <a:extLst>
              <a:ext uri="{FF2B5EF4-FFF2-40B4-BE49-F238E27FC236}">
                <a16:creationId xmlns:a16="http://schemas.microsoft.com/office/drawing/2014/main" id="{F34F18F0-AEAA-4DB7-ACCC-E0B52BD6B817}"/>
              </a:ext>
            </a:extLst>
          </p:cNvPr>
          <p:cNvSpPr/>
          <p:nvPr/>
        </p:nvSpPr>
        <p:spPr>
          <a:xfrm>
            <a:off x="1364254" y="3866667"/>
            <a:ext cx="9463490" cy="676995"/>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Make an art work of Jesus in his earthly body and beside this draw Jesus in his new heavenly body and explain the differences. (Refer to Slide 4)</a:t>
            </a:r>
          </a:p>
        </p:txBody>
      </p:sp>
      <p:sp>
        <p:nvSpPr>
          <p:cNvPr id="8" name="Rectangle 6">
            <a:extLst>
              <a:ext uri="{FF2B5EF4-FFF2-40B4-BE49-F238E27FC236}">
                <a16:creationId xmlns:a16="http://schemas.microsoft.com/office/drawing/2014/main" id="{7A17FBA7-B1BD-4AAD-8528-64776F24D11F}"/>
              </a:ext>
            </a:extLst>
          </p:cNvPr>
          <p:cNvSpPr/>
          <p:nvPr/>
        </p:nvSpPr>
        <p:spPr>
          <a:xfrm>
            <a:off x="1364254" y="4570769"/>
            <a:ext cx="9463490" cy="669761"/>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Can you name something that Jesus passed on to the disciples to do after he had left them and returned to God in heaven. (Refer to Slide 4)</a:t>
            </a:r>
          </a:p>
        </p:txBody>
      </p:sp>
      <p:sp>
        <p:nvSpPr>
          <p:cNvPr id="9" name="Rectangle 7">
            <a:extLst>
              <a:ext uri="{FF2B5EF4-FFF2-40B4-BE49-F238E27FC236}">
                <a16:creationId xmlns:a16="http://schemas.microsoft.com/office/drawing/2014/main" id="{54DD1A4C-3B36-46EE-9375-B24F74F890BE}"/>
              </a:ext>
            </a:extLst>
          </p:cNvPr>
          <p:cNvSpPr/>
          <p:nvPr/>
        </p:nvSpPr>
        <p:spPr>
          <a:xfrm>
            <a:off x="1364254" y="5269418"/>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p>
        </p:txBody>
      </p:sp>
      <p:sp>
        <p:nvSpPr>
          <p:cNvPr id="20" name="Rectangle 8">
            <a:extLst>
              <a:ext uri="{FF2B5EF4-FFF2-40B4-BE49-F238E27FC236}">
                <a16:creationId xmlns:a16="http://schemas.microsoft.com/office/drawing/2014/main" id="{8D842392-3E71-4BBA-B481-30C49A2AB75F}"/>
              </a:ext>
            </a:extLst>
          </p:cNvPr>
          <p:cNvSpPr/>
          <p:nvPr/>
        </p:nvSpPr>
        <p:spPr>
          <a:xfrm>
            <a:off x="1364254" y="5705930"/>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 …</a:t>
            </a:r>
          </a:p>
        </p:txBody>
      </p:sp>
      <p:sp>
        <p:nvSpPr>
          <p:cNvPr id="10" name="1)">
            <a:extLst>
              <a:ext uri="{FF2B5EF4-FFF2-40B4-BE49-F238E27FC236}">
                <a16:creationId xmlns:a16="http://schemas.microsoft.com/office/drawing/2014/main" id="{9B585AFB-0D80-4366-AB9E-61D88CC03FA7}"/>
              </a:ext>
            </a:extLst>
          </p:cNvPr>
          <p:cNvSpPr/>
          <p:nvPr/>
        </p:nvSpPr>
        <p:spPr>
          <a:xfrm>
            <a:off x="921743" y="1359415"/>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1)</a:t>
            </a:r>
          </a:p>
        </p:txBody>
      </p:sp>
      <p:sp>
        <p:nvSpPr>
          <p:cNvPr id="11" name="2)">
            <a:extLst>
              <a:ext uri="{FF2B5EF4-FFF2-40B4-BE49-F238E27FC236}">
                <a16:creationId xmlns:a16="http://schemas.microsoft.com/office/drawing/2014/main" id="{F4A8A04E-3C57-49D1-A43E-8721BD9D117C}"/>
              </a:ext>
            </a:extLst>
          </p:cNvPr>
          <p:cNvSpPr/>
          <p:nvPr/>
        </p:nvSpPr>
        <p:spPr>
          <a:xfrm>
            <a:off x="921743" y="1744445"/>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2)</a:t>
            </a:r>
          </a:p>
        </p:txBody>
      </p:sp>
      <p:sp>
        <p:nvSpPr>
          <p:cNvPr id="12" name="3)">
            <a:extLst>
              <a:ext uri="{FF2B5EF4-FFF2-40B4-BE49-F238E27FC236}">
                <a16:creationId xmlns:a16="http://schemas.microsoft.com/office/drawing/2014/main" id="{A39462B3-D834-420A-8803-4AA8B92F00C0}"/>
              </a:ext>
            </a:extLst>
          </p:cNvPr>
          <p:cNvSpPr/>
          <p:nvPr/>
        </p:nvSpPr>
        <p:spPr>
          <a:xfrm>
            <a:off x="921743" y="2424209"/>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3)</a:t>
            </a:r>
          </a:p>
        </p:txBody>
      </p:sp>
      <p:sp>
        <p:nvSpPr>
          <p:cNvPr id="13" name="4)">
            <a:extLst>
              <a:ext uri="{FF2B5EF4-FFF2-40B4-BE49-F238E27FC236}">
                <a16:creationId xmlns:a16="http://schemas.microsoft.com/office/drawing/2014/main" id="{3F252153-F0CA-412C-8BE0-BA4180467C80}"/>
              </a:ext>
            </a:extLst>
          </p:cNvPr>
          <p:cNvSpPr/>
          <p:nvPr/>
        </p:nvSpPr>
        <p:spPr>
          <a:xfrm>
            <a:off x="921743" y="3082961"/>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4)</a:t>
            </a:r>
          </a:p>
        </p:txBody>
      </p:sp>
      <p:sp>
        <p:nvSpPr>
          <p:cNvPr id="14" name="5)">
            <a:extLst>
              <a:ext uri="{FF2B5EF4-FFF2-40B4-BE49-F238E27FC236}">
                <a16:creationId xmlns:a16="http://schemas.microsoft.com/office/drawing/2014/main" id="{3160F5D3-A192-4CE2-9AB0-556B28414B6E}"/>
              </a:ext>
            </a:extLst>
          </p:cNvPr>
          <p:cNvSpPr/>
          <p:nvPr/>
        </p:nvSpPr>
        <p:spPr>
          <a:xfrm>
            <a:off x="921743" y="3796161"/>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5)</a:t>
            </a:r>
          </a:p>
        </p:txBody>
      </p:sp>
      <p:sp>
        <p:nvSpPr>
          <p:cNvPr id="15" name="6)">
            <a:extLst>
              <a:ext uri="{FF2B5EF4-FFF2-40B4-BE49-F238E27FC236}">
                <a16:creationId xmlns:a16="http://schemas.microsoft.com/office/drawing/2014/main" id="{16223A95-30D6-4415-BE3B-CC98B4D623BE}"/>
              </a:ext>
            </a:extLst>
          </p:cNvPr>
          <p:cNvSpPr/>
          <p:nvPr/>
        </p:nvSpPr>
        <p:spPr>
          <a:xfrm>
            <a:off x="921742" y="4503505"/>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6)</a:t>
            </a:r>
          </a:p>
        </p:txBody>
      </p:sp>
      <p:sp>
        <p:nvSpPr>
          <p:cNvPr id="16" name="7)">
            <a:extLst>
              <a:ext uri="{FF2B5EF4-FFF2-40B4-BE49-F238E27FC236}">
                <a16:creationId xmlns:a16="http://schemas.microsoft.com/office/drawing/2014/main" id="{9C8D1153-21F7-4889-A4BD-D89D26C795FA}"/>
              </a:ext>
            </a:extLst>
          </p:cNvPr>
          <p:cNvSpPr/>
          <p:nvPr/>
        </p:nvSpPr>
        <p:spPr>
          <a:xfrm>
            <a:off x="921742" y="5219842"/>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7)</a:t>
            </a:r>
          </a:p>
        </p:txBody>
      </p:sp>
      <p:sp>
        <p:nvSpPr>
          <p:cNvPr id="21" name="8)">
            <a:extLst>
              <a:ext uri="{FF2B5EF4-FFF2-40B4-BE49-F238E27FC236}">
                <a16:creationId xmlns:a16="http://schemas.microsoft.com/office/drawing/2014/main" id="{B577CC35-D6E1-48AE-8057-6AFE364079E9}"/>
              </a:ext>
            </a:extLst>
          </p:cNvPr>
          <p:cNvSpPr/>
          <p:nvPr/>
        </p:nvSpPr>
        <p:spPr>
          <a:xfrm>
            <a:off x="921742" y="5658591"/>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8)</a:t>
            </a:r>
          </a:p>
        </p:txBody>
      </p:sp>
      <p:sp>
        <p:nvSpPr>
          <p:cNvPr id="17" name="TextBox: PageNumber">
            <a:extLst>
              <a:ext uri="{FF2B5EF4-FFF2-40B4-BE49-F238E27FC236}">
                <a16:creationId xmlns:a16="http://schemas.microsoft.com/office/drawing/2014/main" id="{66907119-4828-4213-8A33-E7E72259C284}"/>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S-10</a:t>
            </a:r>
          </a:p>
        </p:txBody>
      </p:sp>
      <p:sp>
        <p:nvSpPr>
          <p:cNvPr id="18" name="Action Button: Forward">
            <a:hlinkClick r:id="" action="ppaction://hlinkshowjump?jump=nextslide" highlightClick="1"/>
            <a:extLst>
              <a:ext uri="{FF2B5EF4-FFF2-40B4-BE49-F238E27FC236}">
                <a16:creationId xmlns:a16="http://schemas.microsoft.com/office/drawing/2014/main" id="{1BF478E8-5EA7-40F0-BD12-24A36D62B2D8}"/>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a:extLst>
              <a:ext uri="{FF2B5EF4-FFF2-40B4-BE49-F238E27FC236}">
                <a16:creationId xmlns:a16="http://schemas.microsoft.com/office/drawing/2014/main" id="{B1EC0BC2-5C44-4965-865D-3AF40E43FB19}"/>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2" name="Picture" descr="A group of people posing for a photo in front of a crowd&#10;&#10;Description generated with very high confidence">
            <a:extLst>
              <a:ext uri="{FF2B5EF4-FFF2-40B4-BE49-F238E27FC236}">
                <a16:creationId xmlns:a16="http://schemas.microsoft.com/office/drawing/2014/main" id="{966ED2D3-E3EF-4EA9-8246-21E7F2831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078" y="217031"/>
            <a:ext cx="1710221" cy="1140147"/>
          </a:xfrm>
          <a:prstGeom prst="rect">
            <a:avLst/>
          </a:prstGeom>
          <a:ln>
            <a:noFill/>
          </a:ln>
          <a:effectLst>
            <a:softEdge rad="112500"/>
          </a:effectLst>
        </p:spPr>
      </p:pic>
      <p:sp>
        <p:nvSpPr>
          <p:cNvPr id="23" name="Textbox: Tool instructions">
            <a:extLst>
              <a:ext uri="{FF2B5EF4-FFF2-40B4-BE49-F238E27FC236}">
                <a16:creationId xmlns:a16="http://schemas.microsoft.com/office/drawing/2014/main" id="{44403AF0-B0D5-4C94-86BC-AE14E552C92C}"/>
              </a:ext>
            </a:extLst>
          </p:cNvPr>
          <p:cNvSpPr txBox="1"/>
          <p:nvPr/>
        </p:nvSpPr>
        <p:spPr>
          <a:xfrm>
            <a:off x="5166898" y="6581500"/>
            <a:ext cx="1858201" cy="276999"/>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itchFamily="34" charset="0"/>
              </a:rPr>
              <a:t>Click the boxes to reveal text</a:t>
            </a:r>
            <a:r>
              <a:rPr lang="en-GB" sz="1200" dirty="0">
                <a:latin typeface="Arial" panose="020B0604020202020204" pitchFamily="34" charset="0"/>
                <a:ea typeface="Segoe UI" pitchFamily="34" charset="0"/>
                <a:cs typeface="Arial" pitchFamily="34" charset="0"/>
              </a:rPr>
              <a:t>.</a:t>
            </a:r>
          </a:p>
        </p:txBody>
      </p:sp>
    </p:spTree>
    <p:extLst>
      <p:ext uri="{BB962C8B-B14F-4D97-AF65-F5344CB8AC3E}">
        <p14:creationId xmlns:p14="http://schemas.microsoft.com/office/powerpoint/2010/main" val="3175013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100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left)">
                                      <p:cBhvr>
                                        <p:cTn id="37"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wipe(left)">
                                      <p:cBhvr>
                                        <p:cTn id="43"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Effect transition="in" filter="wipe(left)">
                                      <p:cBhvr>
                                        <p:cTn id="49" dur="1000"/>
                                        <p:tgtEl>
                                          <p:spTgt spid="20">
                                            <p:txEl>
                                              <p:pRg st="0" end="0"/>
                                            </p:txEl>
                                          </p:spTgt>
                                        </p:tgtEl>
                                      </p:cBhvr>
                                    </p:animEffec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5">
                                            <p:txEl>
                                              <p:pRg st="0" end="0"/>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6">
                                            <p:txEl>
                                              <p:pRg st="0" end="0"/>
                                            </p:txEl>
                                          </p:spTgt>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7">
                                            <p:txEl>
                                              <p:pRg st="0" end="0"/>
                                            </p:txEl>
                                          </p:spTgt>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9">
                                            <p:txEl>
                                              <p:pRg st="0" end="0"/>
                                            </p:txEl>
                                          </p:spTgt>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3">
                                            <p:txEl>
                                              <p:pRg st="0" end="0"/>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4">
                                            <p:txEl>
                                              <p:pRg st="0" end="0"/>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xEl>
                                              <p:pRg st="0" end="0"/>
                                            </p:txEl>
                                          </p:spTgt>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6">
                                            <p:txEl>
                                              <p:pRg st="0" end="0"/>
                                            </p:txEl>
                                          </p:spTgt>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7">
                                            <p:txEl>
                                              <p:pRg st="0" end="0"/>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8">
                                            <p:txEl>
                                              <p:pRg st="0" end="0"/>
                                            </p:txEl>
                                          </p:spTgt>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9">
                                            <p:txEl>
                                              <p:pRg st="0" end="0"/>
                                            </p:txEl>
                                          </p:spTgt>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3" grpId="0" uiExpand="1" build="allAtOnce"/>
      <p:bldP spid="3" grpId="1" uiExpand="1" build="allAtOnce"/>
      <p:bldP spid="4" grpId="0" uiExpand="1" build="allAtOnce"/>
      <p:bldP spid="4" grpId="1" uiExpand="1" build="allAtOnce"/>
      <p:bldP spid="5" grpId="0" uiExpand="1" build="allAtOnce"/>
      <p:bldP spid="5" grpId="1" uiExpand="1" build="allAtOnce"/>
      <p:bldP spid="6" grpId="0" uiExpand="1" build="allAtOnce"/>
      <p:bldP spid="6" grpId="1" uiExpand="1" build="allAtOnce"/>
      <p:bldP spid="7" grpId="0" uiExpand="1" build="allAtOnce"/>
      <p:bldP spid="7" grpId="1" uiExpand="1" build="allAtOnce"/>
      <p:bldP spid="8" grpId="0" uiExpand="1" build="allAtOnce"/>
      <p:bldP spid="8" grpId="1" uiExpand="1" build="allAtOnce"/>
      <p:bldP spid="9" grpId="0" uiExpand="1" build="allAtOnce"/>
      <p:bldP spid="9" grpId="1" uiExpand="1" build="allAtOnce"/>
      <p:bldP spid="20" grpId="0" uiExpand="1" build="allAtOnce"/>
      <p:bldP spid="20"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4000"/>
            <a:lum/>
          </a:blip>
          <a:srcRect/>
          <a:stretch>
            <a:fillRect/>
          </a:stretch>
        </a:blipFill>
        <a:effectLst/>
      </p:bgPr>
    </p:bg>
    <p:spTree>
      <p:nvGrpSpPr>
        <p:cNvPr id="1" name=""/>
        <p:cNvGrpSpPr/>
        <p:nvPr/>
      </p:nvGrpSpPr>
      <p:grpSpPr>
        <a:xfrm>
          <a:off x="0" y="0"/>
          <a:ext cx="0" cy="0"/>
          <a:chOff x="0" y="0"/>
          <a:chExt cx="0" cy="0"/>
        </a:xfrm>
      </p:grpSpPr>
      <p:pic>
        <p:nvPicPr>
          <p:cNvPr id="11" name="Reflective Music - Easter (2.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81810" y="191181"/>
            <a:ext cx="609600" cy="609600"/>
          </a:xfrm>
          <a:prstGeom prst="rect">
            <a:avLst/>
          </a:prstGeom>
        </p:spPr>
      </p:pic>
      <p:sp>
        <p:nvSpPr>
          <p:cNvPr id="2" name="Title 1">
            <a:extLst>
              <a:ext uri="{FF2B5EF4-FFF2-40B4-BE49-F238E27FC236}">
                <a16:creationId xmlns:a16="http://schemas.microsoft.com/office/drawing/2014/main" id="{971ACFA7-9279-4093-9BF0-4125570B0709}"/>
              </a:ext>
            </a:extLst>
          </p:cNvPr>
          <p:cNvSpPr>
            <a:spLocks noGrp="1"/>
          </p:cNvSpPr>
          <p:nvPr>
            <p:ph type="title"/>
          </p:nvPr>
        </p:nvSpPr>
        <p:spPr>
          <a:xfrm>
            <a:off x="0" y="365125"/>
            <a:ext cx="12192000" cy="1325563"/>
          </a:xfrm>
          <a:solidFill>
            <a:schemeClr val="accent4">
              <a:lumMod val="75000"/>
              <a:alpha val="32000"/>
            </a:schemeClr>
          </a:solidFill>
          <a:ln>
            <a:solidFill>
              <a:schemeClr val="accent4">
                <a:lumMod val="50000"/>
              </a:schemeClr>
            </a:solidFill>
            <a:prstDash val="lgDashDotDot"/>
          </a:ln>
        </p:spPr>
        <p:txBody>
          <a:bodyPr/>
          <a:lstStyle/>
          <a:p>
            <a:pPr algn="ctr"/>
            <a:r>
              <a:rPr lang="en-NZ" b="1" dirty="0">
                <a:ln w="9525">
                  <a:solidFill>
                    <a:sysClr val="windowText" lastClr="000000"/>
                  </a:solidFill>
                  <a:prstDash val="solid"/>
                </a:ln>
                <a:solidFill>
                  <a:schemeClr val="accent4">
                    <a:lumMod val="20000"/>
                    <a:lumOff val="80000"/>
                  </a:schemeClr>
                </a:solidFill>
                <a:effectLst>
                  <a:outerShdw blurRad="12700" dist="38100" dir="2700000" algn="tl" rotWithShape="0">
                    <a:schemeClr val="bg1">
                      <a:lumMod val="50000"/>
                    </a:schemeClr>
                  </a:outerShdw>
                </a:effectLst>
                <a:latin typeface="Lucida Calligraphy" panose="03010101010101010101" pitchFamily="66" charset="0"/>
              </a:rPr>
              <a:t>Time For Reflection</a:t>
            </a:r>
          </a:p>
        </p:txBody>
      </p:sp>
      <p:sp>
        <p:nvSpPr>
          <p:cNvPr id="3" name="TextBox: PageNumber">
            <a:extLst>
              <a:ext uri="{FF2B5EF4-FFF2-40B4-BE49-F238E27FC236}">
                <a16:creationId xmlns:a16="http://schemas.microsoft.com/office/drawing/2014/main" id="{6CF5C919-D9FB-4128-998F-6E3457DADB93}"/>
              </a:ext>
            </a:extLst>
          </p:cNvPr>
          <p:cNvSpPr txBox="1">
            <a:spLocks/>
          </p:cNvSpPr>
          <p:nvPr/>
        </p:nvSpPr>
        <p:spPr>
          <a:xfrm>
            <a:off x="11520000" y="6240000"/>
            <a:ext cx="480000" cy="48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algn="ctr"/>
            <a:r>
              <a:rPr lang="en-GB" sz="1200" b="1" dirty="0">
                <a:solidFill>
                  <a:schemeClr val="accent4">
                    <a:lumMod val="20000"/>
                    <a:lumOff val="80000"/>
                  </a:schemeClr>
                </a:solidFill>
                <a:latin typeface="Arial" panose="020B0604020202020204" pitchFamily="34" charset="0"/>
                <a:cs typeface="Arial" pitchFamily="34" charset="0"/>
              </a:rPr>
              <a:t>R-2</a:t>
            </a:r>
          </a:p>
          <a:p>
            <a:pPr algn="ctr"/>
            <a:r>
              <a:rPr lang="en-GB" sz="1200" b="1" dirty="0">
                <a:solidFill>
                  <a:schemeClr val="accent4">
                    <a:lumMod val="20000"/>
                    <a:lumOff val="80000"/>
                  </a:schemeClr>
                </a:solidFill>
                <a:latin typeface="Arial" panose="020B0604020202020204" pitchFamily="34" charset="0"/>
                <a:cs typeface="Arial" pitchFamily="34" charset="0"/>
              </a:rPr>
              <a:t>S-11</a:t>
            </a:r>
          </a:p>
        </p:txBody>
      </p:sp>
      <p:sp>
        <p:nvSpPr>
          <p:cNvPr id="4" name="Action Button: Back">
            <a:hlinkClick r:id="" action="ppaction://hlinkshowjump?jump=previousslide" highlightClick="1"/>
            <a:extLst>
              <a:ext uri="{FF2B5EF4-FFF2-40B4-BE49-F238E27FC236}">
                <a16:creationId xmlns:a16="http://schemas.microsoft.com/office/drawing/2014/main" id="{249CE225-6274-4824-B8B6-2C6CF91E7F71}"/>
              </a:ext>
            </a:extLst>
          </p:cNvPr>
          <p:cNvSpPr/>
          <p:nvPr/>
        </p:nvSpPr>
        <p:spPr>
          <a:xfrm>
            <a:off x="10882927" y="6240000"/>
            <a:ext cx="576064" cy="480000"/>
          </a:xfrm>
          <a:prstGeom prst="actionButtonBackPrevious">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Action Button: Audio">
            <a:hlinkClick r:id="" action="ppaction://noaction" highlightClick="1"/>
          </p:cNvPr>
          <p:cNvSpPr/>
          <p:nvPr/>
        </p:nvSpPr>
        <p:spPr>
          <a:xfrm>
            <a:off x="10238400" y="6238800"/>
            <a:ext cx="576000" cy="4788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srgbClr val="A27B00"/>
                </a:solidFill>
                <a:latin typeface="Arial" panose="020B0604020202020204" pitchFamily="34" charset="0"/>
                <a:cs typeface="Arial" panose="020B0604020202020204" pitchFamily="34" charset="0"/>
              </a:rPr>
              <a:t>Click the audio button to stop Reflective Music</a:t>
            </a:r>
          </a:p>
        </p:txBody>
      </p:sp>
      <p:sp>
        <p:nvSpPr>
          <p:cNvPr id="9"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srgbClr val="A27B00"/>
                </a:solidFill>
                <a:latin typeface="Arial" panose="020B0604020202020204" pitchFamily="34" charset="0"/>
                <a:cs typeface="Arial" panose="020B0604020202020204" pitchFamily="34" charset="0"/>
              </a:rPr>
              <a:t>Click the audio button to play Reflective Music</a:t>
            </a:r>
          </a:p>
        </p:txBody>
      </p:sp>
      <p:pic>
        <p:nvPicPr>
          <p:cNvPr id="10"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3985257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72496" fill="hold"/>
                                        <p:tgtEl>
                                          <p:spTgt spid="11"/>
                                        </p:tgtEl>
                                      </p:cBhvr>
                                    </p:cmd>
                                  </p:childTnLst>
                                </p:cTn>
                              </p:par>
                              <p:par>
                                <p:cTn id="18" presetID="1" presetClass="emph" presetSubtype="2" fill="hold" nodeType="withEffect">
                                  <p:stCondLst>
                                    <p:cond delay="0"/>
                                  </p:stCondLst>
                                  <p:childTnLst>
                                    <p:animClr clrSpc="rgb" dir="cw">
                                      <p:cBhvr>
                                        <p:cTn id="19" dur="1000" fill="hold"/>
                                        <p:tgtEl>
                                          <p:spTgt spid="7"/>
                                        </p:tgtEl>
                                        <p:attrNameLst>
                                          <p:attrName>fillcolor</p:attrName>
                                        </p:attrNameLst>
                                      </p:cBhvr>
                                      <p:to>
                                        <a:schemeClr val="accent2"/>
                                      </p:to>
                                    </p:animClr>
                                    <p:set>
                                      <p:cBhvr>
                                        <p:cTn id="20" dur="1000" fill="hold"/>
                                        <p:tgtEl>
                                          <p:spTgt spid="7"/>
                                        </p:tgtEl>
                                        <p:attrNameLst>
                                          <p:attrName>fill.type</p:attrName>
                                        </p:attrNameLst>
                                      </p:cBhvr>
                                      <p:to>
                                        <p:strVal val="solid"/>
                                      </p:to>
                                    </p:set>
                                    <p:set>
                                      <p:cBhvr>
                                        <p:cTn id="21" dur="1000" fill="hold"/>
                                        <p:tgtEl>
                                          <p:spTgt spid="7"/>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 presetClass="emph" presetSubtype="2" fill="hold" nodeType="withEffect">
                                  <p:stCondLst>
                                    <p:cond delay="0"/>
                                  </p:stCondLst>
                                  <p:childTnLst>
                                    <p:animClr clrSpc="rgb" dir="cw">
                                      <p:cBhvr>
                                        <p:cTn id="33" dur="2000" fill="hold"/>
                                        <p:tgtEl>
                                          <p:spTgt spid="7"/>
                                        </p:tgtEl>
                                        <p:attrNameLst>
                                          <p:attrName>fillcolor</p:attrName>
                                        </p:attrNameLst>
                                      </p:cBhvr>
                                      <p:to>
                                        <a:schemeClr val="bg1"/>
                                      </p:to>
                                    </p:animClr>
                                    <p:set>
                                      <p:cBhvr>
                                        <p:cTn id="34" dur="2000" fill="hold"/>
                                        <p:tgtEl>
                                          <p:spTgt spid="7"/>
                                        </p:tgtEl>
                                        <p:attrNameLst>
                                          <p:attrName>fill.type</p:attrName>
                                        </p:attrNameLst>
                                      </p:cBhvr>
                                      <p:to>
                                        <p:strVal val="solid"/>
                                      </p:to>
                                    </p:set>
                                    <p:set>
                                      <p:cBhvr>
                                        <p:cTn id="35"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8" grpId="0"/>
      <p:bldP spid="8" grpId="1"/>
      <p:bldP spid="9" grpId="0"/>
      <p:bldP spid="9" grpId="1"/>
      <p:bldP spid="9"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5819-98B2-469F-A059-EF393D795ECC}"/>
              </a:ext>
            </a:extLst>
          </p:cNvPr>
          <p:cNvSpPr>
            <a:spLocks noGrp="1"/>
          </p:cNvSpPr>
          <p:nvPr>
            <p:ph type="title"/>
          </p:nvPr>
        </p:nvSpPr>
        <p:spPr/>
        <p:txBody>
          <a:bodyPr/>
          <a:lstStyle/>
          <a:p>
            <a:pPr algn="ctr"/>
            <a:r>
              <a:rPr lang="en-NZ" dirty="0">
                <a:ln w="0"/>
                <a:effectLst>
                  <a:outerShdw blurRad="38100" dist="19050" dir="2700000" algn="tl" rotWithShape="0">
                    <a:schemeClr val="dk1">
                      <a:alpha val="40000"/>
                    </a:schemeClr>
                  </a:outerShdw>
                </a:effectLst>
                <a:latin typeface="Arial Narrow" panose="020B0606020202030204" pitchFamily="34" charset="0"/>
              </a:rPr>
              <a:t>The greatest hope Christians have is to be with God in heaven forever</a:t>
            </a:r>
          </a:p>
        </p:txBody>
      </p:sp>
      <p:sp>
        <p:nvSpPr>
          <p:cNvPr id="4" name="TextBox: Worksheet Indication">
            <a:extLst>
              <a:ext uri="{FF2B5EF4-FFF2-40B4-BE49-F238E27FC236}">
                <a16:creationId xmlns:a16="http://schemas.microsoft.com/office/drawing/2014/main" id="{8510BB56-60E2-436A-AB39-7FA79606C674}"/>
              </a:ext>
            </a:extLst>
          </p:cNvPr>
          <p:cNvSpPr txBox="1"/>
          <p:nvPr/>
        </p:nvSpPr>
        <p:spPr>
          <a:xfrm>
            <a:off x="0" y="6378000"/>
            <a:ext cx="1680000" cy="480000"/>
          </a:xfrm>
          <a:prstGeom prst="rect">
            <a:avLst/>
          </a:prstGeom>
          <a:noFill/>
          <a:ln w="0">
            <a:noFill/>
          </a:ln>
        </p:spPr>
        <p:txBody>
          <a:bodyPr wrap="square" rtlCol="0">
            <a:noAutofit/>
          </a:bodyPr>
          <a:lstStyle/>
          <a:p>
            <a:pPr defTabSz="1219170"/>
            <a:r>
              <a:rPr lang="en-GB" sz="2133" b="1" dirty="0">
                <a:solidFill>
                  <a:prstClr val="black"/>
                </a:solidFill>
                <a:latin typeface="Arial" panose="020B0604020202020204" pitchFamily="34" charset="0"/>
                <a:cs typeface="Arial" pitchFamily="34" charset="0"/>
              </a:rPr>
              <a:t>Worksheet</a:t>
            </a:r>
          </a:p>
        </p:txBody>
      </p:sp>
      <p:graphicFrame>
        <p:nvGraphicFramePr>
          <p:cNvPr id="5" name="Matrix">
            <a:extLst>
              <a:ext uri="{FF2B5EF4-FFF2-40B4-BE49-F238E27FC236}">
                <a16:creationId xmlns:a16="http://schemas.microsoft.com/office/drawing/2014/main" id="{1DDE4827-E589-43CF-9FE7-2409A5B89429}"/>
              </a:ext>
            </a:extLst>
          </p:cNvPr>
          <p:cNvGraphicFramePr>
            <a:graphicFrameLocks noGrp="1"/>
          </p:cNvGraphicFramePr>
          <p:nvPr>
            <p:extLst>
              <p:ext uri="{D42A27DB-BD31-4B8C-83A1-F6EECF244321}">
                <p14:modId xmlns:p14="http://schemas.microsoft.com/office/powerpoint/2010/main" val="1199045414"/>
              </p:ext>
            </p:extLst>
          </p:nvPr>
        </p:nvGraphicFramePr>
        <p:xfrm>
          <a:off x="838200" y="1994724"/>
          <a:ext cx="4064005" cy="4079240"/>
        </p:xfrm>
        <a:graphic>
          <a:graphicData uri="http://schemas.openxmlformats.org/drawingml/2006/table">
            <a:tbl>
              <a:tblPr firstRow="1" bandRow="1">
                <a:tableStyleId>{5940675A-B579-460E-94D1-54222C63F5DA}</a:tableStyleId>
              </a:tblPr>
              <a:tblGrid>
                <a:gridCol w="369455">
                  <a:extLst>
                    <a:ext uri="{9D8B030D-6E8A-4147-A177-3AD203B41FA5}">
                      <a16:colId xmlns:a16="http://schemas.microsoft.com/office/drawing/2014/main" val="821953209"/>
                    </a:ext>
                  </a:extLst>
                </a:gridCol>
                <a:gridCol w="369455">
                  <a:extLst>
                    <a:ext uri="{9D8B030D-6E8A-4147-A177-3AD203B41FA5}">
                      <a16:colId xmlns:a16="http://schemas.microsoft.com/office/drawing/2014/main" val="2768298590"/>
                    </a:ext>
                  </a:extLst>
                </a:gridCol>
                <a:gridCol w="369455">
                  <a:extLst>
                    <a:ext uri="{9D8B030D-6E8A-4147-A177-3AD203B41FA5}">
                      <a16:colId xmlns:a16="http://schemas.microsoft.com/office/drawing/2014/main" val="2795070746"/>
                    </a:ext>
                  </a:extLst>
                </a:gridCol>
                <a:gridCol w="369455">
                  <a:extLst>
                    <a:ext uri="{9D8B030D-6E8A-4147-A177-3AD203B41FA5}">
                      <a16:colId xmlns:a16="http://schemas.microsoft.com/office/drawing/2014/main" val="3727636587"/>
                    </a:ext>
                  </a:extLst>
                </a:gridCol>
                <a:gridCol w="369455">
                  <a:extLst>
                    <a:ext uri="{9D8B030D-6E8A-4147-A177-3AD203B41FA5}">
                      <a16:colId xmlns:a16="http://schemas.microsoft.com/office/drawing/2014/main" val="1100350056"/>
                    </a:ext>
                  </a:extLst>
                </a:gridCol>
                <a:gridCol w="369455">
                  <a:extLst>
                    <a:ext uri="{9D8B030D-6E8A-4147-A177-3AD203B41FA5}">
                      <a16:colId xmlns:a16="http://schemas.microsoft.com/office/drawing/2014/main" val="985689228"/>
                    </a:ext>
                  </a:extLst>
                </a:gridCol>
                <a:gridCol w="369455">
                  <a:extLst>
                    <a:ext uri="{9D8B030D-6E8A-4147-A177-3AD203B41FA5}">
                      <a16:colId xmlns:a16="http://schemas.microsoft.com/office/drawing/2014/main" val="3237957560"/>
                    </a:ext>
                  </a:extLst>
                </a:gridCol>
                <a:gridCol w="369455">
                  <a:extLst>
                    <a:ext uri="{9D8B030D-6E8A-4147-A177-3AD203B41FA5}">
                      <a16:colId xmlns:a16="http://schemas.microsoft.com/office/drawing/2014/main" val="769957951"/>
                    </a:ext>
                  </a:extLst>
                </a:gridCol>
                <a:gridCol w="369455">
                  <a:extLst>
                    <a:ext uri="{9D8B030D-6E8A-4147-A177-3AD203B41FA5}">
                      <a16:colId xmlns:a16="http://schemas.microsoft.com/office/drawing/2014/main" val="2266853841"/>
                    </a:ext>
                  </a:extLst>
                </a:gridCol>
                <a:gridCol w="369455">
                  <a:extLst>
                    <a:ext uri="{9D8B030D-6E8A-4147-A177-3AD203B41FA5}">
                      <a16:colId xmlns:a16="http://schemas.microsoft.com/office/drawing/2014/main" val="2198006046"/>
                    </a:ext>
                  </a:extLst>
                </a:gridCol>
                <a:gridCol w="369455">
                  <a:extLst>
                    <a:ext uri="{9D8B030D-6E8A-4147-A177-3AD203B41FA5}">
                      <a16:colId xmlns:a16="http://schemas.microsoft.com/office/drawing/2014/main" val="3832638667"/>
                    </a:ext>
                  </a:extLst>
                </a:gridCol>
              </a:tblGrid>
              <a:tr h="370840">
                <a:tc>
                  <a:txBody>
                    <a:bodyPr/>
                    <a:lstStyle/>
                    <a:p>
                      <a:pPr algn="ctr"/>
                      <a:r>
                        <a:rPr lang="en-NZ" b="0" dirty="0">
                          <a:solidFill>
                            <a:schemeClr val="tx1"/>
                          </a:solidFill>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4823655"/>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3195856"/>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8114302"/>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7990748"/>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1246530"/>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9067555"/>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5840065"/>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4951893"/>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8601965"/>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0291860"/>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5030008"/>
                  </a:ext>
                </a:extLst>
              </a:tr>
            </a:tbl>
          </a:graphicData>
        </a:graphic>
      </p:graphicFrame>
      <p:pic>
        <p:nvPicPr>
          <p:cNvPr id="6" name="Picture">
            <a:extLst>
              <a:ext uri="{FF2B5EF4-FFF2-40B4-BE49-F238E27FC236}">
                <a16:creationId xmlns:a16="http://schemas.microsoft.com/office/drawing/2014/main" id="{DFC00106-0449-472D-917D-478FD30C42E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217" t="16939" r="6522" b="7030"/>
          <a:stretch/>
        </p:blipFill>
        <p:spPr>
          <a:xfrm>
            <a:off x="7375376" y="1921523"/>
            <a:ext cx="3040656" cy="1942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entence">
            <a:extLst>
              <a:ext uri="{FF2B5EF4-FFF2-40B4-BE49-F238E27FC236}">
                <a16:creationId xmlns:a16="http://schemas.microsoft.com/office/drawing/2014/main" id="{DE7A1E7E-D496-46E5-A8F3-F02595F31462}"/>
              </a:ext>
            </a:extLst>
          </p:cNvPr>
          <p:cNvSpPr/>
          <p:nvPr/>
        </p:nvSpPr>
        <p:spPr>
          <a:xfrm>
            <a:off x="6096000" y="4094833"/>
            <a:ext cx="5912386" cy="1154162"/>
          </a:xfrm>
          <a:prstGeom prst="rect">
            <a:avLst/>
          </a:prstGeom>
        </p:spPr>
        <p:txBody>
          <a:bodyPr wrap="square">
            <a:spAutoFit/>
          </a:bodyPr>
          <a:lstStyle/>
          <a:p>
            <a:pPr>
              <a:lnSpc>
                <a:spcPct val="115000"/>
              </a:lnSpc>
              <a:spcAft>
                <a:spcPts val="1000"/>
              </a:spcAft>
            </a:pPr>
            <a:r>
              <a:rPr lang="en-NZ" sz="2000" b="1" dirty="0">
                <a:latin typeface="Arial" panose="020B0604020202020204" pitchFamily="34" charset="0"/>
                <a:ea typeface="Calibri" panose="020F0502020204030204" pitchFamily="34" charset="0"/>
                <a:cs typeface="Arial" panose="020B0604020202020204" pitchFamily="34" charset="0"/>
              </a:rPr>
              <a:t>Our greatest hope is that at the end of our lives we will be taken to heaven to be with God the Saints and angels and holy people forever. </a:t>
            </a:r>
            <a:endParaRPr lang="en-NZ"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F56D2A9-C483-4886-849A-1C691A40AF20}"/>
              </a:ext>
            </a:extLst>
          </p:cNvPr>
          <p:cNvSpPr/>
          <p:nvPr/>
        </p:nvSpPr>
        <p:spPr>
          <a:xfrm>
            <a:off x="7201359" y="5248995"/>
            <a:ext cx="3701668" cy="101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i="1" dirty="0">
                <a:solidFill>
                  <a:schemeClr val="tx1"/>
                </a:solidFill>
                <a:latin typeface="Arial" panose="020B0604020202020204" pitchFamily="34" charset="0"/>
                <a:cs typeface="Arial" panose="020B0604020202020204" pitchFamily="34" charset="0"/>
              </a:rPr>
              <a:t>Highlight the words in the word-find and in the sentence.</a:t>
            </a:r>
          </a:p>
        </p:txBody>
      </p:sp>
      <p:sp>
        <p:nvSpPr>
          <p:cNvPr id="9" name="TextBox: PageNumber">
            <a:extLst>
              <a:ext uri="{FF2B5EF4-FFF2-40B4-BE49-F238E27FC236}">
                <a16:creationId xmlns:a16="http://schemas.microsoft.com/office/drawing/2014/main" id="{5E9825B9-9EE6-4DD1-B9CF-A9C47CEA7ABD}"/>
              </a:ext>
            </a:extLst>
          </p:cNvP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algn="ctr" defTabSz="1219170"/>
            <a:r>
              <a:rPr lang="en-GB" sz="1200" b="1" dirty="0">
                <a:solidFill>
                  <a:sysClr val="windowText" lastClr="000000"/>
                </a:solidFill>
                <a:latin typeface="Arial" panose="020B0604020202020204" pitchFamily="34" charset="0"/>
                <a:cs typeface="Arial" pitchFamily="34" charset="0"/>
              </a:rPr>
              <a:t>R-2</a:t>
            </a:r>
          </a:p>
          <a:p>
            <a:pPr algn="ctr" defTabSz="1219170"/>
            <a:r>
              <a:rPr lang="en-GB" sz="1200" b="1" dirty="0">
                <a:solidFill>
                  <a:sysClr val="windowText" lastClr="000000"/>
                </a:solidFill>
                <a:latin typeface="Arial" panose="020B0604020202020204" pitchFamily="34" charset="0"/>
                <a:cs typeface="Arial" pitchFamily="34" charset="0"/>
              </a:rPr>
              <a:t>S-8</a:t>
            </a:r>
          </a:p>
        </p:txBody>
      </p:sp>
      <p:sp>
        <p:nvSpPr>
          <p:cNvPr id="10" name="Action Button: Up">
            <a:hlinkClick r:id="rId5" action="ppaction://hlinksldjump" highlightClick="1"/>
            <a:extLst>
              <a:ext uri="{FF2B5EF4-FFF2-40B4-BE49-F238E27FC236}">
                <a16:creationId xmlns:a16="http://schemas.microsoft.com/office/drawing/2014/main" id="{83E30591-7875-4651-A1DC-097FF3AD3985}"/>
              </a:ext>
            </a:extLst>
          </p:cNvPr>
          <p:cNvSpPr/>
          <p:nvPr/>
        </p:nvSpPr>
        <p:spPr>
          <a:xfrm rot="16200000">
            <a:off x="10800000" y="6240000"/>
            <a:ext cx="480000"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11" name="Textbox: Tool instructions">
            <a:extLst>
              <a:ext uri="{FF2B5EF4-FFF2-40B4-BE49-F238E27FC236}">
                <a16:creationId xmlns:a16="http://schemas.microsoft.com/office/drawing/2014/main" id="{3E7F0F98-6EC0-4E83-A501-948FB2DCFF77}"/>
              </a:ext>
            </a:extLst>
          </p:cNvPr>
          <p:cNvSpPr txBox="1"/>
          <p:nvPr/>
        </p:nvSpPr>
        <p:spPr>
          <a:xfrm>
            <a:off x="4859122" y="6611779"/>
            <a:ext cx="2473754" cy="246221"/>
          </a:xfrm>
          <a:prstGeom prst="rect">
            <a:avLst/>
          </a:prstGeom>
          <a:noFill/>
        </p:spPr>
        <p:txBody>
          <a:bodyPr wrap="none" rtlCol="0">
            <a:spAutoFit/>
          </a:bodyPr>
          <a:lstStyle/>
          <a:p>
            <a:pPr algn="ctr" defTabSz="1219170"/>
            <a:r>
              <a:rPr lang="en-GB" sz="1000" dirty="0">
                <a:solidFill>
                  <a:prstClr val="black"/>
                </a:solidFill>
                <a:latin typeface="Arial" panose="020B0604020202020204" pitchFamily="34" charset="0"/>
                <a:ea typeface="Segoe UI" pitchFamily="34" charset="0"/>
                <a:cs typeface="Arial" pitchFamily="34" charset="0"/>
              </a:rPr>
              <a:t>Click the up arrow to return to the lesson</a:t>
            </a:r>
          </a:p>
        </p:txBody>
      </p:sp>
      <p:sp>
        <p:nvSpPr>
          <p:cNvPr id="3" name="TextBox 2">
            <a:extLst>
              <a:ext uri="{FF2B5EF4-FFF2-40B4-BE49-F238E27FC236}">
                <a16:creationId xmlns:a16="http://schemas.microsoft.com/office/drawing/2014/main" id="{15A47D06-C5D3-4FF8-B59D-8417D86244D0}"/>
              </a:ext>
            </a:extLst>
          </p:cNvPr>
          <p:cNvSpPr txBox="1"/>
          <p:nvPr/>
        </p:nvSpPr>
        <p:spPr>
          <a:xfrm>
            <a:off x="4022436" y="0"/>
            <a:ext cx="4147127" cy="307777"/>
          </a:xfrm>
          <a:prstGeom prst="rect">
            <a:avLst/>
          </a:prstGeom>
          <a:noFill/>
        </p:spPr>
        <p:txBody>
          <a:bodyPr wrap="square" rtlCol="0">
            <a:spAutoFit/>
          </a:bodyPr>
          <a:lstStyle/>
          <a:p>
            <a:pPr algn="ctr"/>
            <a:r>
              <a:rPr lang="en-NZ" sz="1400" dirty="0">
                <a:latin typeface="Arial" panose="020B0604020202020204" pitchFamily="34" charset="0"/>
                <a:cs typeface="Arial" panose="020B0604020202020204" pitchFamily="34" charset="0"/>
              </a:rPr>
              <a:t>Name___________________ Date___________</a:t>
            </a:r>
          </a:p>
        </p:txBody>
      </p:sp>
    </p:spTree>
    <p:extLst>
      <p:ext uri="{BB962C8B-B14F-4D97-AF65-F5344CB8AC3E}">
        <p14:creationId xmlns:p14="http://schemas.microsoft.com/office/powerpoint/2010/main" val="2306693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TextBox: Sounds like"/>
          <p:cNvSpPr txBox="1"/>
          <p:nvPr/>
        </p:nvSpPr>
        <p:spPr>
          <a:xfrm>
            <a:off x="6348992" y="2078953"/>
            <a:ext cx="1778051" cy="461665"/>
          </a:xfrm>
          <a:prstGeom prst="rect">
            <a:avLst/>
          </a:prstGeom>
          <a:noFill/>
        </p:spPr>
        <p:txBody>
          <a:bodyPr wrap="none" rtlCol="0">
            <a:spAutoFit/>
          </a:bodyPr>
          <a:lstStyle/>
          <a:p>
            <a:pPr defTabSz="1219170"/>
            <a:r>
              <a:rPr lang="en-GB" sz="2400" dirty="0">
                <a:solidFill>
                  <a:prstClr val="black"/>
                </a:solidFill>
                <a:latin typeface="Arial" panose="020B0604020202020204" pitchFamily="34" charset="0"/>
                <a:cs typeface="Arial" panose="020B0604020202020204" pitchFamily="34" charset="0"/>
              </a:rPr>
              <a:t>Sounds like</a:t>
            </a:r>
          </a:p>
        </p:txBody>
      </p:sp>
      <p:sp>
        <p:nvSpPr>
          <p:cNvPr id="17" name="TextBox: Looks like"/>
          <p:cNvSpPr txBox="1"/>
          <p:nvPr/>
        </p:nvSpPr>
        <p:spPr>
          <a:xfrm>
            <a:off x="4202012" y="2087828"/>
            <a:ext cx="1555234" cy="461665"/>
          </a:xfrm>
          <a:prstGeom prst="rect">
            <a:avLst/>
          </a:prstGeom>
          <a:noFill/>
        </p:spPr>
        <p:txBody>
          <a:bodyPr wrap="none" rtlCol="0">
            <a:spAutoFit/>
          </a:bodyPr>
          <a:lstStyle/>
          <a:p>
            <a:pPr defTabSz="1219170"/>
            <a:r>
              <a:rPr lang="en-GB" sz="2400" dirty="0">
                <a:solidFill>
                  <a:prstClr val="black"/>
                </a:solidFill>
                <a:latin typeface="Arial" panose="020B0604020202020204" pitchFamily="34" charset="0"/>
                <a:cs typeface="Arial" panose="020B0604020202020204" pitchFamily="34" charset="0"/>
              </a:rPr>
              <a:t>Looks like</a:t>
            </a:r>
          </a:p>
        </p:txBody>
      </p:sp>
      <p:grpSp>
        <p:nvGrpSpPr>
          <p:cNvPr id="24" name="Shape: T-chart"/>
          <p:cNvGrpSpPr/>
          <p:nvPr/>
        </p:nvGrpSpPr>
        <p:grpSpPr>
          <a:xfrm>
            <a:off x="3928501" y="2006163"/>
            <a:ext cx="4279500" cy="4020564"/>
            <a:chOff x="5824837" y="1841500"/>
            <a:chExt cx="3209625" cy="3015423"/>
          </a:xfrm>
        </p:grpSpPr>
        <p:cxnSp>
          <p:nvCxnSpPr>
            <p:cNvPr id="4" name="Straight Connector vertical"/>
            <p:cNvCxnSpPr/>
            <p:nvPr/>
          </p:nvCxnSpPr>
          <p:spPr>
            <a:xfrm flipV="1">
              <a:off x="7457768" y="1841500"/>
              <a:ext cx="0" cy="3015423"/>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top"/>
            <p:cNvCxnSpPr/>
            <p:nvPr/>
          </p:nvCxnSpPr>
          <p:spPr>
            <a:xfrm flipH="1">
              <a:off x="5824837" y="1841500"/>
              <a:ext cx="3209625" cy="0"/>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hape: Title line"/>
          <p:cNvCxnSpPr/>
          <p:nvPr/>
        </p:nvCxnSpPr>
        <p:spPr>
          <a:xfrm>
            <a:off x="1318900" y="1353071"/>
            <a:ext cx="95736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algn="ctr" defTabSz="1219170"/>
            <a:r>
              <a:rPr lang="en-GB" sz="1200" b="1" dirty="0">
                <a:solidFill>
                  <a:sysClr val="windowText" lastClr="000000"/>
                </a:solidFill>
                <a:latin typeface="Arial" panose="020B0604020202020204" pitchFamily="34" charset="0"/>
                <a:cs typeface="Arial" pitchFamily="34" charset="0"/>
              </a:rPr>
              <a:t>R-2</a:t>
            </a:r>
          </a:p>
          <a:p>
            <a:pPr algn="ctr" defTabSz="1219170"/>
            <a:r>
              <a:rPr lang="en-GB" sz="1200" b="1" dirty="0">
                <a:solidFill>
                  <a:sysClr val="windowText" lastClr="000000"/>
                </a:solidFill>
                <a:latin typeface="Arial" panose="020B0604020202020204" pitchFamily="34" charset="0"/>
                <a:cs typeface="Arial" pitchFamily="34" charset="0"/>
              </a:rPr>
              <a:t>S-9</a:t>
            </a:r>
          </a:p>
        </p:txBody>
      </p:sp>
      <p:sp>
        <p:nvSpPr>
          <p:cNvPr id="21" name="Action Button: Up">
            <a:hlinkClick r:id="rId3" action="ppaction://hlinksldjump" highlightClick="1"/>
          </p:cNvPr>
          <p:cNvSpPr/>
          <p:nvPr/>
        </p:nvSpPr>
        <p:spPr>
          <a:xfrm rot="16200000">
            <a:off x="10800000" y="6240000"/>
            <a:ext cx="480000"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19" name="Textbox: Tool instructions"/>
          <p:cNvSpPr txBox="1"/>
          <p:nvPr/>
        </p:nvSpPr>
        <p:spPr>
          <a:xfrm>
            <a:off x="4868864" y="6618856"/>
            <a:ext cx="2473755" cy="246221"/>
          </a:xfrm>
          <a:prstGeom prst="rect">
            <a:avLst/>
          </a:prstGeom>
          <a:noFill/>
        </p:spPr>
        <p:txBody>
          <a:bodyPr wrap="none" rtlCol="0">
            <a:spAutoFit/>
          </a:bodyPr>
          <a:lstStyle/>
          <a:p>
            <a:pPr algn="ctr" defTabSz="1219170"/>
            <a:r>
              <a:rPr lang="en-GB" sz="1000" dirty="0">
                <a:solidFill>
                  <a:prstClr val="black"/>
                </a:solidFill>
                <a:latin typeface="Arial" panose="020B0604020202020204" pitchFamily="34" charset="0"/>
                <a:ea typeface="Segoe UI" pitchFamily="34" charset="0"/>
                <a:cs typeface="Arial" pitchFamily="34" charset="0"/>
              </a:rPr>
              <a:t>Click the up arrow to return to the lesson</a:t>
            </a:r>
          </a:p>
        </p:txBody>
      </p:sp>
      <p:sp>
        <p:nvSpPr>
          <p:cNvPr id="22" name="TextBox: Worksheet Indication"/>
          <p:cNvSpPr txBox="1"/>
          <p:nvPr/>
        </p:nvSpPr>
        <p:spPr>
          <a:xfrm>
            <a:off x="0" y="6378000"/>
            <a:ext cx="1680000" cy="480000"/>
          </a:xfrm>
          <a:prstGeom prst="rect">
            <a:avLst/>
          </a:prstGeom>
          <a:noFill/>
          <a:ln w="0">
            <a:noFill/>
          </a:ln>
        </p:spPr>
        <p:txBody>
          <a:bodyPr wrap="square" rtlCol="0">
            <a:noAutofit/>
          </a:bodyPr>
          <a:lstStyle/>
          <a:p>
            <a:pPr defTabSz="1219170"/>
            <a:r>
              <a:rPr lang="en-GB" sz="2133" b="1" dirty="0">
                <a:solidFill>
                  <a:prstClr val="black"/>
                </a:solidFill>
                <a:latin typeface="Arial" panose="020B0604020202020204" pitchFamily="34" charset="0"/>
                <a:cs typeface="Arial" pitchFamily="34" charset="0"/>
              </a:rPr>
              <a:t>Worksheet</a:t>
            </a:r>
          </a:p>
        </p:txBody>
      </p:sp>
      <p:sp>
        <p:nvSpPr>
          <p:cNvPr id="2" name="Title 1">
            <a:extLst>
              <a:ext uri="{FF2B5EF4-FFF2-40B4-BE49-F238E27FC236}">
                <a16:creationId xmlns:a16="http://schemas.microsoft.com/office/drawing/2014/main" id="{115BEDF3-436C-4320-A3AA-638173BC37A3}"/>
              </a:ext>
            </a:extLst>
          </p:cNvPr>
          <p:cNvSpPr>
            <a:spLocks noGrp="1"/>
          </p:cNvSpPr>
          <p:nvPr>
            <p:ph type="title"/>
          </p:nvPr>
        </p:nvSpPr>
        <p:spPr>
          <a:xfrm>
            <a:off x="9742" y="286441"/>
            <a:ext cx="12192000" cy="903874"/>
          </a:xfrm>
        </p:spPr>
        <p:txBody>
          <a:bodyPr>
            <a:normAutofit/>
          </a:bodyPr>
          <a:lstStyle/>
          <a:p>
            <a:pPr algn="ctr"/>
            <a:r>
              <a:rPr lang="en-NZ" sz="3600" dirty="0">
                <a:ln w="0"/>
                <a:effectLst>
                  <a:outerShdw blurRad="38100" dist="19050" dir="2700000" algn="tl" rotWithShape="0">
                    <a:schemeClr val="dk1">
                      <a:alpha val="40000"/>
                    </a:schemeClr>
                  </a:outerShdw>
                </a:effectLst>
                <a:latin typeface="Arial Narrow" panose="020B0606020202030204" pitchFamily="34" charset="0"/>
                <a:cs typeface="Arial" panose="020B0604020202020204" pitchFamily="34" charset="0"/>
              </a:rPr>
              <a:t>Our songs and prayers are full of hope and praise to God</a:t>
            </a:r>
          </a:p>
        </p:txBody>
      </p:sp>
      <p:sp>
        <p:nvSpPr>
          <p:cNvPr id="3" name="TextBox 2">
            <a:extLst>
              <a:ext uri="{FF2B5EF4-FFF2-40B4-BE49-F238E27FC236}">
                <a16:creationId xmlns:a16="http://schemas.microsoft.com/office/drawing/2014/main" id="{863A74F5-49DE-4AB4-922B-92430653AE5E}"/>
              </a:ext>
            </a:extLst>
          </p:cNvPr>
          <p:cNvSpPr txBox="1"/>
          <p:nvPr/>
        </p:nvSpPr>
        <p:spPr>
          <a:xfrm>
            <a:off x="3914450" y="1471709"/>
            <a:ext cx="4363099" cy="461665"/>
          </a:xfrm>
          <a:prstGeom prst="rect">
            <a:avLst/>
          </a:prstGeom>
          <a:noFill/>
        </p:spPr>
        <p:txBody>
          <a:bodyPr wrap="square" rtlCol="0">
            <a:spAutoFit/>
          </a:bodyPr>
          <a:lstStyle/>
          <a:p>
            <a:pPr algn="ctr"/>
            <a:r>
              <a:rPr lang="en-NZ" sz="2400" b="1" dirty="0">
                <a:latin typeface="Arial" panose="020B0604020202020204" pitchFamily="34" charset="0"/>
                <a:cs typeface="Arial" panose="020B0604020202020204" pitchFamily="34" charset="0"/>
              </a:rPr>
              <a:t>Christian Hope</a:t>
            </a:r>
          </a:p>
        </p:txBody>
      </p:sp>
      <p:sp>
        <p:nvSpPr>
          <p:cNvPr id="14" name="TextBox 13">
            <a:extLst>
              <a:ext uri="{FF2B5EF4-FFF2-40B4-BE49-F238E27FC236}">
                <a16:creationId xmlns:a16="http://schemas.microsoft.com/office/drawing/2014/main" id="{20A3FACE-A785-4244-B4A7-6EAB4592A237}"/>
              </a:ext>
            </a:extLst>
          </p:cNvPr>
          <p:cNvSpPr txBox="1"/>
          <p:nvPr/>
        </p:nvSpPr>
        <p:spPr>
          <a:xfrm>
            <a:off x="4022436" y="0"/>
            <a:ext cx="4147127" cy="307777"/>
          </a:xfrm>
          <a:prstGeom prst="rect">
            <a:avLst/>
          </a:prstGeom>
          <a:noFill/>
        </p:spPr>
        <p:txBody>
          <a:bodyPr wrap="square" rtlCol="0">
            <a:spAutoFit/>
          </a:bodyPr>
          <a:lstStyle/>
          <a:p>
            <a:pPr algn="ctr"/>
            <a:r>
              <a:rPr lang="en-NZ" sz="1400" dirty="0">
                <a:latin typeface="Arial" panose="020B0604020202020204" pitchFamily="34" charset="0"/>
                <a:cs typeface="Arial" panose="020B0604020202020204" pitchFamily="34" charset="0"/>
              </a:rPr>
              <a:t>Name___________________ Date___________</a:t>
            </a:r>
          </a:p>
        </p:txBody>
      </p:sp>
    </p:spTree>
    <p:extLst>
      <p:ext uri="{BB962C8B-B14F-4D97-AF65-F5344CB8AC3E}">
        <p14:creationId xmlns:p14="http://schemas.microsoft.com/office/powerpoint/2010/main" val="137182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BD30239-4ACF-4909-B166-D8149D87067E}"/>
              </a:ext>
            </a:extLst>
          </p:cNvPr>
          <p:cNvSpPr>
            <a:spLocks noGrp="1"/>
          </p:cNvSpPr>
          <p:nvPr>
            <p:ph type="title"/>
          </p:nvPr>
        </p:nvSpPr>
        <p:spPr>
          <a:xfrm>
            <a:off x="838200" y="166821"/>
            <a:ext cx="10515600" cy="1325563"/>
          </a:xfrm>
        </p:spPr>
        <p:txBody>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Learning Intentions</a:t>
            </a:r>
          </a:p>
        </p:txBody>
      </p:sp>
      <p:sp>
        <p:nvSpPr>
          <p:cNvPr id="3" name="the children will">
            <a:extLst>
              <a:ext uri="{FF2B5EF4-FFF2-40B4-BE49-F238E27FC236}">
                <a16:creationId xmlns:a16="http://schemas.microsoft.com/office/drawing/2014/main" id="{F2086CDC-A7DD-49FD-9B6E-238D231A6BEF}"/>
              </a:ext>
            </a:extLst>
          </p:cNvPr>
          <p:cNvSpPr/>
          <p:nvPr/>
        </p:nvSpPr>
        <p:spPr>
          <a:xfrm>
            <a:off x="2302525" y="2335175"/>
            <a:ext cx="2995669"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children will…</a:t>
            </a:r>
          </a:p>
        </p:txBody>
      </p:sp>
      <p:sp>
        <p:nvSpPr>
          <p:cNvPr id="4" name="1)">
            <a:extLst>
              <a:ext uri="{FF2B5EF4-FFF2-40B4-BE49-F238E27FC236}">
                <a16:creationId xmlns:a16="http://schemas.microsoft.com/office/drawing/2014/main" id="{1F3E326B-20FC-4F3D-8B43-969B5CCEDA11}"/>
              </a:ext>
            </a:extLst>
          </p:cNvPr>
          <p:cNvSpPr/>
          <p:nvPr/>
        </p:nvSpPr>
        <p:spPr>
          <a:xfrm>
            <a:off x="1860014" y="3029638"/>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5" name="2)">
            <a:extLst>
              <a:ext uri="{FF2B5EF4-FFF2-40B4-BE49-F238E27FC236}">
                <a16:creationId xmlns:a16="http://schemas.microsoft.com/office/drawing/2014/main" id="{8F0C53A0-53D8-47A4-82D7-EF7D4CD4C8FE}"/>
              </a:ext>
            </a:extLst>
          </p:cNvPr>
          <p:cNvSpPr/>
          <p:nvPr/>
        </p:nvSpPr>
        <p:spPr>
          <a:xfrm>
            <a:off x="1860013" y="3855504"/>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 name="Rectangle 1">
            <a:extLst>
              <a:ext uri="{FF2B5EF4-FFF2-40B4-BE49-F238E27FC236}">
                <a16:creationId xmlns:a16="http://schemas.microsoft.com/office/drawing/2014/main" id="{339B1FF1-8BA3-4F52-810B-7CA22DD93BB6}"/>
              </a:ext>
            </a:extLst>
          </p:cNvPr>
          <p:cNvSpPr/>
          <p:nvPr/>
        </p:nvSpPr>
        <p:spPr>
          <a:xfrm>
            <a:off x="2302525" y="3029638"/>
            <a:ext cx="8945696" cy="506776"/>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recognise that because Jesus rose all people will rise with him</a:t>
            </a:r>
            <a:endParaRPr kumimoji="0" lang="en-NZ"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6F4D1E3-323E-4943-8C6F-C6E218E6CF59}"/>
              </a:ext>
            </a:extLst>
          </p:cNvPr>
          <p:cNvSpPr/>
          <p:nvPr/>
        </p:nvSpPr>
        <p:spPr>
          <a:xfrm>
            <a:off x="2302525" y="3855504"/>
            <a:ext cx="8945696" cy="506776"/>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explain how Easter helps Christians to have hope.</a:t>
            </a:r>
            <a:endParaRPr kumimoji="0" lang="en-NZ"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9" name="Picture" descr="A group of people posing for a photo in front of a crowd&#10;&#10;Description generated with very high confidence">
            <a:extLst>
              <a:ext uri="{FF2B5EF4-FFF2-40B4-BE49-F238E27FC236}">
                <a16:creationId xmlns:a16="http://schemas.microsoft.com/office/drawing/2014/main" id="{048D68E8-94D6-44AE-BC14-C8757F94B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8740" y="217031"/>
            <a:ext cx="2194560" cy="1463040"/>
          </a:xfrm>
          <a:prstGeom prst="rect">
            <a:avLst/>
          </a:prstGeom>
          <a:ln>
            <a:noFill/>
          </a:ln>
          <a:effectLst>
            <a:softEdge rad="112500"/>
          </a:effectLst>
        </p:spPr>
      </p:pic>
      <p:sp>
        <p:nvSpPr>
          <p:cNvPr id="10" name="TextBox: PageNumber">
            <a:extLst>
              <a:ext uri="{FF2B5EF4-FFF2-40B4-BE49-F238E27FC236}">
                <a16:creationId xmlns:a16="http://schemas.microsoft.com/office/drawing/2014/main" id="{70F6C5BE-F1C3-4005-924B-749C41B60836}"/>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S-02</a:t>
            </a:r>
          </a:p>
        </p:txBody>
      </p:sp>
      <p:sp>
        <p:nvSpPr>
          <p:cNvPr id="11" name="Action Button: Forward">
            <a:hlinkClick r:id="" action="ppaction://hlinkshowjump?jump=nextslide" highlightClick="1"/>
            <a:extLst>
              <a:ext uri="{FF2B5EF4-FFF2-40B4-BE49-F238E27FC236}">
                <a16:creationId xmlns:a16="http://schemas.microsoft.com/office/drawing/2014/main" id="{AAE0B21D-26E0-4F7D-A564-85C7CBC8B6A2}"/>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a:extLst>
              <a:ext uri="{FF2B5EF4-FFF2-40B4-BE49-F238E27FC236}">
                <a16:creationId xmlns:a16="http://schemas.microsoft.com/office/drawing/2014/main" id="{414DDB96-A76B-47EE-995A-49CCE7A427EE}"/>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Textbox: Tool instructions">
            <a:extLst>
              <a:ext uri="{FF2B5EF4-FFF2-40B4-BE49-F238E27FC236}">
                <a16:creationId xmlns:a16="http://schemas.microsoft.com/office/drawing/2014/main" id="{97801710-BBF7-442C-8889-8FA94D58FFEA}"/>
              </a:ext>
            </a:extLst>
          </p:cNvPr>
          <p:cNvSpPr txBox="1"/>
          <p:nvPr/>
        </p:nvSpPr>
        <p:spPr>
          <a:xfrm>
            <a:off x="5170907" y="6611779"/>
            <a:ext cx="1850185"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4256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uiExpand="1" build="allAtOnce"/>
      <p:bldP spid="6" grpId="1" uiExpand="1" build="allAtOnce"/>
      <p:bldP spid="7" grpId="0" uiExpand="1" build="allAtOnce"/>
      <p:bldP spid="7" grpId="1"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51E35B0-9AF6-41F2-ABA2-4C299181C70C}"/>
              </a:ext>
            </a:extLst>
          </p:cNvPr>
          <p:cNvSpPr>
            <a:spLocks noGrp="1"/>
          </p:cNvSpPr>
          <p:nvPr>
            <p:ph type="title"/>
          </p:nvPr>
        </p:nvSpPr>
        <p:spPr>
          <a:xfrm>
            <a:off x="860987" y="153847"/>
            <a:ext cx="10515600" cy="1325563"/>
          </a:xfrm>
        </p:spPr>
        <p:txBody>
          <a:bodyPr>
            <a:normAutofit/>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How the disciples of Jesus </a:t>
            </a:r>
            <a:b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were feeling after the Resurrection</a:t>
            </a:r>
          </a:p>
        </p:txBody>
      </p:sp>
      <p:sp>
        <p:nvSpPr>
          <p:cNvPr id="3" name="TextBox: PageNumber">
            <a:extLst>
              <a:ext uri="{FF2B5EF4-FFF2-40B4-BE49-F238E27FC236}">
                <a16:creationId xmlns:a16="http://schemas.microsoft.com/office/drawing/2014/main" id="{78418B95-7142-4C99-A2C9-4F152E3BCD72}"/>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S-03</a:t>
            </a:r>
          </a:p>
        </p:txBody>
      </p:sp>
      <p:sp>
        <p:nvSpPr>
          <p:cNvPr id="4" name="Action Button: Forward">
            <a:hlinkClick r:id="" action="ppaction://hlinkshowjump?jump=nextslide" highlightClick="1"/>
            <a:extLst>
              <a:ext uri="{FF2B5EF4-FFF2-40B4-BE49-F238E27FC236}">
                <a16:creationId xmlns:a16="http://schemas.microsoft.com/office/drawing/2014/main" id="{AFEEC1EC-9FF8-4705-831D-BAC2CC77F4D5}"/>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E4756891-5DA6-4CC6-881D-D066C8B99DED}"/>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descr="A group of people posing for a photo&#10;&#10;Description generated with very high confidence">
            <a:extLst>
              <a:ext uri="{FF2B5EF4-FFF2-40B4-BE49-F238E27FC236}">
                <a16:creationId xmlns:a16="http://schemas.microsoft.com/office/drawing/2014/main" id="{5BD4D960-F12A-4B4C-99E1-920702C4BB7E}"/>
              </a:ext>
            </a:extLst>
          </p:cNvPr>
          <p:cNvPicPr>
            <a:picLocks noChangeAspect="1"/>
          </p:cNvPicPr>
          <p:nvPr/>
        </p:nvPicPr>
        <p:blipFill rotWithShape="1">
          <a:blip r:embed="rId3">
            <a:extLst>
              <a:ext uri="{28A0092B-C50C-407E-A947-70E740481C1C}">
                <a14:useLocalDpi xmlns:a14="http://schemas.microsoft.com/office/drawing/2010/main" val="0"/>
              </a:ext>
            </a:extLst>
          </a:blip>
          <a:srcRect t="3109" b="3204"/>
          <a:stretch/>
        </p:blipFill>
        <p:spPr>
          <a:xfrm>
            <a:off x="899442" y="1712247"/>
            <a:ext cx="3464804" cy="243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 1" descr="A group of people posing for the camera&#10;&#10;Description generated with high confidence">
            <a:extLst>
              <a:ext uri="{FF2B5EF4-FFF2-40B4-BE49-F238E27FC236}">
                <a16:creationId xmlns:a16="http://schemas.microsoft.com/office/drawing/2014/main" id="{9DE9D74A-E116-41AD-82E1-BF072A2B9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8" y="4575537"/>
            <a:ext cx="881149" cy="56526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T 1">
            <a:extLst>
              <a:ext uri="{FF2B5EF4-FFF2-40B4-BE49-F238E27FC236}">
                <a16:creationId xmlns:a16="http://schemas.microsoft.com/office/drawing/2014/main" id="{703A432F-D08B-41BD-95E7-833225EBA443}"/>
              </a:ext>
            </a:extLst>
          </p:cNvPr>
          <p:cNvSpPr/>
          <p:nvPr/>
        </p:nvSpPr>
        <p:spPr>
          <a:xfrm>
            <a:off x="1055202" y="4258944"/>
            <a:ext cx="4171329" cy="1200329"/>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Look at the faces of the disciples in the image – what do they tell you about how they were feeling? Can you say why they feel like this?</a:t>
            </a:r>
            <a:endParaRPr lang="en-NZ" dirty="0">
              <a:latin typeface="Arial" panose="020B0604020202020204" pitchFamily="34" charset="0"/>
              <a:cs typeface="Arial" panose="020B0604020202020204" pitchFamily="34" charset="0"/>
            </a:endParaRPr>
          </a:p>
        </p:txBody>
      </p:sp>
      <p:pic>
        <p:nvPicPr>
          <p:cNvPr id="11" name="I 2" descr="A group of people posing for the camera&#10;&#10;Description generated with high confidence">
            <a:extLst>
              <a:ext uri="{FF2B5EF4-FFF2-40B4-BE49-F238E27FC236}">
                <a16:creationId xmlns:a16="http://schemas.microsoft.com/office/drawing/2014/main" id="{153889A1-B3E8-4BA5-A215-BDDA11490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8" y="5776804"/>
            <a:ext cx="881149" cy="56526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I 3" descr="A group of people posing for the camera&#10;&#10;Description generated with high confidence">
            <a:extLst>
              <a:ext uri="{FF2B5EF4-FFF2-40B4-BE49-F238E27FC236}">
                <a16:creationId xmlns:a16="http://schemas.microsoft.com/office/drawing/2014/main" id="{EC083580-AA80-4F97-A74F-4BFCCE6E2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85" y="2102656"/>
            <a:ext cx="881149" cy="56526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I 4" descr="A group of people posing for the camera&#10;&#10;Description generated with high confidence">
            <a:extLst>
              <a:ext uri="{FF2B5EF4-FFF2-40B4-BE49-F238E27FC236}">
                <a16:creationId xmlns:a16="http://schemas.microsoft.com/office/drawing/2014/main" id="{24A5FEAA-71E7-45CA-82BC-6C599CB86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85" y="3477358"/>
            <a:ext cx="881149" cy="56526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I 5" descr="A group of people posing for the camera&#10;&#10;Description generated with high confidence">
            <a:extLst>
              <a:ext uri="{FF2B5EF4-FFF2-40B4-BE49-F238E27FC236}">
                <a16:creationId xmlns:a16="http://schemas.microsoft.com/office/drawing/2014/main" id="{CCD22D1E-93C1-43BB-B241-DFECD302D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84" y="4819897"/>
            <a:ext cx="881149" cy="56526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T 2">
            <a:extLst>
              <a:ext uri="{FF2B5EF4-FFF2-40B4-BE49-F238E27FC236}">
                <a16:creationId xmlns:a16="http://schemas.microsoft.com/office/drawing/2014/main" id="{7B1EAA85-A92F-4A9F-BF5C-31C64BCF1E54}"/>
              </a:ext>
            </a:extLst>
          </p:cNvPr>
          <p:cNvSpPr/>
          <p:nvPr/>
        </p:nvSpPr>
        <p:spPr>
          <a:xfrm>
            <a:off x="1055202" y="5496618"/>
            <a:ext cx="4171329" cy="1200329"/>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disciples were ordinary fishermen and they did not understand everything Jesus taught them when he was with them before he died and rose.</a:t>
            </a:r>
            <a:endParaRPr lang="en-NZ" dirty="0">
              <a:latin typeface="Arial" panose="020B0604020202020204" pitchFamily="34" charset="0"/>
              <a:cs typeface="Arial" panose="020B0604020202020204" pitchFamily="34" charset="0"/>
            </a:endParaRPr>
          </a:p>
        </p:txBody>
      </p:sp>
      <p:sp>
        <p:nvSpPr>
          <p:cNvPr id="16" name="T 3">
            <a:extLst>
              <a:ext uri="{FF2B5EF4-FFF2-40B4-BE49-F238E27FC236}">
                <a16:creationId xmlns:a16="http://schemas.microsoft.com/office/drawing/2014/main" id="{DB3C1843-2D1D-4A1F-93EB-318ECCFFF477}"/>
              </a:ext>
            </a:extLst>
          </p:cNvPr>
          <p:cNvSpPr/>
          <p:nvPr/>
        </p:nvSpPr>
        <p:spPr>
          <a:xfrm>
            <a:off x="6242786" y="1785123"/>
            <a:ext cx="5842714" cy="1200329"/>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They felt very lost without him and thought they would never see him again. They were very frightened that the Romans who killed him would come looking for them so they hid in the upper room.</a:t>
            </a:r>
            <a:endParaRPr lang="en-NZ" dirty="0">
              <a:latin typeface="Arial" panose="020B0604020202020204" pitchFamily="34" charset="0"/>
              <a:cs typeface="Arial" panose="020B0604020202020204" pitchFamily="34" charset="0"/>
            </a:endParaRPr>
          </a:p>
        </p:txBody>
      </p:sp>
      <p:sp>
        <p:nvSpPr>
          <p:cNvPr id="17" name="T 4">
            <a:extLst>
              <a:ext uri="{FF2B5EF4-FFF2-40B4-BE49-F238E27FC236}">
                <a16:creationId xmlns:a16="http://schemas.microsoft.com/office/drawing/2014/main" id="{DA6EA99C-6BD2-4E29-BB21-F02C0F9AA514}"/>
              </a:ext>
            </a:extLst>
          </p:cNvPr>
          <p:cNvSpPr/>
          <p:nvPr/>
        </p:nvSpPr>
        <p:spPr>
          <a:xfrm>
            <a:off x="6242786" y="3027515"/>
            <a:ext cx="5842712" cy="1477328"/>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When Jesus rose and came back to them, even though he was different, they began to make sense of what he had taught them. When he did the things he had always done with them, like breaking bread they knew he was with them and this filled them with hope. </a:t>
            </a:r>
            <a:endParaRPr lang="en-NZ" dirty="0">
              <a:latin typeface="Arial" panose="020B0604020202020204" pitchFamily="34" charset="0"/>
              <a:cs typeface="Arial" panose="020B0604020202020204" pitchFamily="34" charset="0"/>
            </a:endParaRPr>
          </a:p>
        </p:txBody>
      </p:sp>
      <p:sp>
        <p:nvSpPr>
          <p:cNvPr id="18" name="T 5">
            <a:extLst>
              <a:ext uri="{FF2B5EF4-FFF2-40B4-BE49-F238E27FC236}">
                <a16:creationId xmlns:a16="http://schemas.microsoft.com/office/drawing/2014/main" id="{A1C21124-B7EB-46AB-9777-FAF8ACEB33A2}"/>
              </a:ext>
            </a:extLst>
          </p:cNvPr>
          <p:cNvSpPr/>
          <p:nvPr/>
        </p:nvSpPr>
        <p:spPr>
          <a:xfrm>
            <a:off x="6242787" y="4540637"/>
            <a:ext cx="5842711" cy="1200329"/>
          </a:xfrm>
          <a:prstGeom prst="rect">
            <a:avLst/>
          </a:prstGeom>
          <a:solidFill>
            <a:schemeClr val="accent4">
              <a:lumMod val="20000"/>
              <a:lumOff val="80000"/>
            </a:schemeClr>
          </a:solidFill>
          <a:ln>
            <a:solidFill>
              <a:schemeClr val="accent4">
                <a:lumMod val="75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When Jesus broke bread and was truly present with the first disciples that was the first Eucharist. Now when we are at Eucharist the priest breaks bread and the risen Jesus is truly present with us, giving us hope. </a:t>
            </a:r>
            <a:endParaRPr lang="en-NZ" dirty="0">
              <a:latin typeface="Arial" panose="020B0604020202020204" pitchFamily="34" charset="0"/>
              <a:cs typeface="Arial" panose="020B0604020202020204" pitchFamily="34" charset="0"/>
            </a:endParaRPr>
          </a:p>
        </p:txBody>
      </p:sp>
      <p:sp>
        <p:nvSpPr>
          <p:cNvPr id="19" name="Textbox: Tool instructions">
            <a:extLst>
              <a:ext uri="{FF2B5EF4-FFF2-40B4-BE49-F238E27FC236}">
                <a16:creationId xmlns:a16="http://schemas.microsoft.com/office/drawing/2014/main" id="{37C57EB8-2FF9-4E37-A5B4-95679A0EF88A}"/>
              </a:ext>
            </a:extLst>
          </p:cNvPr>
          <p:cNvSpPr txBox="1"/>
          <p:nvPr/>
        </p:nvSpPr>
        <p:spPr>
          <a:xfrm>
            <a:off x="5338532" y="6617034"/>
            <a:ext cx="1808508"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itchFamily="34" charset="0"/>
              </a:rPr>
              <a:t>Click the icons to reveal text.</a:t>
            </a:r>
          </a:p>
        </p:txBody>
      </p:sp>
    </p:spTree>
    <p:extLst>
      <p:ext uri="{BB962C8B-B14F-4D97-AF65-F5344CB8AC3E}">
        <p14:creationId xmlns:p14="http://schemas.microsoft.com/office/powerpoint/2010/main" val="92708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15"/>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16"/>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17"/>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0" grpId="0" animBg="1"/>
      <p:bldP spid="10" grpId="1" animBg="1"/>
      <p:bldP spid="10"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ck">
            <a:extLst>
              <a:ext uri="{FF2B5EF4-FFF2-40B4-BE49-F238E27FC236}">
                <a16:creationId xmlns:a16="http://schemas.microsoft.com/office/drawing/2014/main" id="{D75D54AC-163F-4CE1-A1D8-CEB46C3F1636}"/>
              </a:ext>
            </a:extLst>
          </p:cNvPr>
          <p:cNvSpPr/>
          <p:nvPr/>
        </p:nvSpPr>
        <p:spPr>
          <a:xfrm>
            <a:off x="0" y="2015006"/>
            <a:ext cx="12192000" cy="484299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
            <a:extLst>
              <a:ext uri="{FF2B5EF4-FFF2-40B4-BE49-F238E27FC236}">
                <a16:creationId xmlns:a16="http://schemas.microsoft.com/office/drawing/2014/main" id="{3D3F45E4-3465-47E1-BCD5-407735440254}"/>
              </a:ext>
            </a:extLst>
          </p:cNvPr>
          <p:cNvSpPr/>
          <p:nvPr/>
        </p:nvSpPr>
        <p:spPr>
          <a:xfrm>
            <a:off x="567354" y="2376698"/>
            <a:ext cx="10647184" cy="3863302"/>
          </a:xfrm>
          <a:prstGeom prst="rect">
            <a:avLst/>
          </a:prstGeom>
        </p:spPr>
        <p:txBody>
          <a:bodyPr wrap="square">
            <a:spAutoFit/>
          </a:bodyPr>
          <a:lstStyle/>
          <a:p>
            <a:pPr marL="342900" lvl="0" indent="-3429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When Jesus first appeared to the disciples after his Resurrection they were unsure it was him because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What proof did Jesus show them that he was the Jesus they had known and loved?</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Gradually they came to understand that Jesus was fulfilling some of the predications about him that were in the Bible especially the promise that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They began to understand that because of Jesus’ Resurrection, all people who follow his ways in their lives will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2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Slowly they realised that Jesus was going back to his Father in heaven and they would have to carry …</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blind" descr="A group of people standing in front of a crowd&#10;&#10;Description generated with very high confidence">
            <a:extLst>
              <a:ext uri="{FF2B5EF4-FFF2-40B4-BE49-F238E27FC236}">
                <a16:creationId xmlns:a16="http://schemas.microsoft.com/office/drawing/2014/main" id="{6550714A-8A6D-4364-90D2-FFAEA4818BB4}"/>
              </a:ext>
            </a:extLst>
          </p:cNvPr>
          <p:cNvPicPr>
            <a:picLocks noChangeAspect="1"/>
          </p:cNvPicPr>
          <p:nvPr/>
        </p:nvPicPr>
        <p:blipFill rotWithShape="1">
          <a:blip r:embed="rId3">
            <a:extLst>
              <a:ext uri="{28A0092B-C50C-407E-A947-70E740481C1C}">
                <a14:useLocalDpi xmlns:a14="http://schemas.microsoft.com/office/drawing/2010/main" val="0"/>
              </a:ext>
            </a:extLst>
          </a:blip>
          <a:srcRect b="25504"/>
          <a:stretch/>
        </p:blipFill>
        <p:spPr>
          <a:xfrm>
            <a:off x="0" y="2015006"/>
            <a:ext cx="12192000" cy="4842994"/>
          </a:xfrm>
          <a:prstGeom prst="rect">
            <a:avLst/>
          </a:prstGeom>
        </p:spPr>
      </p:pic>
      <p:sp>
        <p:nvSpPr>
          <p:cNvPr id="2" name="Title">
            <a:extLst>
              <a:ext uri="{FF2B5EF4-FFF2-40B4-BE49-F238E27FC236}">
                <a16:creationId xmlns:a16="http://schemas.microsoft.com/office/drawing/2014/main" id="{41E9CD6E-A42C-4F2B-B6EC-E36C0E7454CC}"/>
              </a:ext>
            </a:extLst>
          </p:cNvPr>
          <p:cNvSpPr>
            <a:spLocks noGrp="1"/>
          </p:cNvSpPr>
          <p:nvPr>
            <p:ph type="title"/>
          </p:nvPr>
        </p:nvSpPr>
        <p:spPr>
          <a:xfrm>
            <a:off x="838200" y="217604"/>
            <a:ext cx="10515600" cy="1325563"/>
          </a:xfrm>
        </p:spPr>
        <p:txBody>
          <a:bodyPr>
            <a:normAutofit fontScale="90000"/>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Each time Jesus appeared to the Disciples they understood more fully what he had taught them</a:t>
            </a:r>
          </a:p>
        </p:txBody>
      </p:sp>
      <p:sp>
        <p:nvSpPr>
          <p:cNvPr id="3" name="TextBox: PageNumber">
            <a:extLst>
              <a:ext uri="{FF2B5EF4-FFF2-40B4-BE49-F238E27FC236}">
                <a16:creationId xmlns:a16="http://schemas.microsoft.com/office/drawing/2014/main" id="{3505596C-8F65-4F73-92B0-019F1DBDDC87}"/>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S-04</a:t>
            </a:r>
          </a:p>
        </p:txBody>
      </p:sp>
      <p:sp>
        <p:nvSpPr>
          <p:cNvPr id="4" name="Action Button: Forward">
            <a:hlinkClick r:id="" action="ppaction://hlinkshowjump?jump=nextslide" highlightClick="1"/>
            <a:extLst>
              <a:ext uri="{FF2B5EF4-FFF2-40B4-BE49-F238E27FC236}">
                <a16:creationId xmlns:a16="http://schemas.microsoft.com/office/drawing/2014/main" id="{D411DCBB-B917-4D81-8E64-878DD02E36BB}"/>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986EE2B6-1B0E-46F5-8BD4-AE15A16164B4}"/>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Tool instructions">
            <a:extLst>
              <a:ext uri="{FF2B5EF4-FFF2-40B4-BE49-F238E27FC236}">
                <a16:creationId xmlns:a16="http://schemas.microsoft.com/office/drawing/2014/main" id="{FCAEF6F3-C863-4AE4-9C73-FC0D71BCEBCA}"/>
              </a:ext>
            </a:extLst>
          </p:cNvPr>
          <p:cNvSpPr txBox="1"/>
          <p:nvPr/>
        </p:nvSpPr>
        <p:spPr>
          <a:xfrm>
            <a:off x="4089681" y="6611779"/>
            <a:ext cx="4012637" cy="246221"/>
          </a:xfrm>
          <a:prstGeom prst="rect">
            <a:avLst/>
          </a:prstGeom>
          <a:noFill/>
        </p:spPr>
        <p:txBody>
          <a:bodyPr wrap="none" rtlCol="0">
            <a:spAutoFit/>
          </a:bodyPr>
          <a:lstStyle/>
          <a:p>
            <a:pPr algn="ctr"/>
            <a:r>
              <a:rPr lang="en-GB" sz="1000" dirty="0">
                <a:solidFill>
                  <a:schemeClr val="bg1"/>
                </a:solidFill>
                <a:latin typeface="Arial" panose="020B0604020202020204" pitchFamily="34" charset="0"/>
                <a:ea typeface="Segoe UI" pitchFamily="34" charset="0"/>
                <a:cs typeface="Arial" pitchFamily="34" charset="0"/>
              </a:rPr>
              <a:t>Click the green arrow to </a:t>
            </a:r>
            <a:r>
              <a:rPr lang="en-GB" sz="1000" dirty="0">
                <a:latin typeface="Arial" panose="020B0604020202020204" pitchFamily="34" charset="0"/>
                <a:ea typeface="Segoe UI" pitchFamily="34" charset="0"/>
                <a:cs typeface="Arial" pitchFamily="34" charset="0"/>
              </a:rPr>
              <a:t>lower</a:t>
            </a:r>
            <a:r>
              <a:rPr lang="en-GB" sz="1000" dirty="0">
                <a:solidFill>
                  <a:schemeClr val="bg1"/>
                </a:solidFill>
                <a:latin typeface="Arial" panose="020B0604020202020204" pitchFamily="34" charset="0"/>
                <a:ea typeface="Segoe UI" pitchFamily="34" charset="0"/>
                <a:cs typeface="Arial" pitchFamily="34" charset="0"/>
              </a:rPr>
              <a:t> </a:t>
            </a:r>
            <a:r>
              <a:rPr lang="en-GB" sz="1000" dirty="0">
                <a:latin typeface="Arial" panose="020B0604020202020204" pitchFamily="34" charset="0"/>
                <a:ea typeface="Segoe UI" pitchFamily="34" charset="0"/>
                <a:cs typeface="Arial" pitchFamily="34" charset="0"/>
              </a:rPr>
              <a:t>the blind and the red arrow to raise it.</a:t>
            </a:r>
          </a:p>
        </p:txBody>
      </p:sp>
      <p:sp>
        <p:nvSpPr>
          <p:cNvPr id="6" name="Green Arrow">
            <a:extLst>
              <a:ext uri="{FF2B5EF4-FFF2-40B4-BE49-F238E27FC236}">
                <a16:creationId xmlns:a16="http://schemas.microsoft.com/office/drawing/2014/main" id="{3B75B6FF-F988-40E9-B6D4-A3AC8B4F3098}"/>
              </a:ext>
            </a:extLst>
          </p:cNvPr>
          <p:cNvSpPr/>
          <p:nvPr/>
        </p:nvSpPr>
        <p:spPr>
          <a:xfrm rot="5400000">
            <a:off x="11397496" y="2217790"/>
            <a:ext cx="704201" cy="746019"/>
          </a:xfrm>
          <a:prstGeom prst="homePlate">
            <a:avLst>
              <a:gd name="adj" fmla="val 46364"/>
            </a:avLst>
          </a:prstGeom>
          <a:solidFill>
            <a:srgbClr val="00B05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d Arrow">
            <a:extLst>
              <a:ext uri="{FF2B5EF4-FFF2-40B4-BE49-F238E27FC236}">
                <a16:creationId xmlns:a16="http://schemas.microsoft.com/office/drawing/2014/main" id="{C7F4A54A-35DA-4CA6-815B-E48379BD594E}"/>
              </a:ext>
            </a:extLst>
          </p:cNvPr>
          <p:cNvSpPr/>
          <p:nvPr/>
        </p:nvSpPr>
        <p:spPr>
          <a:xfrm rot="16200000" flipV="1">
            <a:off x="11397495" y="5514391"/>
            <a:ext cx="704201" cy="746019"/>
          </a:xfrm>
          <a:prstGeom prst="homePlate">
            <a:avLst>
              <a:gd name="adj" fmla="val 46364"/>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069421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7.40741E-7 L 0 0.17153 " pathEditMode="relative" rAng="0" ptsTypes="AA">
                                      <p:cBhvr>
                                        <p:cTn id="6" dur="1000" fill="hold"/>
                                        <p:tgtEl>
                                          <p:spTgt spid="10"/>
                                        </p:tgtEl>
                                        <p:attrNameLst>
                                          <p:attrName>ppt_x</p:attrName>
                                          <p:attrName>ppt_y</p:attrName>
                                        </p:attrNameLst>
                                      </p:cBhvr>
                                      <p:rCtr x="0" y="8565"/>
                                    </p:animMotion>
                                  </p:childTnLst>
                                </p:cTn>
                              </p:par>
                              <p:par>
                                <p:cTn id="7" presetID="42" presetClass="path" presetSubtype="0" accel="50000" decel="50000" fill="hold" grpId="0" nodeType="withEffect">
                                  <p:stCondLst>
                                    <p:cond delay="0"/>
                                  </p:stCondLst>
                                  <p:childTnLst>
                                    <p:animMotion origin="layout" path="M -1.875E-6 2.22222E-6 L -1.875E-6 0.16412 " pathEditMode="relative" rAng="0" ptsTypes="AA">
                                      <p:cBhvr>
                                        <p:cTn id="8" dur="1000" fill="hold"/>
                                        <p:tgtEl>
                                          <p:spTgt spid="6"/>
                                        </p:tgtEl>
                                        <p:attrNameLst>
                                          <p:attrName>ppt_x</p:attrName>
                                          <p:attrName>ppt_y</p:attrName>
                                        </p:attrNameLst>
                                      </p:cBhvr>
                                      <p:rCtr x="0" y="8194"/>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0.17153 L 0 0.25 " pathEditMode="relative" rAng="0" ptsTypes="AA">
                                      <p:cBhvr>
                                        <p:cTn id="12" dur="1000" fill="hold"/>
                                        <p:tgtEl>
                                          <p:spTgt spid="10"/>
                                        </p:tgtEl>
                                        <p:attrNameLst>
                                          <p:attrName>ppt_x</p:attrName>
                                          <p:attrName>ppt_y</p:attrName>
                                        </p:attrNameLst>
                                      </p:cBhvr>
                                      <p:rCtr x="0" y="4468"/>
                                    </p:animMotion>
                                  </p:childTnLst>
                                </p:cTn>
                              </p:par>
                              <p:par>
                                <p:cTn id="13" presetID="42" presetClass="path" presetSubtype="0" accel="50000" decel="50000" fill="hold" grpId="1" nodeType="withEffect">
                                  <p:stCondLst>
                                    <p:cond delay="0"/>
                                  </p:stCondLst>
                                  <p:childTnLst>
                                    <p:animMotion origin="layout" path="M -1.45833E-6 0.16412 L -1.875E-6 0.23588 " pathEditMode="relative" rAng="0" ptsTypes="AA">
                                      <p:cBhvr>
                                        <p:cTn id="14" dur="1000" fill="hold"/>
                                        <p:tgtEl>
                                          <p:spTgt spid="6"/>
                                        </p:tgtEl>
                                        <p:attrNameLst>
                                          <p:attrName>ppt_x</p:attrName>
                                          <p:attrName>ppt_y</p:attrName>
                                        </p:attrNameLst>
                                      </p:cBhvr>
                                      <p:rCtr x="13" y="358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25 L 0 0.37384 " pathEditMode="relative" rAng="0" ptsTypes="AA">
                                      <p:cBhvr>
                                        <p:cTn id="18" dur="1000" fill="hold"/>
                                        <p:tgtEl>
                                          <p:spTgt spid="10"/>
                                        </p:tgtEl>
                                        <p:attrNameLst>
                                          <p:attrName>ppt_x</p:attrName>
                                          <p:attrName>ppt_y</p:attrName>
                                        </p:attrNameLst>
                                      </p:cBhvr>
                                      <p:rCtr x="0" y="6111"/>
                                    </p:animMotion>
                                  </p:childTnLst>
                                </p:cTn>
                              </p:par>
                              <p:par>
                                <p:cTn id="19" presetID="42" presetClass="path" presetSubtype="0" accel="50000" decel="50000" fill="hold" grpId="2" nodeType="withEffect">
                                  <p:stCondLst>
                                    <p:cond delay="0"/>
                                  </p:stCondLst>
                                  <p:childTnLst>
                                    <p:animMotion origin="layout" path="M -1.875E-6 0.23588 L -1.875E-6 0.35717 " pathEditMode="relative" rAng="0" ptsTypes="AA">
                                      <p:cBhvr>
                                        <p:cTn id="20" dur="1000" fill="hold"/>
                                        <p:tgtEl>
                                          <p:spTgt spid="6"/>
                                        </p:tgtEl>
                                        <p:attrNameLst>
                                          <p:attrName>ppt_x</p:attrName>
                                          <p:attrName>ppt_y</p:attrName>
                                        </p:attrNameLst>
                                      </p:cBhvr>
                                      <p:rCtr x="0" y="604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0.37384 L 0 0.48889 " pathEditMode="relative" rAng="0" ptsTypes="AA">
                                      <p:cBhvr>
                                        <p:cTn id="24" dur="1000" fill="hold"/>
                                        <p:tgtEl>
                                          <p:spTgt spid="10"/>
                                        </p:tgtEl>
                                        <p:attrNameLst>
                                          <p:attrName>ppt_x</p:attrName>
                                          <p:attrName>ppt_y</p:attrName>
                                        </p:attrNameLst>
                                      </p:cBhvr>
                                      <p:rCtr x="0" y="5764"/>
                                    </p:animMotion>
                                  </p:childTnLst>
                                </p:cTn>
                              </p:par>
                              <p:par>
                                <p:cTn id="25" presetID="42" presetClass="path" presetSubtype="0" accel="50000" decel="50000" fill="hold" grpId="3" nodeType="withEffect">
                                  <p:stCondLst>
                                    <p:cond delay="0"/>
                                  </p:stCondLst>
                                  <p:childTnLst>
                                    <p:animMotion origin="layout" path="M -2.29167E-6 0.35717 L 0.00026 0.48148 " pathEditMode="relative" rAng="0" ptsTypes="AA">
                                      <p:cBhvr>
                                        <p:cTn id="26" dur="1000" fill="hold"/>
                                        <p:tgtEl>
                                          <p:spTgt spid="6"/>
                                        </p:tgtEl>
                                        <p:attrNameLst>
                                          <p:attrName>ppt_x</p:attrName>
                                          <p:attrName>ppt_y</p:attrName>
                                        </p:attrNameLst>
                                      </p:cBhvr>
                                      <p:rCtr x="0" y="620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 0.48889 L 0 0.61597 " pathEditMode="relative" rAng="0" ptsTypes="AA">
                                      <p:cBhvr>
                                        <p:cTn id="30" dur="1000" fill="hold"/>
                                        <p:tgtEl>
                                          <p:spTgt spid="10"/>
                                        </p:tgtEl>
                                        <p:attrNameLst>
                                          <p:attrName>ppt_x</p:attrName>
                                          <p:attrName>ppt_y</p:attrName>
                                        </p:attrNameLst>
                                      </p:cBhvr>
                                      <p:rCtr x="0" y="6343"/>
                                    </p:animMotion>
                                  </p:childTnLst>
                                </p:cTn>
                              </p:par>
                              <p:par>
                                <p:cTn id="31" presetID="42" presetClass="exit" presetSubtype="0" fill="hold" grpId="5" nodeType="with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par>
                                <p:cTn id="36" presetID="10" presetClass="entr" presetSubtype="0" fill="hold" grpId="2"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000"/>
                            </p:stCondLst>
                            <p:childTnLst>
                              <p:par>
                                <p:cTn id="40" presetID="42" presetClass="path" presetSubtype="0" accel="50000" decel="50000" fill="hold" grpId="4" nodeType="afterEffect">
                                  <p:stCondLst>
                                    <p:cond delay="0"/>
                                  </p:stCondLst>
                                  <p:childTnLst>
                                    <p:animMotion origin="layout" path="M 0.00026 0.48148 L -1.875E-6 2.96296E-6 " pathEditMode="relative" rAng="0" ptsTypes="AA">
                                      <p:cBhvr>
                                        <p:cTn id="41" dur="100" fill="hold"/>
                                        <p:tgtEl>
                                          <p:spTgt spid="6"/>
                                        </p:tgtEl>
                                        <p:attrNameLst>
                                          <p:attrName>ppt_x</p:attrName>
                                          <p:attrName>ppt_y</p:attrName>
                                        </p:attrNameLst>
                                      </p:cBhvr>
                                      <p:rCtr x="-13" y="-23935"/>
                                    </p:animMotion>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4.81481E-6 L -2.29167E-6 -0.48079 " pathEditMode="relative" rAng="0" ptsTypes="AA">
                                      <p:cBhvr>
                                        <p:cTn id="46" dur="2000" fill="hold"/>
                                        <p:tgtEl>
                                          <p:spTgt spid="12"/>
                                        </p:tgtEl>
                                        <p:attrNameLst>
                                          <p:attrName>ppt_x</p:attrName>
                                          <p:attrName>ppt_y</p:attrName>
                                        </p:attrNameLst>
                                      </p:cBhvr>
                                      <p:rCtr x="13" y="-23935"/>
                                    </p:animMotion>
                                  </p:childTnLst>
                                </p:cTn>
                              </p:par>
                              <p:par>
                                <p:cTn id="47" presetID="42" presetClass="path" presetSubtype="0" accel="50000" decel="50000" fill="hold" nodeType="withEffect">
                                  <p:stCondLst>
                                    <p:cond delay="0"/>
                                  </p:stCondLst>
                                  <p:childTnLst>
                                    <p:animMotion origin="layout" path="M 0 0.61597 L 0 1.11111E-6 " pathEditMode="relative" rAng="0" ptsTypes="AA">
                                      <p:cBhvr>
                                        <p:cTn id="48" dur="2000" fill="hold"/>
                                        <p:tgtEl>
                                          <p:spTgt spid="10"/>
                                        </p:tgtEl>
                                        <p:attrNameLst>
                                          <p:attrName>ppt_x</p:attrName>
                                          <p:attrName>ppt_y</p:attrName>
                                        </p:attrNameLst>
                                      </p:cBhvr>
                                      <p:rCtr x="0" y="-30579"/>
                                    </p:animMotion>
                                  </p:childTnLst>
                                </p:cTn>
                              </p:par>
                            </p:childTnLst>
                          </p:cTn>
                        </p:par>
                        <p:par>
                          <p:cTn id="49" fill="hold">
                            <p:stCondLst>
                              <p:cond delay="2000"/>
                            </p:stCondLst>
                            <p:childTnLst>
                              <p:par>
                                <p:cTn id="50" presetID="10" presetClass="exit" presetSubtype="0" fill="hold" grpId="3" nodeType="after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ntr" presetSubtype="0" fill="hold" grpId="6"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2500"/>
                            </p:stCondLst>
                            <p:childTnLst>
                              <p:par>
                                <p:cTn id="57" presetID="42" presetClass="path" presetSubtype="0" accel="50000" decel="50000" fill="hold" grpId="1" nodeType="afterEffect">
                                  <p:stCondLst>
                                    <p:cond delay="0"/>
                                  </p:stCondLst>
                                  <p:childTnLst>
                                    <p:animMotion origin="layout" path="M -1.875E-6 -0.48078 L -2.29167E-6 -3.33333E-6 " pathEditMode="relative" rAng="0" ptsTypes="AA">
                                      <p:cBhvr>
                                        <p:cTn id="58" dur="100" fill="hold"/>
                                        <p:tgtEl>
                                          <p:spTgt spid="12"/>
                                        </p:tgtEl>
                                        <p:attrNameLst>
                                          <p:attrName>ppt_x</p:attrName>
                                          <p:attrName>ppt_y</p:attrName>
                                        </p:attrNameLst>
                                      </p:cBhvr>
                                      <p:rCtr x="13" y="24028"/>
                                    </p:animMotion>
                                  </p:childTnLst>
                                </p:cTn>
                              </p:par>
                            </p:childTnLst>
                          </p:cTn>
                        </p:par>
                      </p:childTnLst>
                    </p:cTn>
                  </p:par>
                </p:childTnLst>
              </p:cTn>
              <p:nextCondLst>
                <p:cond evt="onClick" delay="0">
                  <p:tgtEl>
                    <p:spTgt spid="12"/>
                  </p:tgtEl>
                </p:cond>
              </p:nextCondLst>
            </p:seq>
          </p:childTnLst>
        </p:cTn>
      </p:par>
    </p:tnLst>
    <p:bldLst>
      <p:bldP spid="6" grpId="0" animBg="1"/>
      <p:bldP spid="6" grpId="1" animBg="1"/>
      <p:bldP spid="6" grpId="2" animBg="1"/>
      <p:bldP spid="6" grpId="3" animBg="1"/>
      <p:bldP spid="6" grpId="4" animBg="1"/>
      <p:bldP spid="6" grpId="5" animBg="1"/>
      <p:bldP spid="6" grpId="6" animBg="1"/>
      <p:bldP spid="12" grpId="0" animBg="1"/>
      <p:bldP spid="12" grpId="1" animBg="1"/>
      <p:bldP spid="12" grpId="2" animBg="1"/>
      <p:bldP spid="1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C16E66F-DA20-42A3-99F2-A729BA92DAE4}"/>
              </a:ext>
            </a:extLst>
          </p:cNvPr>
          <p:cNvSpPr>
            <a:spLocks noGrp="1"/>
          </p:cNvSpPr>
          <p:nvPr>
            <p:ph type="title"/>
          </p:nvPr>
        </p:nvSpPr>
        <p:spPr>
          <a:xfrm>
            <a:off x="838199" y="13665"/>
            <a:ext cx="10515600" cy="1325563"/>
          </a:xfrm>
        </p:spPr>
        <p:txBody>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What does Christian Hope mean?</a:t>
            </a:r>
          </a:p>
        </p:txBody>
      </p:sp>
      <p:sp>
        <p:nvSpPr>
          <p:cNvPr id="3" name="TextBox: PageNumber">
            <a:extLst>
              <a:ext uri="{FF2B5EF4-FFF2-40B4-BE49-F238E27FC236}">
                <a16:creationId xmlns:a16="http://schemas.microsoft.com/office/drawing/2014/main" id="{165ADF1E-B715-413B-9195-8AA4E5286EF3}"/>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S-05</a:t>
            </a:r>
          </a:p>
        </p:txBody>
      </p:sp>
      <p:sp>
        <p:nvSpPr>
          <p:cNvPr id="4" name="Action Button: Forward">
            <a:hlinkClick r:id="" action="ppaction://hlinkshowjump?jump=nextslide" highlightClick="1"/>
            <a:extLst>
              <a:ext uri="{FF2B5EF4-FFF2-40B4-BE49-F238E27FC236}">
                <a16:creationId xmlns:a16="http://schemas.microsoft.com/office/drawing/2014/main" id="{40C2CDB8-FE3E-43F7-950E-D51835D749B8}"/>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7C8490D4-19A0-4CD5-B656-C215D090B11D}"/>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Sentences">
            <a:extLst>
              <a:ext uri="{FF2B5EF4-FFF2-40B4-BE49-F238E27FC236}">
                <a16:creationId xmlns:a16="http://schemas.microsoft.com/office/drawing/2014/main" id="{3E3D6C52-4414-46B7-A111-280C270920F7}"/>
              </a:ext>
            </a:extLst>
          </p:cNvPr>
          <p:cNvSpPr/>
          <p:nvPr/>
        </p:nvSpPr>
        <p:spPr>
          <a:xfrm>
            <a:off x="108666" y="1310616"/>
            <a:ext cx="11974667" cy="2877711"/>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lvl="0" indent="-342900">
              <a:lnSpc>
                <a:spcPct val="115000"/>
              </a:lnSpc>
              <a:spcAft>
                <a:spcPts val="600"/>
              </a:spcAft>
              <a:buFont typeface="+mj-lt"/>
              <a:buAutoNum type="arabicParenR"/>
            </a:pPr>
            <a:r>
              <a:rPr lang="en-NZ" sz="2000" dirty="0">
                <a:solidFill>
                  <a:srgbClr val="000000"/>
                </a:solidFill>
                <a:latin typeface="Arial" panose="020B0604020202020204" pitchFamily="34" charset="0"/>
                <a:ea typeface="Calibri" panose="020F0502020204030204" pitchFamily="34" charset="0"/>
                <a:cs typeface="Arial" panose="020B0604020202020204" pitchFamily="34" charset="0"/>
              </a:rPr>
              <a:t>Christian hope is a confidence that something will happen</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because God has promised it will happen.</a:t>
            </a:r>
            <a:endParaRPr lang="en-NZ" sz="20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Christian hope is about the present, that is today and</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the future, that is what lies ahead of us</a:t>
            </a:r>
            <a:endParaRPr lang="en-NZ" sz="20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Christian hope means that no matter how bad things get, God will</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never forget his people and will always be with them</a:t>
            </a:r>
            <a:endParaRPr lang="en-NZ" sz="20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People can have little hopes only because</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Jesus gave them hope of a life with God that is everlasting</a:t>
            </a:r>
            <a:endParaRPr lang="en-NZ" sz="20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Christians share the same hope today that the first followers of Jesus</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who saw him die and rise had because we trust what Jesus promised. </a:t>
            </a:r>
          </a:p>
        </p:txBody>
      </p:sp>
      <p:sp>
        <p:nvSpPr>
          <p:cNvPr id="7" name="List">
            <a:extLst>
              <a:ext uri="{FF2B5EF4-FFF2-40B4-BE49-F238E27FC236}">
                <a16:creationId xmlns:a16="http://schemas.microsoft.com/office/drawing/2014/main" id="{DF6CEFF1-46A5-4D7E-A3E9-F5D47826B301}"/>
              </a:ext>
            </a:extLst>
          </p:cNvPr>
          <p:cNvSpPr/>
          <p:nvPr/>
        </p:nvSpPr>
        <p:spPr>
          <a:xfrm>
            <a:off x="191999" y="4476375"/>
            <a:ext cx="8533360" cy="1862048"/>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lvl="0" indent="-342900">
              <a:lnSpc>
                <a:spcPct val="115000"/>
              </a:lnSpc>
              <a:spcAft>
                <a:spcPts val="0"/>
              </a:spcAft>
              <a:buFont typeface="+mj-lt"/>
              <a:buAutoNum type="alphaUcParenR"/>
            </a:pPr>
            <a:r>
              <a:rPr lang="en-NZ" sz="2000" dirty="0">
                <a:latin typeface="Arial" panose="020B0604020202020204" pitchFamily="34" charset="0"/>
                <a:ea typeface="Calibri" panose="020F0502020204030204" pitchFamily="34" charset="0"/>
                <a:cs typeface="Arial" panose="020B0604020202020204" pitchFamily="34" charset="0"/>
              </a:rPr>
              <a:t>who saw him die and rise had because we trust what Jesus promised.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mj-lt"/>
              <a:buAutoNum type="alphaUcParenR"/>
            </a:pPr>
            <a:r>
              <a:rPr lang="en-NZ" sz="2000" dirty="0">
                <a:latin typeface="Arial" panose="020B0604020202020204" pitchFamily="34" charset="0"/>
                <a:ea typeface="Calibri" panose="020F0502020204030204" pitchFamily="34" charset="0"/>
                <a:cs typeface="Arial" panose="020B0604020202020204" pitchFamily="34" charset="0"/>
              </a:rPr>
              <a:t>never forget his people and will always be with them.</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mj-lt"/>
              <a:buAutoNum type="alphaUcParenR"/>
            </a:pPr>
            <a:r>
              <a:rPr lang="en-NZ" sz="2000" dirty="0">
                <a:latin typeface="Arial" panose="020B0604020202020204" pitchFamily="34" charset="0"/>
                <a:ea typeface="Calibri" panose="020F0502020204030204" pitchFamily="34" charset="0"/>
                <a:cs typeface="Arial" panose="020B0604020202020204" pitchFamily="34" charset="0"/>
              </a:rPr>
              <a:t>because God has promised it will happen.</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mj-lt"/>
              <a:buAutoNum type="alphaUcParenR"/>
            </a:pPr>
            <a:r>
              <a:rPr lang="en-NZ" sz="2000" dirty="0">
                <a:latin typeface="Arial" panose="020B0604020202020204" pitchFamily="34" charset="0"/>
                <a:ea typeface="Calibri" panose="020F0502020204030204" pitchFamily="34" charset="0"/>
                <a:cs typeface="Arial" panose="020B0604020202020204" pitchFamily="34" charset="0"/>
              </a:rPr>
              <a:t>the future, that is what lies ahead of us.</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mj-lt"/>
              <a:buAutoNum type="alphaUcParenR"/>
            </a:pPr>
            <a:r>
              <a:rPr lang="en-NZ" sz="2000" dirty="0">
                <a:latin typeface="Arial" panose="020B0604020202020204" pitchFamily="34" charset="0"/>
                <a:ea typeface="Calibri" panose="020F0502020204030204" pitchFamily="34" charset="0"/>
                <a:cs typeface="Arial" panose="020B0604020202020204" pitchFamily="34" charset="0"/>
              </a:rPr>
              <a:t>Jesus gave them hope of a life with God that is everlasting.</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a:extLst>
              <a:ext uri="{FF2B5EF4-FFF2-40B4-BE49-F238E27FC236}">
                <a16:creationId xmlns:a16="http://schemas.microsoft.com/office/drawing/2014/main" id="{FDB9B135-31EC-46D5-B589-D2F0260D3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6311" y="4290958"/>
            <a:ext cx="1840276" cy="1846410"/>
          </a:xfrm>
          <a:prstGeom prst="rect">
            <a:avLst/>
          </a:prstGeom>
          <a:ln>
            <a:solidFill>
              <a:schemeClr val="tx1"/>
            </a:solidFill>
          </a:ln>
        </p:spPr>
      </p:pic>
      <p:sp>
        <p:nvSpPr>
          <p:cNvPr id="8" name="5A l1">
            <a:extLst>
              <a:ext uri="{FF2B5EF4-FFF2-40B4-BE49-F238E27FC236}">
                <a16:creationId xmlns:a16="http://schemas.microsoft.com/office/drawing/2014/main" id="{DE8B7A39-4720-4611-8DDB-E121FD50F472}"/>
              </a:ext>
            </a:extLst>
          </p:cNvPr>
          <p:cNvSpPr/>
          <p:nvPr/>
        </p:nvSpPr>
        <p:spPr>
          <a:xfrm>
            <a:off x="8275227" y="3393167"/>
            <a:ext cx="3583709" cy="400110"/>
          </a:xfrm>
          <a:prstGeom prst="rect">
            <a:avLst/>
          </a:prstGeom>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who saw him die and rise had</a:t>
            </a:r>
            <a:endParaRPr lang="en-NZ" sz="2000" dirty="0"/>
          </a:p>
        </p:txBody>
      </p:sp>
      <p:sp>
        <p:nvSpPr>
          <p:cNvPr id="10" name="5A l2">
            <a:extLst>
              <a:ext uri="{FF2B5EF4-FFF2-40B4-BE49-F238E27FC236}">
                <a16:creationId xmlns:a16="http://schemas.microsoft.com/office/drawing/2014/main" id="{1F0EE656-664A-4DFD-B46A-4BD306C985E5}"/>
              </a:ext>
            </a:extLst>
          </p:cNvPr>
          <p:cNvSpPr/>
          <p:nvPr/>
        </p:nvSpPr>
        <p:spPr>
          <a:xfrm>
            <a:off x="446354" y="3745816"/>
            <a:ext cx="4637591" cy="400110"/>
          </a:xfrm>
          <a:prstGeom prst="rect">
            <a:avLst/>
          </a:prstGeom>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because we trust what Jesus promised.</a:t>
            </a:r>
            <a:endParaRPr lang="en-NZ" sz="2000" dirty="0"/>
          </a:p>
        </p:txBody>
      </p:sp>
      <p:sp>
        <p:nvSpPr>
          <p:cNvPr id="11" name="3B l1">
            <a:extLst>
              <a:ext uri="{FF2B5EF4-FFF2-40B4-BE49-F238E27FC236}">
                <a16:creationId xmlns:a16="http://schemas.microsoft.com/office/drawing/2014/main" id="{EDA41099-4841-4755-B11B-4531EC4FDCCA}"/>
              </a:ext>
            </a:extLst>
          </p:cNvPr>
          <p:cNvSpPr/>
          <p:nvPr/>
        </p:nvSpPr>
        <p:spPr>
          <a:xfrm>
            <a:off x="7875483" y="2188961"/>
            <a:ext cx="3719288" cy="400110"/>
          </a:xfrm>
          <a:prstGeom prst="rect">
            <a:avLst/>
          </a:prstGeom>
        </p:spPr>
        <p:txBody>
          <a:bodyPr wrap="none">
            <a:spAutoFit/>
          </a:bodyPr>
          <a:lstStyle/>
          <a:p>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never forget his people and will</a:t>
            </a:r>
            <a:endParaRPr lang="en-NZ" dirty="0"/>
          </a:p>
        </p:txBody>
      </p:sp>
      <p:sp>
        <p:nvSpPr>
          <p:cNvPr id="12" name="3B l2">
            <a:extLst>
              <a:ext uri="{FF2B5EF4-FFF2-40B4-BE49-F238E27FC236}">
                <a16:creationId xmlns:a16="http://schemas.microsoft.com/office/drawing/2014/main" id="{2C2A1B12-415C-4F88-A1CE-ADAE0747846A}"/>
              </a:ext>
            </a:extLst>
          </p:cNvPr>
          <p:cNvSpPr/>
          <p:nvPr/>
        </p:nvSpPr>
        <p:spPr>
          <a:xfrm>
            <a:off x="446354" y="2522312"/>
            <a:ext cx="2563522" cy="416204"/>
          </a:xfrm>
          <a:prstGeom prst="rect">
            <a:avLst/>
          </a:prstGeom>
        </p:spPr>
        <p:txBody>
          <a:bodyPr wrap="none">
            <a:spAutoFit/>
          </a:bodyPr>
          <a:lstStyle/>
          <a:p>
            <a:pPr lvl="0">
              <a:lnSpc>
                <a:spcPct val="115000"/>
              </a:lnSpc>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always be with them.</a:t>
            </a:r>
          </a:p>
        </p:txBody>
      </p:sp>
      <p:sp>
        <p:nvSpPr>
          <p:cNvPr id="13" name="1C">
            <a:extLst>
              <a:ext uri="{FF2B5EF4-FFF2-40B4-BE49-F238E27FC236}">
                <a16:creationId xmlns:a16="http://schemas.microsoft.com/office/drawing/2014/main" id="{2F0F206F-6383-44FC-8237-A187356B3356}"/>
              </a:ext>
            </a:extLst>
          </p:cNvPr>
          <p:cNvSpPr/>
          <p:nvPr/>
        </p:nvSpPr>
        <p:spPr>
          <a:xfrm>
            <a:off x="7001527" y="1312254"/>
            <a:ext cx="4943982" cy="416204"/>
          </a:xfrm>
          <a:prstGeom prst="rect">
            <a:avLst/>
          </a:prstGeom>
        </p:spPr>
        <p:txBody>
          <a:bodyPr wrap="none">
            <a:spAutoFit/>
          </a:bodyPr>
          <a:lstStyle/>
          <a:p>
            <a:pPr lvl="0">
              <a:lnSpc>
                <a:spcPct val="115000"/>
              </a:lnSpc>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because God has promised it will happen.</a:t>
            </a:r>
          </a:p>
        </p:txBody>
      </p:sp>
      <p:sp>
        <p:nvSpPr>
          <p:cNvPr id="14" name="2D">
            <a:extLst>
              <a:ext uri="{FF2B5EF4-FFF2-40B4-BE49-F238E27FC236}">
                <a16:creationId xmlns:a16="http://schemas.microsoft.com/office/drawing/2014/main" id="{3F96829B-301D-496B-9BF1-E8D22719209E}"/>
              </a:ext>
            </a:extLst>
          </p:cNvPr>
          <p:cNvSpPr/>
          <p:nvPr/>
        </p:nvSpPr>
        <p:spPr>
          <a:xfrm>
            <a:off x="6455568" y="1742878"/>
            <a:ext cx="4612031" cy="446276"/>
          </a:xfrm>
          <a:prstGeom prst="rect">
            <a:avLst/>
          </a:prstGeom>
        </p:spPr>
        <p:txBody>
          <a:bodyPr wrap="square">
            <a:spAutoFit/>
          </a:bodyPr>
          <a:lstStyle/>
          <a:p>
            <a:pPr lvl="0">
              <a:lnSpc>
                <a:spcPct val="115000"/>
              </a:lnSpc>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the future, that is what lies ahead of us.</a:t>
            </a:r>
          </a:p>
        </p:txBody>
      </p:sp>
      <p:sp>
        <p:nvSpPr>
          <p:cNvPr id="15" name="4E">
            <a:extLst>
              <a:ext uri="{FF2B5EF4-FFF2-40B4-BE49-F238E27FC236}">
                <a16:creationId xmlns:a16="http://schemas.microsoft.com/office/drawing/2014/main" id="{D31B465D-2AB2-4253-94BB-1716825DEF4E}"/>
              </a:ext>
            </a:extLst>
          </p:cNvPr>
          <p:cNvSpPr/>
          <p:nvPr/>
        </p:nvSpPr>
        <p:spPr>
          <a:xfrm>
            <a:off x="5266897" y="2945493"/>
            <a:ext cx="6816436" cy="446276"/>
          </a:xfrm>
          <a:prstGeom prst="rect">
            <a:avLst/>
          </a:prstGeom>
        </p:spPr>
        <p:txBody>
          <a:bodyPr wrap="square">
            <a:spAutoFit/>
          </a:bodyPr>
          <a:lstStyle/>
          <a:p>
            <a:pPr lvl="0">
              <a:lnSpc>
                <a:spcPct val="115000"/>
              </a:lnSpc>
              <a:spcAft>
                <a:spcPts val="1000"/>
              </a:spcAft>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Jesus gave them hope of a life with God that is everlasting.</a:t>
            </a:r>
          </a:p>
        </p:txBody>
      </p:sp>
      <p:sp>
        <p:nvSpPr>
          <p:cNvPr id="16" name="Trig: a">
            <a:extLst>
              <a:ext uri="{FF2B5EF4-FFF2-40B4-BE49-F238E27FC236}">
                <a16:creationId xmlns:a16="http://schemas.microsoft.com/office/drawing/2014/main" id="{20F5C01A-009A-4730-947D-DA691AE64C63}"/>
              </a:ext>
            </a:extLst>
          </p:cNvPr>
          <p:cNvSpPr/>
          <p:nvPr/>
        </p:nvSpPr>
        <p:spPr>
          <a:xfrm>
            <a:off x="191999" y="4476375"/>
            <a:ext cx="8373932" cy="3478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rig: b">
            <a:extLst>
              <a:ext uri="{FF2B5EF4-FFF2-40B4-BE49-F238E27FC236}">
                <a16:creationId xmlns:a16="http://schemas.microsoft.com/office/drawing/2014/main" id="{A5E979E5-2538-404E-94F2-1CA13CC7A414}"/>
              </a:ext>
            </a:extLst>
          </p:cNvPr>
          <p:cNvSpPr/>
          <p:nvPr/>
        </p:nvSpPr>
        <p:spPr>
          <a:xfrm>
            <a:off x="191999" y="4865989"/>
            <a:ext cx="8373932" cy="3478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 c">
            <a:extLst>
              <a:ext uri="{FF2B5EF4-FFF2-40B4-BE49-F238E27FC236}">
                <a16:creationId xmlns:a16="http://schemas.microsoft.com/office/drawing/2014/main" id="{4D27B922-295E-40F5-B442-0C062A9A30B3}"/>
              </a:ext>
            </a:extLst>
          </p:cNvPr>
          <p:cNvSpPr/>
          <p:nvPr/>
        </p:nvSpPr>
        <p:spPr>
          <a:xfrm>
            <a:off x="210239" y="5231425"/>
            <a:ext cx="8373932" cy="3478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 d">
            <a:extLst>
              <a:ext uri="{FF2B5EF4-FFF2-40B4-BE49-F238E27FC236}">
                <a16:creationId xmlns:a16="http://schemas.microsoft.com/office/drawing/2014/main" id="{335330F7-30E7-4915-981B-20AFCED84F52}"/>
              </a:ext>
            </a:extLst>
          </p:cNvPr>
          <p:cNvSpPr/>
          <p:nvPr/>
        </p:nvSpPr>
        <p:spPr>
          <a:xfrm>
            <a:off x="210239" y="5596861"/>
            <a:ext cx="8373932" cy="3478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 e">
            <a:extLst>
              <a:ext uri="{FF2B5EF4-FFF2-40B4-BE49-F238E27FC236}">
                <a16:creationId xmlns:a16="http://schemas.microsoft.com/office/drawing/2014/main" id="{9BBCA1EF-8973-453D-BFCC-3FFDB5898414}"/>
              </a:ext>
            </a:extLst>
          </p:cNvPr>
          <p:cNvSpPr/>
          <p:nvPr/>
        </p:nvSpPr>
        <p:spPr>
          <a:xfrm>
            <a:off x="191999" y="5944734"/>
            <a:ext cx="8373932" cy="3478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Tool instructions">
            <a:extLst>
              <a:ext uri="{FF2B5EF4-FFF2-40B4-BE49-F238E27FC236}">
                <a16:creationId xmlns:a16="http://schemas.microsoft.com/office/drawing/2014/main" id="{75717342-85C7-4CB1-85F2-8B65EF5A40D6}"/>
              </a:ext>
            </a:extLst>
          </p:cNvPr>
          <p:cNvSpPr txBox="1"/>
          <p:nvPr/>
        </p:nvSpPr>
        <p:spPr>
          <a:xfrm>
            <a:off x="4383832" y="6581500"/>
            <a:ext cx="3424335" cy="276999"/>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itchFamily="34" charset="0"/>
              </a:rPr>
              <a:t>Click the options a-e to correctly complete the sentences</a:t>
            </a:r>
            <a:r>
              <a:rPr lang="en-GB" sz="1200" dirty="0">
                <a:latin typeface="Arial" panose="020B0604020202020204" pitchFamily="34" charset="0"/>
                <a:ea typeface="Segoe UI" pitchFamily="34" charset="0"/>
                <a:cs typeface="Arial" pitchFamily="34" charset="0"/>
              </a:rPr>
              <a:t>.</a:t>
            </a:r>
          </a:p>
        </p:txBody>
      </p:sp>
    </p:spTree>
    <p:extLst>
      <p:ext uri="{BB962C8B-B14F-4D97-AF65-F5344CB8AC3E}">
        <p14:creationId xmlns:p14="http://schemas.microsoft.com/office/powerpoint/2010/main" val="1303156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7">
                                            <p:txEl>
                                              <p:pRg st="2" end="2"/>
                                            </p:txEl>
                                          </p:spTgt>
                                        </p:tgtEl>
                                      </p:cBhvr>
                                    </p:animEffect>
                                    <p:anim calcmode="lin" valueType="num">
                                      <p:cBhvr>
                                        <p:cTn id="12" dur="1000"/>
                                        <p:tgtEl>
                                          <p:spTgt spid="7">
                                            <p:txEl>
                                              <p:pRg st="2" end="2"/>
                                            </p:txEl>
                                          </p:spTgt>
                                        </p:tgtEl>
                                        <p:attrNameLst>
                                          <p:attrName>ppt_x</p:attrName>
                                        </p:attrNameLst>
                                      </p:cBhvr>
                                      <p:tavLst>
                                        <p:tav tm="0">
                                          <p:val>
                                            <p:strVal val="ppt_x"/>
                                          </p:val>
                                        </p:tav>
                                        <p:tav tm="100000">
                                          <p:val>
                                            <p:strVal val="ppt_x"/>
                                          </p:val>
                                        </p:tav>
                                      </p:tavLst>
                                    </p:anim>
                                    <p:anim calcmode="lin" valueType="num">
                                      <p:cBhvr>
                                        <p:cTn id="13" dur="1000"/>
                                        <p:tgtEl>
                                          <p:spTgt spid="7">
                                            <p:txEl>
                                              <p:pRg st="2" end="2"/>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7">
                                            <p:txEl>
                                              <p:pRg st="2" end="2"/>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7">
                                            <p:txEl>
                                              <p:pRg st="3" end="3"/>
                                            </p:txEl>
                                          </p:spTgt>
                                        </p:tgtEl>
                                      </p:cBhvr>
                                    </p:animEffect>
                                    <p:anim calcmode="lin" valueType="num">
                                      <p:cBhvr>
                                        <p:cTn id="25" dur="1000"/>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p:tgtEl>
                                          <p:spTgt spid="7">
                                            <p:txEl>
                                              <p:pRg st="3" end="3"/>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3" end="3"/>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7" presetClass="exit" presetSubtype="0" fill="hold" nodeType="withEffect">
                                  <p:stCondLst>
                                    <p:cond delay="0"/>
                                  </p:stCondLst>
                                  <p:childTnLst>
                                    <p:animEffect transition="out" filter="fade">
                                      <p:cBhvr>
                                        <p:cTn id="42" dur="1000"/>
                                        <p:tgtEl>
                                          <p:spTgt spid="7">
                                            <p:txEl>
                                              <p:pRg st="1" end="1"/>
                                            </p:txEl>
                                          </p:spTgt>
                                        </p:tgtEl>
                                      </p:cBhvr>
                                    </p:animEffect>
                                    <p:anim calcmode="lin" valueType="num">
                                      <p:cBhvr>
                                        <p:cTn id="43"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p:tgtEl>
                                          <p:spTgt spid="7">
                                            <p:txEl>
                                              <p:pRg st="1" end="1"/>
                                            </p:txEl>
                                          </p:spTgt>
                                        </p:tgtEl>
                                        <p:attrNameLst>
                                          <p:attrName>ppt_y</p:attrName>
                                        </p:attrNameLst>
                                      </p:cBhvr>
                                      <p:tavLst>
                                        <p:tav tm="0">
                                          <p:val>
                                            <p:strVal val="ppt_y"/>
                                          </p:val>
                                        </p:tav>
                                        <p:tav tm="100000">
                                          <p:val>
                                            <p:strVal val="ppt_y-.1"/>
                                          </p:val>
                                        </p:tav>
                                      </p:tavLst>
                                    </p:anim>
                                    <p:set>
                                      <p:cBhvr>
                                        <p:cTn id="45"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7" presetClass="exit" presetSubtype="0" fill="hold" nodeType="withEffect">
                                  <p:stCondLst>
                                    <p:cond delay="0"/>
                                  </p:stCondLst>
                                  <p:childTnLst>
                                    <p:animEffect transition="out" filter="fade">
                                      <p:cBhvr>
                                        <p:cTn id="55" dur="1000"/>
                                        <p:tgtEl>
                                          <p:spTgt spid="7">
                                            <p:txEl>
                                              <p:pRg st="4" end="4"/>
                                            </p:txEl>
                                          </p:spTgt>
                                        </p:tgtEl>
                                      </p:cBhvr>
                                    </p:animEffect>
                                    <p:anim calcmode="lin" valueType="num">
                                      <p:cBhvr>
                                        <p:cTn id="56" dur="1000"/>
                                        <p:tgtEl>
                                          <p:spTgt spid="7">
                                            <p:txEl>
                                              <p:pRg st="4" end="4"/>
                                            </p:txEl>
                                          </p:spTgt>
                                        </p:tgtEl>
                                        <p:attrNameLst>
                                          <p:attrName>ppt_x</p:attrName>
                                        </p:attrNameLst>
                                      </p:cBhvr>
                                      <p:tavLst>
                                        <p:tav tm="0">
                                          <p:val>
                                            <p:strVal val="ppt_x"/>
                                          </p:val>
                                        </p:tav>
                                        <p:tav tm="100000">
                                          <p:val>
                                            <p:strVal val="ppt_x"/>
                                          </p:val>
                                        </p:tav>
                                      </p:tavLst>
                                    </p:anim>
                                    <p:anim calcmode="lin" valueType="num">
                                      <p:cBhvr>
                                        <p:cTn id="57" dur="1000"/>
                                        <p:tgtEl>
                                          <p:spTgt spid="7">
                                            <p:txEl>
                                              <p:pRg st="4" end="4"/>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7">
                                            <p:txEl>
                                              <p:pRg st="4" end="4"/>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000"/>
                                        <p:tgtEl>
                                          <p:spTgt spid="8"/>
                                        </p:tgtEl>
                                      </p:cBhvr>
                                    </p:animEffect>
                                    <p:anim calcmode="lin" valueType="num">
                                      <p:cBhvr>
                                        <p:cTn id="65" dur="1000" fill="hold"/>
                                        <p:tgtEl>
                                          <p:spTgt spid="8"/>
                                        </p:tgtEl>
                                        <p:attrNameLst>
                                          <p:attrName>ppt_x</p:attrName>
                                        </p:attrNameLst>
                                      </p:cBhvr>
                                      <p:tavLst>
                                        <p:tav tm="0">
                                          <p:val>
                                            <p:strVal val="#ppt_x"/>
                                          </p:val>
                                        </p:tav>
                                        <p:tav tm="100000">
                                          <p:val>
                                            <p:strVal val="#ppt_x"/>
                                          </p:val>
                                        </p:tav>
                                      </p:tavLst>
                                    </p:anim>
                                    <p:anim calcmode="lin" valueType="num">
                                      <p:cBhvr>
                                        <p:cTn id="66" dur="1000" fill="hold"/>
                                        <p:tgtEl>
                                          <p:spTgt spid="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1000" fill="hold"/>
                                        <p:tgtEl>
                                          <p:spTgt spid="10"/>
                                        </p:tgtEl>
                                        <p:attrNameLst>
                                          <p:attrName>ppt_y</p:attrName>
                                        </p:attrNameLst>
                                      </p:cBhvr>
                                      <p:tavLst>
                                        <p:tav tm="0">
                                          <p:val>
                                            <p:strVal val="#ppt_y+.1"/>
                                          </p:val>
                                        </p:tav>
                                        <p:tav tm="100000">
                                          <p:val>
                                            <p:strVal val="#ppt_y"/>
                                          </p:val>
                                        </p:tav>
                                      </p:tavLst>
                                    </p:anim>
                                  </p:childTnLst>
                                </p:cTn>
                              </p:par>
                              <p:par>
                                <p:cTn id="72" presetID="47" presetClass="exit" presetSubtype="0" fill="hold" nodeType="withEffect">
                                  <p:stCondLst>
                                    <p:cond delay="0"/>
                                  </p:stCondLst>
                                  <p:childTnLst>
                                    <p:animEffect transition="out" filter="fade">
                                      <p:cBhvr>
                                        <p:cTn id="73" dur="1000"/>
                                        <p:tgtEl>
                                          <p:spTgt spid="7">
                                            <p:txEl>
                                              <p:pRg st="0" end="0"/>
                                            </p:txEl>
                                          </p:spTgt>
                                        </p:tgtEl>
                                      </p:cBhvr>
                                    </p:animEffect>
                                    <p:anim calcmode="lin" valueType="num">
                                      <p:cBhvr>
                                        <p:cTn id="74"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75" dur="1000"/>
                                        <p:tgtEl>
                                          <p:spTgt spid="7">
                                            <p:txEl>
                                              <p:pRg st="0" end="0"/>
                                            </p:txEl>
                                          </p:spTgt>
                                        </p:tgtEl>
                                        <p:attrNameLst>
                                          <p:attrName>ppt_y</p:attrName>
                                        </p:attrNameLst>
                                      </p:cBhvr>
                                      <p:tavLst>
                                        <p:tav tm="0">
                                          <p:val>
                                            <p:strVal val="ppt_y"/>
                                          </p:val>
                                        </p:tav>
                                        <p:tav tm="100000">
                                          <p:val>
                                            <p:strVal val="ppt_y-.1"/>
                                          </p:val>
                                        </p:tav>
                                      </p:tavLst>
                                    </p:anim>
                                    <p:set>
                                      <p:cBhvr>
                                        <p:cTn id="76" dur="1" fill="hold">
                                          <p:stCondLst>
                                            <p:cond delay="999"/>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4"/>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13"/>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1"/>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2"/>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5"/>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8"/>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0"/>
                                        </p:tgtEl>
                                        <p:attrNameLst>
                                          <p:attrName>style.visibility</p:attrName>
                                        </p:attrNameLst>
                                      </p:cBhvr>
                                      <p:to>
                                        <p:strVal val="hidden"/>
                                      </p:to>
                                    </p:set>
                                  </p:childTnLst>
                                </p:cTn>
                              </p:par>
                              <p:par>
                                <p:cTn id="94" presetID="1" presetClass="entr" presetSubtype="0" fill="hold" grpId="1"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7">
                                            <p:txEl>
                                              <p:pRg st="1" end="1"/>
                                            </p:txEl>
                                          </p:spTgt>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7">
                                            <p:txEl>
                                              <p:pRg st="2" end="2"/>
                                            </p:txEl>
                                          </p:spTgt>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7">
                                            <p:txEl>
                                              <p:pRg st="3" end="3"/>
                                            </p:txEl>
                                          </p:spTgt>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2" nodeType="clickEffect">
                                  <p:stCondLst>
                                    <p:cond delay="0"/>
                                  </p:stCondLst>
                                  <p:childTnLst>
                                    <p:set>
                                      <p:cBhvr>
                                        <p:cTn id="108" dur="1" fill="hold">
                                          <p:stCondLst>
                                            <p:cond delay="0"/>
                                          </p:stCondLst>
                                        </p:cTn>
                                        <p:tgtEl>
                                          <p:spTgt spid="13"/>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11"/>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2"/>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5"/>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8"/>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10"/>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7">
                                            <p:txEl>
                                              <p:pRg st="0" end="0"/>
                                            </p:txEl>
                                          </p:spTgt>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
                                            <p:txEl>
                                              <p:pRg st="1" end="1"/>
                                            </p:txEl>
                                          </p:spTgt>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
                                            <p:txEl>
                                              <p:pRg st="2" end="2"/>
                                            </p:txEl>
                                          </p:spTgt>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
                                            <p:txEl>
                                              <p:pRg st="3" end="3"/>
                                            </p:txEl>
                                          </p:spTgt>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7" grpId="0" uiExpand="1" build="allAtOnce"/>
      <p:bldP spid="7" grpId="1" uiExpand="1" build="allAtOnce"/>
      <p:bldP spid="8" grpId="0"/>
      <p:bldP spid="8" grpId="1"/>
      <p:bldP spid="8"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er - Y3-R02-S06 - New Hop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06402" y="480199"/>
            <a:ext cx="609600" cy="609600"/>
          </a:xfrm>
          <a:prstGeom prst="rect">
            <a:avLst/>
          </a:prstGeom>
        </p:spPr>
      </p:pic>
      <p:pic>
        <p:nvPicPr>
          <p:cNvPr id="5" name="Picture 4">
            <a:extLst>
              <a:ext uri="{FF2B5EF4-FFF2-40B4-BE49-F238E27FC236}">
                <a16:creationId xmlns:a16="http://schemas.microsoft.com/office/drawing/2014/main" id="{F27C5F71-8BC0-4DC0-BD2C-A71171E40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3418" y="1748285"/>
            <a:ext cx="5965163" cy="3355404"/>
          </a:xfrm>
          <a:prstGeom prst="rect">
            <a:avLst/>
          </a:prstGeom>
        </p:spPr>
      </p:pic>
      <p:sp>
        <p:nvSpPr>
          <p:cNvPr id="2" name="Title 1">
            <a:extLst>
              <a:ext uri="{FF2B5EF4-FFF2-40B4-BE49-F238E27FC236}">
                <a16:creationId xmlns:a16="http://schemas.microsoft.com/office/drawing/2014/main" id="{C11C9991-6EE1-4751-8FE6-C0FF624585A2}"/>
              </a:ext>
            </a:extLst>
          </p:cNvPr>
          <p:cNvSpPr>
            <a:spLocks noGrp="1"/>
          </p:cNvSpPr>
          <p:nvPr>
            <p:ph type="title"/>
          </p:nvPr>
        </p:nvSpPr>
        <p:spPr>
          <a:xfrm>
            <a:off x="838200" y="133347"/>
            <a:ext cx="10515600" cy="1325563"/>
          </a:xfrm>
        </p:spPr>
        <p:txBody>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Why does the Resurrection </a:t>
            </a:r>
            <a:b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bring Christians great hope?</a:t>
            </a:r>
          </a:p>
        </p:txBody>
      </p:sp>
      <p:pic>
        <p:nvPicPr>
          <p:cNvPr id="24" name="Shape: Post-it 5"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306076" y="3168790"/>
            <a:ext cx="3447209" cy="31494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8565278" y="3598503"/>
            <a:ext cx="2706996" cy="2308324"/>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The prayers at Eucharist remind us of the Resurrection hope and this helps to keep our hope alive. Listen for the word HOPE in the prayers at Mass next time you are there.</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422627" y="-152969"/>
            <a:ext cx="3625748" cy="331256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719614" y="487649"/>
            <a:ext cx="2815436" cy="2031325"/>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Because we believe in the Resurrection our hope can be seen in our attitudes and actions and the ways we encourage others to be hopeful especially in hard times.</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246397" y="3545437"/>
            <a:ext cx="3625749" cy="331256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4583473" y="4047555"/>
            <a:ext cx="2775037" cy="2308324"/>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Through the Resurrection we are freed forever from fear of dying because Jesus promised our sins would be forgiven and we would be with him in heaven forever and this is what we hope for.</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80787" y="3476811"/>
            <a:ext cx="3625749" cy="331256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649349" y="4118517"/>
            <a:ext cx="2837432" cy="2031325"/>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Our Resurrection hope makes us sure that God will raise us up on the last day through the same Holy Spirit who raised Jesus when Jesus will come again.</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0568" y="452670"/>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43042" y="990843"/>
            <a:ext cx="2353429" cy="1754326"/>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The Resurrection proved that Jesus, his work and his teachings are true and he was the promised Messiah. </a:t>
            </a:r>
          </a:p>
        </p:txBody>
      </p:sp>
      <p:pic>
        <p:nvPicPr>
          <p:cNvPr id="15" name="Shape: Pin 5"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526327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S-06</a:t>
            </a:r>
          </a:p>
        </p:txBody>
      </p:sp>
      <p:sp>
        <p:nvSpPr>
          <p:cNvPr id="32" name="Action Button: Forward">
            <a:hlinkClick r:id="" action="ppaction://hlinkshowjump?jump=nextslide" highlightClick="1"/>
          </p:cNvPr>
          <p:cNvSpPr/>
          <p:nvPr/>
        </p:nvSpPr>
        <p:spPr>
          <a:xfrm>
            <a:off x="10897208"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274416"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Action Button: Audio">
            <a:hlinkClick r:id="" action="ppaction://noaction" highlightClick="1"/>
          </p:cNvPr>
          <p:cNvSpPr/>
          <p:nvPr/>
        </p:nvSpPr>
        <p:spPr>
          <a:xfrm>
            <a:off x="9651600" y="6238800"/>
            <a:ext cx="576000" cy="4788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Tool instructions stop"/>
          <p:cNvSpPr txBox="1"/>
          <p:nvPr/>
        </p:nvSpPr>
        <p:spPr>
          <a:xfrm>
            <a:off x="6623824" y="6581001"/>
            <a:ext cx="2515432"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anose="020B0604020202020204" pitchFamily="34" charset="0"/>
              </a:rPr>
              <a:t>Click the audio button to stop ‘New Hope’</a:t>
            </a:r>
          </a:p>
        </p:txBody>
      </p:sp>
      <p:sp>
        <p:nvSpPr>
          <p:cNvPr id="37" name="TextBox: Tool instructions start"/>
          <p:cNvSpPr txBox="1"/>
          <p:nvPr/>
        </p:nvSpPr>
        <p:spPr>
          <a:xfrm>
            <a:off x="6627030" y="6581001"/>
            <a:ext cx="2509021"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anose="020B0604020202020204" pitchFamily="34" charset="0"/>
              </a:rPr>
              <a:t>Click the audio button to play </a:t>
            </a:r>
            <a:r>
              <a:rPr lang="en-GB" sz="1000" dirty="0" smtClean="0">
                <a:latin typeface="Arial" panose="020B0604020202020204" pitchFamily="34" charset="0"/>
                <a:ea typeface="Segoe UI" pitchFamily="34" charset="0"/>
                <a:cs typeface="Arial" panose="020B0604020202020204" pitchFamily="34" charset="0"/>
              </a:rPr>
              <a:t>‘New Hope’</a:t>
            </a:r>
            <a:endParaRPr lang="en-GB" sz="1000" dirty="0">
              <a:latin typeface="Arial" panose="020B0604020202020204" pitchFamily="34" charset="0"/>
              <a:ea typeface="Segoe UI" pitchFamily="34" charset="0"/>
              <a:cs typeface="Arial" panose="020B0604020202020204" pitchFamily="34" charset="0"/>
            </a:endParaRPr>
          </a:p>
        </p:txBody>
      </p:sp>
      <p:sp>
        <p:nvSpPr>
          <p:cNvPr id="28" name="Textbox: Tool instructions"/>
          <p:cNvSpPr txBox="1"/>
          <p:nvPr/>
        </p:nvSpPr>
        <p:spPr>
          <a:xfrm>
            <a:off x="6429059" y="6464635"/>
            <a:ext cx="2904962" cy="400110"/>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itchFamily="34" charset="0"/>
              </a:rPr>
              <a:t>Click the pins on the right to reveal post-it notes.</a:t>
            </a:r>
          </a:p>
          <a:p>
            <a:pPr algn="ctr"/>
            <a:endParaRPr lang="en-GB" sz="1000" dirty="0">
              <a:latin typeface="Arial" panose="020B0604020202020204" pitchFamily="34" charset="0"/>
              <a:ea typeface="Segoe UI" pitchFamily="34" charset="0"/>
              <a:cs typeface="Arial" pitchFamily="34" charset="0"/>
            </a:endParaRP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900" decel="100000" fill="hold"/>
                                        <p:tgtEl>
                                          <p:spTgt spid="2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84" fill="hold">
                            <p:stCondLst>
                              <p:cond delay="1000"/>
                            </p:stCondLst>
                            <p:childTnLst>
                              <p:par>
                                <p:cTn id="85" presetID="22" presetClass="entr" presetSubtype="1"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up)">
                                      <p:cBhvr>
                                        <p:cTn id="87" dur="500"/>
                                        <p:tgtEl>
                                          <p:spTgt spid="30"/>
                                        </p:tgtEl>
                                      </p:cBhvr>
                                    </p:animEffect>
                                  </p:childTnLst>
                                </p:cTn>
                              </p:par>
                            </p:childTnLst>
                          </p:cTn>
                        </p:par>
                        <p:par>
                          <p:cTn id="88" fill="hold">
                            <p:stCondLst>
                              <p:cond delay="1500"/>
                            </p:stCondLst>
                            <p:childTnLst>
                              <p:par>
                                <p:cTn id="89" presetID="10" presetClass="exit" presetSubtype="0" fill="hold" nodeType="after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19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par>
                                <p:cTn id="105" presetID="1" presetClass="exit" presetSubtype="0" fill="hold" nodeType="withEffect">
                                  <p:stCondLst>
                                    <p:cond delay="0"/>
                                  </p:stCondLst>
                                  <p:childTnLst>
                                    <p:set>
                                      <p:cBhvr>
                                        <p:cTn id="106" dur="1" fill="hold">
                                          <p:stCondLst>
                                            <p:cond delay="0"/>
                                          </p:stCondLst>
                                        </p:cTn>
                                        <p:tgtEl>
                                          <p:spTgt spid="8196"/>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6"/>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1"/>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2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27"/>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4"/>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5" restart="whenNotActive" fill="hold" evtFilter="cancelBubble" nodeType="interactiveSeq">
                <p:stCondLst>
                  <p:cond evt="onClick" delay="0">
                    <p:tgtEl>
                      <p:spTgt spid="33"/>
                    </p:tgtEl>
                  </p:cond>
                </p:stCondLst>
                <p:endSync evt="end" delay="0">
                  <p:rtn val="all"/>
                </p:endSync>
                <p:childTnLst>
                  <p:par>
                    <p:cTn id="126" fill="hold">
                      <p:stCondLst>
                        <p:cond delay="0"/>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8195"/>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12"/>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3"/>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14"/>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15"/>
                                        </p:tgtEl>
                                        <p:attrNameLst>
                                          <p:attrName>style.visibility</p:attrName>
                                        </p:attrNameLst>
                                      </p:cBhvr>
                                      <p:to>
                                        <p:strVal val="visible"/>
                                      </p:to>
                                    </p:set>
                                  </p:childTnLst>
                                </p:cTn>
                              </p:par>
                              <p:par>
                                <p:cTn id="138" presetID="1" presetClass="exit" presetSubtype="0" fill="hold" nodeType="withEffect">
                                  <p:stCondLst>
                                    <p:cond delay="0"/>
                                  </p:stCondLst>
                                  <p:childTnLst>
                                    <p:set>
                                      <p:cBhvr>
                                        <p:cTn id="139" dur="1" fill="hold">
                                          <p:stCondLst>
                                            <p:cond delay="0"/>
                                          </p:stCondLst>
                                        </p:cTn>
                                        <p:tgtEl>
                                          <p:spTgt spid="8196"/>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6"/>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1"/>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6"/>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22"/>
                                        </p:tgtEl>
                                        <p:attrNameLst>
                                          <p:attrName>style.visibility</p:attrName>
                                        </p:attrNameLst>
                                      </p:cBhvr>
                                      <p:to>
                                        <p:strVal val="hidden"/>
                                      </p:to>
                                    </p:set>
                                  </p:childTnLst>
                                </p:cTn>
                              </p:par>
                              <p:par>
                                <p:cTn id="148" presetID="1" presetClass="exit" presetSubtype="0" fill="hold" grpId="1" nodeType="withEffect">
                                  <p:stCondLst>
                                    <p:cond delay="0"/>
                                  </p:stCondLst>
                                  <p:childTnLst>
                                    <p:set>
                                      <p:cBhvr>
                                        <p:cTn id="149" dur="1" fill="hold">
                                          <p:stCondLst>
                                            <p:cond delay="0"/>
                                          </p:stCondLst>
                                        </p:cTn>
                                        <p:tgtEl>
                                          <p:spTgt spid="27"/>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23"/>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29"/>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24"/>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58" restart="whenNotActive" fill="hold" evtFilter="cancelBubble" nodeType="interactiveSeq">
                <p:stCondLst>
                  <p:cond evt="onClick" delay="0">
                    <p:tgtEl>
                      <p:spTgt spid="35"/>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withEffect">
                                  <p:stCondLst>
                                    <p:cond delay="0"/>
                                  </p:stCondLst>
                                  <p:childTnLst>
                                    <p:set>
                                      <p:cBhvr>
                                        <p:cTn id="162" dur="1" fill="hold">
                                          <p:stCondLst>
                                            <p:cond delay="0"/>
                                          </p:stCondLst>
                                        </p:cTn>
                                        <p:tgtEl>
                                          <p:spTgt spid="36"/>
                                        </p:tgtEl>
                                        <p:attrNameLst>
                                          <p:attrName>style.visibility</p:attrName>
                                        </p:attrNameLst>
                                      </p:cBhvr>
                                      <p:to>
                                        <p:strVal val="visible"/>
                                      </p:to>
                                    </p:set>
                                    <p:animEffect transition="in" filter="fade">
                                      <p:cBhvr>
                                        <p:cTn id="163" dur="500"/>
                                        <p:tgtEl>
                                          <p:spTgt spid="36"/>
                                        </p:tgtEl>
                                      </p:cBhvr>
                                    </p:animEffect>
                                  </p:childTnLst>
                                </p:cTn>
                              </p:par>
                              <p:par>
                                <p:cTn id="164" presetID="10" presetClass="exit" presetSubtype="0" fill="hold" grpId="1" nodeType="withEffect">
                                  <p:stCondLst>
                                    <p:cond delay="0"/>
                                  </p:stCondLst>
                                  <p:childTnLst>
                                    <p:animEffect transition="out" filter="fade">
                                      <p:cBhvr>
                                        <p:cTn id="165" dur="500"/>
                                        <p:tgtEl>
                                          <p:spTgt spid="37"/>
                                        </p:tgtEl>
                                      </p:cBhvr>
                                    </p:animEffect>
                                    <p:set>
                                      <p:cBhvr>
                                        <p:cTn id="166" dur="1" fill="hold">
                                          <p:stCondLst>
                                            <p:cond delay="499"/>
                                          </p:stCondLst>
                                        </p:cTn>
                                        <p:tgtEl>
                                          <p:spTgt spid="37"/>
                                        </p:tgtEl>
                                        <p:attrNameLst>
                                          <p:attrName>style.visibility</p:attrName>
                                        </p:attrNameLst>
                                      </p:cBhvr>
                                      <p:to>
                                        <p:strVal val="hidden"/>
                                      </p:to>
                                    </p:set>
                                  </p:childTnLst>
                                </p:cTn>
                              </p:par>
                              <p:par>
                                <p:cTn id="167" presetID="1" presetClass="mediacall" presetSubtype="0" fill="hold" nodeType="withEffect">
                                  <p:stCondLst>
                                    <p:cond delay="0"/>
                                  </p:stCondLst>
                                  <p:childTnLst>
                                    <p:cmd type="call" cmd="playFrom(0.0)">
                                      <p:cBhvr>
                                        <p:cTn id="168" dur="80871" fill="hold"/>
                                        <p:tgtEl>
                                          <p:spTgt spid="3"/>
                                        </p:tgtEl>
                                      </p:cBhvr>
                                    </p:cmd>
                                  </p:childTnLst>
                                </p:cTn>
                              </p:par>
                              <p:par>
                                <p:cTn id="169" presetID="1" presetClass="emph" presetSubtype="2" fill="hold" nodeType="withEffect">
                                  <p:stCondLst>
                                    <p:cond delay="0"/>
                                  </p:stCondLst>
                                  <p:childTnLst>
                                    <p:animClr clrSpc="rgb" dir="cw">
                                      <p:cBhvr>
                                        <p:cTn id="170" dur="1000" fill="hold"/>
                                        <p:tgtEl>
                                          <p:spTgt spid="35"/>
                                        </p:tgtEl>
                                        <p:attrNameLst>
                                          <p:attrName>fillcolor</p:attrName>
                                        </p:attrNameLst>
                                      </p:cBhvr>
                                      <p:to>
                                        <a:schemeClr val="accent2"/>
                                      </p:to>
                                    </p:animClr>
                                    <p:set>
                                      <p:cBhvr>
                                        <p:cTn id="171" dur="1000" fill="hold"/>
                                        <p:tgtEl>
                                          <p:spTgt spid="35"/>
                                        </p:tgtEl>
                                        <p:attrNameLst>
                                          <p:attrName>fill.type</p:attrName>
                                        </p:attrNameLst>
                                      </p:cBhvr>
                                      <p:to>
                                        <p:strVal val="solid"/>
                                      </p:to>
                                    </p:set>
                                    <p:set>
                                      <p:cBhvr>
                                        <p:cTn id="172" dur="1000" fill="hold"/>
                                        <p:tgtEl>
                                          <p:spTgt spid="35"/>
                                        </p:tgtEl>
                                        <p:attrNameLst>
                                          <p:attrName>fill.on</p:attrName>
                                        </p:attrNameLst>
                                      </p:cBhvr>
                                      <p:to>
                                        <p:strVal val="true"/>
                                      </p:to>
                                    </p:set>
                                  </p:childTnLst>
                                </p:cTn>
                              </p:par>
                            </p:childTnLst>
                          </p:cTn>
                        </p:par>
                      </p:childTnLst>
                    </p:cTn>
                  </p:par>
                  <p:par>
                    <p:cTn id="173" fill="hold">
                      <p:stCondLst>
                        <p:cond delay="indefinite"/>
                      </p:stCondLst>
                      <p:childTnLst>
                        <p:par>
                          <p:cTn id="174" fill="hold">
                            <p:stCondLst>
                              <p:cond delay="0"/>
                            </p:stCondLst>
                            <p:childTnLst>
                              <p:par>
                                <p:cTn id="175" presetID="3" presetClass="mediacall" presetSubtype="0" fill="hold" nodeType="clickEffect">
                                  <p:stCondLst>
                                    <p:cond delay="0"/>
                                  </p:stCondLst>
                                  <p:childTnLst>
                                    <p:cmd type="call" cmd="stop">
                                      <p:cBhvr>
                                        <p:cTn id="176" dur="1" fill="hold"/>
                                        <p:tgtEl>
                                          <p:spTgt spid="3"/>
                                        </p:tgtEl>
                                      </p:cBhvr>
                                    </p:cmd>
                                  </p:childTnLst>
                                </p:cTn>
                              </p:par>
                              <p:par>
                                <p:cTn id="177" presetID="10" presetClass="exit" presetSubtype="0" fill="hold" grpId="1" nodeType="withEffect">
                                  <p:stCondLst>
                                    <p:cond delay="0"/>
                                  </p:stCondLst>
                                  <p:childTnLst>
                                    <p:animEffect transition="out" filter="fade">
                                      <p:cBhvr>
                                        <p:cTn id="178" dur="500"/>
                                        <p:tgtEl>
                                          <p:spTgt spid="36"/>
                                        </p:tgtEl>
                                      </p:cBhvr>
                                    </p:animEffect>
                                    <p:set>
                                      <p:cBhvr>
                                        <p:cTn id="179" dur="1" fill="hold">
                                          <p:stCondLst>
                                            <p:cond delay="499"/>
                                          </p:stCondLst>
                                        </p:cTn>
                                        <p:tgtEl>
                                          <p:spTgt spid="36"/>
                                        </p:tgtEl>
                                        <p:attrNameLst>
                                          <p:attrName>style.visibility</p:attrName>
                                        </p:attrNameLst>
                                      </p:cBhvr>
                                      <p:to>
                                        <p:strVal val="hidden"/>
                                      </p:to>
                                    </p:set>
                                  </p:childTnLst>
                                </p:cTn>
                              </p:par>
                              <p:par>
                                <p:cTn id="180" presetID="10" presetClass="entr" presetSubtype="0" fill="hold" grpId="2" nodeType="withEffect">
                                  <p:stCondLst>
                                    <p:cond delay="0"/>
                                  </p:stCondLst>
                                  <p:childTnLst>
                                    <p:set>
                                      <p:cBhvr>
                                        <p:cTn id="181" dur="1" fill="hold">
                                          <p:stCondLst>
                                            <p:cond delay="0"/>
                                          </p:stCondLst>
                                        </p:cTn>
                                        <p:tgtEl>
                                          <p:spTgt spid="37"/>
                                        </p:tgtEl>
                                        <p:attrNameLst>
                                          <p:attrName>style.visibility</p:attrName>
                                        </p:attrNameLst>
                                      </p:cBhvr>
                                      <p:to>
                                        <p:strVal val="visible"/>
                                      </p:to>
                                    </p:set>
                                    <p:animEffect transition="in" filter="fade">
                                      <p:cBhvr>
                                        <p:cTn id="182" dur="500"/>
                                        <p:tgtEl>
                                          <p:spTgt spid="37"/>
                                        </p:tgtEl>
                                      </p:cBhvr>
                                    </p:animEffect>
                                  </p:childTnLst>
                                </p:cTn>
                              </p:par>
                              <p:par>
                                <p:cTn id="183" presetID="1" presetClass="emph" presetSubtype="2" fill="hold" nodeType="withEffect">
                                  <p:stCondLst>
                                    <p:cond delay="0"/>
                                  </p:stCondLst>
                                  <p:childTnLst>
                                    <p:animClr clrSpc="rgb" dir="cw">
                                      <p:cBhvr>
                                        <p:cTn id="184" dur="2000" fill="hold"/>
                                        <p:tgtEl>
                                          <p:spTgt spid="35"/>
                                        </p:tgtEl>
                                        <p:attrNameLst>
                                          <p:attrName>fillcolor</p:attrName>
                                        </p:attrNameLst>
                                      </p:cBhvr>
                                      <p:to>
                                        <a:schemeClr val="bg1"/>
                                      </p:to>
                                    </p:animClr>
                                    <p:set>
                                      <p:cBhvr>
                                        <p:cTn id="185" dur="2000" fill="hold"/>
                                        <p:tgtEl>
                                          <p:spTgt spid="35"/>
                                        </p:tgtEl>
                                        <p:attrNameLst>
                                          <p:attrName>fill.type</p:attrName>
                                        </p:attrNameLst>
                                      </p:cBhvr>
                                      <p:to>
                                        <p:strVal val="solid"/>
                                      </p:to>
                                    </p:set>
                                    <p:set>
                                      <p:cBhvr>
                                        <p:cTn id="186"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7" fill="hold" display="0">
                  <p:stCondLst>
                    <p:cond delay="indefinite"/>
                  </p:stCondLst>
                  <p:endCondLst>
                    <p:cond evt="onStopAudio" delay="0">
                      <p:tgtEl>
                        <p:sldTgt/>
                      </p:tgtEl>
                    </p:cond>
                  </p:endCondLst>
                </p:cTn>
                <p:tgtEl>
                  <p:spTgt spid="3"/>
                </p:tgtEl>
              </p:cMediaNode>
            </p:audio>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P spid="36" grpId="0"/>
      <p:bldP spid="36" grpId="1"/>
      <p:bldP spid="37" grpId="0"/>
      <p:bldP spid="37" grpId="1"/>
      <p:bldP spid="3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Easter - Y3-R02-S07 - All Is We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06402" y="480199"/>
            <a:ext cx="609600" cy="609600"/>
          </a:xfrm>
          <a:prstGeom prst="rect">
            <a:avLst/>
          </a:prstGeom>
        </p:spPr>
      </p:pic>
      <p:sp>
        <p:nvSpPr>
          <p:cNvPr id="6" name="Arrow: U-Turn">
            <a:extLst>
              <a:ext uri="{FF2B5EF4-FFF2-40B4-BE49-F238E27FC236}">
                <a16:creationId xmlns:a16="http://schemas.microsoft.com/office/drawing/2014/main" id="{510B340A-F1E3-4FF1-A20C-1197E0A60A98}"/>
              </a:ext>
            </a:extLst>
          </p:cNvPr>
          <p:cNvSpPr/>
          <p:nvPr/>
        </p:nvSpPr>
        <p:spPr>
          <a:xfrm>
            <a:off x="7174872" y="3279227"/>
            <a:ext cx="1545021" cy="1566041"/>
          </a:xfrm>
          <a:prstGeom prst="utur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a:extLst>
              <a:ext uri="{FF2B5EF4-FFF2-40B4-BE49-F238E27FC236}">
                <a16:creationId xmlns:a16="http://schemas.microsoft.com/office/drawing/2014/main" id="{605663E9-DE59-4D58-A000-BBA17F3BD9C5}"/>
              </a:ext>
            </a:extLst>
          </p:cNvPr>
          <p:cNvSpPr>
            <a:spLocks noGrp="1"/>
          </p:cNvSpPr>
          <p:nvPr>
            <p:ph type="title"/>
          </p:nvPr>
        </p:nvSpPr>
        <p:spPr/>
        <p:txBody>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Recapping the outcomes of Jesus’ Resurrection for his followers</a:t>
            </a:r>
          </a:p>
        </p:txBody>
      </p:sp>
      <p:sp>
        <p:nvSpPr>
          <p:cNvPr id="3" name="TextBox: PageNumber">
            <a:extLst>
              <a:ext uri="{FF2B5EF4-FFF2-40B4-BE49-F238E27FC236}">
                <a16:creationId xmlns:a16="http://schemas.microsoft.com/office/drawing/2014/main" id="{969BED6F-DEB9-421C-90E6-9717A816C834}"/>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S-07</a:t>
            </a:r>
          </a:p>
        </p:txBody>
      </p:sp>
      <p:sp>
        <p:nvSpPr>
          <p:cNvPr id="4" name="Action Button: Forward">
            <a:hlinkClick r:id="" action="ppaction://hlinkshowjump?jump=nextslide" highlightClick="1"/>
            <a:extLst>
              <a:ext uri="{FF2B5EF4-FFF2-40B4-BE49-F238E27FC236}">
                <a16:creationId xmlns:a16="http://schemas.microsoft.com/office/drawing/2014/main" id="{F4F6FD18-6DD4-497E-B3F8-EBCD96BA8B54}"/>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045AE9FE-5BD7-421F-9AAF-FB6AC0394EB4}"/>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descr="A group of people standing on top of a mountain&#10;&#10;Description generated with very high confidence">
            <a:extLst>
              <a:ext uri="{FF2B5EF4-FFF2-40B4-BE49-F238E27FC236}">
                <a16:creationId xmlns:a16="http://schemas.microsoft.com/office/drawing/2014/main" id="{038A4AD6-87DB-43F9-87B9-9C0E245D8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7936" y="1919552"/>
            <a:ext cx="2888672" cy="4320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Card 9">
            <a:extLst>
              <a:ext uri="{FF2B5EF4-FFF2-40B4-BE49-F238E27FC236}">
                <a16:creationId xmlns:a16="http://schemas.microsoft.com/office/drawing/2014/main" id="{0B986788-6084-4093-9BEF-7BD8FEE17D8F}"/>
              </a:ext>
            </a:extLst>
          </p:cNvPr>
          <p:cNvSpPr/>
          <p:nvPr/>
        </p:nvSpPr>
        <p:spPr>
          <a:xfrm>
            <a:off x="6100324" y="1919542"/>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a:solidFill>
                  <a:schemeClr val="tx1"/>
                </a:solidFill>
                <a:latin typeface="Arial" panose="020B0604020202020204" pitchFamily="34" charset="0"/>
                <a:cs typeface="Arial" panose="020B0604020202020204" pitchFamily="34" charset="0"/>
              </a:rPr>
              <a:t>In our lives we follow Jesus by our words and actions. Now Jesus’ followers carry on his work with the help of his Holy Spirit who lives in them and who helps them to do what God wants them to do. </a:t>
            </a:r>
          </a:p>
          <a:p>
            <a:pPr algn="just"/>
            <a:r>
              <a:rPr lang="en-NZ" b="1">
                <a:solidFill>
                  <a:schemeClr val="accent4">
                    <a:lumMod val="75000"/>
                  </a:schemeClr>
                </a:solidFill>
                <a:latin typeface="Arial" panose="020B0604020202020204" pitchFamily="34" charset="0"/>
                <a:cs typeface="Arial" panose="020B0604020202020204" pitchFamily="34" charset="0"/>
              </a:rPr>
              <a:t>Can you name 3 things that God wants you to do each day?</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5" name="Card 8">
            <a:extLst>
              <a:ext uri="{FF2B5EF4-FFF2-40B4-BE49-F238E27FC236}">
                <a16:creationId xmlns:a16="http://schemas.microsoft.com/office/drawing/2014/main" id="{C923654C-8656-42CA-80C8-DFD5BCA6D913}"/>
              </a:ext>
            </a:extLst>
          </p:cNvPr>
          <p:cNvSpPr/>
          <p:nvPr/>
        </p:nvSpPr>
        <p:spPr>
          <a:xfrm>
            <a:off x="6095996" y="1919547"/>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en-NZ" dirty="0">
                <a:solidFill>
                  <a:schemeClr val="tx1"/>
                </a:solidFill>
                <a:latin typeface="Arial" panose="020B0604020202020204" pitchFamily="34" charset="0"/>
                <a:cs typeface="Arial" panose="020B0604020202020204" pitchFamily="34" charset="0"/>
              </a:rPr>
              <a:t>The power of the Holy Spirit that raised Jesus from the dead works, not only to save us, but to help us as we continue to build the Kingdom of God here on earth.</a:t>
            </a:r>
            <a:r>
              <a:rPr lang="en-NZ" b="1" dirty="0">
                <a:solidFill>
                  <a:schemeClr val="tx1"/>
                </a:solidFill>
                <a:latin typeface="Arial" panose="020B0604020202020204" pitchFamily="34" charset="0"/>
                <a:cs typeface="Arial" panose="020B0604020202020204" pitchFamily="34" charset="0"/>
              </a:rPr>
              <a:t> </a:t>
            </a:r>
          </a:p>
          <a:p>
            <a:pPr algn="just" fontAlgn="base"/>
            <a:r>
              <a:rPr lang="en-NZ" b="1" dirty="0">
                <a:solidFill>
                  <a:schemeClr val="accent4">
                    <a:lumMod val="75000"/>
                  </a:schemeClr>
                </a:solidFill>
                <a:latin typeface="Arial" panose="020B0604020202020204" pitchFamily="34" charset="0"/>
                <a:cs typeface="Arial" panose="020B0604020202020204" pitchFamily="34" charset="0"/>
              </a:rPr>
              <a:t>How can children of your age build the Kingdom of God each day?</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4" name="Card 7">
            <a:extLst>
              <a:ext uri="{FF2B5EF4-FFF2-40B4-BE49-F238E27FC236}">
                <a16:creationId xmlns:a16="http://schemas.microsoft.com/office/drawing/2014/main" id="{B799F81A-B536-4761-9D1E-B9E10E10D27F}"/>
              </a:ext>
            </a:extLst>
          </p:cNvPr>
          <p:cNvSpPr/>
          <p:nvPr/>
        </p:nvSpPr>
        <p:spPr>
          <a:xfrm>
            <a:off x="6095998" y="1919547"/>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en-NZ" dirty="0">
                <a:solidFill>
                  <a:schemeClr val="tx1"/>
                </a:solidFill>
                <a:latin typeface="Arial" panose="020B0604020202020204" pitchFamily="34" charset="0"/>
                <a:cs typeface="Arial" panose="020B0604020202020204" pitchFamily="34" charset="0"/>
              </a:rPr>
              <a:t>Forty days after he rose Jesus went back to his Father in his heavenly glory that he gave up when he became human and went to live on earth. Now Jesus is in heaven sitting at the right hand of the Father which is a very special place. </a:t>
            </a:r>
          </a:p>
          <a:p>
            <a:pPr algn="just" fontAlgn="base"/>
            <a:r>
              <a:rPr lang="en-NZ" b="1" dirty="0">
                <a:solidFill>
                  <a:schemeClr val="accent4">
                    <a:lumMod val="75000"/>
                  </a:schemeClr>
                </a:solidFill>
                <a:latin typeface="Arial" panose="020B0604020202020204" pitchFamily="34" charset="0"/>
                <a:cs typeface="Arial" panose="020B0604020202020204" pitchFamily="34" charset="0"/>
              </a:rPr>
              <a:t>What do you think heavenly glory is like?</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3" name="Card 6">
            <a:extLst>
              <a:ext uri="{FF2B5EF4-FFF2-40B4-BE49-F238E27FC236}">
                <a16:creationId xmlns:a16="http://schemas.microsoft.com/office/drawing/2014/main" id="{45FFC704-9840-4770-B5E5-AAA1C8528C95}"/>
              </a:ext>
            </a:extLst>
          </p:cNvPr>
          <p:cNvSpPr/>
          <p:nvPr/>
        </p:nvSpPr>
        <p:spPr>
          <a:xfrm>
            <a:off x="6082997" y="1919549"/>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dirty="0">
                <a:solidFill>
                  <a:schemeClr val="tx1"/>
                </a:solidFill>
                <a:latin typeface="Arial" panose="020B0604020202020204" pitchFamily="34" charset="0"/>
                <a:cs typeface="Arial" panose="020B0604020202020204" pitchFamily="34" charset="0"/>
              </a:rPr>
              <a:t>When Jesus died his body and soul were separated. His soul went to heaven and his body was laid in the tomb. At his Resurrection, Jesus’ body and soul were re-united. The same thing will happen to us when we die because Jesus promised this would happen.</a:t>
            </a:r>
            <a:endParaRPr lang="en-NZ" b="1" dirty="0">
              <a:solidFill>
                <a:schemeClr val="tx1"/>
              </a:solidFill>
              <a:latin typeface="Arial" panose="020B0604020202020204" pitchFamily="34" charset="0"/>
              <a:cs typeface="Arial" panose="020B0604020202020204" pitchFamily="34" charset="0"/>
            </a:endParaRPr>
          </a:p>
          <a:p>
            <a:pPr algn="just"/>
            <a:r>
              <a:rPr lang="en-NZ" b="1" dirty="0">
                <a:solidFill>
                  <a:schemeClr val="accent4">
                    <a:lumMod val="75000"/>
                  </a:schemeClr>
                </a:solidFill>
                <a:latin typeface="Arial" panose="020B0604020202020204" pitchFamily="34" charset="0"/>
                <a:cs typeface="Arial" panose="020B0604020202020204" pitchFamily="34" charset="0"/>
              </a:rPr>
              <a:t>Can you imagine how wonderful it will be to be in heaven with God in our new bodies that will live forever?</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2" name="Card 5">
            <a:extLst>
              <a:ext uri="{FF2B5EF4-FFF2-40B4-BE49-F238E27FC236}">
                <a16:creationId xmlns:a16="http://schemas.microsoft.com/office/drawing/2014/main" id="{D6E6389A-3DF1-40FD-86AF-50E5762877C8}"/>
              </a:ext>
            </a:extLst>
          </p:cNvPr>
          <p:cNvSpPr/>
          <p:nvPr/>
        </p:nvSpPr>
        <p:spPr>
          <a:xfrm>
            <a:off x="6082997" y="1919551"/>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dirty="0">
                <a:solidFill>
                  <a:schemeClr val="tx1"/>
                </a:solidFill>
                <a:latin typeface="Arial" panose="020B0604020202020204" pitchFamily="34" charset="0"/>
                <a:cs typeface="Arial" panose="020B0604020202020204" pitchFamily="34" charset="0"/>
              </a:rPr>
              <a:t>Jesus was sent to earth by God to establish God’s Kingdom of justice, peace and love and by the time he died his work was done but it is not finished.</a:t>
            </a:r>
          </a:p>
          <a:p>
            <a:pPr algn="just"/>
            <a:r>
              <a:rPr lang="en-NZ" b="1" dirty="0">
                <a:solidFill>
                  <a:schemeClr val="accent4">
                    <a:lumMod val="75000"/>
                  </a:schemeClr>
                </a:solidFill>
                <a:latin typeface="Arial" panose="020B0604020202020204" pitchFamily="34" charset="0"/>
                <a:cs typeface="Arial" panose="020B0604020202020204" pitchFamily="34" charset="0"/>
              </a:rPr>
              <a:t>Whose work is it now to carry on building God’s Kingdom here on earth?</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1" name="Card 4">
            <a:extLst>
              <a:ext uri="{FF2B5EF4-FFF2-40B4-BE49-F238E27FC236}">
                <a16:creationId xmlns:a16="http://schemas.microsoft.com/office/drawing/2014/main" id="{AF5C0489-B996-4671-B22F-C4312722C945}"/>
              </a:ext>
            </a:extLst>
          </p:cNvPr>
          <p:cNvSpPr/>
          <p:nvPr/>
        </p:nvSpPr>
        <p:spPr>
          <a:xfrm>
            <a:off x="6091667" y="1919551"/>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dirty="0">
                <a:solidFill>
                  <a:schemeClr val="tx1"/>
                </a:solidFill>
                <a:latin typeface="Arial" panose="020B0604020202020204" pitchFamily="34" charset="0"/>
                <a:cs typeface="Arial" panose="020B0604020202020204" pitchFamily="34" charset="0"/>
              </a:rPr>
              <a:t>Jesus has his new body and his new life in heaven with God and he talks to God about us and asks God to help us. God helps us by sending his Holy Spirit into people’s hearts.</a:t>
            </a:r>
          </a:p>
          <a:p>
            <a:pPr algn="just"/>
            <a:r>
              <a:rPr lang="en-NZ" b="1" dirty="0">
                <a:solidFill>
                  <a:schemeClr val="accent4">
                    <a:lumMod val="75000"/>
                  </a:schemeClr>
                </a:solidFill>
                <a:latin typeface="Arial" panose="020B0604020202020204" pitchFamily="34" charset="0"/>
                <a:cs typeface="Arial" panose="020B0604020202020204" pitchFamily="34" charset="0"/>
              </a:rPr>
              <a:t>How has the Holy Spirit helped you recently?</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0" name="Card 3">
            <a:extLst>
              <a:ext uri="{FF2B5EF4-FFF2-40B4-BE49-F238E27FC236}">
                <a16:creationId xmlns:a16="http://schemas.microsoft.com/office/drawing/2014/main" id="{AE61EBB5-5131-4A63-835F-CABD0CB7E18E}"/>
              </a:ext>
            </a:extLst>
          </p:cNvPr>
          <p:cNvSpPr/>
          <p:nvPr/>
        </p:nvSpPr>
        <p:spPr>
          <a:xfrm>
            <a:off x="6091668" y="1919551"/>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dirty="0">
                <a:solidFill>
                  <a:schemeClr val="tx1"/>
                </a:solidFill>
                <a:latin typeface="Arial" panose="020B0604020202020204" pitchFamily="34" charset="0"/>
                <a:cs typeface="Arial" panose="020B0604020202020204" pitchFamily="34" charset="0"/>
              </a:rPr>
              <a:t>Christians believe that on the last day of the world Jesus will come again and gather people together and take them to share his life in heaven. People who are in their graves will rise up with their new bodies and be taken to heaven to begin their new life with God.</a:t>
            </a:r>
          </a:p>
          <a:p>
            <a:pPr algn="just"/>
            <a:r>
              <a:rPr lang="en-NZ" b="1" dirty="0">
                <a:solidFill>
                  <a:schemeClr val="accent4">
                    <a:lumMod val="75000"/>
                  </a:schemeClr>
                </a:solidFill>
                <a:latin typeface="Arial" panose="020B0604020202020204" pitchFamily="34" charset="0"/>
                <a:cs typeface="Arial" panose="020B0604020202020204" pitchFamily="34" charset="0"/>
              </a:rPr>
              <a:t>Can you imagine what a happy day that will be?</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9" name="Card 2">
            <a:extLst>
              <a:ext uri="{FF2B5EF4-FFF2-40B4-BE49-F238E27FC236}">
                <a16:creationId xmlns:a16="http://schemas.microsoft.com/office/drawing/2014/main" id="{84403D62-360A-44A6-9E5A-84FA183329D6}"/>
              </a:ext>
            </a:extLst>
          </p:cNvPr>
          <p:cNvSpPr/>
          <p:nvPr/>
        </p:nvSpPr>
        <p:spPr>
          <a:xfrm>
            <a:off x="6095999" y="1919552"/>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dirty="0">
                <a:solidFill>
                  <a:schemeClr val="tx1"/>
                </a:solidFill>
                <a:latin typeface="Arial" panose="020B0604020202020204" pitchFamily="34" charset="0"/>
                <a:cs typeface="Arial" panose="020B0604020202020204" pitchFamily="34" charset="0"/>
              </a:rPr>
              <a:t>When Jesus rose from the dead his body and soul were re-united just as it will be when all humans rise in their new body and their soul will be reunited after Jesus has come again in his Second Coming.</a:t>
            </a:r>
          </a:p>
          <a:p>
            <a:pPr algn="just"/>
            <a:r>
              <a:rPr lang="en-NZ" b="1" dirty="0">
                <a:solidFill>
                  <a:schemeClr val="accent4">
                    <a:lumMod val="75000"/>
                  </a:schemeClr>
                </a:solidFill>
                <a:latin typeface="Arial" panose="020B0604020202020204" pitchFamily="34" charset="0"/>
                <a:cs typeface="Arial" panose="020B0604020202020204" pitchFamily="34" charset="0"/>
              </a:rPr>
              <a:t>Do you know when Jesus is coming again to the earth?</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8" name="Card 1">
            <a:extLst>
              <a:ext uri="{FF2B5EF4-FFF2-40B4-BE49-F238E27FC236}">
                <a16:creationId xmlns:a16="http://schemas.microsoft.com/office/drawing/2014/main" id="{B5ED5898-F96D-4569-935B-C76C69DA991E}"/>
              </a:ext>
            </a:extLst>
          </p:cNvPr>
          <p:cNvSpPr/>
          <p:nvPr/>
        </p:nvSpPr>
        <p:spPr>
          <a:xfrm>
            <a:off x="6096000" y="1919553"/>
            <a:ext cx="3697995" cy="4320448"/>
          </a:xfrm>
          <a:prstGeom prst="roundRect">
            <a:avLst>
              <a:gd name="adj" fmla="val 873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dirty="0">
                <a:solidFill>
                  <a:schemeClr val="tx1"/>
                </a:solidFill>
                <a:latin typeface="Arial" panose="020B0604020202020204" pitchFamily="34" charset="0"/>
                <a:cs typeface="Arial" panose="020B0604020202020204" pitchFamily="34" charset="0"/>
              </a:rPr>
              <a:t>Before his death, Jesus lived in his human body. At his death his body and his spirit separated as it does when all humans die.</a:t>
            </a:r>
          </a:p>
          <a:p>
            <a:pPr algn="just"/>
            <a:r>
              <a:rPr lang="en-NZ" b="1" dirty="0">
                <a:solidFill>
                  <a:schemeClr val="accent4">
                    <a:lumMod val="75000"/>
                  </a:schemeClr>
                </a:solidFill>
                <a:latin typeface="Arial" panose="020B0604020202020204" pitchFamily="34" charset="0"/>
                <a:cs typeface="Arial" panose="020B0604020202020204" pitchFamily="34" charset="0"/>
              </a:rPr>
              <a:t>Where will our body and soul go when we die?</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7" name="Textbox: Tool instructions">
            <a:extLst>
              <a:ext uri="{FF2B5EF4-FFF2-40B4-BE49-F238E27FC236}">
                <a16:creationId xmlns:a16="http://schemas.microsoft.com/office/drawing/2014/main" id="{BFF4DF67-4147-4A3A-A8FC-9C761C719C3F}"/>
              </a:ext>
            </a:extLst>
          </p:cNvPr>
          <p:cNvSpPr txBox="1"/>
          <p:nvPr/>
        </p:nvSpPr>
        <p:spPr>
          <a:xfrm>
            <a:off x="4078777" y="6457890"/>
            <a:ext cx="4043094" cy="400110"/>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itchFamily="34" charset="0"/>
              </a:rPr>
              <a:t>Click the cards to move through (9 total) click the arrow to start over.</a:t>
            </a:r>
          </a:p>
          <a:p>
            <a:pPr algn="ctr"/>
            <a:endParaRPr lang="en-GB" sz="1000" dirty="0">
              <a:latin typeface="Arial" panose="020B0604020202020204" pitchFamily="34" charset="0"/>
              <a:ea typeface="Segoe UI" pitchFamily="34" charset="0"/>
              <a:cs typeface="Arial" pitchFamily="34" charset="0"/>
            </a:endParaRPr>
          </a:p>
        </p:txBody>
      </p:sp>
      <p:sp>
        <p:nvSpPr>
          <p:cNvPr id="20" name="Action Button: Audio">
            <a:hlinkClick r:id="" action="ppaction://noaction" highlightClick="1"/>
          </p:cNvPr>
          <p:cNvSpPr/>
          <p:nvPr/>
        </p:nvSpPr>
        <p:spPr>
          <a:xfrm>
            <a:off x="9601200" y="6238800"/>
            <a:ext cx="478800" cy="4788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Tool instructions stop"/>
          <p:cNvSpPr txBox="1"/>
          <p:nvPr/>
        </p:nvSpPr>
        <p:spPr>
          <a:xfrm>
            <a:off x="4866144" y="6581001"/>
            <a:ext cx="2515432"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anose="020B0604020202020204" pitchFamily="34" charset="0"/>
              </a:rPr>
              <a:t>Click the audio button to stop </a:t>
            </a:r>
            <a:r>
              <a:rPr lang="en-GB" sz="1000" dirty="0" smtClean="0">
                <a:latin typeface="Arial" panose="020B0604020202020204" pitchFamily="34" charset="0"/>
                <a:ea typeface="Segoe UI" pitchFamily="34" charset="0"/>
                <a:cs typeface="Arial" panose="020B0604020202020204" pitchFamily="34" charset="0"/>
              </a:rPr>
              <a:t>‘</a:t>
            </a:r>
            <a:r>
              <a:rPr lang="en-GB" sz="1000" dirty="0">
                <a:latin typeface="Arial" panose="020B0604020202020204" pitchFamily="34" charset="0"/>
                <a:ea typeface="Segoe UI" pitchFamily="34" charset="0"/>
                <a:cs typeface="Arial" panose="020B0604020202020204" pitchFamily="34" charset="0"/>
              </a:rPr>
              <a:t>All is Well</a:t>
            </a:r>
            <a:r>
              <a:rPr lang="en-GB" sz="1000" dirty="0" smtClean="0">
                <a:latin typeface="Arial" panose="020B0604020202020204" pitchFamily="34" charset="0"/>
                <a:ea typeface="Segoe UI" pitchFamily="34" charset="0"/>
                <a:cs typeface="Arial" panose="020B0604020202020204" pitchFamily="34" charset="0"/>
              </a:rPr>
              <a:t>’</a:t>
            </a:r>
            <a:endParaRPr lang="en-GB" sz="1000" dirty="0">
              <a:latin typeface="Arial" panose="020B0604020202020204" pitchFamily="34" charset="0"/>
              <a:ea typeface="Segoe UI" pitchFamily="34" charset="0"/>
              <a:cs typeface="Arial" panose="020B0604020202020204" pitchFamily="34" charset="0"/>
            </a:endParaRPr>
          </a:p>
        </p:txBody>
      </p:sp>
      <p:sp>
        <p:nvSpPr>
          <p:cNvPr id="22" name="TextBox: Tool instructions start"/>
          <p:cNvSpPr txBox="1"/>
          <p:nvPr/>
        </p:nvSpPr>
        <p:spPr>
          <a:xfrm>
            <a:off x="4889388" y="6581001"/>
            <a:ext cx="2468946"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anose="020B0604020202020204" pitchFamily="34" charset="0"/>
              </a:rPr>
              <a:t>Click the audio button to play </a:t>
            </a:r>
            <a:r>
              <a:rPr lang="en-GB" sz="1000" dirty="0" smtClean="0">
                <a:latin typeface="Arial" panose="020B0604020202020204" pitchFamily="34" charset="0"/>
                <a:ea typeface="Segoe UI" pitchFamily="34" charset="0"/>
                <a:cs typeface="Arial" panose="020B0604020202020204" pitchFamily="34" charset="0"/>
              </a:rPr>
              <a:t>‘All is Well’</a:t>
            </a:r>
            <a:endParaRPr lang="en-GB" sz="1000" dirty="0">
              <a:latin typeface="Arial" panose="020B0604020202020204" pitchFamily="34" charset="0"/>
              <a:ea typeface="Segoe UI" pitchFamily="34" charset="0"/>
              <a:cs typeface="Arial" panose="020B0604020202020204" pitchFamily="34" charset="0"/>
            </a:endParaRPr>
          </a:p>
        </p:txBody>
      </p:sp>
    </p:spTree>
    <p:extLst>
      <p:ext uri="{BB962C8B-B14F-4D97-AF65-F5344CB8AC3E}">
        <p14:creationId xmlns:p14="http://schemas.microsoft.com/office/powerpoint/2010/main" val="774147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exit" presetSubtype="3" fill="hold" grpId="0"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1+ppt_w/2"/>
                                          </p:val>
                                        </p:tav>
                                      </p:tavLst>
                                    </p:anim>
                                    <p:anim calcmode="lin" valueType="num">
                                      <p:cBhvr additive="base">
                                        <p:cTn id="12" dur="500"/>
                                        <p:tgtEl>
                                          <p:spTgt spid="8"/>
                                        </p:tgtEl>
                                        <p:attrNameLst>
                                          <p:attrName>ppt_y</p:attrName>
                                        </p:attrNameLst>
                                      </p:cBhvr>
                                      <p:tavLst>
                                        <p:tav tm="0">
                                          <p:val>
                                            <p:strVal val="ppt_y"/>
                                          </p:val>
                                        </p:tav>
                                        <p:tav tm="100000">
                                          <p:val>
                                            <p:strVal val="0-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exit" presetSubtype="3"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1+ppt_w/2"/>
                                          </p:val>
                                        </p:tav>
                                      </p:tavLst>
                                    </p:anim>
                                    <p:anim calcmode="lin" valueType="num">
                                      <p:cBhvr additive="base">
                                        <p:cTn id="19" dur="500"/>
                                        <p:tgtEl>
                                          <p:spTgt spid="9"/>
                                        </p:tgtEl>
                                        <p:attrNameLst>
                                          <p:attrName>ppt_y</p:attrName>
                                        </p:attrNameLst>
                                      </p:cBhvr>
                                      <p:tavLst>
                                        <p:tav tm="0">
                                          <p:val>
                                            <p:strVal val="ppt_y"/>
                                          </p:val>
                                        </p:tav>
                                        <p:tav tm="100000">
                                          <p:val>
                                            <p:strVal val="0-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2" presetClass="exit" presetSubtype="3" fill="hold" grpId="0" nodeType="clickEffect">
                                  <p:stCondLst>
                                    <p:cond delay="0"/>
                                  </p:stCondLst>
                                  <p:childTnLst>
                                    <p:anim calcmode="lin" valueType="num">
                                      <p:cBhvr additive="base">
                                        <p:cTn id="25" dur="500"/>
                                        <p:tgtEl>
                                          <p:spTgt spid="10"/>
                                        </p:tgtEl>
                                        <p:attrNameLst>
                                          <p:attrName>ppt_x</p:attrName>
                                        </p:attrNameLst>
                                      </p:cBhvr>
                                      <p:tavLst>
                                        <p:tav tm="0">
                                          <p:val>
                                            <p:strVal val="ppt_x"/>
                                          </p:val>
                                        </p:tav>
                                        <p:tav tm="100000">
                                          <p:val>
                                            <p:strVal val="1+ppt_w/2"/>
                                          </p:val>
                                        </p:tav>
                                      </p:tavLst>
                                    </p:anim>
                                    <p:anim calcmode="lin" valueType="num">
                                      <p:cBhvr additive="base">
                                        <p:cTn id="26" dur="500"/>
                                        <p:tgtEl>
                                          <p:spTgt spid="10"/>
                                        </p:tgtEl>
                                        <p:attrNameLst>
                                          <p:attrName>ppt_y</p:attrName>
                                        </p:attrNameLst>
                                      </p:cBhvr>
                                      <p:tavLst>
                                        <p:tav tm="0">
                                          <p:val>
                                            <p:strVal val="ppt_y"/>
                                          </p:val>
                                        </p:tav>
                                        <p:tav tm="100000">
                                          <p:val>
                                            <p:strVal val="0-ppt_h/2"/>
                                          </p:val>
                                        </p:tav>
                                      </p:tavLst>
                                    </p:anim>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exit" presetSubtype="3" fill="hold" grpId="0" nodeType="clickEffect">
                                  <p:stCondLst>
                                    <p:cond delay="0"/>
                                  </p:stCondLst>
                                  <p:childTnLst>
                                    <p:anim calcmode="lin" valueType="num">
                                      <p:cBhvr additive="base">
                                        <p:cTn id="32" dur="500"/>
                                        <p:tgtEl>
                                          <p:spTgt spid="11"/>
                                        </p:tgtEl>
                                        <p:attrNameLst>
                                          <p:attrName>ppt_x</p:attrName>
                                        </p:attrNameLst>
                                      </p:cBhvr>
                                      <p:tavLst>
                                        <p:tav tm="0">
                                          <p:val>
                                            <p:strVal val="ppt_x"/>
                                          </p:val>
                                        </p:tav>
                                        <p:tav tm="100000">
                                          <p:val>
                                            <p:strVal val="1+ppt_w/2"/>
                                          </p:val>
                                        </p:tav>
                                      </p:tavLst>
                                    </p:anim>
                                    <p:anim calcmode="lin" valueType="num">
                                      <p:cBhvr additive="base">
                                        <p:cTn id="33" dur="500"/>
                                        <p:tgtEl>
                                          <p:spTgt spid="11"/>
                                        </p:tgtEl>
                                        <p:attrNameLst>
                                          <p:attrName>ppt_y</p:attrName>
                                        </p:attrNameLst>
                                      </p:cBhvr>
                                      <p:tavLst>
                                        <p:tav tm="0">
                                          <p:val>
                                            <p:strVal val="ppt_y"/>
                                          </p:val>
                                        </p:tav>
                                        <p:tav tm="100000">
                                          <p:val>
                                            <p:strVal val="0-ppt_h/2"/>
                                          </p:val>
                                        </p:tav>
                                      </p:tavLst>
                                    </p:anim>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2" presetClass="exit" presetSubtype="3" fill="hold" grpId="0" nodeType="clickEffect">
                                  <p:stCondLst>
                                    <p:cond delay="0"/>
                                  </p:stCondLst>
                                  <p:childTnLst>
                                    <p:anim calcmode="lin" valueType="num">
                                      <p:cBhvr additive="base">
                                        <p:cTn id="39" dur="500"/>
                                        <p:tgtEl>
                                          <p:spTgt spid="12"/>
                                        </p:tgtEl>
                                        <p:attrNameLst>
                                          <p:attrName>ppt_x</p:attrName>
                                        </p:attrNameLst>
                                      </p:cBhvr>
                                      <p:tavLst>
                                        <p:tav tm="0">
                                          <p:val>
                                            <p:strVal val="ppt_x"/>
                                          </p:val>
                                        </p:tav>
                                        <p:tav tm="100000">
                                          <p:val>
                                            <p:strVal val="1+ppt_w/2"/>
                                          </p:val>
                                        </p:tav>
                                      </p:tavLst>
                                    </p:anim>
                                    <p:anim calcmode="lin" valueType="num">
                                      <p:cBhvr additive="base">
                                        <p:cTn id="40" dur="500"/>
                                        <p:tgtEl>
                                          <p:spTgt spid="12"/>
                                        </p:tgtEl>
                                        <p:attrNameLst>
                                          <p:attrName>ppt_y</p:attrName>
                                        </p:attrNameLst>
                                      </p:cBhvr>
                                      <p:tavLst>
                                        <p:tav tm="0">
                                          <p:val>
                                            <p:strVal val="ppt_y"/>
                                          </p:val>
                                        </p:tav>
                                        <p:tav tm="100000">
                                          <p:val>
                                            <p:strVal val="0-ppt_h/2"/>
                                          </p:val>
                                        </p:tav>
                                      </p:tavLst>
                                    </p:anim>
                                    <p:set>
                                      <p:cBhvr>
                                        <p:cTn id="4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2" presetClass="exit" presetSubtype="3" fill="hold" grpId="0" nodeType="clickEffect">
                                  <p:stCondLst>
                                    <p:cond delay="0"/>
                                  </p:stCondLst>
                                  <p:childTnLst>
                                    <p:anim calcmode="lin" valueType="num">
                                      <p:cBhvr additive="base">
                                        <p:cTn id="46" dur="500"/>
                                        <p:tgtEl>
                                          <p:spTgt spid="13"/>
                                        </p:tgtEl>
                                        <p:attrNameLst>
                                          <p:attrName>ppt_x</p:attrName>
                                        </p:attrNameLst>
                                      </p:cBhvr>
                                      <p:tavLst>
                                        <p:tav tm="0">
                                          <p:val>
                                            <p:strVal val="ppt_x"/>
                                          </p:val>
                                        </p:tav>
                                        <p:tav tm="100000">
                                          <p:val>
                                            <p:strVal val="1+ppt_w/2"/>
                                          </p:val>
                                        </p:tav>
                                      </p:tavLst>
                                    </p:anim>
                                    <p:anim calcmode="lin" valueType="num">
                                      <p:cBhvr additive="base">
                                        <p:cTn id="47" dur="500"/>
                                        <p:tgtEl>
                                          <p:spTgt spid="13"/>
                                        </p:tgtEl>
                                        <p:attrNameLst>
                                          <p:attrName>ppt_y</p:attrName>
                                        </p:attrNameLst>
                                      </p:cBhvr>
                                      <p:tavLst>
                                        <p:tav tm="0">
                                          <p:val>
                                            <p:strVal val="ppt_y"/>
                                          </p:val>
                                        </p:tav>
                                        <p:tav tm="100000">
                                          <p:val>
                                            <p:strVal val="0-ppt_h/2"/>
                                          </p:val>
                                        </p:tav>
                                      </p:tavLst>
                                    </p:anim>
                                    <p:set>
                                      <p:cBhvr>
                                        <p:cTn id="4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2" presetClass="exit" presetSubtype="3" fill="hold" grpId="0" nodeType="clickEffect">
                                  <p:stCondLst>
                                    <p:cond delay="0"/>
                                  </p:stCondLst>
                                  <p:childTnLst>
                                    <p:anim calcmode="lin" valueType="num">
                                      <p:cBhvr additive="base">
                                        <p:cTn id="53" dur="500"/>
                                        <p:tgtEl>
                                          <p:spTgt spid="14"/>
                                        </p:tgtEl>
                                        <p:attrNameLst>
                                          <p:attrName>ppt_x</p:attrName>
                                        </p:attrNameLst>
                                      </p:cBhvr>
                                      <p:tavLst>
                                        <p:tav tm="0">
                                          <p:val>
                                            <p:strVal val="ppt_x"/>
                                          </p:val>
                                        </p:tav>
                                        <p:tav tm="100000">
                                          <p:val>
                                            <p:strVal val="1+ppt_w/2"/>
                                          </p:val>
                                        </p:tav>
                                      </p:tavLst>
                                    </p:anim>
                                    <p:anim calcmode="lin" valueType="num">
                                      <p:cBhvr additive="base">
                                        <p:cTn id="54" dur="500"/>
                                        <p:tgtEl>
                                          <p:spTgt spid="14"/>
                                        </p:tgtEl>
                                        <p:attrNameLst>
                                          <p:attrName>ppt_y</p:attrName>
                                        </p:attrNameLst>
                                      </p:cBhvr>
                                      <p:tavLst>
                                        <p:tav tm="0">
                                          <p:val>
                                            <p:strVal val="ppt_y"/>
                                          </p:val>
                                        </p:tav>
                                        <p:tav tm="100000">
                                          <p:val>
                                            <p:strVal val="0-ppt_h/2"/>
                                          </p:val>
                                        </p:tav>
                                      </p:tavLst>
                                    </p:anim>
                                    <p:set>
                                      <p:cBhvr>
                                        <p:cTn id="5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2" presetClass="exit" presetSubtype="3" fill="hold" grpId="0" nodeType="clickEffect">
                                  <p:stCondLst>
                                    <p:cond delay="0"/>
                                  </p:stCondLst>
                                  <p:childTnLst>
                                    <p:anim calcmode="lin" valueType="num">
                                      <p:cBhvr additive="base">
                                        <p:cTn id="60" dur="500"/>
                                        <p:tgtEl>
                                          <p:spTgt spid="15"/>
                                        </p:tgtEl>
                                        <p:attrNameLst>
                                          <p:attrName>ppt_x</p:attrName>
                                        </p:attrNameLst>
                                      </p:cBhvr>
                                      <p:tavLst>
                                        <p:tav tm="0">
                                          <p:val>
                                            <p:strVal val="ppt_x"/>
                                          </p:val>
                                        </p:tav>
                                        <p:tav tm="100000">
                                          <p:val>
                                            <p:strVal val="1+ppt_w/2"/>
                                          </p:val>
                                        </p:tav>
                                      </p:tavLst>
                                    </p:anim>
                                    <p:anim calcmode="lin" valueType="num">
                                      <p:cBhvr additive="base">
                                        <p:cTn id="61" dur="500"/>
                                        <p:tgtEl>
                                          <p:spTgt spid="15"/>
                                        </p:tgtEl>
                                        <p:attrNameLst>
                                          <p:attrName>ppt_y</p:attrName>
                                        </p:attrNameLst>
                                      </p:cBhvr>
                                      <p:tavLst>
                                        <p:tav tm="0">
                                          <p:val>
                                            <p:strVal val="ppt_y"/>
                                          </p:val>
                                        </p:tav>
                                        <p:tav tm="100000">
                                          <p:val>
                                            <p:strVal val="0-ppt_h/2"/>
                                          </p:val>
                                        </p:tav>
                                      </p:tavLst>
                                    </p:anim>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2" presetClass="exit" presetSubtype="3" fill="hold" grpId="0" nodeType="clickEffect">
                                  <p:stCondLst>
                                    <p:cond delay="0"/>
                                  </p:stCondLst>
                                  <p:childTnLst>
                                    <p:anim calcmode="lin" valueType="num">
                                      <p:cBhvr additive="base">
                                        <p:cTn id="67" dur="500"/>
                                        <p:tgtEl>
                                          <p:spTgt spid="16"/>
                                        </p:tgtEl>
                                        <p:attrNameLst>
                                          <p:attrName>ppt_x</p:attrName>
                                        </p:attrNameLst>
                                      </p:cBhvr>
                                      <p:tavLst>
                                        <p:tav tm="0">
                                          <p:val>
                                            <p:strVal val="ppt_x"/>
                                          </p:val>
                                        </p:tav>
                                        <p:tav tm="100000">
                                          <p:val>
                                            <p:strVal val="1+ppt_w/2"/>
                                          </p:val>
                                        </p:tav>
                                      </p:tavLst>
                                    </p:anim>
                                    <p:anim calcmode="lin" valueType="num">
                                      <p:cBhvr additive="base">
                                        <p:cTn id="68" dur="500"/>
                                        <p:tgtEl>
                                          <p:spTgt spid="16"/>
                                        </p:tgtEl>
                                        <p:attrNameLst>
                                          <p:attrName>ppt_y</p:attrName>
                                        </p:attrNameLst>
                                      </p:cBhvr>
                                      <p:tavLst>
                                        <p:tav tm="0">
                                          <p:val>
                                            <p:strVal val="ppt_y"/>
                                          </p:val>
                                        </p:tav>
                                        <p:tav tm="100000">
                                          <p:val>
                                            <p:strVal val="0-ppt_h/2"/>
                                          </p:val>
                                        </p:tav>
                                      </p:tavLst>
                                    </p:anim>
                                    <p:set>
                                      <p:cBhvr>
                                        <p:cTn id="6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6"/>
                    </p:tgtEl>
                  </p:cond>
                </p:stCondLst>
                <p:endSync evt="end" delay="0">
                  <p:rtn val="all"/>
                </p:endSync>
                <p:childTnLst>
                  <p:par>
                    <p:cTn id="71" fill="hold">
                      <p:stCondLst>
                        <p:cond delay="0"/>
                      </p:stCondLst>
                      <p:childTnLst>
                        <p:par>
                          <p:cTn id="72" fill="hold">
                            <p:stCondLst>
                              <p:cond delay="0"/>
                            </p:stCondLst>
                            <p:childTnLst>
                              <p:par>
                                <p:cTn id="73" presetID="2" presetClass="entr" presetSubtype="3" fill="hold" grpId="1"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1+#ppt_w/2"/>
                                          </p:val>
                                        </p:tav>
                                        <p:tav tm="100000">
                                          <p:val>
                                            <p:strVal val="#ppt_x"/>
                                          </p:val>
                                        </p:tav>
                                      </p:tavLst>
                                    </p:anim>
                                    <p:anim calcmode="lin" valueType="num">
                                      <p:cBhvr additive="base">
                                        <p:cTn id="76" dur="500" fill="hold"/>
                                        <p:tgtEl>
                                          <p:spTgt spid="8"/>
                                        </p:tgtEl>
                                        <p:attrNameLst>
                                          <p:attrName>ppt_y</p:attrName>
                                        </p:attrNameLst>
                                      </p:cBhvr>
                                      <p:tavLst>
                                        <p:tav tm="0">
                                          <p:val>
                                            <p:strVal val="0-#ppt_h/2"/>
                                          </p:val>
                                        </p:tav>
                                        <p:tav tm="100000">
                                          <p:val>
                                            <p:strVal val="#ppt_y"/>
                                          </p:val>
                                        </p:tav>
                                      </p:tavLst>
                                    </p:anim>
                                  </p:childTnLst>
                                </p:cTn>
                              </p:par>
                              <p:par>
                                <p:cTn id="77" presetID="2" presetClass="entr" presetSubtype="3" fill="hold" grpId="1"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1+#ppt_w/2"/>
                                          </p:val>
                                        </p:tav>
                                        <p:tav tm="100000">
                                          <p:val>
                                            <p:strVal val="#ppt_x"/>
                                          </p:val>
                                        </p:tav>
                                      </p:tavLst>
                                    </p:anim>
                                    <p:anim calcmode="lin" valueType="num">
                                      <p:cBhvr additive="base">
                                        <p:cTn id="80" dur="500" fill="hold"/>
                                        <p:tgtEl>
                                          <p:spTgt spid="9"/>
                                        </p:tgtEl>
                                        <p:attrNameLst>
                                          <p:attrName>ppt_y</p:attrName>
                                        </p:attrNameLst>
                                      </p:cBhvr>
                                      <p:tavLst>
                                        <p:tav tm="0">
                                          <p:val>
                                            <p:strVal val="0-#ppt_h/2"/>
                                          </p:val>
                                        </p:tav>
                                        <p:tav tm="100000">
                                          <p:val>
                                            <p:strVal val="#ppt_y"/>
                                          </p:val>
                                        </p:tav>
                                      </p:tavLst>
                                    </p:anim>
                                  </p:childTnLst>
                                </p:cTn>
                              </p:par>
                              <p:par>
                                <p:cTn id="81" presetID="2" presetClass="entr" presetSubtype="3" fill="hold" grpId="1"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1+#ppt_w/2"/>
                                          </p:val>
                                        </p:tav>
                                        <p:tav tm="100000">
                                          <p:val>
                                            <p:strVal val="#ppt_x"/>
                                          </p:val>
                                        </p:tav>
                                      </p:tavLst>
                                    </p:anim>
                                    <p:anim calcmode="lin" valueType="num">
                                      <p:cBhvr additive="base">
                                        <p:cTn id="84" dur="500" fill="hold"/>
                                        <p:tgtEl>
                                          <p:spTgt spid="10"/>
                                        </p:tgtEl>
                                        <p:attrNameLst>
                                          <p:attrName>ppt_y</p:attrName>
                                        </p:attrNameLst>
                                      </p:cBhvr>
                                      <p:tavLst>
                                        <p:tav tm="0">
                                          <p:val>
                                            <p:strVal val="0-#ppt_h/2"/>
                                          </p:val>
                                        </p:tav>
                                        <p:tav tm="100000">
                                          <p:val>
                                            <p:strVal val="#ppt_y"/>
                                          </p:val>
                                        </p:tav>
                                      </p:tavLst>
                                    </p:anim>
                                  </p:childTnLst>
                                </p:cTn>
                              </p:par>
                              <p:par>
                                <p:cTn id="85" presetID="2" presetClass="entr" presetSubtype="3" fill="hold" grpId="1" nodeType="with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1+#ppt_w/2"/>
                                          </p:val>
                                        </p:tav>
                                        <p:tav tm="100000">
                                          <p:val>
                                            <p:strVal val="#ppt_x"/>
                                          </p:val>
                                        </p:tav>
                                      </p:tavLst>
                                    </p:anim>
                                    <p:anim calcmode="lin" valueType="num">
                                      <p:cBhvr additive="base">
                                        <p:cTn id="88" dur="500" fill="hold"/>
                                        <p:tgtEl>
                                          <p:spTgt spid="11"/>
                                        </p:tgtEl>
                                        <p:attrNameLst>
                                          <p:attrName>ppt_y</p:attrName>
                                        </p:attrNameLst>
                                      </p:cBhvr>
                                      <p:tavLst>
                                        <p:tav tm="0">
                                          <p:val>
                                            <p:strVal val="0-#ppt_h/2"/>
                                          </p:val>
                                        </p:tav>
                                        <p:tav tm="100000">
                                          <p:val>
                                            <p:strVal val="#ppt_y"/>
                                          </p:val>
                                        </p:tav>
                                      </p:tavLst>
                                    </p:anim>
                                  </p:childTnLst>
                                </p:cTn>
                              </p:par>
                              <p:par>
                                <p:cTn id="89" presetID="2" presetClass="entr" presetSubtype="3" fill="hold" grpId="1" nodeType="with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1+#ppt_w/2"/>
                                          </p:val>
                                        </p:tav>
                                        <p:tav tm="100000">
                                          <p:val>
                                            <p:strVal val="#ppt_x"/>
                                          </p:val>
                                        </p:tav>
                                      </p:tavLst>
                                    </p:anim>
                                    <p:anim calcmode="lin" valueType="num">
                                      <p:cBhvr additive="base">
                                        <p:cTn id="92" dur="500" fill="hold"/>
                                        <p:tgtEl>
                                          <p:spTgt spid="12"/>
                                        </p:tgtEl>
                                        <p:attrNameLst>
                                          <p:attrName>ppt_y</p:attrName>
                                        </p:attrNameLst>
                                      </p:cBhvr>
                                      <p:tavLst>
                                        <p:tav tm="0">
                                          <p:val>
                                            <p:strVal val="0-#ppt_h/2"/>
                                          </p:val>
                                        </p:tav>
                                        <p:tav tm="100000">
                                          <p:val>
                                            <p:strVal val="#ppt_y"/>
                                          </p:val>
                                        </p:tav>
                                      </p:tavLst>
                                    </p:anim>
                                  </p:childTnLst>
                                </p:cTn>
                              </p:par>
                              <p:par>
                                <p:cTn id="93" presetID="2" presetClass="entr" presetSubtype="3" fill="hold" grpId="1" nodeType="with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additive="base">
                                        <p:cTn id="95" dur="500" fill="hold"/>
                                        <p:tgtEl>
                                          <p:spTgt spid="13"/>
                                        </p:tgtEl>
                                        <p:attrNameLst>
                                          <p:attrName>ppt_x</p:attrName>
                                        </p:attrNameLst>
                                      </p:cBhvr>
                                      <p:tavLst>
                                        <p:tav tm="0">
                                          <p:val>
                                            <p:strVal val="1+#ppt_w/2"/>
                                          </p:val>
                                        </p:tav>
                                        <p:tav tm="100000">
                                          <p:val>
                                            <p:strVal val="#ppt_x"/>
                                          </p:val>
                                        </p:tav>
                                      </p:tavLst>
                                    </p:anim>
                                    <p:anim calcmode="lin" valueType="num">
                                      <p:cBhvr additive="base">
                                        <p:cTn id="96" dur="500" fill="hold"/>
                                        <p:tgtEl>
                                          <p:spTgt spid="13"/>
                                        </p:tgtEl>
                                        <p:attrNameLst>
                                          <p:attrName>ppt_y</p:attrName>
                                        </p:attrNameLst>
                                      </p:cBhvr>
                                      <p:tavLst>
                                        <p:tav tm="0">
                                          <p:val>
                                            <p:strVal val="0-#ppt_h/2"/>
                                          </p:val>
                                        </p:tav>
                                        <p:tav tm="100000">
                                          <p:val>
                                            <p:strVal val="#ppt_y"/>
                                          </p:val>
                                        </p:tav>
                                      </p:tavLst>
                                    </p:anim>
                                  </p:childTnLst>
                                </p:cTn>
                              </p:par>
                              <p:par>
                                <p:cTn id="97" presetID="2" presetClass="entr" presetSubtype="3" fill="hold" grpId="1" nodeType="with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additive="base">
                                        <p:cTn id="99" dur="500" fill="hold"/>
                                        <p:tgtEl>
                                          <p:spTgt spid="14"/>
                                        </p:tgtEl>
                                        <p:attrNameLst>
                                          <p:attrName>ppt_x</p:attrName>
                                        </p:attrNameLst>
                                      </p:cBhvr>
                                      <p:tavLst>
                                        <p:tav tm="0">
                                          <p:val>
                                            <p:strVal val="1+#ppt_w/2"/>
                                          </p:val>
                                        </p:tav>
                                        <p:tav tm="100000">
                                          <p:val>
                                            <p:strVal val="#ppt_x"/>
                                          </p:val>
                                        </p:tav>
                                      </p:tavLst>
                                    </p:anim>
                                    <p:anim calcmode="lin" valueType="num">
                                      <p:cBhvr additive="base">
                                        <p:cTn id="100" dur="500" fill="hold"/>
                                        <p:tgtEl>
                                          <p:spTgt spid="14"/>
                                        </p:tgtEl>
                                        <p:attrNameLst>
                                          <p:attrName>ppt_y</p:attrName>
                                        </p:attrNameLst>
                                      </p:cBhvr>
                                      <p:tavLst>
                                        <p:tav tm="0">
                                          <p:val>
                                            <p:strVal val="0-#ppt_h/2"/>
                                          </p:val>
                                        </p:tav>
                                        <p:tav tm="100000">
                                          <p:val>
                                            <p:strVal val="#ppt_y"/>
                                          </p:val>
                                        </p:tav>
                                      </p:tavLst>
                                    </p:anim>
                                  </p:childTnLst>
                                </p:cTn>
                              </p:par>
                              <p:par>
                                <p:cTn id="101" presetID="2" presetClass="entr" presetSubtype="3" fill="hold" grpId="1" nodeType="with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additive="base">
                                        <p:cTn id="103" dur="500" fill="hold"/>
                                        <p:tgtEl>
                                          <p:spTgt spid="15"/>
                                        </p:tgtEl>
                                        <p:attrNameLst>
                                          <p:attrName>ppt_x</p:attrName>
                                        </p:attrNameLst>
                                      </p:cBhvr>
                                      <p:tavLst>
                                        <p:tav tm="0">
                                          <p:val>
                                            <p:strVal val="1+#ppt_w/2"/>
                                          </p:val>
                                        </p:tav>
                                        <p:tav tm="100000">
                                          <p:val>
                                            <p:strVal val="#ppt_x"/>
                                          </p:val>
                                        </p:tav>
                                      </p:tavLst>
                                    </p:anim>
                                    <p:anim calcmode="lin" valueType="num">
                                      <p:cBhvr additive="base">
                                        <p:cTn id="104" dur="500" fill="hold"/>
                                        <p:tgtEl>
                                          <p:spTgt spid="15"/>
                                        </p:tgtEl>
                                        <p:attrNameLst>
                                          <p:attrName>ppt_y</p:attrName>
                                        </p:attrNameLst>
                                      </p:cBhvr>
                                      <p:tavLst>
                                        <p:tav tm="0">
                                          <p:val>
                                            <p:strVal val="0-#ppt_h/2"/>
                                          </p:val>
                                        </p:tav>
                                        <p:tav tm="100000">
                                          <p:val>
                                            <p:strVal val="#ppt_y"/>
                                          </p:val>
                                        </p:tav>
                                      </p:tavLst>
                                    </p:anim>
                                  </p:childTnLst>
                                </p:cTn>
                              </p:par>
                              <p:par>
                                <p:cTn id="105" presetID="2" presetClass="entr" presetSubtype="3" fill="hold" grpId="1" nodeType="withEffect">
                                  <p:stCondLst>
                                    <p:cond delay="0"/>
                                  </p:stCondLst>
                                  <p:childTnLst>
                                    <p:set>
                                      <p:cBhvr>
                                        <p:cTn id="106" dur="1" fill="hold">
                                          <p:stCondLst>
                                            <p:cond delay="0"/>
                                          </p:stCondLst>
                                        </p:cTn>
                                        <p:tgtEl>
                                          <p:spTgt spid="16"/>
                                        </p:tgtEl>
                                        <p:attrNameLst>
                                          <p:attrName>style.visibility</p:attrName>
                                        </p:attrNameLst>
                                      </p:cBhvr>
                                      <p:to>
                                        <p:strVal val="visible"/>
                                      </p:to>
                                    </p:set>
                                    <p:anim calcmode="lin" valueType="num">
                                      <p:cBhvr additive="base">
                                        <p:cTn id="107" dur="500" fill="hold"/>
                                        <p:tgtEl>
                                          <p:spTgt spid="16"/>
                                        </p:tgtEl>
                                        <p:attrNameLst>
                                          <p:attrName>ppt_x</p:attrName>
                                        </p:attrNameLst>
                                      </p:cBhvr>
                                      <p:tavLst>
                                        <p:tav tm="0">
                                          <p:val>
                                            <p:strVal val="1+#ppt_w/2"/>
                                          </p:val>
                                        </p:tav>
                                        <p:tav tm="100000">
                                          <p:val>
                                            <p:strVal val="#ppt_x"/>
                                          </p:val>
                                        </p:tav>
                                      </p:tavLst>
                                    </p:anim>
                                    <p:anim calcmode="lin" valueType="num">
                                      <p:cBhvr additive="base">
                                        <p:cTn id="10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109" restart="whenNotActive" fill="hold" evtFilter="cancelBubble" nodeType="interactiveSeq">
                <p:stCondLst>
                  <p:cond evt="onClick" delay="0">
                    <p:tgtEl>
                      <p:spTgt spid="20"/>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childTnLst>
                                </p:cTn>
                              </p:par>
                              <p:par>
                                <p:cTn id="115" presetID="10" presetClass="exit" presetSubtype="0" fill="hold" grpId="1" nodeType="withEffect">
                                  <p:stCondLst>
                                    <p:cond delay="0"/>
                                  </p:stCondLst>
                                  <p:childTnLst>
                                    <p:animEffect transition="out" filter="fade">
                                      <p:cBhvr>
                                        <p:cTn id="116" dur="500"/>
                                        <p:tgtEl>
                                          <p:spTgt spid="22"/>
                                        </p:tgtEl>
                                      </p:cBhvr>
                                    </p:animEffect>
                                    <p:set>
                                      <p:cBhvr>
                                        <p:cTn id="117" dur="1" fill="hold">
                                          <p:stCondLst>
                                            <p:cond delay="499"/>
                                          </p:stCondLst>
                                        </p:cTn>
                                        <p:tgtEl>
                                          <p:spTgt spid="22"/>
                                        </p:tgtEl>
                                        <p:attrNameLst>
                                          <p:attrName>style.visibility</p:attrName>
                                        </p:attrNameLst>
                                      </p:cBhvr>
                                      <p:to>
                                        <p:strVal val="hidden"/>
                                      </p:to>
                                    </p:set>
                                  </p:childTnLst>
                                </p:cTn>
                              </p:par>
                              <p:par>
                                <p:cTn id="118" presetID="1" presetClass="mediacall" presetSubtype="0" fill="hold" nodeType="withEffect">
                                  <p:stCondLst>
                                    <p:cond delay="0"/>
                                  </p:stCondLst>
                                  <p:childTnLst>
                                    <p:cmd type="call" cmd="playFrom(0.0)">
                                      <p:cBhvr>
                                        <p:cTn id="119" dur="235715" fill="hold"/>
                                        <p:tgtEl>
                                          <p:spTgt spid="23"/>
                                        </p:tgtEl>
                                      </p:cBhvr>
                                    </p:cmd>
                                  </p:childTnLst>
                                </p:cTn>
                              </p:par>
                              <p:par>
                                <p:cTn id="120" presetID="1" presetClass="emph" presetSubtype="2" fill="hold" nodeType="withEffect">
                                  <p:stCondLst>
                                    <p:cond delay="0"/>
                                  </p:stCondLst>
                                  <p:childTnLst>
                                    <p:animClr clrSpc="rgb" dir="cw">
                                      <p:cBhvr>
                                        <p:cTn id="121" dur="1000" fill="hold"/>
                                        <p:tgtEl>
                                          <p:spTgt spid="20"/>
                                        </p:tgtEl>
                                        <p:attrNameLst>
                                          <p:attrName>fillcolor</p:attrName>
                                        </p:attrNameLst>
                                      </p:cBhvr>
                                      <p:to>
                                        <a:schemeClr val="accent2"/>
                                      </p:to>
                                    </p:animClr>
                                    <p:set>
                                      <p:cBhvr>
                                        <p:cTn id="122" dur="1000" fill="hold"/>
                                        <p:tgtEl>
                                          <p:spTgt spid="20"/>
                                        </p:tgtEl>
                                        <p:attrNameLst>
                                          <p:attrName>fill.type</p:attrName>
                                        </p:attrNameLst>
                                      </p:cBhvr>
                                      <p:to>
                                        <p:strVal val="solid"/>
                                      </p:to>
                                    </p:set>
                                    <p:set>
                                      <p:cBhvr>
                                        <p:cTn id="123" dur="1000" fill="hold"/>
                                        <p:tgtEl>
                                          <p:spTgt spid="20"/>
                                        </p:tgtEl>
                                        <p:attrNameLst>
                                          <p:attrName>fill.on</p:attrName>
                                        </p:attrNameLst>
                                      </p:cBhvr>
                                      <p:to>
                                        <p:strVal val="true"/>
                                      </p:to>
                                    </p:set>
                                  </p:childTnLst>
                                </p:cTn>
                              </p:par>
                            </p:childTnLst>
                          </p:cTn>
                        </p:par>
                      </p:childTnLst>
                    </p:cTn>
                  </p:par>
                  <p:par>
                    <p:cTn id="124" fill="hold">
                      <p:stCondLst>
                        <p:cond delay="indefinite"/>
                      </p:stCondLst>
                      <p:childTnLst>
                        <p:par>
                          <p:cTn id="125" fill="hold">
                            <p:stCondLst>
                              <p:cond delay="0"/>
                            </p:stCondLst>
                            <p:childTnLst>
                              <p:par>
                                <p:cTn id="126" presetID="3" presetClass="mediacall" presetSubtype="0" fill="hold" nodeType="clickEffect">
                                  <p:stCondLst>
                                    <p:cond delay="0"/>
                                  </p:stCondLst>
                                  <p:childTnLst>
                                    <p:cmd type="call" cmd="stop">
                                      <p:cBhvr>
                                        <p:cTn id="127" dur="1" fill="hold"/>
                                        <p:tgtEl>
                                          <p:spTgt spid="23"/>
                                        </p:tgtEl>
                                      </p:cBhvr>
                                    </p:cmd>
                                  </p:childTnLst>
                                </p:cTn>
                              </p:par>
                              <p:par>
                                <p:cTn id="128" presetID="10" presetClass="exit" presetSubtype="0" fill="hold" grpId="1" nodeType="withEffect">
                                  <p:stCondLst>
                                    <p:cond delay="0"/>
                                  </p:stCondLst>
                                  <p:childTnLst>
                                    <p:animEffect transition="out" filter="fade">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10" presetClass="entr" presetSubtype="0" fill="hold" grpId="2" nodeType="withEffect">
                                  <p:stCondLst>
                                    <p:cond delay="0"/>
                                  </p:stCondLst>
                                  <p:childTnLst>
                                    <p:set>
                                      <p:cBhvr>
                                        <p:cTn id="132" dur="1" fill="hold">
                                          <p:stCondLst>
                                            <p:cond delay="0"/>
                                          </p:stCondLst>
                                        </p:cTn>
                                        <p:tgtEl>
                                          <p:spTgt spid="22"/>
                                        </p:tgtEl>
                                        <p:attrNameLst>
                                          <p:attrName>style.visibility</p:attrName>
                                        </p:attrNameLst>
                                      </p:cBhvr>
                                      <p:to>
                                        <p:strVal val="visible"/>
                                      </p:to>
                                    </p:set>
                                    <p:animEffect transition="in" filter="fade">
                                      <p:cBhvr>
                                        <p:cTn id="133" dur="500"/>
                                        <p:tgtEl>
                                          <p:spTgt spid="22"/>
                                        </p:tgtEl>
                                      </p:cBhvr>
                                    </p:animEffect>
                                  </p:childTnLst>
                                </p:cTn>
                              </p:par>
                              <p:par>
                                <p:cTn id="134" presetID="1" presetClass="emph" presetSubtype="2" fill="hold" nodeType="withEffect">
                                  <p:stCondLst>
                                    <p:cond delay="0"/>
                                  </p:stCondLst>
                                  <p:childTnLst>
                                    <p:animClr clrSpc="rgb" dir="cw">
                                      <p:cBhvr>
                                        <p:cTn id="135" dur="2000" fill="hold"/>
                                        <p:tgtEl>
                                          <p:spTgt spid="20"/>
                                        </p:tgtEl>
                                        <p:attrNameLst>
                                          <p:attrName>fillcolor</p:attrName>
                                        </p:attrNameLst>
                                      </p:cBhvr>
                                      <p:to>
                                        <a:schemeClr val="bg1"/>
                                      </p:to>
                                    </p:animClr>
                                    <p:set>
                                      <p:cBhvr>
                                        <p:cTn id="136" dur="2000" fill="hold"/>
                                        <p:tgtEl>
                                          <p:spTgt spid="20"/>
                                        </p:tgtEl>
                                        <p:attrNameLst>
                                          <p:attrName>fill.type</p:attrName>
                                        </p:attrNameLst>
                                      </p:cBhvr>
                                      <p:to>
                                        <p:strVal val="solid"/>
                                      </p:to>
                                    </p:set>
                                    <p:set>
                                      <p:cBhvr>
                                        <p:cTn id="137"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138" fill="hold" display="0">
                  <p:stCondLst>
                    <p:cond delay="indefinite"/>
                  </p:stCondLst>
                  <p:endCondLst>
                    <p:cond evt="onStopAudio" delay="0">
                      <p:tgtEl>
                        <p:sldTgt/>
                      </p:tgtEl>
                    </p:cond>
                  </p:endCondLst>
                </p:cTn>
                <p:tgtEl>
                  <p:spTgt spid="23"/>
                </p:tgtEl>
              </p:cMediaNode>
            </p:audio>
          </p:childTnLst>
        </p:cTn>
      </p:par>
    </p:tnLst>
    <p:bldLst>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P spid="11" grpId="0" animBg="1"/>
      <p:bldP spid="11" grpId="1" animBg="1"/>
      <p:bldP spid="10" grpId="0" animBg="1"/>
      <p:bldP spid="10" grpId="1" animBg="1"/>
      <p:bldP spid="9" grpId="0" animBg="1"/>
      <p:bldP spid="9" grpId="1" animBg="1"/>
      <p:bldP spid="8" grpId="0" animBg="1"/>
      <p:bldP spid="8" grpId="1" animBg="1"/>
      <p:bldP spid="21" grpId="0"/>
      <p:bldP spid="21" grpId="1"/>
      <p:bldP spid="22" grpId="0"/>
      <p:bldP spid="22" grpId="1"/>
      <p:bldP spid="2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795819-98B2-469F-A059-EF393D795ECC}"/>
              </a:ext>
            </a:extLst>
          </p:cNvPr>
          <p:cNvSpPr>
            <a:spLocks noGrp="1"/>
          </p:cNvSpPr>
          <p:nvPr>
            <p:ph type="title"/>
          </p:nvPr>
        </p:nvSpPr>
        <p:spPr>
          <a:xfrm>
            <a:off x="838200" y="260985"/>
            <a:ext cx="10515600" cy="1325563"/>
          </a:xfrm>
        </p:spPr>
        <p:txBody>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The greatest hope Christians have </a:t>
            </a:r>
            <a:b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is to be with God in heaven forever</a:t>
            </a:r>
          </a:p>
        </p:txBody>
      </p:sp>
      <p:graphicFrame>
        <p:nvGraphicFramePr>
          <p:cNvPr id="3" name="Matrix">
            <a:extLst>
              <a:ext uri="{FF2B5EF4-FFF2-40B4-BE49-F238E27FC236}">
                <a16:creationId xmlns:a16="http://schemas.microsoft.com/office/drawing/2014/main" id="{E6AF7A28-662A-4B56-8175-FC8CB6911B8E}"/>
              </a:ext>
            </a:extLst>
          </p:cNvPr>
          <p:cNvGraphicFramePr>
            <a:graphicFrameLocks noGrp="1"/>
          </p:cNvGraphicFramePr>
          <p:nvPr>
            <p:extLst>
              <p:ext uri="{D42A27DB-BD31-4B8C-83A1-F6EECF244321}">
                <p14:modId xmlns:p14="http://schemas.microsoft.com/office/powerpoint/2010/main" val="1223764807"/>
              </p:ext>
            </p:extLst>
          </p:nvPr>
        </p:nvGraphicFramePr>
        <p:xfrm>
          <a:off x="838200" y="2251011"/>
          <a:ext cx="4064005" cy="4079240"/>
        </p:xfrm>
        <a:graphic>
          <a:graphicData uri="http://schemas.openxmlformats.org/drawingml/2006/table">
            <a:tbl>
              <a:tblPr firstRow="1" bandRow="1">
                <a:tableStyleId>{5940675A-B579-460E-94D1-54222C63F5DA}</a:tableStyleId>
              </a:tblPr>
              <a:tblGrid>
                <a:gridCol w="369455">
                  <a:extLst>
                    <a:ext uri="{9D8B030D-6E8A-4147-A177-3AD203B41FA5}">
                      <a16:colId xmlns:a16="http://schemas.microsoft.com/office/drawing/2014/main" val="821953209"/>
                    </a:ext>
                  </a:extLst>
                </a:gridCol>
                <a:gridCol w="369455">
                  <a:extLst>
                    <a:ext uri="{9D8B030D-6E8A-4147-A177-3AD203B41FA5}">
                      <a16:colId xmlns:a16="http://schemas.microsoft.com/office/drawing/2014/main" val="2768298590"/>
                    </a:ext>
                  </a:extLst>
                </a:gridCol>
                <a:gridCol w="369455">
                  <a:extLst>
                    <a:ext uri="{9D8B030D-6E8A-4147-A177-3AD203B41FA5}">
                      <a16:colId xmlns:a16="http://schemas.microsoft.com/office/drawing/2014/main" val="2795070746"/>
                    </a:ext>
                  </a:extLst>
                </a:gridCol>
                <a:gridCol w="369455">
                  <a:extLst>
                    <a:ext uri="{9D8B030D-6E8A-4147-A177-3AD203B41FA5}">
                      <a16:colId xmlns:a16="http://schemas.microsoft.com/office/drawing/2014/main" val="3727636587"/>
                    </a:ext>
                  </a:extLst>
                </a:gridCol>
                <a:gridCol w="369455">
                  <a:extLst>
                    <a:ext uri="{9D8B030D-6E8A-4147-A177-3AD203B41FA5}">
                      <a16:colId xmlns:a16="http://schemas.microsoft.com/office/drawing/2014/main" val="1100350056"/>
                    </a:ext>
                  </a:extLst>
                </a:gridCol>
                <a:gridCol w="369455">
                  <a:extLst>
                    <a:ext uri="{9D8B030D-6E8A-4147-A177-3AD203B41FA5}">
                      <a16:colId xmlns:a16="http://schemas.microsoft.com/office/drawing/2014/main" val="985689228"/>
                    </a:ext>
                  </a:extLst>
                </a:gridCol>
                <a:gridCol w="369455">
                  <a:extLst>
                    <a:ext uri="{9D8B030D-6E8A-4147-A177-3AD203B41FA5}">
                      <a16:colId xmlns:a16="http://schemas.microsoft.com/office/drawing/2014/main" val="3237957560"/>
                    </a:ext>
                  </a:extLst>
                </a:gridCol>
                <a:gridCol w="369455">
                  <a:extLst>
                    <a:ext uri="{9D8B030D-6E8A-4147-A177-3AD203B41FA5}">
                      <a16:colId xmlns:a16="http://schemas.microsoft.com/office/drawing/2014/main" val="769957951"/>
                    </a:ext>
                  </a:extLst>
                </a:gridCol>
                <a:gridCol w="369455">
                  <a:extLst>
                    <a:ext uri="{9D8B030D-6E8A-4147-A177-3AD203B41FA5}">
                      <a16:colId xmlns:a16="http://schemas.microsoft.com/office/drawing/2014/main" val="2266853841"/>
                    </a:ext>
                  </a:extLst>
                </a:gridCol>
                <a:gridCol w="369455">
                  <a:extLst>
                    <a:ext uri="{9D8B030D-6E8A-4147-A177-3AD203B41FA5}">
                      <a16:colId xmlns:a16="http://schemas.microsoft.com/office/drawing/2014/main" val="2198006046"/>
                    </a:ext>
                  </a:extLst>
                </a:gridCol>
                <a:gridCol w="369455">
                  <a:extLst>
                    <a:ext uri="{9D8B030D-6E8A-4147-A177-3AD203B41FA5}">
                      <a16:colId xmlns:a16="http://schemas.microsoft.com/office/drawing/2014/main" val="3832638667"/>
                    </a:ext>
                  </a:extLst>
                </a:gridCol>
              </a:tblGrid>
              <a:tr h="370840">
                <a:tc>
                  <a:txBody>
                    <a:bodyPr/>
                    <a:lstStyle/>
                    <a:p>
                      <a:pPr algn="ctr"/>
                      <a:r>
                        <a:rPr lang="en-NZ" b="0" dirty="0">
                          <a:solidFill>
                            <a:schemeClr val="tx1"/>
                          </a:solidFill>
                          <a:latin typeface="Arial" panose="020B0604020202020204" pitchFamily="34" charset="0"/>
                          <a:cs typeface="Arial" panose="020B0604020202020204" pitchFamily="34" charset="0"/>
                        </a:rPr>
                        <a:t>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D</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B</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14823655"/>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Y</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3195856"/>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398114302"/>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47990748"/>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D</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71246530"/>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69067555"/>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75840065"/>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74951893"/>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08601965"/>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W</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60291860"/>
                  </a:ext>
                </a:extLst>
              </a:tr>
              <a:tr h="370840">
                <a:tc>
                  <a:txBody>
                    <a:bodyPr/>
                    <a:lstStyle/>
                    <a:p>
                      <a:pPr algn="ctr"/>
                      <a:r>
                        <a:rPr lang="en-NZ" b="0" dirty="0">
                          <a:solidFill>
                            <a:schemeClr val="tx1"/>
                          </a:solidFill>
                          <a:latin typeface="Arial" panose="020B0604020202020204" pitchFamily="34" charset="0"/>
                          <a:cs typeface="Arial" panose="020B0604020202020204" pitchFamily="34" charset="0"/>
                        </a:rPr>
                        <a:t>T</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b="0" dirty="0">
                          <a:solidFill>
                            <a:schemeClr val="tx1"/>
                          </a:solidFill>
                          <a:latin typeface="Arial" panose="020B0604020202020204" pitchFamily="34" charset="0"/>
                          <a:cs typeface="Arial" panose="020B0604020202020204" pitchFamily="34" charset="0"/>
                        </a:rPr>
                        <a:t>F</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95030008"/>
                  </a:ext>
                </a:extLst>
              </a:tr>
            </a:tbl>
          </a:graphicData>
        </a:graphic>
      </p:graphicFrame>
      <p:sp>
        <p:nvSpPr>
          <p:cNvPr id="4" name="TextBox: PageNumber">
            <a:extLst>
              <a:ext uri="{FF2B5EF4-FFF2-40B4-BE49-F238E27FC236}">
                <a16:creationId xmlns:a16="http://schemas.microsoft.com/office/drawing/2014/main" id="{F5E39613-946B-4444-AD80-C8112DDCD69A}"/>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S-08</a:t>
            </a:r>
          </a:p>
        </p:txBody>
      </p:sp>
      <p:sp>
        <p:nvSpPr>
          <p:cNvPr id="5" name="Action Button: Forward">
            <a:hlinkClick r:id="" action="ppaction://hlinkshowjump?jump=nextslide" highlightClick="1"/>
            <a:extLst>
              <a:ext uri="{FF2B5EF4-FFF2-40B4-BE49-F238E27FC236}">
                <a16:creationId xmlns:a16="http://schemas.microsoft.com/office/drawing/2014/main" id="{B162E9A5-ACE9-4337-A6FD-AF9114331A93}"/>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Action Button: Back">
            <a:hlinkClick r:id="" action="ppaction://hlinkshowjump?jump=previousslide" highlightClick="1"/>
            <a:extLst>
              <a:ext uri="{FF2B5EF4-FFF2-40B4-BE49-F238E27FC236}">
                <a16:creationId xmlns:a16="http://schemas.microsoft.com/office/drawing/2014/main" id="{7C46F679-2C68-45BE-97D0-37C71B1C7B2A}"/>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sentence">
            <a:extLst>
              <a:ext uri="{FF2B5EF4-FFF2-40B4-BE49-F238E27FC236}">
                <a16:creationId xmlns:a16="http://schemas.microsoft.com/office/drawing/2014/main" id="{84D072DE-C8A0-473D-A449-ABDA51FF165F}"/>
              </a:ext>
            </a:extLst>
          </p:cNvPr>
          <p:cNvSpPr/>
          <p:nvPr/>
        </p:nvSpPr>
        <p:spPr>
          <a:xfrm>
            <a:off x="6096000" y="4094833"/>
            <a:ext cx="5912386" cy="1154162"/>
          </a:xfrm>
          <a:prstGeom prst="rect">
            <a:avLst/>
          </a:prstGeom>
        </p:spPr>
        <p:txBody>
          <a:bodyPr wrap="square">
            <a:spAutoFit/>
          </a:bodyPr>
          <a:lstStyle/>
          <a:p>
            <a:pPr>
              <a:lnSpc>
                <a:spcPct val="115000"/>
              </a:lnSpc>
              <a:spcAft>
                <a:spcPts val="1000"/>
              </a:spcAft>
            </a:pPr>
            <a:r>
              <a:rPr lang="en-NZ" sz="2000" b="1" dirty="0">
                <a:latin typeface="Arial" panose="020B0604020202020204" pitchFamily="34" charset="0"/>
                <a:ea typeface="Calibri" panose="020F0502020204030204" pitchFamily="34" charset="0"/>
                <a:cs typeface="Arial" panose="020B0604020202020204" pitchFamily="34" charset="0"/>
              </a:rPr>
              <a:t>Our greatest hope is that at the end of our lives we will be taken to heaven to be with God, the Saints, and angels, and holy people forever. </a:t>
            </a:r>
            <a:endParaRPr lang="en-NZ" sz="16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a:extLst>
              <a:ext uri="{FF2B5EF4-FFF2-40B4-BE49-F238E27FC236}">
                <a16:creationId xmlns:a16="http://schemas.microsoft.com/office/drawing/2014/main" id="{971151BE-12E0-4924-93BB-42DB0FFF498B}"/>
              </a:ext>
            </a:extLst>
          </p:cNvPr>
          <p:cNvPicPr>
            <a:picLocks noChangeAspect="1"/>
          </p:cNvPicPr>
          <p:nvPr/>
        </p:nvPicPr>
        <p:blipFill rotWithShape="1">
          <a:blip r:embed="rId3">
            <a:extLst>
              <a:ext uri="{28A0092B-C50C-407E-A947-70E740481C1C}">
                <a14:useLocalDpi xmlns:a14="http://schemas.microsoft.com/office/drawing/2010/main" val="0"/>
              </a:ext>
            </a:extLst>
          </a:blip>
          <a:srcRect l="4217" t="16939" r="6522" b="7030"/>
          <a:stretch/>
        </p:blipFill>
        <p:spPr>
          <a:xfrm>
            <a:off x="7375376" y="1921523"/>
            <a:ext cx="3040656" cy="1942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ans: Our">
            <a:extLst>
              <a:ext uri="{FF2B5EF4-FFF2-40B4-BE49-F238E27FC236}">
                <a16:creationId xmlns:a16="http://schemas.microsoft.com/office/drawing/2014/main" id="{5E7633DF-4444-4F2A-BA48-1AAF8C7CF349}"/>
              </a:ext>
            </a:extLst>
          </p:cNvPr>
          <p:cNvSpPr/>
          <p:nvPr/>
        </p:nvSpPr>
        <p:spPr>
          <a:xfrm rot="-5400000">
            <a:off x="3822854" y="5612551"/>
            <a:ext cx="105761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ns: Greatest">
            <a:extLst>
              <a:ext uri="{FF2B5EF4-FFF2-40B4-BE49-F238E27FC236}">
                <a16:creationId xmlns:a16="http://schemas.microsoft.com/office/drawing/2014/main" id="{3CAB2B2F-C5B8-4F2B-9C34-E1D4525EBAB5}"/>
              </a:ext>
            </a:extLst>
          </p:cNvPr>
          <p:cNvSpPr/>
          <p:nvPr/>
        </p:nvSpPr>
        <p:spPr>
          <a:xfrm rot="-8160000">
            <a:off x="244438" y="3555511"/>
            <a:ext cx="4175233" cy="419004"/>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ans: Hope">
            <a:extLst>
              <a:ext uri="{FF2B5EF4-FFF2-40B4-BE49-F238E27FC236}">
                <a16:creationId xmlns:a16="http://schemas.microsoft.com/office/drawing/2014/main" id="{86D6AC51-0FDE-453E-A8D2-0A2712C6315C}"/>
              </a:ext>
            </a:extLst>
          </p:cNvPr>
          <p:cNvSpPr/>
          <p:nvPr/>
        </p:nvSpPr>
        <p:spPr>
          <a:xfrm rot="-5400000">
            <a:off x="2122840" y="2833119"/>
            <a:ext cx="1494725"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ns: Is">
            <a:extLst>
              <a:ext uri="{FF2B5EF4-FFF2-40B4-BE49-F238E27FC236}">
                <a16:creationId xmlns:a16="http://schemas.microsoft.com/office/drawing/2014/main" id="{2DB843AF-170E-4F80-B39F-5E5AB596A860}"/>
              </a:ext>
            </a:extLst>
          </p:cNvPr>
          <p:cNvSpPr/>
          <p:nvPr/>
        </p:nvSpPr>
        <p:spPr>
          <a:xfrm>
            <a:off x="3035457" y="2998372"/>
            <a:ext cx="721296"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ans: THAT">
            <a:extLst>
              <a:ext uri="{FF2B5EF4-FFF2-40B4-BE49-F238E27FC236}">
                <a16:creationId xmlns:a16="http://schemas.microsoft.com/office/drawing/2014/main" id="{3EAE8DEC-6E57-41C5-9290-E64C13208435}"/>
              </a:ext>
            </a:extLst>
          </p:cNvPr>
          <p:cNvSpPr/>
          <p:nvPr/>
        </p:nvSpPr>
        <p:spPr>
          <a:xfrm>
            <a:off x="3459298" y="4873850"/>
            <a:ext cx="1442907"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7" name="ans: AT">
            <a:extLst>
              <a:ext uri="{FF2B5EF4-FFF2-40B4-BE49-F238E27FC236}">
                <a16:creationId xmlns:a16="http://schemas.microsoft.com/office/drawing/2014/main" id="{C747BF73-DC4B-46CE-8D83-D2A9AD216D4B}"/>
              </a:ext>
            </a:extLst>
          </p:cNvPr>
          <p:cNvSpPr/>
          <p:nvPr/>
        </p:nvSpPr>
        <p:spPr>
          <a:xfrm rot="-8160000">
            <a:off x="3730294" y="4661647"/>
            <a:ext cx="919944" cy="419004"/>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ans: THE">
            <a:extLst>
              <a:ext uri="{FF2B5EF4-FFF2-40B4-BE49-F238E27FC236}">
                <a16:creationId xmlns:a16="http://schemas.microsoft.com/office/drawing/2014/main" id="{E79DAB6E-D732-4AC7-95B7-5D118AD8FABD}"/>
              </a:ext>
            </a:extLst>
          </p:cNvPr>
          <p:cNvSpPr/>
          <p:nvPr/>
        </p:nvSpPr>
        <p:spPr>
          <a:xfrm rot="5400000">
            <a:off x="862716" y="5237407"/>
            <a:ext cx="105761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ans: END">
            <a:extLst>
              <a:ext uri="{FF2B5EF4-FFF2-40B4-BE49-F238E27FC236}">
                <a16:creationId xmlns:a16="http://schemas.microsoft.com/office/drawing/2014/main" id="{21485318-C080-438D-84D1-493BE6E3E421}"/>
              </a:ext>
            </a:extLst>
          </p:cNvPr>
          <p:cNvSpPr/>
          <p:nvPr/>
        </p:nvSpPr>
        <p:spPr>
          <a:xfrm rot="-2700000">
            <a:off x="680778" y="3397177"/>
            <a:ext cx="1421493"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ans: OF">
            <a:extLst>
              <a:ext uri="{FF2B5EF4-FFF2-40B4-BE49-F238E27FC236}">
                <a16:creationId xmlns:a16="http://schemas.microsoft.com/office/drawing/2014/main" id="{A4D3D1F5-539A-491A-B858-3613918E4B43}"/>
              </a:ext>
            </a:extLst>
          </p:cNvPr>
          <p:cNvSpPr/>
          <p:nvPr/>
        </p:nvSpPr>
        <p:spPr>
          <a:xfrm>
            <a:off x="838200" y="2998372"/>
            <a:ext cx="71857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ans: OUR2">
            <a:extLst>
              <a:ext uri="{FF2B5EF4-FFF2-40B4-BE49-F238E27FC236}">
                <a16:creationId xmlns:a16="http://schemas.microsoft.com/office/drawing/2014/main" id="{CA304DDA-C547-461F-A203-9E7EDC10B6C7}"/>
              </a:ext>
            </a:extLst>
          </p:cNvPr>
          <p:cNvSpPr/>
          <p:nvPr/>
        </p:nvSpPr>
        <p:spPr>
          <a:xfrm rot="-5400000">
            <a:off x="2341395" y="4880262"/>
            <a:ext cx="105761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ans: LIVES">
            <a:extLst>
              <a:ext uri="{FF2B5EF4-FFF2-40B4-BE49-F238E27FC236}">
                <a16:creationId xmlns:a16="http://schemas.microsoft.com/office/drawing/2014/main" id="{7192C108-06F3-4F48-9F09-0216430FBA26}"/>
              </a:ext>
            </a:extLst>
          </p:cNvPr>
          <p:cNvSpPr/>
          <p:nvPr/>
        </p:nvSpPr>
        <p:spPr>
          <a:xfrm rot="-5400000">
            <a:off x="2647837" y="3410506"/>
            <a:ext cx="1881890"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ans: WE">
            <a:extLst>
              <a:ext uri="{FF2B5EF4-FFF2-40B4-BE49-F238E27FC236}">
                <a16:creationId xmlns:a16="http://schemas.microsoft.com/office/drawing/2014/main" id="{4327458D-55D4-4B25-9A4D-F47BDCD0DC4D}"/>
              </a:ext>
            </a:extLst>
          </p:cNvPr>
          <p:cNvSpPr/>
          <p:nvPr/>
        </p:nvSpPr>
        <p:spPr>
          <a:xfrm>
            <a:off x="1206673" y="5598843"/>
            <a:ext cx="699246"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ans: WILL">
            <a:extLst>
              <a:ext uri="{FF2B5EF4-FFF2-40B4-BE49-F238E27FC236}">
                <a16:creationId xmlns:a16="http://schemas.microsoft.com/office/drawing/2014/main" id="{7C523FF0-8CA1-43FD-8AF2-9A16867E8B5C}"/>
              </a:ext>
            </a:extLst>
          </p:cNvPr>
          <p:cNvSpPr/>
          <p:nvPr/>
        </p:nvSpPr>
        <p:spPr>
          <a:xfrm rot="-5400000">
            <a:off x="305753" y="5068136"/>
            <a:ext cx="1433370"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ans: BE1">
            <a:extLst>
              <a:ext uri="{FF2B5EF4-FFF2-40B4-BE49-F238E27FC236}">
                <a16:creationId xmlns:a16="http://schemas.microsoft.com/office/drawing/2014/main" id="{09F306EF-3847-4334-8300-69450B6E4A27}"/>
              </a:ext>
            </a:extLst>
          </p:cNvPr>
          <p:cNvSpPr/>
          <p:nvPr/>
        </p:nvSpPr>
        <p:spPr>
          <a:xfrm rot="-5400000">
            <a:off x="2498420" y="5793215"/>
            <a:ext cx="743566"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ans: TAKEN">
            <a:extLst>
              <a:ext uri="{FF2B5EF4-FFF2-40B4-BE49-F238E27FC236}">
                <a16:creationId xmlns:a16="http://schemas.microsoft.com/office/drawing/2014/main" id="{4FDE3083-75A7-45B1-BF9A-89C7BBCEE5FC}"/>
              </a:ext>
            </a:extLst>
          </p:cNvPr>
          <p:cNvSpPr/>
          <p:nvPr/>
        </p:nvSpPr>
        <p:spPr>
          <a:xfrm rot="-5400000">
            <a:off x="1577486" y="3009232"/>
            <a:ext cx="1840694"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ans: TO">
            <a:extLst>
              <a:ext uri="{FF2B5EF4-FFF2-40B4-BE49-F238E27FC236}">
                <a16:creationId xmlns:a16="http://schemas.microsoft.com/office/drawing/2014/main" id="{DC14CE87-8EB1-4A23-9C9D-ACCFD151CF01}"/>
              </a:ext>
            </a:extLst>
          </p:cNvPr>
          <p:cNvSpPr/>
          <p:nvPr/>
        </p:nvSpPr>
        <p:spPr>
          <a:xfrm rot="-5400000">
            <a:off x="4355018" y="5427427"/>
            <a:ext cx="714788"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ans: HEAVEN">
            <a:extLst>
              <a:ext uri="{FF2B5EF4-FFF2-40B4-BE49-F238E27FC236}">
                <a16:creationId xmlns:a16="http://schemas.microsoft.com/office/drawing/2014/main" id="{0341E395-8186-47A7-86BA-D50D53B912F3}"/>
              </a:ext>
            </a:extLst>
          </p:cNvPr>
          <p:cNvSpPr/>
          <p:nvPr/>
        </p:nvSpPr>
        <p:spPr>
          <a:xfrm rot="-13500000">
            <a:off x="1901436" y="3564205"/>
            <a:ext cx="3021013"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ans: TO">
            <a:extLst>
              <a:ext uri="{FF2B5EF4-FFF2-40B4-BE49-F238E27FC236}">
                <a16:creationId xmlns:a16="http://schemas.microsoft.com/office/drawing/2014/main" id="{3C89ECF3-C24C-4BD9-A0E4-7089291F7976}"/>
              </a:ext>
            </a:extLst>
          </p:cNvPr>
          <p:cNvSpPr/>
          <p:nvPr/>
        </p:nvSpPr>
        <p:spPr>
          <a:xfrm>
            <a:off x="848301" y="5964220"/>
            <a:ext cx="705696"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6" name="ans: BE">
            <a:extLst>
              <a:ext uri="{FF2B5EF4-FFF2-40B4-BE49-F238E27FC236}">
                <a16:creationId xmlns:a16="http://schemas.microsoft.com/office/drawing/2014/main" id="{1A5A8AAF-535D-4BDA-81C4-C9E9AF0100C6}"/>
              </a:ext>
            </a:extLst>
          </p:cNvPr>
          <p:cNvSpPr/>
          <p:nvPr/>
        </p:nvSpPr>
        <p:spPr>
          <a:xfrm>
            <a:off x="3075058" y="2280038"/>
            <a:ext cx="721297"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ans: WITH">
            <a:extLst>
              <a:ext uri="{FF2B5EF4-FFF2-40B4-BE49-F238E27FC236}">
                <a16:creationId xmlns:a16="http://schemas.microsoft.com/office/drawing/2014/main" id="{04BCD9D3-F9B1-425B-9B42-C7DD6940A5E1}"/>
              </a:ext>
            </a:extLst>
          </p:cNvPr>
          <p:cNvSpPr/>
          <p:nvPr/>
        </p:nvSpPr>
        <p:spPr>
          <a:xfrm rot="-5400000">
            <a:off x="2872099" y="5068136"/>
            <a:ext cx="1433370"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ans: GOD">
            <a:extLst>
              <a:ext uri="{FF2B5EF4-FFF2-40B4-BE49-F238E27FC236}">
                <a16:creationId xmlns:a16="http://schemas.microsoft.com/office/drawing/2014/main" id="{8EF4A310-2693-4831-9CA1-9F7A285054A4}"/>
              </a:ext>
            </a:extLst>
          </p:cNvPr>
          <p:cNvSpPr/>
          <p:nvPr/>
        </p:nvSpPr>
        <p:spPr>
          <a:xfrm>
            <a:off x="848207" y="2272234"/>
            <a:ext cx="105761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9" name="ans: THE">
            <a:extLst>
              <a:ext uri="{FF2B5EF4-FFF2-40B4-BE49-F238E27FC236}">
                <a16:creationId xmlns:a16="http://schemas.microsoft.com/office/drawing/2014/main" id="{7F77E5C8-FA37-499F-A6C6-A87F73326F7B}"/>
              </a:ext>
            </a:extLst>
          </p:cNvPr>
          <p:cNvSpPr/>
          <p:nvPr/>
        </p:nvSpPr>
        <p:spPr>
          <a:xfrm rot="-5400000">
            <a:off x="4173625" y="2635790"/>
            <a:ext cx="105761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ans: ANGELS">
            <a:extLst>
              <a:ext uri="{FF2B5EF4-FFF2-40B4-BE49-F238E27FC236}">
                <a16:creationId xmlns:a16="http://schemas.microsoft.com/office/drawing/2014/main" id="{5366676A-36CC-4757-8467-A6357653DD71}"/>
              </a:ext>
            </a:extLst>
          </p:cNvPr>
          <p:cNvSpPr/>
          <p:nvPr/>
        </p:nvSpPr>
        <p:spPr>
          <a:xfrm rot="-5400000">
            <a:off x="3216642" y="3229216"/>
            <a:ext cx="2244473"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ans: AND">
            <a:extLst>
              <a:ext uri="{FF2B5EF4-FFF2-40B4-BE49-F238E27FC236}">
                <a16:creationId xmlns:a16="http://schemas.microsoft.com/office/drawing/2014/main" id="{C635E397-FF3A-44BB-B074-2422D49E3FA3}"/>
              </a:ext>
            </a:extLst>
          </p:cNvPr>
          <p:cNvSpPr/>
          <p:nvPr/>
        </p:nvSpPr>
        <p:spPr>
          <a:xfrm rot="-5400000">
            <a:off x="1607210" y="5598842"/>
            <a:ext cx="105761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ans: SAINTS">
            <a:extLst>
              <a:ext uri="{FF2B5EF4-FFF2-40B4-BE49-F238E27FC236}">
                <a16:creationId xmlns:a16="http://schemas.microsoft.com/office/drawing/2014/main" id="{4E7F7F01-524C-43FE-9D4C-B7E84E54BB14}"/>
              </a:ext>
            </a:extLst>
          </p:cNvPr>
          <p:cNvSpPr/>
          <p:nvPr/>
        </p:nvSpPr>
        <p:spPr>
          <a:xfrm rot="-5400000">
            <a:off x="1021502" y="3936110"/>
            <a:ext cx="2205984"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ans: AND">
            <a:extLst>
              <a:ext uri="{FF2B5EF4-FFF2-40B4-BE49-F238E27FC236}">
                <a16:creationId xmlns:a16="http://schemas.microsoft.com/office/drawing/2014/main" id="{BEBDA4F7-09D1-4A80-B75C-45E63848ACF2}"/>
              </a:ext>
            </a:extLst>
          </p:cNvPr>
          <p:cNvSpPr/>
          <p:nvPr/>
        </p:nvSpPr>
        <p:spPr>
          <a:xfrm>
            <a:off x="1585699" y="4135247"/>
            <a:ext cx="105761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ans: HOLY">
            <a:extLst>
              <a:ext uri="{FF2B5EF4-FFF2-40B4-BE49-F238E27FC236}">
                <a16:creationId xmlns:a16="http://schemas.microsoft.com/office/drawing/2014/main" id="{24AB7F6B-8F4C-46E3-9CFC-F82066FDE93D}"/>
              </a:ext>
            </a:extLst>
          </p:cNvPr>
          <p:cNvSpPr/>
          <p:nvPr/>
        </p:nvSpPr>
        <p:spPr>
          <a:xfrm rot="-5400000">
            <a:off x="1771261" y="5037341"/>
            <a:ext cx="1453509"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ans: PEOPLE">
            <a:extLst>
              <a:ext uri="{FF2B5EF4-FFF2-40B4-BE49-F238E27FC236}">
                <a16:creationId xmlns:a16="http://schemas.microsoft.com/office/drawing/2014/main" id="{822A62AB-87E0-40A5-97AB-CF1C2B067C94}"/>
              </a:ext>
            </a:extLst>
          </p:cNvPr>
          <p:cNvSpPr/>
          <p:nvPr/>
        </p:nvSpPr>
        <p:spPr>
          <a:xfrm>
            <a:off x="1943597" y="2647823"/>
            <a:ext cx="2230028"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ans: Forever">
            <a:extLst>
              <a:ext uri="{FF2B5EF4-FFF2-40B4-BE49-F238E27FC236}">
                <a16:creationId xmlns:a16="http://schemas.microsoft.com/office/drawing/2014/main" id="{57C8412F-5F23-46FF-BF82-EB5B1CFA62F1}"/>
              </a:ext>
            </a:extLst>
          </p:cNvPr>
          <p:cNvSpPr/>
          <p:nvPr/>
        </p:nvSpPr>
        <p:spPr>
          <a:xfrm>
            <a:off x="2301273" y="5983151"/>
            <a:ext cx="2611033" cy="330506"/>
          </a:xfrm>
          <a:prstGeom prst="flowChartTerminator">
            <a:avLst/>
          </a:prstGeom>
          <a:solidFill>
            <a:srgbClr val="A27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Trig: Our 1">
            <a:extLst>
              <a:ext uri="{FF2B5EF4-FFF2-40B4-BE49-F238E27FC236}">
                <a16:creationId xmlns:a16="http://schemas.microsoft.com/office/drawing/2014/main" id="{D44C1A42-4E03-426D-A8D9-D35B85A5E578}"/>
              </a:ext>
            </a:extLst>
          </p:cNvPr>
          <p:cNvSpPr/>
          <p:nvPr/>
        </p:nvSpPr>
        <p:spPr>
          <a:xfrm>
            <a:off x="6180462" y="4181856"/>
            <a:ext cx="49575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Trig:Greatest">
            <a:extLst>
              <a:ext uri="{FF2B5EF4-FFF2-40B4-BE49-F238E27FC236}">
                <a16:creationId xmlns:a16="http://schemas.microsoft.com/office/drawing/2014/main" id="{912A9DF7-194B-477F-877F-895BC5589101}"/>
              </a:ext>
            </a:extLst>
          </p:cNvPr>
          <p:cNvSpPr/>
          <p:nvPr/>
        </p:nvSpPr>
        <p:spPr>
          <a:xfrm>
            <a:off x="6676221" y="4181856"/>
            <a:ext cx="104836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Trig: hope">
            <a:extLst>
              <a:ext uri="{FF2B5EF4-FFF2-40B4-BE49-F238E27FC236}">
                <a16:creationId xmlns:a16="http://schemas.microsoft.com/office/drawing/2014/main" id="{F2F89867-4FC4-47B8-94E2-C206A06D3285}"/>
              </a:ext>
            </a:extLst>
          </p:cNvPr>
          <p:cNvSpPr/>
          <p:nvPr/>
        </p:nvSpPr>
        <p:spPr>
          <a:xfrm>
            <a:off x="7724590" y="4191094"/>
            <a:ext cx="659246"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Trig: is">
            <a:extLst>
              <a:ext uri="{FF2B5EF4-FFF2-40B4-BE49-F238E27FC236}">
                <a16:creationId xmlns:a16="http://schemas.microsoft.com/office/drawing/2014/main" id="{3FD66590-9403-4D84-B0E7-E7BB0BCF7224}"/>
              </a:ext>
            </a:extLst>
          </p:cNvPr>
          <p:cNvSpPr/>
          <p:nvPr/>
        </p:nvSpPr>
        <p:spPr>
          <a:xfrm>
            <a:off x="8383836" y="4191093"/>
            <a:ext cx="28643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Trig: that">
            <a:extLst>
              <a:ext uri="{FF2B5EF4-FFF2-40B4-BE49-F238E27FC236}">
                <a16:creationId xmlns:a16="http://schemas.microsoft.com/office/drawing/2014/main" id="{F5B01BA2-F876-459F-B830-08C37D88FDA7}"/>
              </a:ext>
            </a:extLst>
          </p:cNvPr>
          <p:cNvSpPr/>
          <p:nvPr/>
        </p:nvSpPr>
        <p:spPr>
          <a:xfrm>
            <a:off x="8670275" y="4191092"/>
            <a:ext cx="550843"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Trig: at">
            <a:extLst>
              <a:ext uri="{FF2B5EF4-FFF2-40B4-BE49-F238E27FC236}">
                <a16:creationId xmlns:a16="http://schemas.microsoft.com/office/drawing/2014/main" id="{38332562-C7E9-43E6-A40B-4484965CD999}"/>
              </a:ext>
            </a:extLst>
          </p:cNvPr>
          <p:cNvSpPr/>
          <p:nvPr/>
        </p:nvSpPr>
        <p:spPr>
          <a:xfrm>
            <a:off x="9221118" y="4191091"/>
            <a:ext cx="28643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Trig:the1">
            <a:extLst>
              <a:ext uri="{FF2B5EF4-FFF2-40B4-BE49-F238E27FC236}">
                <a16:creationId xmlns:a16="http://schemas.microsoft.com/office/drawing/2014/main" id="{6A180E78-D65B-49D5-A0DE-AB729F4B1696}"/>
              </a:ext>
            </a:extLst>
          </p:cNvPr>
          <p:cNvSpPr/>
          <p:nvPr/>
        </p:nvSpPr>
        <p:spPr>
          <a:xfrm>
            <a:off x="9507558" y="4191090"/>
            <a:ext cx="457442"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Trig: end">
            <a:extLst>
              <a:ext uri="{FF2B5EF4-FFF2-40B4-BE49-F238E27FC236}">
                <a16:creationId xmlns:a16="http://schemas.microsoft.com/office/drawing/2014/main" id="{4D50892B-85C8-47E5-A183-C2968056E369}"/>
              </a:ext>
            </a:extLst>
          </p:cNvPr>
          <p:cNvSpPr/>
          <p:nvPr/>
        </p:nvSpPr>
        <p:spPr>
          <a:xfrm>
            <a:off x="9964999" y="4191089"/>
            <a:ext cx="49575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Trig: of">
            <a:extLst>
              <a:ext uri="{FF2B5EF4-FFF2-40B4-BE49-F238E27FC236}">
                <a16:creationId xmlns:a16="http://schemas.microsoft.com/office/drawing/2014/main" id="{271A890F-6EA9-49E6-B2EE-47ED48AEE623}"/>
              </a:ext>
            </a:extLst>
          </p:cNvPr>
          <p:cNvSpPr/>
          <p:nvPr/>
        </p:nvSpPr>
        <p:spPr>
          <a:xfrm>
            <a:off x="10461002" y="4191089"/>
            <a:ext cx="339522"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Trig: our2">
            <a:extLst>
              <a:ext uri="{FF2B5EF4-FFF2-40B4-BE49-F238E27FC236}">
                <a16:creationId xmlns:a16="http://schemas.microsoft.com/office/drawing/2014/main" id="{D0C43127-88A9-481F-92B9-3260A48CF00A}"/>
              </a:ext>
            </a:extLst>
          </p:cNvPr>
          <p:cNvSpPr/>
          <p:nvPr/>
        </p:nvSpPr>
        <p:spPr>
          <a:xfrm>
            <a:off x="10794766" y="4191088"/>
            <a:ext cx="49575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Trig: lives">
            <a:extLst>
              <a:ext uri="{FF2B5EF4-FFF2-40B4-BE49-F238E27FC236}">
                <a16:creationId xmlns:a16="http://schemas.microsoft.com/office/drawing/2014/main" id="{C1020360-670A-45F1-8B1B-7C43E869A196}"/>
              </a:ext>
            </a:extLst>
          </p:cNvPr>
          <p:cNvSpPr/>
          <p:nvPr/>
        </p:nvSpPr>
        <p:spPr>
          <a:xfrm>
            <a:off x="11288982" y="4191087"/>
            <a:ext cx="629505"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Trig: we">
            <a:extLst>
              <a:ext uri="{FF2B5EF4-FFF2-40B4-BE49-F238E27FC236}">
                <a16:creationId xmlns:a16="http://schemas.microsoft.com/office/drawing/2014/main" id="{575049D6-AB7A-4E4A-87EB-5C4BE63A5C1B}"/>
              </a:ext>
            </a:extLst>
          </p:cNvPr>
          <p:cNvSpPr/>
          <p:nvPr/>
        </p:nvSpPr>
        <p:spPr>
          <a:xfrm>
            <a:off x="6180461" y="4516704"/>
            <a:ext cx="352541"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Trig: will">
            <a:extLst>
              <a:ext uri="{FF2B5EF4-FFF2-40B4-BE49-F238E27FC236}">
                <a16:creationId xmlns:a16="http://schemas.microsoft.com/office/drawing/2014/main" id="{1ED2BF46-5FEC-4267-92DB-E8769CEAE1FD}"/>
              </a:ext>
            </a:extLst>
          </p:cNvPr>
          <p:cNvSpPr/>
          <p:nvPr/>
        </p:nvSpPr>
        <p:spPr>
          <a:xfrm>
            <a:off x="6533002" y="4516704"/>
            <a:ext cx="49575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Trig: be">
            <a:extLst>
              <a:ext uri="{FF2B5EF4-FFF2-40B4-BE49-F238E27FC236}">
                <a16:creationId xmlns:a16="http://schemas.microsoft.com/office/drawing/2014/main" id="{2D3243C8-C521-478E-99B1-30F6E9E7121B}"/>
              </a:ext>
            </a:extLst>
          </p:cNvPr>
          <p:cNvSpPr/>
          <p:nvPr/>
        </p:nvSpPr>
        <p:spPr>
          <a:xfrm>
            <a:off x="7028761" y="4517569"/>
            <a:ext cx="346615"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Trig: taken">
            <a:extLst>
              <a:ext uri="{FF2B5EF4-FFF2-40B4-BE49-F238E27FC236}">
                <a16:creationId xmlns:a16="http://schemas.microsoft.com/office/drawing/2014/main" id="{3B0D1D35-B3A8-407E-8583-D7BF9C238A23}"/>
              </a:ext>
            </a:extLst>
          </p:cNvPr>
          <p:cNvSpPr/>
          <p:nvPr/>
        </p:nvSpPr>
        <p:spPr>
          <a:xfrm>
            <a:off x="7375376" y="4516703"/>
            <a:ext cx="755072"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Trig: to1">
            <a:extLst>
              <a:ext uri="{FF2B5EF4-FFF2-40B4-BE49-F238E27FC236}">
                <a16:creationId xmlns:a16="http://schemas.microsoft.com/office/drawing/2014/main" id="{E3FDEF92-70CF-45F9-A539-B745896E49CC}"/>
              </a:ext>
            </a:extLst>
          </p:cNvPr>
          <p:cNvSpPr/>
          <p:nvPr/>
        </p:nvSpPr>
        <p:spPr>
          <a:xfrm>
            <a:off x="8130448" y="4516703"/>
            <a:ext cx="28643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5" name="Trig: heaven">
            <a:extLst>
              <a:ext uri="{FF2B5EF4-FFF2-40B4-BE49-F238E27FC236}">
                <a16:creationId xmlns:a16="http://schemas.microsoft.com/office/drawing/2014/main" id="{E9B43EBE-52F0-40B9-842F-D7A23213B6D4}"/>
              </a:ext>
            </a:extLst>
          </p:cNvPr>
          <p:cNvSpPr/>
          <p:nvPr/>
        </p:nvSpPr>
        <p:spPr>
          <a:xfrm>
            <a:off x="8413163" y="4516701"/>
            <a:ext cx="996661"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Trig: to2">
            <a:extLst>
              <a:ext uri="{FF2B5EF4-FFF2-40B4-BE49-F238E27FC236}">
                <a16:creationId xmlns:a16="http://schemas.microsoft.com/office/drawing/2014/main" id="{5B7350D2-5E5C-46CC-AAA8-7293C5036B14}"/>
              </a:ext>
            </a:extLst>
          </p:cNvPr>
          <p:cNvSpPr/>
          <p:nvPr/>
        </p:nvSpPr>
        <p:spPr>
          <a:xfrm>
            <a:off x="9409824" y="4517002"/>
            <a:ext cx="282715"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Trig: be2">
            <a:extLst>
              <a:ext uri="{FF2B5EF4-FFF2-40B4-BE49-F238E27FC236}">
                <a16:creationId xmlns:a16="http://schemas.microsoft.com/office/drawing/2014/main" id="{1E9C64CA-DF4A-4184-82C0-04DF59E62311}"/>
              </a:ext>
            </a:extLst>
          </p:cNvPr>
          <p:cNvSpPr/>
          <p:nvPr/>
        </p:nvSpPr>
        <p:spPr>
          <a:xfrm>
            <a:off x="9692540" y="4516701"/>
            <a:ext cx="318070"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Trig: with">
            <a:extLst>
              <a:ext uri="{FF2B5EF4-FFF2-40B4-BE49-F238E27FC236}">
                <a16:creationId xmlns:a16="http://schemas.microsoft.com/office/drawing/2014/main" id="{3ECEEFB1-797D-426C-BD23-FE5F4ABFE605}"/>
              </a:ext>
            </a:extLst>
          </p:cNvPr>
          <p:cNvSpPr/>
          <p:nvPr/>
        </p:nvSpPr>
        <p:spPr>
          <a:xfrm>
            <a:off x="10010609" y="4516701"/>
            <a:ext cx="593010"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Trig: God">
            <a:extLst>
              <a:ext uri="{FF2B5EF4-FFF2-40B4-BE49-F238E27FC236}">
                <a16:creationId xmlns:a16="http://schemas.microsoft.com/office/drawing/2014/main" id="{7CC4F726-BC5E-4B09-BA9D-089FA4CCD1B7}"/>
              </a:ext>
            </a:extLst>
          </p:cNvPr>
          <p:cNvSpPr/>
          <p:nvPr/>
        </p:nvSpPr>
        <p:spPr>
          <a:xfrm>
            <a:off x="10592796" y="4516701"/>
            <a:ext cx="61160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Trig: the2">
            <a:extLst>
              <a:ext uri="{FF2B5EF4-FFF2-40B4-BE49-F238E27FC236}">
                <a16:creationId xmlns:a16="http://schemas.microsoft.com/office/drawing/2014/main" id="{DC80A335-AC73-41B4-938B-2BC085F592BA}"/>
              </a:ext>
            </a:extLst>
          </p:cNvPr>
          <p:cNvSpPr/>
          <p:nvPr/>
        </p:nvSpPr>
        <p:spPr>
          <a:xfrm>
            <a:off x="11232720" y="4517002"/>
            <a:ext cx="49575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1" name="Trig: saints">
            <a:extLst>
              <a:ext uri="{FF2B5EF4-FFF2-40B4-BE49-F238E27FC236}">
                <a16:creationId xmlns:a16="http://schemas.microsoft.com/office/drawing/2014/main" id="{7C748721-CC1E-485B-8B5E-D14E8A953234}"/>
              </a:ext>
            </a:extLst>
          </p:cNvPr>
          <p:cNvSpPr/>
          <p:nvPr/>
        </p:nvSpPr>
        <p:spPr>
          <a:xfrm>
            <a:off x="6180462" y="4860053"/>
            <a:ext cx="84829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Trig: and">
            <a:extLst>
              <a:ext uri="{FF2B5EF4-FFF2-40B4-BE49-F238E27FC236}">
                <a16:creationId xmlns:a16="http://schemas.microsoft.com/office/drawing/2014/main" id="{53DD66C0-7999-4D7D-8592-D0601E299F94}"/>
              </a:ext>
            </a:extLst>
          </p:cNvPr>
          <p:cNvSpPr/>
          <p:nvPr/>
        </p:nvSpPr>
        <p:spPr>
          <a:xfrm>
            <a:off x="7028761" y="4860053"/>
            <a:ext cx="550844"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Trig: angels">
            <a:extLst>
              <a:ext uri="{FF2B5EF4-FFF2-40B4-BE49-F238E27FC236}">
                <a16:creationId xmlns:a16="http://schemas.microsoft.com/office/drawing/2014/main" id="{879E4DC8-8D0B-4993-BEB8-7ECF3A74F3D1}"/>
              </a:ext>
            </a:extLst>
          </p:cNvPr>
          <p:cNvSpPr/>
          <p:nvPr/>
        </p:nvSpPr>
        <p:spPr>
          <a:xfrm>
            <a:off x="7579605" y="4860433"/>
            <a:ext cx="84829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Trig: and">
            <a:extLst>
              <a:ext uri="{FF2B5EF4-FFF2-40B4-BE49-F238E27FC236}">
                <a16:creationId xmlns:a16="http://schemas.microsoft.com/office/drawing/2014/main" id="{60E975DF-D232-471B-95D9-6CEF96BF2D3F}"/>
              </a:ext>
            </a:extLst>
          </p:cNvPr>
          <p:cNvSpPr/>
          <p:nvPr/>
        </p:nvSpPr>
        <p:spPr>
          <a:xfrm>
            <a:off x="8525291" y="4861894"/>
            <a:ext cx="495759"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Trig: holy">
            <a:extLst>
              <a:ext uri="{FF2B5EF4-FFF2-40B4-BE49-F238E27FC236}">
                <a16:creationId xmlns:a16="http://schemas.microsoft.com/office/drawing/2014/main" id="{6A1320AE-6B41-4F44-AFDB-C6B2300C5EFC}"/>
              </a:ext>
            </a:extLst>
          </p:cNvPr>
          <p:cNvSpPr/>
          <p:nvPr/>
        </p:nvSpPr>
        <p:spPr>
          <a:xfrm>
            <a:off x="9019508" y="4860106"/>
            <a:ext cx="602191"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Trig: people">
            <a:extLst>
              <a:ext uri="{FF2B5EF4-FFF2-40B4-BE49-F238E27FC236}">
                <a16:creationId xmlns:a16="http://schemas.microsoft.com/office/drawing/2014/main" id="{8E6F1E1D-3241-404C-ABD0-B80A9A8774B8}"/>
              </a:ext>
            </a:extLst>
          </p:cNvPr>
          <p:cNvSpPr/>
          <p:nvPr/>
        </p:nvSpPr>
        <p:spPr>
          <a:xfrm>
            <a:off x="9612654" y="4860053"/>
            <a:ext cx="904926"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7" name="Trig: forever">
            <a:extLst>
              <a:ext uri="{FF2B5EF4-FFF2-40B4-BE49-F238E27FC236}">
                <a16:creationId xmlns:a16="http://schemas.microsoft.com/office/drawing/2014/main" id="{B2283B5B-BD26-4329-8650-A932C124F871}"/>
              </a:ext>
            </a:extLst>
          </p:cNvPr>
          <p:cNvSpPr/>
          <p:nvPr/>
        </p:nvSpPr>
        <p:spPr>
          <a:xfrm>
            <a:off x="10521668" y="4860053"/>
            <a:ext cx="985516" cy="2838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8" name="Action Button: Worksheet">
            <a:hlinkClick r:id="rId4" action="ppaction://hlinksldjump" highlightClick="1"/>
            <a:extLst>
              <a:ext uri="{FF2B5EF4-FFF2-40B4-BE49-F238E27FC236}">
                <a16:creationId xmlns:a16="http://schemas.microsoft.com/office/drawing/2014/main" id="{2A3E2841-02F3-4485-992A-F816A3EE311A}"/>
              </a:ext>
            </a:extLst>
          </p:cNvPr>
          <p:cNvSpPr/>
          <p:nvPr/>
        </p:nvSpPr>
        <p:spPr>
          <a:xfrm>
            <a:off x="9456000"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9" name="Textbox: Tool instructions">
            <a:extLst>
              <a:ext uri="{FF2B5EF4-FFF2-40B4-BE49-F238E27FC236}">
                <a16:creationId xmlns:a16="http://schemas.microsoft.com/office/drawing/2014/main" id="{ADF11B7C-E7FC-49D7-AAD3-5845454AA2BA}"/>
              </a:ext>
            </a:extLst>
          </p:cNvPr>
          <p:cNvSpPr txBox="1"/>
          <p:nvPr/>
        </p:nvSpPr>
        <p:spPr>
          <a:xfrm>
            <a:off x="4182655" y="6457890"/>
            <a:ext cx="3826689" cy="400110"/>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itchFamily="34" charset="0"/>
              </a:rPr>
              <a:t>Click the words in the sentence to display them on the word-find.</a:t>
            </a:r>
          </a:p>
          <a:p>
            <a:pPr algn="ctr"/>
            <a:r>
              <a:rPr lang="en-GB" sz="1000" dirty="0">
                <a:latin typeface="Arial" panose="020B0604020202020204" pitchFamily="34" charset="0"/>
                <a:ea typeface="Segoe UI" pitchFamily="34" charset="0"/>
                <a:cs typeface="Arial" pitchFamily="34" charset="0"/>
              </a:rPr>
              <a:t>Click the worksheet icon for a worksheet.</a:t>
            </a:r>
          </a:p>
        </p:txBody>
      </p:sp>
    </p:spTree>
    <p:extLst>
      <p:ext uri="{BB962C8B-B14F-4D97-AF65-F5344CB8AC3E}">
        <p14:creationId xmlns:p14="http://schemas.microsoft.com/office/powerpoint/2010/main" val="4236377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1000"/>
                                        <p:tgtEl>
                                          <p:spTgt spid="11"/>
                                        </p:tgtEl>
                                      </p:cBhvr>
                                    </p:animEffec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6"/>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childTnLst>
                          </p:cTn>
                        </p:par>
                      </p:childTnLst>
                    </p:cTn>
                  </p:par>
                </p:childTnLst>
              </p:cTn>
              <p:nextCondLst>
                <p:cond evt="onClick" delay="0">
                  <p:tgtEl>
                    <p:spTgt spid="46"/>
                  </p:tgtEl>
                </p:cond>
              </p:nextCondLst>
            </p:seq>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up)">
                                      <p:cBhvr>
                                        <p:cTn id="67" dur="750"/>
                                        <p:tgtEl>
                                          <p:spTgt spid="19"/>
                                        </p:tgtEl>
                                      </p:cBhvr>
                                    </p:animEffect>
                                  </p:childTnLst>
                                </p:cTn>
                              </p:par>
                            </p:childTnLst>
                          </p:cTn>
                        </p:par>
                      </p:childTnLst>
                    </p:cTn>
                  </p:par>
                </p:childTnLst>
              </p:cTn>
              <p:nextCondLst>
                <p:cond evt="onClick" delay="0">
                  <p:tgtEl>
                    <p:spTgt spid="49"/>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right)">
                                      <p:cBhvr>
                                        <p:cTn id="73" dur="500"/>
                                        <p:tgtEl>
                                          <p:spTgt spid="20"/>
                                        </p:tgtEl>
                                      </p:cBhvr>
                                    </p:animEffec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up)">
                                      <p:cBhvr>
                                        <p:cTn id="85" dur="500"/>
                                        <p:tgtEl>
                                          <p:spTgt spid="22"/>
                                        </p:tgtEl>
                                      </p:cBhvr>
                                    </p:animEffec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3"/>
                    </p:tgtEl>
                  </p:cond>
                </p:stCondLst>
                <p:endSync evt="end" delay="0">
                  <p:rtn val="all"/>
                </p:endSync>
                <p:childTnLst>
                  <p:par>
                    <p:cTn id="87" fill="hold">
                      <p:stCondLst>
                        <p:cond delay="0"/>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750"/>
                                        <p:tgtEl>
                                          <p:spTgt spid="23"/>
                                        </p:tgtEl>
                                      </p:cBhvr>
                                    </p:animEffect>
                                  </p:childTnLst>
                                </p:cTn>
                              </p:par>
                            </p:childTnLst>
                          </p:cTn>
                        </p:par>
                      </p:childTnLst>
                    </p:cTn>
                  </p:par>
                </p:childTnLst>
              </p:cTn>
              <p:nextCondLst>
                <p:cond evt="onClick" delay="0">
                  <p:tgtEl>
                    <p:spTgt spid="53"/>
                  </p:tgtEl>
                </p:cond>
              </p:nextCondLst>
            </p:seq>
            <p:seq concurrent="1" nextAc="seek">
              <p:cTn id="92" restart="whenNotActive" fill="hold" evtFilter="cancelBubble" nodeType="interactiveSeq">
                <p:stCondLst>
                  <p:cond evt="onClick" delay="0">
                    <p:tgtEl>
                      <p:spTgt spid="54"/>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ipe(up)">
                                      <p:cBhvr>
                                        <p:cTn id="97" dur="500"/>
                                        <p:tgtEl>
                                          <p:spTgt spid="38"/>
                                        </p:tgtEl>
                                      </p:cBhvr>
                                    </p:animEffect>
                                  </p:childTnLst>
                                </p:cTn>
                              </p:par>
                            </p:childTnLst>
                          </p:cTn>
                        </p:par>
                      </p:childTnLst>
                    </p:cTn>
                  </p:par>
                </p:childTnLst>
              </p:cTn>
              <p:nextCondLst>
                <p:cond evt="onClick" delay="0">
                  <p:tgtEl>
                    <p:spTgt spid="54"/>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down)">
                                      <p:cBhvr>
                                        <p:cTn id="103" dur="1000"/>
                                        <p:tgtEl>
                                          <p:spTgt spid="24"/>
                                        </p:tgtEl>
                                      </p:cBhvr>
                                    </p:animEffect>
                                  </p:childTnLst>
                                </p:cTn>
                              </p:par>
                            </p:childTnLst>
                          </p:cTn>
                        </p:par>
                      </p:childTnLst>
                    </p:cTn>
                  </p:par>
                </p:childTnLst>
              </p:cTn>
              <p:nextCondLst>
                <p:cond evt="onClick" delay="0">
                  <p:tgtEl>
                    <p:spTgt spid="55"/>
                  </p:tgtEl>
                </p:cond>
              </p:nextCondLst>
            </p:seq>
            <p:seq concurrent="1" nextAc="seek">
              <p:cTn id="104" restart="whenNotActive" fill="hold" evtFilter="cancelBubble" nodeType="interactiveSeq">
                <p:stCondLst>
                  <p:cond evt="onClick" delay="0">
                    <p:tgtEl>
                      <p:spTgt spid="56"/>
                    </p:tgtEl>
                  </p:cond>
                </p:stCondLst>
                <p:endSync evt="end" delay="0">
                  <p:rtn val="all"/>
                </p:endSync>
                <p:childTnLst>
                  <p:par>
                    <p:cTn id="105" fill="hold">
                      <p:stCondLst>
                        <p:cond delay="0"/>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left)">
                                      <p:cBhvr>
                                        <p:cTn id="109" dur="500"/>
                                        <p:tgtEl>
                                          <p:spTgt spid="25"/>
                                        </p:tgtEl>
                                      </p:cBhvr>
                                    </p:animEffect>
                                  </p:childTnLst>
                                </p:cTn>
                              </p:par>
                            </p:childTnLst>
                          </p:cTn>
                        </p:par>
                      </p:childTnLst>
                    </p:cTn>
                  </p:par>
                </p:childTnLst>
              </p:cTn>
              <p:nextCondLst>
                <p:cond evt="onClick" delay="0">
                  <p:tgtEl>
                    <p:spTgt spid="56"/>
                  </p:tgtEl>
                </p:cond>
              </p:nextCondLst>
            </p:seq>
            <p:seq concurrent="1" nextAc="seek">
              <p:cTn id="110" restart="whenNotActive" fill="hold" evtFilter="cancelBubble" nodeType="interactiveSeq">
                <p:stCondLst>
                  <p:cond evt="onClick" delay="0">
                    <p:tgtEl>
                      <p:spTgt spid="57"/>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left)">
                                      <p:cBhvr>
                                        <p:cTn id="115" dur="500"/>
                                        <p:tgtEl>
                                          <p:spTgt spid="26"/>
                                        </p:tgtEl>
                                      </p:cBhvr>
                                    </p:animEffect>
                                  </p:childTnLst>
                                </p:cTn>
                              </p:par>
                            </p:childTnLst>
                          </p:cTn>
                        </p:par>
                      </p:childTnLst>
                    </p:cTn>
                  </p:par>
                </p:childTnLst>
              </p:cTn>
              <p:nextCondLst>
                <p:cond evt="onClick" delay="0">
                  <p:tgtEl>
                    <p:spTgt spid="57"/>
                  </p:tgtEl>
                </p:cond>
              </p:nextCondLst>
            </p:seq>
            <p:seq concurrent="1" nextAc="seek">
              <p:cTn id="116" restart="whenNotActive" fill="hold" evtFilter="cancelBubble" nodeType="interactiveSeq">
                <p:stCondLst>
                  <p:cond evt="onClick" delay="0">
                    <p:tgtEl>
                      <p:spTgt spid="58"/>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wipe(down)">
                                      <p:cBhvr>
                                        <p:cTn id="121" dur="500"/>
                                        <p:tgtEl>
                                          <p:spTgt spid="27"/>
                                        </p:tgtEl>
                                      </p:cBhvr>
                                    </p:animEffect>
                                  </p:childTnLst>
                                </p:cTn>
                              </p:par>
                            </p:childTnLst>
                          </p:cTn>
                        </p:par>
                      </p:childTnLst>
                    </p:cTn>
                  </p:par>
                </p:childTnLst>
              </p:cTn>
              <p:nextCondLst>
                <p:cond evt="onClick" delay="0">
                  <p:tgtEl>
                    <p:spTgt spid="58"/>
                  </p:tgtEl>
                </p:cond>
              </p:nextCondLst>
            </p:seq>
            <p:seq concurrent="1" nextAc="seek">
              <p:cTn id="122" restart="whenNotActive" fill="hold" evtFilter="cancelBubble" nodeType="interactiveSeq">
                <p:stCondLst>
                  <p:cond evt="onClick" delay="0">
                    <p:tgtEl>
                      <p:spTgt spid="59"/>
                    </p:tgtEl>
                  </p:cond>
                </p:stCondLst>
                <p:endSync evt="end" delay="0">
                  <p:rtn val="all"/>
                </p:endSync>
                <p:childTnLst>
                  <p:par>
                    <p:cTn id="123" fill="hold">
                      <p:stCondLst>
                        <p:cond delay="0"/>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left)">
                                      <p:cBhvr>
                                        <p:cTn id="127" dur="500"/>
                                        <p:tgtEl>
                                          <p:spTgt spid="28"/>
                                        </p:tgtEl>
                                      </p:cBhvr>
                                    </p:animEffect>
                                  </p:childTnLst>
                                </p:cTn>
                              </p:par>
                            </p:childTnLst>
                          </p:cTn>
                        </p:par>
                      </p:childTnLst>
                    </p:cTn>
                  </p:par>
                </p:childTnLst>
              </p:cTn>
              <p:nextCondLst>
                <p:cond evt="onClick" delay="0">
                  <p:tgtEl>
                    <p:spTgt spid="59"/>
                  </p:tgtEl>
                </p:cond>
              </p:nextCondLst>
            </p:seq>
            <p:seq concurrent="1" nextAc="seek">
              <p:cTn id="128" restart="whenNotActive" fill="hold" evtFilter="cancelBubble" nodeType="interactiveSeq">
                <p:stCondLst>
                  <p:cond evt="onClick" delay="0">
                    <p:tgtEl>
                      <p:spTgt spid="60"/>
                    </p:tgtEl>
                  </p:cond>
                </p:stCondLst>
                <p:endSync evt="end" delay="0">
                  <p:rtn val="all"/>
                </p:endSync>
                <p:childTnLst>
                  <p:par>
                    <p:cTn id="129" fill="hold">
                      <p:stCondLst>
                        <p:cond delay="0"/>
                      </p:stCondLst>
                      <p:childTnLst>
                        <p:par>
                          <p:cTn id="130" fill="hold">
                            <p:stCondLst>
                              <p:cond delay="0"/>
                            </p:stCondLst>
                            <p:childTnLst>
                              <p:par>
                                <p:cTn id="131" presetID="22" presetClass="entr" presetSubtype="1" fill="hold" grpId="0" nodeType="clickEffect">
                                  <p:stCondLst>
                                    <p:cond delay="0"/>
                                  </p:stCondLst>
                                  <p:childTnLst>
                                    <p:set>
                                      <p:cBhvr>
                                        <p:cTn id="132" dur="1" fill="hold">
                                          <p:stCondLst>
                                            <p:cond delay="0"/>
                                          </p:stCondLst>
                                        </p:cTn>
                                        <p:tgtEl>
                                          <p:spTgt spid="29"/>
                                        </p:tgtEl>
                                        <p:attrNameLst>
                                          <p:attrName>style.visibility</p:attrName>
                                        </p:attrNameLst>
                                      </p:cBhvr>
                                      <p:to>
                                        <p:strVal val="visible"/>
                                      </p:to>
                                    </p:set>
                                    <p:animEffect transition="in" filter="wipe(up)">
                                      <p:cBhvr>
                                        <p:cTn id="133" dur="500"/>
                                        <p:tgtEl>
                                          <p:spTgt spid="29"/>
                                        </p:tgtEl>
                                      </p:cBhvr>
                                    </p:animEffect>
                                  </p:childTnLst>
                                </p:cTn>
                              </p:par>
                            </p:childTnLst>
                          </p:cTn>
                        </p:par>
                      </p:childTnLst>
                    </p:cTn>
                  </p:par>
                </p:childTnLst>
              </p:cTn>
              <p:nextCondLst>
                <p:cond evt="onClick" delay="0">
                  <p:tgtEl>
                    <p:spTgt spid="60"/>
                  </p:tgtEl>
                </p:cond>
              </p:nextCondLst>
            </p:seq>
            <p:seq concurrent="1" nextAc="seek">
              <p:cTn id="134" restart="whenNotActive" fill="hold" evtFilter="cancelBubble" nodeType="interactiveSeq">
                <p:stCondLst>
                  <p:cond evt="onClick" delay="0">
                    <p:tgtEl>
                      <p:spTgt spid="63"/>
                    </p:tgtEl>
                  </p:cond>
                </p:stCondLst>
                <p:endSync evt="end" delay="0">
                  <p:rtn val="all"/>
                </p:endSync>
                <p:childTnLst>
                  <p:par>
                    <p:cTn id="135" fill="hold">
                      <p:stCondLst>
                        <p:cond delay="0"/>
                      </p:stCondLst>
                      <p:childTnLst>
                        <p:par>
                          <p:cTn id="136" fill="hold">
                            <p:stCondLst>
                              <p:cond delay="0"/>
                            </p:stCondLst>
                            <p:childTnLst>
                              <p:par>
                                <p:cTn id="137" presetID="22" presetClass="entr" presetSubtype="1" fill="hold" grpId="0" nodeType="click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wipe(up)">
                                      <p:cBhvr>
                                        <p:cTn id="139" dur="1000"/>
                                        <p:tgtEl>
                                          <p:spTgt spid="30"/>
                                        </p:tgtEl>
                                      </p:cBhvr>
                                    </p:animEffect>
                                  </p:childTnLst>
                                </p:cTn>
                              </p:par>
                            </p:childTnLst>
                          </p:cTn>
                        </p:par>
                      </p:childTnLst>
                    </p:cTn>
                  </p:par>
                </p:childTnLst>
              </p:cTn>
              <p:nextCondLst>
                <p:cond evt="onClick" delay="0">
                  <p:tgtEl>
                    <p:spTgt spid="63"/>
                  </p:tgtEl>
                </p:cond>
              </p:nextCondLst>
            </p:seq>
            <p:seq concurrent="1" nextAc="seek">
              <p:cTn id="140" restart="whenNotActive" fill="hold" evtFilter="cancelBubble" nodeType="interactiveSeq">
                <p:stCondLst>
                  <p:cond evt="onClick" delay="0">
                    <p:tgtEl>
                      <p:spTgt spid="61"/>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1" fill="hold" grpId="0" nodeType="clickEffect">
                                  <p:stCondLst>
                                    <p:cond delay="0"/>
                                  </p:stCondLst>
                                  <p:childTnLst>
                                    <p:set>
                                      <p:cBhvr>
                                        <p:cTn id="144" dur="1" fill="hold">
                                          <p:stCondLst>
                                            <p:cond delay="0"/>
                                          </p:stCondLst>
                                        </p:cTn>
                                        <p:tgtEl>
                                          <p:spTgt spid="32"/>
                                        </p:tgtEl>
                                        <p:attrNameLst>
                                          <p:attrName>style.visibility</p:attrName>
                                        </p:attrNameLst>
                                      </p:cBhvr>
                                      <p:to>
                                        <p:strVal val="visible"/>
                                      </p:to>
                                    </p:set>
                                    <p:animEffect transition="in" filter="wipe(up)">
                                      <p:cBhvr>
                                        <p:cTn id="145" dur="1000"/>
                                        <p:tgtEl>
                                          <p:spTgt spid="32"/>
                                        </p:tgtEl>
                                      </p:cBhvr>
                                    </p:animEffect>
                                  </p:childTnLst>
                                </p:cTn>
                              </p:par>
                            </p:childTnLst>
                          </p:cTn>
                        </p:par>
                      </p:childTnLst>
                    </p:cTn>
                  </p:par>
                </p:childTnLst>
              </p:cTn>
              <p:nextCondLst>
                <p:cond evt="onClick" delay="0">
                  <p:tgtEl>
                    <p:spTgt spid="61"/>
                  </p:tgtEl>
                </p:cond>
              </p:nextCondLst>
            </p:seq>
            <p:seq concurrent="1" nextAc="seek">
              <p:cTn id="146" restart="whenNotActive" fill="hold" evtFilter="cancelBubble" nodeType="interactiveSeq">
                <p:stCondLst>
                  <p:cond evt="onClick" delay="0">
                    <p:tgtEl>
                      <p:spTgt spid="64"/>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left)">
                                      <p:cBhvr>
                                        <p:cTn id="151" dur="500"/>
                                        <p:tgtEl>
                                          <p:spTgt spid="33"/>
                                        </p:tgtEl>
                                      </p:cBhvr>
                                    </p:animEffect>
                                  </p:childTnLst>
                                </p:cTn>
                              </p:par>
                            </p:childTnLst>
                          </p:cTn>
                        </p:par>
                      </p:childTnLst>
                    </p:cTn>
                  </p:par>
                </p:childTnLst>
              </p:cTn>
              <p:nextCondLst>
                <p:cond evt="onClick" delay="0">
                  <p:tgtEl>
                    <p:spTgt spid="64"/>
                  </p:tgtEl>
                </p:cond>
              </p:nextCondLst>
            </p:seq>
            <p:seq concurrent="1" nextAc="seek">
              <p:cTn id="152" restart="whenNotActive" fill="hold" evtFilter="cancelBubble" nodeType="interactiveSeq">
                <p:stCondLst>
                  <p:cond evt="onClick" delay="0">
                    <p:tgtEl>
                      <p:spTgt spid="65"/>
                    </p:tgtEl>
                  </p:cond>
                </p:stCondLst>
                <p:endSync evt="end" delay="0">
                  <p:rtn val="all"/>
                </p:endSync>
                <p:childTnLst>
                  <p:par>
                    <p:cTn id="153" fill="hold">
                      <p:stCondLst>
                        <p:cond delay="0"/>
                      </p:stCondLst>
                      <p:childTnLst>
                        <p:par>
                          <p:cTn id="154" fill="hold">
                            <p:stCondLst>
                              <p:cond delay="0"/>
                            </p:stCondLst>
                            <p:childTnLst>
                              <p:par>
                                <p:cTn id="155" presetID="22" presetClass="entr" presetSubtype="1" fill="hold" grpId="0" nodeType="clickEffect">
                                  <p:stCondLst>
                                    <p:cond delay="0"/>
                                  </p:stCondLst>
                                  <p:childTnLst>
                                    <p:set>
                                      <p:cBhvr>
                                        <p:cTn id="156" dur="1" fill="hold">
                                          <p:stCondLst>
                                            <p:cond delay="0"/>
                                          </p:stCondLst>
                                        </p:cTn>
                                        <p:tgtEl>
                                          <p:spTgt spid="34"/>
                                        </p:tgtEl>
                                        <p:attrNameLst>
                                          <p:attrName>style.visibility</p:attrName>
                                        </p:attrNameLst>
                                      </p:cBhvr>
                                      <p:to>
                                        <p:strVal val="visible"/>
                                      </p:to>
                                    </p:set>
                                    <p:animEffect transition="in" filter="wipe(up)">
                                      <p:cBhvr>
                                        <p:cTn id="157" dur="500"/>
                                        <p:tgtEl>
                                          <p:spTgt spid="34"/>
                                        </p:tgtEl>
                                      </p:cBhvr>
                                    </p:animEffect>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35"/>
                                        </p:tgtEl>
                                        <p:attrNameLst>
                                          <p:attrName>style.visibility</p:attrName>
                                        </p:attrNameLst>
                                      </p:cBhvr>
                                      <p:to>
                                        <p:strVal val="visible"/>
                                      </p:to>
                                    </p:set>
                                    <p:animEffect transition="in" filter="wipe(left)">
                                      <p:cBhvr>
                                        <p:cTn id="163" dur="1000"/>
                                        <p:tgtEl>
                                          <p:spTgt spid="35"/>
                                        </p:tgtEl>
                                      </p:cBhvr>
                                    </p:animEffect>
                                  </p:childTnLst>
                                </p:cTn>
                              </p:par>
                            </p:childTnLst>
                          </p:cTn>
                        </p:par>
                      </p:childTnLst>
                    </p:cTn>
                  </p:par>
                </p:childTnLst>
              </p:cTn>
              <p:nextCondLst>
                <p:cond evt="onClick" delay="0">
                  <p:tgtEl>
                    <p:spTgt spid="66"/>
                  </p:tgtEl>
                </p:cond>
              </p:nextCondLst>
            </p:seq>
            <p:seq concurrent="1" nextAc="seek">
              <p:cTn id="164" restart="whenNotActive" fill="hold" evtFilter="cancelBubble" nodeType="interactiveSeq">
                <p:stCondLst>
                  <p:cond evt="onClick" delay="0">
                    <p:tgtEl>
                      <p:spTgt spid="67"/>
                    </p:tgtEl>
                  </p:cond>
                </p:stCondLst>
                <p:endSync evt="end" delay="0">
                  <p:rtn val="all"/>
                </p:endSync>
                <p:childTnLst>
                  <p:par>
                    <p:cTn id="165" fill="hold">
                      <p:stCondLst>
                        <p:cond delay="0"/>
                      </p:stCondLst>
                      <p:childTnLst>
                        <p:par>
                          <p:cTn id="166" fill="hold">
                            <p:stCondLst>
                              <p:cond delay="0"/>
                            </p:stCondLst>
                            <p:childTnLst>
                              <p:par>
                                <p:cTn id="167" presetID="22" presetClass="entr" presetSubtype="2" fill="hold" grpId="0" nodeType="clickEffect">
                                  <p:stCondLst>
                                    <p:cond delay="0"/>
                                  </p:stCondLst>
                                  <p:childTnLst>
                                    <p:set>
                                      <p:cBhvr>
                                        <p:cTn id="168" dur="1" fill="hold">
                                          <p:stCondLst>
                                            <p:cond delay="0"/>
                                          </p:stCondLst>
                                        </p:cTn>
                                        <p:tgtEl>
                                          <p:spTgt spid="36"/>
                                        </p:tgtEl>
                                        <p:attrNameLst>
                                          <p:attrName>style.visibility</p:attrName>
                                        </p:attrNameLst>
                                      </p:cBhvr>
                                      <p:to>
                                        <p:strVal val="visible"/>
                                      </p:to>
                                    </p:set>
                                    <p:animEffect transition="in" filter="wipe(right)">
                                      <p:cBhvr>
                                        <p:cTn id="169" dur="1000"/>
                                        <p:tgtEl>
                                          <p:spTgt spid="36"/>
                                        </p:tgtEl>
                                      </p:cBhvr>
                                    </p:animEffect>
                                  </p:childTnLst>
                                </p:cTn>
                              </p:par>
                            </p:childTnLst>
                          </p:cTn>
                        </p:par>
                      </p:childTnLst>
                    </p:cTn>
                  </p:par>
                </p:childTnLst>
              </p:cTn>
              <p:nextCondLst>
                <p:cond evt="onClick" delay="0">
                  <p:tgtEl>
                    <p:spTgt spid="67"/>
                  </p:tgtEl>
                </p:cond>
              </p:nextCondLst>
            </p:seq>
            <p:seq concurrent="1" nextAc="seek">
              <p:cTn id="170" restart="whenNotActive" fill="hold" evtFilter="cancelBubble" nodeType="interactiveSeq">
                <p:stCondLst>
                  <p:cond evt="onClick" delay="0">
                    <p:tgtEl>
                      <p:spTgt spid="62"/>
                    </p:tgtEl>
                  </p:cond>
                </p:stCondLst>
                <p:endSync evt="end" delay="0">
                  <p:rtn val="all"/>
                </p:endSync>
                <p:childTnLst>
                  <p:par>
                    <p:cTn id="171" fill="hold">
                      <p:stCondLst>
                        <p:cond delay="0"/>
                      </p:stCondLst>
                      <p:childTnLst>
                        <p:par>
                          <p:cTn id="172" fill="hold">
                            <p:stCondLst>
                              <p:cond delay="0"/>
                            </p:stCondLst>
                            <p:childTnLst>
                              <p:par>
                                <p:cTn id="173" presetID="22" presetClass="entr" presetSubtype="1" fill="hold" grpId="0" nodeType="clickEffect">
                                  <p:stCondLst>
                                    <p:cond delay="0"/>
                                  </p:stCondLst>
                                  <p:childTnLst>
                                    <p:set>
                                      <p:cBhvr>
                                        <p:cTn id="174" dur="1" fill="hold">
                                          <p:stCondLst>
                                            <p:cond delay="0"/>
                                          </p:stCondLst>
                                        </p:cTn>
                                        <p:tgtEl>
                                          <p:spTgt spid="31"/>
                                        </p:tgtEl>
                                        <p:attrNameLst>
                                          <p:attrName>style.visibility</p:attrName>
                                        </p:attrNameLst>
                                      </p:cBhvr>
                                      <p:to>
                                        <p:strVal val="visible"/>
                                      </p:to>
                                    </p:set>
                                    <p:animEffect transition="in" filter="wipe(up)">
                                      <p:cBhvr>
                                        <p:cTn id="175" dur="500"/>
                                        <p:tgtEl>
                                          <p:spTgt spid="31"/>
                                        </p:tgtEl>
                                      </p:cBhvr>
                                    </p:animEffect>
                                  </p:childTnLst>
                                </p:cTn>
                              </p:par>
                            </p:childTnLst>
                          </p:cTn>
                        </p:par>
                      </p:childTnLst>
                    </p:cTn>
                  </p:par>
                </p:childTnLst>
              </p:cTn>
              <p:nextCondLst>
                <p:cond evt="onClick" delay="0">
                  <p:tgtEl>
                    <p:spTgt spid="62"/>
                  </p:tgtEl>
                </p:cond>
              </p:nextCondLst>
            </p:seq>
            <p:seq concurrent="1" nextAc="seek">
              <p:cTn id="176" restart="whenNotActive" fill="hold" evtFilter="cancelBubble" nodeType="interactiveSeq">
                <p:stCondLst>
                  <p:cond evt="onClick" delay="0">
                    <p:tgtEl>
                      <p:spTgt spid="5"/>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grpId="1" nodeType="clickEffect">
                                  <p:stCondLst>
                                    <p:cond delay="0"/>
                                  </p:stCondLst>
                                  <p:childTnLst>
                                    <p:set>
                                      <p:cBhvr>
                                        <p:cTn id="180" dur="1" fill="hold">
                                          <p:stCondLst>
                                            <p:cond delay="0"/>
                                          </p:stCondLst>
                                        </p:cTn>
                                        <p:tgtEl>
                                          <p:spTgt spid="10"/>
                                        </p:tgtEl>
                                        <p:attrNameLst>
                                          <p:attrName>style.visibility</p:attrName>
                                        </p:attrNameLst>
                                      </p:cBhvr>
                                      <p:to>
                                        <p:strVal val="hidden"/>
                                      </p:to>
                                    </p:set>
                                  </p:childTnLst>
                                </p:cTn>
                              </p:par>
                              <p:par>
                                <p:cTn id="181" presetID="1" presetClass="exit" presetSubtype="0" fill="hold" grpId="1" nodeType="withEffect">
                                  <p:stCondLst>
                                    <p:cond delay="0"/>
                                  </p:stCondLst>
                                  <p:childTnLst>
                                    <p:set>
                                      <p:cBhvr>
                                        <p:cTn id="182" dur="1" fill="hold">
                                          <p:stCondLst>
                                            <p:cond delay="0"/>
                                          </p:stCondLst>
                                        </p:cTn>
                                        <p:tgtEl>
                                          <p:spTgt spid="11"/>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12"/>
                                        </p:tgtEl>
                                        <p:attrNameLst>
                                          <p:attrName>style.visibility</p:attrName>
                                        </p:attrNameLst>
                                      </p:cBhvr>
                                      <p:to>
                                        <p:strVal val="hidden"/>
                                      </p:to>
                                    </p:set>
                                  </p:childTnLst>
                                </p:cTn>
                              </p:par>
                              <p:par>
                                <p:cTn id="185" presetID="1" presetClass="exit" presetSubtype="0" fill="hold" grpId="1" nodeType="withEffect">
                                  <p:stCondLst>
                                    <p:cond delay="0"/>
                                  </p:stCondLst>
                                  <p:childTnLst>
                                    <p:set>
                                      <p:cBhvr>
                                        <p:cTn id="186" dur="1" fill="hold">
                                          <p:stCondLst>
                                            <p:cond delay="0"/>
                                          </p:stCondLst>
                                        </p:cTn>
                                        <p:tgtEl>
                                          <p:spTgt spid="13"/>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14"/>
                                        </p:tgtEl>
                                        <p:attrNameLst>
                                          <p:attrName>style.visibility</p:attrName>
                                        </p:attrNameLst>
                                      </p:cBhvr>
                                      <p:to>
                                        <p:strVal val="hidden"/>
                                      </p:to>
                                    </p:set>
                                  </p:childTnLst>
                                </p:cTn>
                              </p:par>
                              <p:par>
                                <p:cTn id="189" presetID="1" presetClass="exit" presetSubtype="0" fill="hold" grpId="1" nodeType="withEffect">
                                  <p:stCondLst>
                                    <p:cond delay="0"/>
                                  </p:stCondLst>
                                  <p:childTnLst>
                                    <p:set>
                                      <p:cBhvr>
                                        <p:cTn id="190" dur="1" fill="hold">
                                          <p:stCondLst>
                                            <p:cond delay="0"/>
                                          </p:stCondLst>
                                        </p:cTn>
                                        <p:tgtEl>
                                          <p:spTgt spid="37"/>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15"/>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16"/>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17"/>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18"/>
                                        </p:tgtEl>
                                        <p:attrNameLst>
                                          <p:attrName>style.visibility</p:attrName>
                                        </p:attrNameLst>
                                      </p:cBhvr>
                                      <p:to>
                                        <p:strVal val="hidden"/>
                                      </p:to>
                                    </p:set>
                                  </p:childTnLst>
                                </p:cTn>
                              </p:par>
                              <p:par>
                                <p:cTn id="199" presetID="1" presetClass="exit" presetSubtype="0" fill="hold" grpId="1" nodeType="withEffect">
                                  <p:stCondLst>
                                    <p:cond delay="0"/>
                                  </p:stCondLst>
                                  <p:childTnLst>
                                    <p:set>
                                      <p:cBhvr>
                                        <p:cTn id="200" dur="1" fill="hold">
                                          <p:stCondLst>
                                            <p:cond delay="0"/>
                                          </p:stCondLst>
                                        </p:cTn>
                                        <p:tgtEl>
                                          <p:spTgt spid="19"/>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20"/>
                                        </p:tgtEl>
                                        <p:attrNameLst>
                                          <p:attrName>style.visibility</p:attrName>
                                        </p:attrNameLst>
                                      </p:cBhvr>
                                      <p:to>
                                        <p:strVal val="hidden"/>
                                      </p:to>
                                    </p:set>
                                  </p:childTnLst>
                                </p:cTn>
                              </p:par>
                              <p:par>
                                <p:cTn id="203" presetID="1" presetClass="exit" presetSubtype="0" fill="hold" grpId="1" nodeType="withEffect">
                                  <p:stCondLst>
                                    <p:cond delay="0"/>
                                  </p:stCondLst>
                                  <p:childTnLst>
                                    <p:set>
                                      <p:cBhvr>
                                        <p:cTn id="204" dur="1" fill="hold">
                                          <p:stCondLst>
                                            <p:cond delay="0"/>
                                          </p:stCondLst>
                                        </p:cTn>
                                        <p:tgtEl>
                                          <p:spTgt spid="21"/>
                                        </p:tgtEl>
                                        <p:attrNameLst>
                                          <p:attrName>style.visibility</p:attrName>
                                        </p:attrNameLst>
                                      </p:cBhvr>
                                      <p:to>
                                        <p:strVal val="hidden"/>
                                      </p:to>
                                    </p:set>
                                  </p:childTnLst>
                                </p:cTn>
                              </p:par>
                              <p:par>
                                <p:cTn id="205" presetID="1" presetClass="exit" presetSubtype="0" fill="hold" grpId="1" nodeType="withEffect">
                                  <p:stCondLst>
                                    <p:cond delay="0"/>
                                  </p:stCondLst>
                                  <p:childTnLst>
                                    <p:set>
                                      <p:cBhvr>
                                        <p:cTn id="206" dur="1" fill="hold">
                                          <p:stCondLst>
                                            <p:cond delay="0"/>
                                          </p:stCondLst>
                                        </p:cTn>
                                        <p:tgtEl>
                                          <p:spTgt spid="22"/>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23"/>
                                        </p:tgtEl>
                                        <p:attrNameLst>
                                          <p:attrName>style.visibility</p:attrName>
                                        </p:attrNameLst>
                                      </p:cBhvr>
                                      <p:to>
                                        <p:strVal val="hidden"/>
                                      </p:to>
                                    </p:set>
                                  </p:childTnLst>
                                </p:cTn>
                              </p:par>
                              <p:par>
                                <p:cTn id="209" presetID="1" presetClass="exit" presetSubtype="0" fill="hold" grpId="1" nodeType="withEffect">
                                  <p:stCondLst>
                                    <p:cond delay="0"/>
                                  </p:stCondLst>
                                  <p:childTnLst>
                                    <p:set>
                                      <p:cBhvr>
                                        <p:cTn id="210" dur="1" fill="hold">
                                          <p:stCondLst>
                                            <p:cond delay="0"/>
                                          </p:stCondLst>
                                        </p:cTn>
                                        <p:tgtEl>
                                          <p:spTgt spid="38"/>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24"/>
                                        </p:tgtEl>
                                        <p:attrNameLst>
                                          <p:attrName>style.visibility</p:attrName>
                                        </p:attrNameLst>
                                      </p:cBhvr>
                                      <p:to>
                                        <p:strVal val="hidden"/>
                                      </p:to>
                                    </p:set>
                                  </p:childTnLst>
                                </p:cTn>
                              </p:par>
                              <p:par>
                                <p:cTn id="213" presetID="1" presetClass="exit" presetSubtype="0" fill="hold" grpId="1" nodeType="withEffect">
                                  <p:stCondLst>
                                    <p:cond delay="0"/>
                                  </p:stCondLst>
                                  <p:childTnLst>
                                    <p:set>
                                      <p:cBhvr>
                                        <p:cTn id="214" dur="1" fill="hold">
                                          <p:stCondLst>
                                            <p:cond delay="0"/>
                                          </p:stCondLst>
                                        </p:cTn>
                                        <p:tgtEl>
                                          <p:spTgt spid="25"/>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26"/>
                                        </p:tgtEl>
                                        <p:attrNameLst>
                                          <p:attrName>style.visibility</p:attrName>
                                        </p:attrNameLst>
                                      </p:cBhvr>
                                      <p:to>
                                        <p:strVal val="hidden"/>
                                      </p:to>
                                    </p:set>
                                  </p:childTnLst>
                                </p:cTn>
                              </p:par>
                              <p:par>
                                <p:cTn id="217" presetID="1" presetClass="exit" presetSubtype="0" fill="hold" grpId="1" nodeType="withEffect">
                                  <p:stCondLst>
                                    <p:cond delay="0"/>
                                  </p:stCondLst>
                                  <p:childTnLst>
                                    <p:set>
                                      <p:cBhvr>
                                        <p:cTn id="218" dur="1" fill="hold">
                                          <p:stCondLst>
                                            <p:cond delay="0"/>
                                          </p:stCondLst>
                                        </p:cTn>
                                        <p:tgtEl>
                                          <p:spTgt spid="27"/>
                                        </p:tgtEl>
                                        <p:attrNameLst>
                                          <p:attrName>style.visibility</p:attrName>
                                        </p:attrNameLst>
                                      </p:cBhvr>
                                      <p:to>
                                        <p:strVal val="hidden"/>
                                      </p:to>
                                    </p:set>
                                  </p:childTnLst>
                                </p:cTn>
                              </p:par>
                              <p:par>
                                <p:cTn id="219" presetID="1" presetClass="exit" presetSubtype="0" fill="hold" grpId="1" nodeType="withEffect">
                                  <p:stCondLst>
                                    <p:cond delay="0"/>
                                  </p:stCondLst>
                                  <p:childTnLst>
                                    <p:set>
                                      <p:cBhvr>
                                        <p:cTn id="220" dur="1" fill="hold">
                                          <p:stCondLst>
                                            <p:cond delay="0"/>
                                          </p:stCondLst>
                                        </p:cTn>
                                        <p:tgtEl>
                                          <p:spTgt spid="28"/>
                                        </p:tgtEl>
                                        <p:attrNameLst>
                                          <p:attrName>style.visibility</p:attrName>
                                        </p:attrNameLst>
                                      </p:cBhvr>
                                      <p:to>
                                        <p:strVal val="hidden"/>
                                      </p:to>
                                    </p:set>
                                  </p:childTnLst>
                                </p:cTn>
                              </p:par>
                              <p:par>
                                <p:cTn id="221" presetID="1" presetClass="exit" presetSubtype="0" fill="hold" grpId="1" nodeType="withEffect">
                                  <p:stCondLst>
                                    <p:cond delay="0"/>
                                  </p:stCondLst>
                                  <p:childTnLst>
                                    <p:set>
                                      <p:cBhvr>
                                        <p:cTn id="222" dur="1" fill="hold">
                                          <p:stCondLst>
                                            <p:cond delay="0"/>
                                          </p:stCondLst>
                                        </p:cTn>
                                        <p:tgtEl>
                                          <p:spTgt spid="29"/>
                                        </p:tgtEl>
                                        <p:attrNameLst>
                                          <p:attrName>style.visibility</p:attrName>
                                        </p:attrNameLst>
                                      </p:cBhvr>
                                      <p:to>
                                        <p:strVal val="hidden"/>
                                      </p:to>
                                    </p:set>
                                  </p:childTnLst>
                                </p:cTn>
                              </p:par>
                              <p:par>
                                <p:cTn id="223" presetID="1" presetClass="exit" presetSubtype="0" fill="hold" grpId="1" nodeType="withEffect">
                                  <p:stCondLst>
                                    <p:cond delay="0"/>
                                  </p:stCondLst>
                                  <p:childTnLst>
                                    <p:set>
                                      <p:cBhvr>
                                        <p:cTn id="224" dur="1" fill="hold">
                                          <p:stCondLst>
                                            <p:cond delay="0"/>
                                          </p:stCondLst>
                                        </p:cTn>
                                        <p:tgtEl>
                                          <p:spTgt spid="30"/>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31"/>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32"/>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33"/>
                                        </p:tgtEl>
                                        <p:attrNameLst>
                                          <p:attrName>style.visibility</p:attrName>
                                        </p:attrNameLst>
                                      </p:cBhvr>
                                      <p:to>
                                        <p:strVal val="hidden"/>
                                      </p:to>
                                    </p:set>
                                  </p:childTnLst>
                                </p:cTn>
                              </p:par>
                              <p:par>
                                <p:cTn id="231" presetID="1" presetClass="exit" presetSubtype="0" fill="hold" grpId="1" nodeType="withEffect">
                                  <p:stCondLst>
                                    <p:cond delay="0"/>
                                  </p:stCondLst>
                                  <p:childTnLst>
                                    <p:set>
                                      <p:cBhvr>
                                        <p:cTn id="232" dur="1" fill="hold">
                                          <p:stCondLst>
                                            <p:cond delay="0"/>
                                          </p:stCondLst>
                                        </p:cTn>
                                        <p:tgtEl>
                                          <p:spTgt spid="34"/>
                                        </p:tgtEl>
                                        <p:attrNameLst>
                                          <p:attrName>style.visibility</p:attrName>
                                        </p:attrNameLst>
                                      </p:cBhvr>
                                      <p:to>
                                        <p:strVal val="hidden"/>
                                      </p:to>
                                    </p:set>
                                  </p:childTnLst>
                                </p:cTn>
                              </p:par>
                              <p:par>
                                <p:cTn id="233" presetID="1" presetClass="exit" presetSubtype="0" fill="hold" grpId="1" nodeType="withEffect">
                                  <p:stCondLst>
                                    <p:cond delay="0"/>
                                  </p:stCondLst>
                                  <p:childTnLst>
                                    <p:set>
                                      <p:cBhvr>
                                        <p:cTn id="234" dur="1" fill="hold">
                                          <p:stCondLst>
                                            <p:cond delay="0"/>
                                          </p:stCondLst>
                                        </p:cTn>
                                        <p:tgtEl>
                                          <p:spTgt spid="35"/>
                                        </p:tgtEl>
                                        <p:attrNameLst>
                                          <p:attrName>style.visibility</p:attrName>
                                        </p:attrNameLst>
                                      </p:cBhvr>
                                      <p:to>
                                        <p:strVal val="hidden"/>
                                      </p:to>
                                    </p:set>
                                  </p:childTnLst>
                                </p:cTn>
                              </p:par>
                              <p:par>
                                <p:cTn id="235" presetID="1" presetClass="exit" presetSubtype="0" fill="hold" grpId="1" nodeType="withEffect">
                                  <p:stCondLst>
                                    <p:cond delay="0"/>
                                  </p:stCondLst>
                                  <p:childTnLst>
                                    <p:set>
                                      <p:cBhvr>
                                        <p:cTn id="23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7" restart="whenNotActive" fill="hold" evtFilter="cancelBubble" nodeType="interactiveSeq">
                <p:stCondLst>
                  <p:cond evt="onClick" delay="0">
                    <p:tgtEl>
                      <p:spTgt spid="6"/>
                    </p:tgtEl>
                  </p:cond>
                </p:stCondLst>
                <p:endSync evt="end" delay="0">
                  <p:rtn val="all"/>
                </p:endSync>
                <p:childTnLst>
                  <p:par>
                    <p:cTn id="238" fill="hold">
                      <p:stCondLst>
                        <p:cond delay="0"/>
                      </p:stCondLst>
                      <p:childTnLst>
                        <p:par>
                          <p:cTn id="239" fill="hold">
                            <p:stCondLst>
                              <p:cond delay="0"/>
                            </p:stCondLst>
                            <p:childTnLst>
                              <p:par>
                                <p:cTn id="240" presetID="1" presetClass="exit" presetSubtype="0" fill="hold" grpId="2" nodeType="clickEffect">
                                  <p:stCondLst>
                                    <p:cond delay="0"/>
                                  </p:stCondLst>
                                  <p:childTnLst>
                                    <p:set>
                                      <p:cBhvr>
                                        <p:cTn id="241" dur="1" fill="hold">
                                          <p:stCondLst>
                                            <p:cond delay="0"/>
                                          </p:stCondLst>
                                        </p:cTn>
                                        <p:tgtEl>
                                          <p:spTgt spid="10"/>
                                        </p:tgtEl>
                                        <p:attrNameLst>
                                          <p:attrName>style.visibility</p:attrName>
                                        </p:attrNameLst>
                                      </p:cBhvr>
                                      <p:to>
                                        <p:strVal val="hidden"/>
                                      </p:to>
                                    </p:set>
                                  </p:childTnLst>
                                </p:cTn>
                              </p:par>
                              <p:par>
                                <p:cTn id="242" presetID="1" presetClass="exit" presetSubtype="0" fill="hold" grpId="2" nodeType="withEffect">
                                  <p:stCondLst>
                                    <p:cond delay="0"/>
                                  </p:stCondLst>
                                  <p:childTnLst>
                                    <p:set>
                                      <p:cBhvr>
                                        <p:cTn id="243" dur="1" fill="hold">
                                          <p:stCondLst>
                                            <p:cond delay="0"/>
                                          </p:stCondLst>
                                        </p:cTn>
                                        <p:tgtEl>
                                          <p:spTgt spid="11"/>
                                        </p:tgtEl>
                                        <p:attrNameLst>
                                          <p:attrName>style.visibility</p:attrName>
                                        </p:attrNameLst>
                                      </p:cBhvr>
                                      <p:to>
                                        <p:strVal val="hidden"/>
                                      </p:to>
                                    </p:set>
                                  </p:childTnLst>
                                </p:cTn>
                              </p:par>
                              <p:par>
                                <p:cTn id="244" presetID="1" presetClass="exit" presetSubtype="0" fill="hold" grpId="2" nodeType="withEffect">
                                  <p:stCondLst>
                                    <p:cond delay="0"/>
                                  </p:stCondLst>
                                  <p:childTnLst>
                                    <p:set>
                                      <p:cBhvr>
                                        <p:cTn id="245" dur="1" fill="hold">
                                          <p:stCondLst>
                                            <p:cond delay="0"/>
                                          </p:stCondLst>
                                        </p:cTn>
                                        <p:tgtEl>
                                          <p:spTgt spid="12"/>
                                        </p:tgtEl>
                                        <p:attrNameLst>
                                          <p:attrName>style.visibility</p:attrName>
                                        </p:attrNameLst>
                                      </p:cBhvr>
                                      <p:to>
                                        <p:strVal val="hidden"/>
                                      </p:to>
                                    </p:set>
                                  </p:childTnLst>
                                </p:cTn>
                              </p:par>
                              <p:par>
                                <p:cTn id="246" presetID="1" presetClass="exit" presetSubtype="0" fill="hold" grpId="2" nodeType="withEffect">
                                  <p:stCondLst>
                                    <p:cond delay="0"/>
                                  </p:stCondLst>
                                  <p:childTnLst>
                                    <p:set>
                                      <p:cBhvr>
                                        <p:cTn id="247" dur="1" fill="hold">
                                          <p:stCondLst>
                                            <p:cond delay="0"/>
                                          </p:stCondLst>
                                        </p:cTn>
                                        <p:tgtEl>
                                          <p:spTgt spid="13"/>
                                        </p:tgtEl>
                                        <p:attrNameLst>
                                          <p:attrName>style.visibility</p:attrName>
                                        </p:attrNameLst>
                                      </p:cBhvr>
                                      <p:to>
                                        <p:strVal val="hidden"/>
                                      </p:to>
                                    </p:set>
                                  </p:childTnLst>
                                </p:cTn>
                              </p:par>
                              <p:par>
                                <p:cTn id="248" presetID="1" presetClass="exit" presetSubtype="0" fill="hold" grpId="2" nodeType="withEffect">
                                  <p:stCondLst>
                                    <p:cond delay="0"/>
                                  </p:stCondLst>
                                  <p:childTnLst>
                                    <p:set>
                                      <p:cBhvr>
                                        <p:cTn id="249" dur="1" fill="hold">
                                          <p:stCondLst>
                                            <p:cond delay="0"/>
                                          </p:stCondLst>
                                        </p:cTn>
                                        <p:tgtEl>
                                          <p:spTgt spid="14"/>
                                        </p:tgtEl>
                                        <p:attrNameLst>
                                          <p:attrName>style.visibility</p:attrName>
                                        </p:attrNameLst>
                                      </p:cBhvr>
                                      <p:to>
                                        <p:strVal val="hidden"/>
                                      </p:to>
                                    </p:set>
                                  </p:childTnLst>
                                </p:cTn>
                              </p:par>
                              <p:par>
                                <p:cTn id="250" presetID="1" presetClass="exit" presetSubtype="0" fill="hold" grpId="2" nodeType="withEffect">
                                  <p:stCondLst>
                                    <p:cond delay="0"/>
                                  </p:stCondLst>
                                  <p:childTnLst>
                                    <p:set>
                                      <p:cBhvr>
                                        <p:cTn id="251" dur="1" fill="hold">
                                          <p:stCondLst>
                                            <p:cond delay="0"/>
                                          </p:stCondLst>
                                        </p:cTn>
                                        <p:tgtEl>
                                          <p:spTgt spid="37"/>
                                        </p:tgtEl>
                                        <p:attrNameLst>
                                          <p:attrName>style.visibility</p:attrName>
                                        </p:attrNameLst>
                                      </p:cBhvr>
                                      <p:to>
                                        <p:strVal val="hidden"/>
                                      </p:to>
                                    </p:set>
                                  </p:childTnLst>
                                </p:cTn>
                              </p:par>
                              <p:par>
                                <p:cTn id="252" presetID="1" presetClass="exit" presetSubtype="0" fill="hold" grpId="2" nodeType="withEffect">
                                  <p:stCondLst>
                                    <p:cond delay="0"/>
                                  </p:stCondLst>
                                  <p:childTnLst>
                                    <p:set>
                                      <p:cBhvr>
                                        <p:cTn id="253" dur="1" fill="hold">
                                          <p:stCondLst>
                                            <p:cond delay="0"/>
                                          </p:stCondLst>
                                        </p:cTn>
                                        <p:tgtEl>
                                          <p:spTgt spid="15"/>
                                        </p:tgtEl>
                                        <p:attrNameLst>
                                          <p:attrName>style.visibility</p:attrName>
                                        </p:attrNameLst>
                                      </p:cBhvr>
                                      <p:to>
                                        <p:strVal val="hidden"/>
                                      </p:to>
                                    </p:set>
                                  </p:childTnLst>
                                </p:cTn>
                              </p:par>
                              <p:par>
                                <p:cTn id="254" presetID="1" presetClass="exit" presetSubtype="0" fill="hold" grpId="2" nodeType="withEffect">
                                  <p:stCondLst>
                                    <p:cond delay="0"/>
                                  </p:stCondLst>
                                  <p:childTnLst>
                                    <p:set>
                                      <p:cBhvr>
                                        <p:cTn id="255" dur="1" fill="hold">
                                          <p:stCondLst>
                                            <p:cond delay="0"/>
                                          </p:stCondLst>
                                        </p:cTn>
                                        <p:tgtEl>
                                          <p:spTgt spid="16"/>
                                        </p:tgtEl>
                                        <p:attrNameLst>
                                          <p:attrName>style.visibility</p:attrName>
                                        </p:attrNameLst>
                                      </p:cBhvr>
                                      <p:to>
                                        <p:strVal val="hidden"/>
                                      </p:to>
                                    </p:set>
                                  </p:childTnLst>
                                </p:cTn>
                              </p:par>
                              <p:par>
                                <p:cTn id="256" presetID="1" presetClass="exit" presetSubtype="0" fill="hold" grpId="2" nodeType="withEffect">
                                  <p:stCondLst>
                                    <p:cond delay="0"/>
                                  </p:stCondLst>
                                  <p:childTnLst>
                                    <p:set>
                                      <p:cBhvr>
                                        <p:cTn id="257" dur="1" fill="hold">
                                          <p:stCondLst>
                                            <p:cond delay="0"/>
                                          </p:stCondLst>
                                        </p:cTn>
                                        <p:tgtEl>
                                          <p:spTgt spid="17"/>
                                        </p:tgtEl>
                                        <p:attrNameLst>
                                          <p:attrName>style.visibility</p:attrName>
                                        </p:attrNameLst>
                                      </p:cBhvr>
                                      <p:to>
                                        <p:strVal val="hidden"/>
                                      </p:to>
                                    </p:set>
                                  </p:childTnLst>
                                </p:cTn>
                              </p:par>
                              <p:par>
                                <p:cTn id="258" presetID="1" presetClass="exit" presetSubtype="0" fill="hold" grpId="2" nodeType="withEffect">
                                  <p:stCondLst>
                                    <p:cond delay="0"/>
                                  </p:stCondLst>
                                  <p:childTnLst>
                                    <p:set>
                                      <p:cBhvr>
                                        <p:cTn id="259" dur="1" fill="hold">
                                          <p:stCondLst>
                                            <p:cond delay="0"/>
                                          </p:stCondLst>
                                        </p:cTn>
                                        <p:tgtEl>
                                          <p:spTgt spid="18"/>
                                        </p:tgtEl>
                                        <p:attrNameLst>
                                          <p:attrName>style.visibility</p:attrName>
                                        </p:attrNameLst>
                                      </p:cBhvr>
                                      <p:to>
                                        <p:strVal val="hidden"/>
                                      </p:to>
                                    </p:set>
                                  </p:childTnLst>
                                </p:cTn>
                              </p:par>
                              <p:par>
                                <p:cTn id="260" presetID="1" presetClass="exit" presetSubtype="0" fill="hold" grpId="2" nodeType="withEffect">
                                  <p:stCondLst>
                                    <p:cond delay="0"/>
                                  </p:stCondLst>
                                  <p:childTnLst>
                                    <p:set>
                                      <p:cBhvr>
                                        <p:cTn id="261" dur="1" fill="hold">
                                          <p:stCondLst>
                                            <p:cond delay="0"/>
                                          </p:stCondLst>
                                        </p:cTn>
                                        <p:tgtEl>
                                          <p:spTgt spid="19"/>
                                        </p:tgtEl>
                                        <p:attrNameLst>
                                          <p:attrName>style.visibility</p:attrName>
                                        </p:attrNameLst>
                                      </p:cBhvr>
                                      <p:to>
                                        <p:strVal val="hidden"/>
                                      </p:to>
                                    </p:set>
                                  </p:childTnLst>
                                </p:cTn>
                              </p:par>
                              <p:par>
                                <p:cTn id="262" presetID="1" presetClass="exit" presetSubtype="0" fill="hold" grpId="2" nodeType="withEffect">
                                  <p:stCondLst>
                                    <p:cond delay="0"/>
                                  </p:stCondLst>
                                  <p:childTnLst>
                                    <p:set>
                                      <p:cBhvr>
                                        <p:cTn id="263" dur="1" fill="hold">
                                          <p:stCondLst>
                                            <p:cond delay="0"/>
                                          </p:stCondLst>
                                        </p:cTn>
                                        <p:tgtEl>
                                          <p:spTgt spid="20"/>
                                        </p:tgtEl>
                                        <p:attrNameLst>
                                          <p:attrName>style.visibility</p:attrName>
                                        </p:attrNameLst>
                                      </p:cBhvr>
                                      <p:to>
                                        <p:strVal val="hidden"/>
                                      </p:to>
                                    </p:set>
                                  </p:childTnLst>
                                </p:cTn>
                              </p:par>
                              <p:par>
                                <p:cTn id="264" presetID="1" presetClass="exit" presetSubtype="0" fill="hold" grpId="2" nodeType="withEffect">
                                  <p:stCondLst>
                                    <p:cond delay="0"/>
                                  </p:stCondLst>
                                  <p:childTnLst>
                                    <p:set>
                                      <p:cBhvr>
                                        <p:cTn id="265" dur="1" fill="hold">
                                          <p:stCondLst>
                                            <p:cond delay="0"/>
                                          </p:stCondLst>
                                        </p:cTn>
                                        <p:tgtEl>
                                          <p:spTgt spid="21"/>
                                        </p:tgtEl>
                                        <p:attrNameLst>
                                          <p:attrName>style.visibility</p:attrName>
                                        </p:attrNameLst>
                                      </p:cBhvr>
                                      <p:to>
                                        <p:strVal val="hidden"/>
                                      </p:to>
                                    </p:set>
                                  </p:childTnLst>
                                </p:cTn>
                              </p:par>
                              <p:par>
                                <p:cTn id="266" presetID="1" presetClass="exit" presetSubtype="0" fill="hold" grpId="2" nodeType="withEffect">
                                  <p:stCondLst>
                                    <p:cond delay="0"/>
                                  </p:stCondLst>
                                  <p:childTnLst>
                                    <p:set>
                                      <p:cBhvr>
                                        <p:cTn id="267" dur="1" fill="hold">
                                          <p:stCondLst>
                                            <p:cond delay="0"/>
                                          </p:stCondLst>
                                        </p:cTn>
                                        <p:tgtEl>
                                          <p:spTgt spid="22"/>
                                        </p:tgtEl>
                                        <p:attrNameLst>
                                          <p:attrName>style.visibility</p:attrName>
                                        </p:attrNameLst>
                                      </p:cBhvr>
                                      <p:to>
                                        <p:strVal val="hidden"/>
                                      </p:to>
                                    </p:set>
                                  </p:childTnLst>
                                </p:cTn>
                              </p:par>
                              <p:par>
                                <p:cTn id="268" presetID="1" presetClass="exit" presetSubtype="0" fill="hold" grpId="2" nodeType="withEffect">
                                  <p:stCondLst>
                                    <p:cond delay="0"/>
                                  </p:stCondLst>
                                  <p:childTnLst>
                                    <p:set>
                                      <p:cBhvr>
                                        <p:cTn id="269" dur="1" fill="hold">
                                          <p:stCondLst>
                                            <p:cond delay="0"/>
                                          </p:stCondLst>
                                        </p:cTn>
                                        <p:tgtEl>
                                          <p:spTgt spid="23"/>
                                        </p:tgtEl>
                                        <p:attrNameLst>
                                          <p:attrName>style.visibility</p:attrName>
                                        </p:attrNameLst>
                                      </p:cBhvr>
                                      <p:to>
                                        <p:strVal val="hidden"/>
                                      </p:to>
                                    </p:set>
                                  </p:childTnLst>
                                </p:cTn>
                              </p:par>
                              <p:par>
                                <p:cTn id="270" presetID="1" presetClass="exit" presetSubtype="0" fill="hold" grpId="2" nodeType="withEffect">
                                  <p:stCondLst>
                                    <p:cond delay="0"/>
                                  </p:stCondLst>
                                  <p:childTnLst>
                                    <p:set>
                                      <p:cBhvr>
                                        <p:cTn id="271" dur="1" fill="hold">
                                          <p:stCondLst>
                                            <p:cond delay="0"/>
                                          </p:stCondLst>
                                        </p:cTn>
                                        <p:tgtEl>
                                          <p:spTgt spid="38"/>
                                        </p:tgtEl>
                                        <p:attrNameLst>
                                          <p:attrName>style.visibility</p:attrName>
                                        </p:attrNameLst>
                                      </p:cBhvr>
                                      <p:to>
                                        <p:strVal val="hidden"/>
                                      </p:to>
                                    </p:set>
                                  </p:childTnLst>
                                </p:cTn>
                              </p:par>
                              <p:par>
                                <p:cTn id="272" presetID="1" presetClass="exit" presetSubtype="0" fill="hold" grpId="2" nodeType="withEffect">
                                  <p:stCondLst>
                                    <p:cond delay="0"/>
                                  </p:stCondLst>
                                  <p:childTnLst>
                                    <p:set>
                                      <p:cBhvr>
                                        <p:cTn id="273" dur="1" fill="hold">
                                          <p:stCondLst>
                                            <p:cond delay="0"/>
                                          </p:stCondLst>
                                        </p:cTn>
                                        <p:tgtEl>
                                          <p:spTgt spid="24"/>
                                        </p:tgtEl>
                                        <p:attrNameLst>
                                          <p:attrName>style.visibility</p:attrName>
                                        </p:attrNameLst>
                                      </p:cBhvr>
                                      <p:to>
                                        <p:strVal val="hidden"/>
                                      </p:to>
                                    </p:set>
                                  </p:childTnLst>
                                </p:cTn>
                              </p:par>
                              <p:par>
                                <p:cTn id="274" presetID="1" presetClass="exit" presetSubtype="0" fill="hold" grpId="2" nodeType="withEffect">
                                  <p:stCondLst>
                                    <p:cond delay="0"/>
                                  </p:stCondLst>
                                  <p:childTnLst>
                                    <p:set>
                                      <p:cBhvr>
                                        <p:cTn id="275" dur="1" fill="hold">
                                          <p:stCondLst>
                                            <p:cond delay="0"/>
                                          </p:stCondLst>
                                        </p:cTn>
                                        <p:tgtEl>
                                          <p:spTgt spid="25"/>
                                        </p:tgtEl>
                                        <p:attrNameLst>
                                          <p:attrName>style.visibility</p:attrName>
                                        </p:attrNameLst>
                                      </p:cBhvr>
                                      <p:to>
                                        <p:strVal val="hidden"/>
                                      </p:to>
                                    </p:set>
                                  </p:childTnLst>
                                </p:cTn>
                              </p:par>
                              <p:par>
                                <p:cTn id="276" presetID="1" presetClass="exit" presetSubtype="0" fill="hold" grpId="2" nodeType="withEffect">
                                  <p:stCondLst>
                                    <p:cond delay="0"/>
                                  </p:stCondLst>
                                  <p:childTnLst>
                                    <p:set>
                                      <p:cBhvr>
                                        <p:cTn id="277" dur="1" fill="hold">
                                          <p:stCondLst>
                                            <p:cond delay="0"/>
                                          </p:stCondLst>
                                        </p:cTn>
                                        <p:tgtEl>
                                          <p:spTgt spid="26"/>
                                        </p:tgtEl>
                                        <p:attrNameLst>
                                          <p:attrName>style.visibility</p:attrName>
                                        </p:attrNameLst>
                                      </p:cBhvr>
                                      <p:to>
                                        <p:strVal val="hidden"/>
                                      </p:to>
                                    </p:set>
                                  </p:childTnLst>
                                </p:cTn>
                              </p:par>
                              <p:par>
                                <p:cTn id="278" presetID="1" presetClass="exit" presetSubtype="0" fill="hold" grpId="2" nodeType="withEffect">
                                  <p:stCondLst>
                                    <p:cond delay="0"/>
                                  </p:stCondLst>
                                  <p:childTnLst>
                                    <p:set>
                                      <p:cBhvr>
                                        <p:cTn id="279" dur="1" fill="hold">
                                          <p:stCondLst>
                                            <p:cond delay="0"/>
                                          </p:stCondLst>
                                        </p:cTn>
                                        <p:tgtEl>
                                          <p:spTgt spid="27"/>
                                        </p:tgtEl>
                                        <p:attrNameLst>
                                          <p:attrName>style.visibility</p:attrName>
                                        </p:attrNameLst>
                                      </p:cBhvr>
                                      <p:to>
                                        <p:strVal val="hidden"/>
                                      </p:to>
                                    </p:set>
                                  </p:childTnLst>
                                </p:cTn>
                              </p:par>
                              <p:par>
                                <p:cTn id="280" presetID="1" presetClass="exit" presetSubtype="0" fill="hold" grpId="2" nodeType="withEffect">
                                  <p:stCondLst>
                                    <p:cond delay="0"/>
                                  </p:stCondLst>
                                  <p:childTnLst>
                                    <p:set>
                                      <p:cBhvr>
                                        <p:cTn id="281" dur="1" fill="hold">
                                          <p:stCondLst>
                                            <p:cond delay="0"/>
                                          </p:stCondLst>
                                        </p:cTn>
                                        <p:tgtEl>
                                          <p:spTgt spid="28"/>
                                        </p:tgtEl>
                                        <p:attrNameLst>
                                          <p:attrName>style.visibility</p:attrName>
                                        </p:attrNameLst>
                                      </p:cBhvr>
                                      <p:to>
                                        <p:strVal val="hidden"/>
                                      </p:to>
                                    </p:set>
                                  </p:childTnLst>
                                </p:cTn>
                              </p:par>
                              <p:par>
                                <p:cTn id="282" presetID="1" presetClass="exit" presetSubtype="0" fill="hold" grpId="2" nodeType="withEffect">
                                  <p:stCondLst>
                                    <p:cond delay="0"/>
                                  </p:stCondLst>
                                  <p:childTnLst>
                                    <p:set>
                                      <p:cBhvr>
                                        <p:cTn id="283" dur="1" fill="hold">
                                          <p:stCondLst>
                                            <p:cond delay="0"/>
                                          </p:stCondLst>
                                        </p:cTn>
                                        <p:tgtEl>
                                          <p:spTgt spid="29"/>
                                        </p:tgtEl>
                                        <p:attrNameLst>
                                          <p:attrName>style.visibility</p:attrName>
                                        </p:attrNameLst>
                                      </p:cBhvr>
                                      <p:to>
                                        <p:strVal val="hidden"/>
                                      </p:to>
                                    </p:set>
                                  </p:childTnLst>
                                </p:cTn>
                              </p:par>
                              <p:par>
                                <p:cTn id="284" presetID="1" presetClass="exit" presetSubtype="0" fill="hold" grpId="2" nodeType="withEffect">
                                  <p:stCondLst>
                                    <p:cond delay="0"/>
                                  </p:stCondLst>
                                  <p:childTnLst>
                                    <p:set>
                                      <p:cBhvr>
                                        <p:cTn id="285" dur="1" fill="hold">
                                          <p:stCondLst>
                                            <p:cond delay="0"/>
                                          </p:stCondLst>
                                        </p:cTn>
                                        <p:tgtEl>
                                          <p:spTgt spid="30"/>
                                        </p:tgtEl>
                                        <p:attrNameLst>
                                          <p:attrName>style.visibility</p:attrName>
                                        </p:attrNameLst>
                                      </p:cBhvr>
                                      <p:to>
                                        <p:strVal val="hidden"/>
                                      </p:to>
                                    </p:set>
                                  </p:childTnLst>
                                </p:cTn>
                              </p:par>
                              <p:par>
                                <p:cTn id="286" presetID="1" presetClass="exit" presetSubtype="0" fill="hold" grpId="2" nodeType="withEffect">
                                  <p:stCondLst>
                                    <p:cond delay="0"/>
                                  </p:stCondLst>
                                  <p:childTnLst>
                                    <p:set>
                                      <p:cBhvr>
                                        <p:cTn id="287" dur="1" fill="hold">
                                          <p:stCondLst>
                                            <p:cond delay="0"/>
                                          </p:stCondLst>
                                        </p:cTn>
                                        <p:tgtEl>
                                          <p:spTgt spid="31"/>
                                        </p:tgtEl>
                                        <p:attrNameLst>
                                          <p:attrName>style.visibility</p:attrName>
                                        </p:attrNameLst>
                                      </p:cBhvr>
                                      <p:to>
                                        <p:strVal val="hidden"/>
                                      </p:to>
                                    </p:set>
                                  </p:childTnLst>
                                </p:cTn>
                              </p:par>
                              <p:par>
                                <p:cTn id="288" presetID="1" presetClass="exit" presetSubtype="0" fill="hold" grpId="2" nodeType="withEffect">
                                  <p:stCondLst>
                                    <p:cond delay="0"/>
                                  </p:stCondLst>
                                  <p:childTnLst>
                                    <p:set>
                                      <p:cBhvr>
                                        <p:cTn id="289" dur="1" fill="hold">
                                          <p:stCondLst>
                                            <p:cond delay="0"/>
                                          </p:stCondLst>
                                        </p:cTn>
                                        <p:tgtEl>
                                          <p:spTgt spid="32"/>
                                        </p:tgtEl>
                                        <p:attrNameLst>
                                          <p:attrName>style.visibility</p:attrName>
                                        </p:attrNameLst>
                                      </p:cBhvr>
                                      <p:to>
                                        <p:strVal val="hidden"/>
                                      </p:to>
                                    </p:set>
                                  </p:childTnLst>
                                </p:cTn>
                              </p:par>
                              <p:par>
                                <p:cTn id="290" presetID="1" presetClass="exit" presetSubtype="0" fill="hold" grpId="2" nodeType="withEffect">
                                  <p:stCondLst>
                                    <p:cond delay="0"/>
                                  </p:stCondLst>
                                  <p:childTnLst>
                                    <p:set>
                                      <p:cBhvr>
                                        <p:cTn id="291" dur="1" fill="hold">
                                          <p:stCondLst>
                                            <p:cond delay="0"/>
                                          </p:stCondLst>
                                        </p:cTn>
                                        <p:tgtEl>
                                          <p:spTgt spid="33"/>
                                        </p:tgtEl>
                                        <p:attrNameLst>
                                          <p:attrName>style.visibility</p:attrName>
                                        </p:attrNameLst>
                                      </p:cBhvr>
                                      <p:to>
                                        <p:strVal val="hidden"/>
                                      </p:to>
                                    </p:set>
                                  </p:childTnLst>
                                </p:cTn>
                              </p:par>
                              <p:par>
                                <p:cTn id="292" presetID="1" presetClass="exit" presetSubtype="0" fill="hold" grpId="2" nodeType="withEffect">
                                  <p:stCondLst>
                                    <p:cond delay="0"/>
                                  </p:stCondLst>
                                  <p:childTnLst>
                                    <p:set>
                                      <p:cBhvr>
                                        <p:cTn id="293" dur="1" fill="hold">
                                          <p:stCondLst>
                                            <p:cond delay="0"/>
                                          </p:stCondLst>
                                        </p:cTn>
                                        <p:tgtEl>
                                          <p:spTgt spid="34"/>
                                        </p:tgtEl>
                                        <p:attrNameLst>
                                          <p:attrName>style.visibility</p:attrName>
                                        </p:attrNameLst>
                                      </p:cBhvr>
                                      <p:to>
                                        <p:strVal val="hidden"/>
                                      </p:to>
                                    </p:set>
                                  </p:childTnLst>
                                </p:cTn>
                              </p:par>
                              <p:par>
                                <p:cTn id="294" presetID="1" presetClass="exit" presetSubtype="0" fill="hold" grpId="2" nodeType="withEffect">
                                  <p:stCondLst>
                                    <p:cond delay="0"/>
                                  </p:stCondLst>
                                  <p:childTnLst>
                                    <p:set>
                                      <p:cBhvr>
                                        <p:cTn id="295" dur="1" fill="hold">
                                          <p:stCondLst>
                                            <p:cond delay="0"/>
                                          </p:stCondLst>
                                        </p:cTn>
                                        <p:tgtEl>
                                          <p:spTgt spid="35"/>
                                        </p:tgtEl>
                                        <p:attrNameLst>
                                          <p:attrName>style.visibility</p:attrName>
                                        </p:attrNameLst>
                                      </p:cBhvr>
                                      <p:to>
                                        <p:strVal val="hidden"/>
                                      </p:to>
                                    </p:set>
                                  </p:childTnLst>
                                </p:cTn>
                              </p:par>
                              <p:par>
                                <p:cTn id="296" presetID="1" presetClass="exit" presetSubtype="0" fill="hold" grpId="2" nodeType="withEffect">
                                  <p:stCondLst>
                                    <p:cond delay="0"/>
                                  </p:stCondLst>
                                  <p:childTnLst>
                                    <p:set>
                                      <p:cBhvr>
                                        <p:cTn id="29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37" grpId="0" animBg="1"/>
      <p:bldP spid="37" grpId="1" animBg="1"/>
      <p:bldP spid="37"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38" grpId="0" animBg="1"/>
      <p:bldP spid="38" grpId="1" animBg="1"/>
      <p:bldP spid="38"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7B40-1275-4AAB-8DA0-9C7B986D20FD}"/>
              </a:ext>
            </a:extLst>
          </p:cNvPr>
          <p:cNvSpPr>
            <a:spLocks noGrp="1"/>
          </p:cNvSpPr>
          <p:nvPr>
            <p:ph type="title"/>
          </p:nvPr>
        </p:nvSpPr>
        <p:spPr>
          <a:xfrm>
            <a:off x="838200" y="225840"/>
            <a:ext cx="10515600" cy="1325563"/>
          </a:xfrm>
        </p:spPr>
        <p:txBody>
          <a:bodyPr/>
          <a:lstStyle/>
          <a:p>
            <a:pPr algn="ct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Our songs and prayers are full </a:t>
            </a:r>
            <a:b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rgbClr val="A27B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of hope and praise to God</a:t>
            </a:r>
          </a:p>
        </p:txBody>
      </p:sp>
      <p:sp>
        <p:nvSpPr>
          <p:cNvPr id="3" name="TextBox: PageNumber">
            <a:extLst>
              <a:ext uri="{FF2B5EF4-FFF2-40B4-BE49-F238E27FC236}">
                <a16:creationId xmlns:a16="http://schemas.microsoft.com/office/drawing/2014/main" id="{A90F8DAD-AE4F-46A1-BA8B-3D91A22A59B0}"/>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anose="020B0604020202020204" pitchFamily="34" charset="0"/>
                <a:cs typeface="Arial" pitchFamily="34" charset="0"/>
              </a:rPr>
              <a:t>R-2</a:t>
            </a:r>
          </a:p>
          <a:p>
            <a:pPr algn="ctr"/>
            <a:r>
              <a:rPr lang="en-GB" sz="1200" b="1" dirty="0">
                <a:solidFill>
                  <a:srgbClr val="002060"/>
                </a:solidFill>
                <a:latin typeface="Arial" panose="020B0604020202020204" pitchFamily="34" charset="0"/>
                <a:cs typeface="Arial" pitchFamily="34" charset="0"/>
              </a:rPr>
              <a:t>S-09</a:t>
            </a:r>
          </a:p>
        </p:txBody>
      </p:sp>
      <p:sp>
        <p:nvSpPr>
          <p:cNvPr id="4" name="Action Button: Forward">
            <a:hlinkClick r:id="" action="ppaction://hlinkshowjump?jump=nextslide" highlightClick="1"/>
            <a:extLst>
              <a:ext uri="{FF2B5EF4-FFF2-40B4-BE49-F238E27FC236}">
                <a16:creationId xmlns:a16="http://schemas.microsoft.com/office/drawing/2014/main" id="{F6286D34-B37C-4CC7-A00F-C96E1403ED32}"/>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9DDC280B-F9BB-4A7B-9BC0-09FBDB5FB4E1}"/>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6" descr="A group of people sitting posing for the camera&#10;&#10;Description generated with very high confidence">
            <a:extLst>
              <a:ext uri="{FF2B5EF4-FFF2-40B4-BE49-F238E27FC236}">
                <a16:creationId xmlns:a16="http://schemas.microsoft.com/office/drawing/2014/main" id="{9D15D9BB-F4B9-4CB6-A4F3-C8D15E0AC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577" y="1824652"/>
            <a:ext cx="3240846" cy="4668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phic 7" descr="Music">
            <a:extLst>
              <a:ext uri="{FF2B5EF4-FFF2-40B4-BE49-F238E27FC236}">
                <a16:creationId xmlns:a16="http://schemas.microsoft.com/office/drawing/2014/main" id="{A844C610-D516-45E9-AE92-DC5C6AF094B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02145" y="1824652"/>
            <a:ext cx="914400" cy="914400"/>
          </a:xfrm>
          <a:prstGeom prst="rect">
            <a:avLst/>
          </a:prstGeom>
        </p:spPr>
      </p:pic>
      <p:pic>
        <p:nvPicPr>
          <p:cNvPr id="9" name="Graphic 8" descr="Music">
            <a:extLst>
              <a:ext uri="{FF2B5EF4-FFF2-40B4-BE49-F238E27FC236}">
                <a16:creationId xmlns:a16="http://schemas.microsoft.com/office/drawing/2014/main" id="{6562E447-D990-48CF-A17F-DA7157D85E5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84582" y="2971800"/>
            <a:ext cx="914400" cy="914400"/>
          </a:xfrm>
          <a:prstGeom prst="rect">
            <a:avLst/>
          </a:prstGeom>
        </p:spPr>
      </p:pic>
      <p:pic>
        <p:nvPicPr>
          <p:cNvPr id="10" name="Graphic 9" descr="Music">
            <a:extLst>
              <a:ext uri="{FF2B5EF4-FFF2-40B4-BE49-F238E27FC236}">
                <a16:creationId xmlns:a16="http://schemas.microsoft.com/office/drawing/2014/main" id="{B47C2056-8928-42A8-9BF1-2EEC51AE7A4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34277" y="4480107"/>
            <a:ext cx="914400" cy="914400"/>
          </a:xfrm>
          <a:prstGeom prst="rect">
            <a:avLst/>
          </a:prstGeom>
        </p:spPr>
      </p:pic>
      <p:pic>
        <p:nvPicPr>
          <p:cNvPr id="12" name="Picture 11">
            <a:extLst>
              <a:ext uri="{FF2B5EF4-FFF2-40B4-BE49-F238E27FC236}">
                <a16:creationId xmlns:a16="http://schemas.microsoft.com/office/drawing/2014/main" id="{375FF447-8C23-4ADE-9A41-F50AE1D0F67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64333" y="1777277"/>
            <a:ext cx="594140" cy="919959"/>
          </a:xfrm>
          <a:prstGeom prst="rect">
            <a:avLst/>
          </a:prstGeom>
        </p:spPr>
      </p:pic>
      <p:pic>
        <p:nvPicPr>
          <p:cNvPr id="13" name="Picture 12">
            <a:extLst>
              <a:ext uri="{FF2B5EF4-FFF2-40B4-BE49-F238E27FC236}">
                <a16:creationId xmlns:a16="http://schemas.microsoft.com/office/drawing/2014/main" id="{CE5B5BBA-1594-450B-8B75-158E3281D6A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75455" y="2971800"/>
            <a:ext cx="594140" cy="919959"/>
          </a:xfrm>
          <a:prstGeom prst="rect">
            <a:avLst/>
          </a:prstGeom>
        </p:spPr>
      </p:pic>
      <p:pic>
        <p:nvPicPr>
          <p:cNvPr id="14" name="Picture 13">
            <a:extLst>
              <a:ext uri="{FF2B5EF4-FFF2-40B4-BE49-F238E27FC236}">
                <a16:creationId xmlns:a16="http://schemas.microsoft.com/office/drawing/2014/main" id="{EB7C42A7-8D30-4E23-9164-7E3656F1BC2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93018" y="4474548"/>
            <a:ext cx="594140" cy="919959"/>
          </a:xfrm>
          <a:prstGeom prst="rect">
            <a:avLst/>
          </a:prstGeom>
        </p:spPr>
      </p:pic>
      <p:sp>
        <p:nvSpPr>
          <p:cNvPr id="15" name="Action Button: Worksheet">
            <a:hlinkClick r:id="rId7" action="ppaction://hlinksldjump" highlightClick="1"/>
            <a:extLst>
              <a:ext uri="{FF2B5EF4-FFF2-40B4-BE49-F238E27FC236}">
                <a16:creationId xmlns:a16="http://schemas.microsoft.com/office/drawing/2014/main" id="{E0445DB4-2104-4261-8704-E045F3F45D5E}"/>
              </a:ext>
            </a:extLst>
          </p:cNvPr>
          <p:cNvSpPr/>
          <p:nvPr/>
        </p:nvSpPr>
        <p:spPr>
          <a:xfrm>
            <a:off x="9456000"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Tool instructions">
            <a:extLst>
              <a:ext uri="{FF2B5EF4-FFF2-40B4-BE49-F238E27FC236}">
                <a16:creationId xmlns:a16="http://schemas.microsoft.com/office/drawing/2014/main" id="{8B007591-7506-449D-9379-A447B76A22FE}"/>
              </a:ext>
            </a:extLst>
          </p:cNvPr>
          <p:cNvSpPr txBox="1"/>
          <p:nvPr/>
        </p:nvSpPr>
        <p:spPr>
          <a:xfrm>
            <a:off x="4843894" y="6611779"/>
            <a:ext cx="2504211" cy="246221"/>
          </a:xfrm>
          <a:prstGeom prst="rect">
            <a:avLst/>
          </a:prstGeom>
          <a:noFill/>
        </p:spPr>
        <p:txBody>
          <a:bodyPr wrap="none" rtlCol="0">
            <a:spAutoFit/>
          </a:bodyPr>
          <a:lstStyle/>
          <a:p>
            <a:pPr algn="ctr"/>
            <a:r>
              <a:rPr lang="en-GB" sz="1000" dirty="0">
                <a:latin typeface="Arial" panose="020B0604020202020204" pitchFamily="34" charset="0"/>
                <a:ea typeface="Segoe UI" pitchFamily="34" charset="0"/>
                <a:cs typeface="Arial" pitchFamily="34" charset="0"/>
              </a:rPr>
              <a:t>Click the worksheet icon for a worksheet.</a:t>
            </a:r>
          </a:p>
        </p:txBody>
      </p:sp>
    </p:spTree>
    <p:extLst>
      <p:ext uri="{BB962C8B-B14F-4D97-AF65-F5344CB8AC3E}">
        <p14:creationId xmlns:p14="http://schemas.microsoft.com/office/powerpoint/2010/main" val="700500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2756</TotalTime>
  <Words>3450</Words>
  <Application>Microsoft Office PowerPoint</Application>
  <PresentationFormat>Widescreen</PresentationFormat>
  <Paragraphs>449</Paragraphs>
  <Slides>13</Slides>
  <Notes>13</Notes>
  <HiddenSlides>2</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Arial Narrow</vt:lpstr>
      <vt:lpstr>Calibri</vt:lpstr>
      <vt:lpstr>Calibri Light</vt:lpstr>
      <vt:lpstr>Lucida Calligraphy</vt:lpstr>
      <vt:lpstr>Segoe UI</vt:lpstr>
      <vt:lpstr>Office Theme</vt:lpstr>
      <vt:lpstr>1_Office Theme</vt:lpstr>
      <vt:lpstr>Easter helps Christians to have hope</vt:lpstr>
      <vt:lpstr>Learning Intentions</vt:lpstr>
      <vt:lpstr>How the disciples of Jesus  were feeling after the Resurrection</vt:lpstr>
      <vt:lpstr>Each time Jesus appeared to the Disciples they understood more fully what he had taught them</vt:lpstr>
      <vt:lpstr>What does Christian Hope mean?</vt:lpstr>
      <vt:lpstr>Why does the Resurrection  bring Christians great hope?</vt:lpstr>
      <vt:lpstr>Recapping the outcomes of Jesus’ Resurrection for his followers</vt:lpstr>
      <vt:lpstr>The greatest hope Christians have  is to be with God in heaven forever</vt:lpstr>
      <vt:lpstr>Our songs and prayers are full  of hope and praise to God</vt:lpstr>
      <vt:lpstr>Check Up</vt:lpstr>
      <vt:lpstr>Time For Reflection</vt:lpstr>
      <vt:lpstr>The greatest hope Christians have is to be with God in heaven forever</vt:lpstr>
      <vt:lpstr>Our songs and prayers are full of hope and praise to 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16</cp:revision>
  <dcterms:created xsi:type="dcterms:W3CDTF">2018-03-13T08:14:41Z</dcterms:created>
  <dcterms:modified xsi:type="dcterms:W3CDTF">2018-03-26T08:07:37Z</dcterms:modified>
</cp:coreProperties>
</file>