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8.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6" r:id="rId3"/>
    <p:sldId id="257" r:id="rId4"/>
    <p:sldId id="268" r:id="rId5"/>
    <p:sldId id="267" r:id="rId6"/>
    <p:sldId id="266" r:id="rId7"/>
    <p:sldId id="265" r:id="rId8"/>
    <p:sldId id="264" r:id="rId9"/>
    <p:sldId id="263" r:id="rId10"/>
    <p:sldId id="262" r:id="rId11"/>
    <p:sldId id="260" r:id="rId12"/>
    <p:sldId id="258" r:id="rId13"/>
    <p:sldId id="259" r:id="rId14"/>
    <p:sldId id="261"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6AF00"/>
    <a:srgbClr val="A27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autoAdjust="0"/>
    <p:restoredTop sz="91047" autoAdjust="0"/>
  </p:normalViewPr>
  <p:slideViewPr>
    <p:cSldViewPr snapToGrid="0">
      <p:cViewPr>
        <p:scale>
          <a:sx n="80" d="100"/>
          <a:sy n="80" d="100"/>
        </p:scale>
        <p:origin x="672"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928A7-6995-4E78-82F4-B864EECE30F6}" type="datetimeFigureOut">
              <a:rPr lang="en-NZ" smtClean="0"/>
              <a:t>27/03/2018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F1DA9E-BFA2-433F-9B17-6A70B0669601}" type="slidenum">
              <a:rPr lang="en-NZ" smtClean="0"/>
              <a:t>‹#›</a:t>
            </a:fld>
            <a:endParaRPr lang="en-NZ"/>
          </a:p>
        </p:txBody>
      </p:sp>
    </p:spTree>
    <p:extLst>
      <p:ext uri="{BB962C8B-B14F-4D97-AF65-F5344CB8AC3E}">
        <p14:creationId xmlns:p14="http://schemas.microsoft.com/office/powerpoint/2010/main" val="344610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t>
            </a:r>
            <a:r>
              <a:rPr lang="en-US" sz="1200" b="1" kern="1200" dirty="0" smtClean="0">
                <a:solidFill>
                  <a:schemeClr val="tx1"/>
                </a:solidFill>
                <a:effectLst/>
                <a:latin typeface="+mn-lt"/>
                <a:ea typeface="+mn-ea"/>
                <a:cs typeface="+mn-cs"/>
              </a:rPr>
              <a:t>People see signs of the new life of Easter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the signs of new life that Easter brings.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Talk with the children what the messages on the title slide mean.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F1DA9E-BFA2-433F-9B17-6A70B0669601}" type="slidenum">
              <a:rPr lang="en-NZ" smtClean="0"/>
              <a:t>1</a:t>
            </a:fld>
            <a:endParaRPr lang="en-NZ"/>
          </a:p>
        </p:txBody>
      </p:sp>
    </p:spTree>
    <p:extLst>
      <p:ext uri="{BB962C8B-B14F-4D97-AF65-F5344CB8AC3E}">
        <p14:creationId xmlns:p14="http://schemas.microsoft.com/office/powerpoint/2010/main" val="3446514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10</a:t>
            </a:fld>
            <a:endParaRPr lang="en-NZ"/>
          </a:p>
        </p:txBody>
      </p:sp>
    </p:spTree>
    <p:extLst>
      <p:ext uri="{BB962C8B-B14F-4D97-AF65-F5344CB8AC3E}">
        <p14:creationId xmlns:p14="http://schemas.microsoft.com/office/powerpoint/2010/main" val="24778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smtClean="0">
                <a:solidFill>
                  <a:schemeClr val="tx1"/>
                </a:solidFill>
                <a:effectLst/>
                <a:latin typeface="+mn-lt"/>
                <a:ea typeface="+mn-ea"/>
                <a:cs typeface="+mn-cs"/>
              </a:rPr>
              <a:t>talk to Jesus about the dying and rising time in their lives and ask him to help them have hope in their hearts that they will get through when times are hard and keep on hoping and trusting in God’s promise to always be with them. </a:t>
            </a:r>
            <a:endParaRPr lang="en-NZ" dirty="0"/>
          </a:p>
        </p:txBody>
      </p:sp>
      <p:sp>
        <p:nvSpPr>
          <p:cNvPr id="4" name="Slide Number Placeholder 3"/>
          <p:cNvSpPr>
            <a:spLocks noGrp="1"/>
          </p:cNvSpPr>
          <p:nvPr>
            <p:ph type="sldNum" sz="quarter" idx="10"/>
          </p:nvPr>
        </p:nvSpPr>
        <p:spPr/>
        <p:txBody>
          <a:bodyPr/>
          <a:lstStyle/>
          <a:p>
            <a:fld id="{08F1DA9E-BFA2-433F-9B17-6A70B0669601}" type="slidenum">
              <a:rPr lang="en-NZ" smtClean="0"/>
              <a:t>11</a:t>
            </a:fld>
            <a:endParaRPr lang="en-NZ"/>
          </a:p>
        </p:txBody>
      </p:sp>
    </p:spTree>
    <p:extLst>
      <p:ext uri="{BB962C8B-B14F-4D97-AF65-F5344CB8AC3E}">
        <p14:creationId xmlns:p14="http://schemas.microsoft.com/office/powerpoint/2010/main" val="3387768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Sharing our Learning about EASTER with family </a:t>
            </a:r>
            <a:r>
              <a:rPr lang="en-GB" sz="1200" b="1" kern="1200" dirty="0" err="1" smtClean="0">
                <a:solidFill>
                  <a:schemeClr val="tx1"/>
                </a:solidFill>
                <a:effectLst/>
                <a:latin typeface="+mn-lt"/>
                <a:ea typeface="+mn-ea"/>
                <a:cs typeface="+mn-cs"/>
              </a:rPr>
              <a:t>whānau</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 </a:t>
            </a:r>
          </a:p>
          <a:p>
            <a:r>
              <a:rPr lang="en-NZ" sz="1200" kern="1200" dirty="0" smtClean="0">
                <a:solidFill>
                  <a:schemeClr val="tx1"/>
                </a:solidFill>
                <a:effectLst/>
                <a:latin typeface="+mn-lt"/>
                <a:ea typeface="+mn-ea"/>
                <a:cs typeface="+mn-cs"/>
              </a:rPr>
              <a:t>You may like to put a copy of the </a:t>
            </a:r>
            <a:r>
              <a:rPr lang="en-NZ" sz="1200" b="1" u="sng" kern="1200" dirty="0" smtClean="0">
                <a:solidFill>
                  <a:schemeClr val="tx1"/>
                </a:solidFill>
                <a:effectLst/>
                <a:latin typeface="+mn-lt"/>
                <a:ea typeface="+mn-ea"/>
                <a:cs typeface="+mn-cs"/>
              </a:rPr>
              <a:t>Sharing our Learning</a:t>
            </a:r>
            <a:r>
              <a:rPr lang="en-NZ" sz="1200" kern="1200" dirty="0" smtClean="0">
                <a:solidFill>
                  <a:schemeClr val="tx1"/>
                </a:solidFill>
                <a:effectLst/>
                <a:latin typeface="+mn-lt"/>
                <a:ea typeface="+mn-ea"/>
                <a:cs typeface="+mn-cs"/>
              </a:rPr>
              <a:t> page in children’s RE Learning Journals. You could talk through the choices about using the slide and let children make their choice from their own copy. </a:t>
            </a:r>
          </a:p>
          <a:p>
            <a:r>
              <a:rPr lang="en-NZ"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know what you expect them to do with this. </a:t>
            </a:r>
          </a:p>
          <a:p>
            <a:r>
              <a:rPr lang="en-NZ" sz="1200" kern="1200" dirty="0" smtClean="0">
                <a:solidFill>
                  <a:schemeClr val="tx1"/>
                </a:solidFill>
                <a:effectLst/>
                <a:latin typeface="+mn-lt"/>
                <a:ea typeface="+mn-ea"/>
                <a:cs typeface="+mn-cs"/>
              </a:rPr>
              <a:t>The slide is focussed on the 2 Achievement Objectives which are covered in Year 3.</a:t>
            </a:r>
          </a:p>
          <a:p>
            <a:r>
              <a:rPr lang="en-NZ" sz="1200" b="1" kern="1200" dirty="0" smtClean="0">
                <a:solidFill>
                  <a:schemeClr val="tx1"/>
                </a:solidFill>
                <a:effectLst/>
                <a:latin typeface="+mn-lt"/>
                <a:ea typeface="+mn-ea"/>
                <a:cs typeface="+mn-cs"/>
              </a:rPr>
              <a:t>AO1 </a:t>
            </a:r>
            <a:r>
              <a:rPr lang="en-NZ" sz="1200" kern="1200" dirty="0" smtClean="0">
                <a:solidFill>
                  <a:schemeClr val="tx1"/>
                </a:solidFill>
                <a:effectLst/>
                <a:latin typeface="+mn-lt"/>
                <a:ea typeface="+mn-ea"/>
                <a:cs typeface="+mn-cs"/>
              </a:rPr>
              <a:t>Children will be able to: develop an understanding of the meaning of EASTER in Jesus’ life and the life of Christians </a:t>
            </a:r>
          </a:p>
          <a:p>
            <a:r>
              <a:rPr lang="en-NZ" sz="1200" b="1" kern="1200" dirty="0" smtClean="0">
                <a:solidFill>
                  <a:schemeClr val="tx1"/>
                </a:solidFill>
                <a:effectLst/>
                <a:latin typeface="+mn-lt"/>
                <a:ea typeface="+mn-ea"/>
                <a:cs typeface="+mn-cs"/>
              </a:rPr>
              <a:t>AO 2</a:t>
            </a:r>
            <a:r>
              <a:rPr lang="en-NZ" sz="1200" kern="1200" dirty="0" smtClean="0">
                <a:solidFill>
                  <a:schemeClr val="tx1"/>
                </a:solidFill>
                <a:effectLst/>
                <a:latin typeface="+mn-lt"/>
                <a:ea typeface="+mn-ea"/>
                <a:cs typeface="+mn-cs"/>
              </a:rPr>
              <a:t> Children will be able to: develop an understanding of the meaning of the Resurrection and what it means for Christians. </a:t>
            </a:r>
            <a:endParaRPr lang="en-NZ" dirty="0"/>
          </a:p>
        </p:txBody>
      </p:sp>
      <p:sp>
        <p:nvSpPr>
          <p:cNvPr id="4" name="Slide Number Placeholder 3"/>
          <p:cNvSpPr>
            <a:spLocks noGrp="1"/>
          </p:cNvSpPr>
          <p:nvPr>
            <p:ph type="sldNum" sz="quarter" idx="10"/>
          </p:nvPr>
        </p:nvSpPr>
        <p:spPr/>
        <p:txBody>
          <a:bodyPr/>
          <a:lstStyle/>
          <a:p>
            <a:fld id="{08F1DA9E-BFA2-433F-9B17-6A70B0669601}" type="slidenum">
              <a:rPr lang="en-NZ" smtClean="0"/>
              <a:t>12</a:t>
            </a:fld>
            <a:endParaRPr lang="en-NZ"/>
          </a:p>
        </p:txBody>
      </p:sp>
    </p:spTree>
    <p:extLst>
      <p:ext uri="{BB962C8B-B14F-4D97-AF65-F5344CB8AC3E}">
        <p14:creationId xmlns:p14="http://schemas.microsoft.com/office/powerpoint/2010/main" val="115881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Continue to give attention to the Easter Prayer focus and remember to add ‘’Alleluia, Alleluia’’ and the Sign of Peace during class prayer over the 50 days of the Easter season. Give children time to spend in the Easter space with the poems, books and bibles with the Easter story with a simple text that children can read to each other. Ask teachers from other classes to let your class visit to share their learning together. If possible take the children to the church to see the Paschal Candle and the bright joyful yellow and white flowers, candles and altar cloths.</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Children can pick up a lot about the feast and season of Easter from exploring their local church. Make children aware that this is the greatest feast in the Liturgical Year and it is the event and belief that our faith is based on. This is one of children’s early experiences to learn about the meaning of Easter and it is foundation of their understanding of this great truth of our faith. You are their spiritual guide and faith witness for your children so this is a good week to let them see how important celebrating Easter is for you and them together. Draw children’s attention to the images – a lot of learning can come from discussion around them.</a:t>
            </a:r>
            <a:endParaRPr lang="en-NZ" dirty="0"/>
          </a:p>
        </p:txBody>
      </p:sp>
      <p:sp>
        <p:nvSpPr>
          <p:cNvPr id="4" name="Slide Number Placeholder 3"/>
          <p:cNvSpPr>
            <a:spLocks noGrp="1"/>
          </p:cNvSpPr>
          <p:nvPr>
            <p:ph type="sldNum" sz="quarter" idx="10"/>
          </p:nvPr>
        </p:nvSpPr>
        <p:spPr/>
        <p:txBody>
          <a:bodyPr/>
          <a:lstStyle/>
          <a:p>
            <a:fld id="{08F1DA9E-BFA2-433F-9B17-6A70B0669601}" type="slidenum">
              <a:rPr lang="en-NZ" smtClean="0"/>
              <a:t>2</a:t>
            </a:fld>
            <a:endParaRPr lang="en-NZ"/>
          </a:p>
        </p:txBody>
      </p:sp>
    </p:spTree>
    <p:extLst>
      <p:ext uri="{BB962C8B-B14F-4D97-AF65-F5344CB8AC3E}">
        <p14:creationId xmlns:p14="http://schemas.microsoft.com/office/powerpoint/2010/main" val="122036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How is dying and rising related to Easter?</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Read each flip card with the children and let them generate comments and questions from the children. These questions are not just about getting facts but about children searching for faith.</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Listen to them with your own ears of faith and respond. </a:t>
            </a:r>
            <a:endParaRPr lang="en-NZ" dirty="0"/>
          </a:p>
        </p:txBody>
      </p:sp>
      <p:sp>
        <p:nvSpPr>
          <p:cNvPr id="4" name="Slide Number Placeholder 3"/>
          <p:cNvSpPr>
            <a:spLocks noGrp="1"/>
          </p:cNvSpPr>
          <p:nvPr>
            <p:ph type="sldNum" sz="quarter" idx="10"/>
          </p:nvPr>
        </p:nvSpPr>
        <p:spPr/>
        <p:txBody>
          <a:bodyPr/>
          <a:lstStyle/>
          <a:p>
            <a:fld id="{08F1DA9E-BFA2-433F-9B17-6A70B0669601}" type="slidenum">
              <a:rPr lang="en-NZ" smtClean="0"/>
              <a:t>3</a:t>
            </a:fld>
            <a:endParaRPr lang="en-NZ"/>
          </a:p>
        </p:txBody>
      </p:sp>
    </p:spTree>
    <p:extLst>
      <p:ext uri="{BB962C8B-B14F-4D97-AF65-F5344CB8AC3E}">
        <p14:creationId xmlns:p14="http://schemas.microsoft.com/office/powerpoint/2010/main" val="263767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Creation shows us that death follows life and the cycle keeps going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button to move the arrow around the life cycle in the picture on the slide.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that nature is also about dying and rising. Look around your gardens at home and as school for signs of plants in the dying part of the cycle but also for plants showing signs of rising.</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What might those signs be?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Make you own </a:t>
            </a:r>
            <a:r>
              <a:rPr lang="en-NZ" sz="1200" kern="1200" dirty="0" smtClean="0">
                <a:solidFill>
                  <a:schemeClr val="tx1"/>
                </a:solidFill>
                <a:effectLst/>
                <a:latin typeface="+mn-lt"/>
                <a:ea typeface="+mn-ea"/>
                <a:cs typeface="+mn-cs"/>
              </a:rPr>
              <a:t>illustration of a life cycle with a partner and explain how it is like Jesus’ Resurrection. Refer to Sharing our Learning, R3 Slide 12.</a:t>
            </a:r>
            <a:endParaRPr lang="en-NZ" dirty="0"/>
          </a:p>
        </p:txBody>
      </p:sp>
      <p:sp>
        <p:nvSpPr>
          <p:cNvPr id="4" name="Slide Number Placeholder 3"/>
          <p:cNvSpPr>
            <a:spLocks noGrp="1"/>
          </p:cNvSpPr>
          <p:nvPr>
            <p:ph type="sldNum" sz="quarter" idx="10"/>
          </p:nvPr>
        </p:nvSpPr>
        <p:spPr/>
        <p:txBody>
          <a:bodyPr/>
          <a:lstStyle/>
          <a:p>
            <a:fld id="{08F1DA9E-BFA2-433F-9B17-6A70B0669601}" type="slidenum">
              <a:rPr lang="en-NZ" smtClean="0"/>
              <a:t>4</a:t>
            </a:fld>
            <a:endParaRPr lang="en-NZ"/>
          </a:p>
        </p:txBody>
      </p:sp>
    </p:spTree>
    <p:extLst>
      <p:ext uri="{BB962C8B-B14F-4D97-AF65-F5344CB8AC3E}">
        <p14:creationId xmlns:p14="http://schemas.microsoft.com/office/powerpoint/2010/main" val="285334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Use the diagram to talk about the pattern of Human Life and life after Death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Follow the directions on the slide and encourage children to respond. The best response to the ? is Jesus’ Resurrection.</a:t>
            </a:r>
            <a:endParaRPr lang="en-NZ" dirty="0"/>
          </a:p>
        </p:txBody>
      </p:sp>
      <p:sp>
        <p:nvSpPr>
          <p:cNvPr id="4" name="Slide Number Placeholder 3"/>
          <p:cNvSpPr>
            <a:spLocks noGrp="1"/>
          </p:cNvSpPr>
          <p:nvPr>
            <p:ph type="sldNum" sz="quarter" idx="10"/>
          </p:nvPr>
        </p:nvSpPr>
        <p:spPr/>
        <p:txBody>
          <a:bodyPr/>
          <a:lstStyle/>
          <a:p>
            <a:fld id="{08F1DA9E-BFA2-433F-9B17-6A70B0669601}" type="slidenum">
              <a:rPr lang="en-NZ" smtClean="0"/>
              <a:t>5</a:t>
            </a:fld>
            <a:endParaRPr lang="en-NZ"/>
          </a:p>
        </p:txBody>
      </p:sp>
    </p:spTree>
    <p:extLst>
      <p:ext uri="{BB962C8B-B14F-4D97-AF65-F5344CB8AC3E}">
        <p14:creationId xmlns:p14="http://schemas.microsoft.com/office/powerpoint/2010/main" val="304679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Dying times in our lives – what are they?</a:t>
            </a:r>
            <a:endParaRPr lang="en-NZ" sz="1200" kern="1200" dirty="0" smtClean="0">
              <a:solidFill>
                <a:schemeClr val="tx1"/>
              </a:solidFill>
              <a:effectLst/>
              <a:latin typeface="+mn-lt"/>
              <a:ea typeface="+mn-ea"/>
              <a:cs typeface="+mn-cs"/>
            </a:endParaRPr>
          </a:p>
          <a:p>
            <a:r>
              <a:rPr lang="en-NZ" sz="1200" u="sng" kern="1200" dirty="0" smtClean="0">
                <a:solidFill>
                  <a:schemeClr val="tx1"/>
                </a:solidFill>
                <a:effectLst/>
                <a:latin typeface="+mn-lt"/>
                <a:ea typeface="+mn-ea"/>
                <a:cs typeface="+mn-cs"/>
              </a:rPr>
              <a:t>NB Teachers</a:t>
            </a:r>
            <a:r>
              <a:rPr lang="en-NZ" sz="1200" kern="1200" dirty="0" smtClean="0">
                <a:solidFill>
                  <a:schemeClr val="tx1"/>
                </a:solidFill>
                <a:effectLst/>
                <a:latin typeface="+mn-lt"/>
                <a:ea typeface="+mn-ea"/>
                <a:cs typeface="+mn-cs"/>
              </a:rPr>
              <a:t> - be sensitive to children who may be experiencing these situations at the moment.</a:t>
            </a:r>
          </a:p>
          <a:p>
            <a:r>
              <a:rPr lang="en-NZ" sz="1200" kern="1200" dirty="0" smtClean="0">
                <a:solidFill>
                  <a:schemeClr val="tx1"/>
                </a:solidFill>
                <a:effectLst/>
                <a:latin typeface="+mn-lt"/>
                <a:ea typeface="+mn-ea"/>
                <a:cs typeface="+mn-cs"/>
              </a:rPr>
              <a:t>Explain all people experience times in their lives when things get hard. This happens in all sorts of ways and it lasts for different lengths of time. We sometime see these times as ‘dying’ times. They can be painful and people can feel like life will never feel good again. These times are ways people share in Jesus’ dying. The good thing is that as Christians we have hope and we know that after Jesus’ died, he rose and we know that we will too.  Talk about who helps you to have rising times. Think of some things you can say to someone who is having a hard time to give them hope that a rising time will come. </a:t>
            </a:r>
          </a:p>
          <a:p>
            <a:r>
              <a:rPr lang="en-NZ" sz="1200" kern="1200" dirty="0" smtClean="0">
                <a:solidFill>
                  <a:schemeClr val="tx1"/>
                </a:solidFill>
                <a:effectLst/>
                <a:latin typeface="+mn-lt"/>
                <a:ea typeface="+mn-ea"/>
                <a:cs typeface="+mn-cs"/>
              </a:rPr>
              <a:t>Read the text for each image and explain how people don’t die when they are experiencing these hard times but they feel bad and need the help of other people to get through them. Christian people have hope and they ask God to help things to get better.  Christian people trust that God will help them. It may now be in the way they want but God will always hear their prayer and answer them.</a:t>
            </a:r>
          </a:p>
          <a:p>
            <a:r>
              <a:rPr lang="en-NZ" sz="1200" u="sng" kern="1200" dirty="0" smtClean="0">
                <a:solidFill>
                  <a:schemeClr val="tx1"/>
                </a:solidFill>
                <a:effectLst/>
                <a:latin typeface="+mn-lt"/>
                <a:ea typeface="+mn-ea"/>
                <a:cs typeface="+mn-cs"/>
              </a:rPr>
              <a:t>Talk with children about:</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How you can recognise if people are going through a ‘dying time’?</a:t>
            </a:r>
          </a:p>
          <a:p>
            <a:r>
              <a:rPr lang="en-NZ" sz="1200" kern="1200" dirty="0" smtClean="0">
                <a:solidFill>
                  <a:schemeClr val="tx1"/>
                </a:solidFill>
                <a:effectLst/>
                <a:latin typeface="+mn-lt"/>
                <a:ea typeface="+mn-ea"/>
                <a:cs typeface="+mn-cs"/>
              </a:rPr>
              <a:t>What can you do to help them?</a:t>
            </a:r>
          </a:p>
          <a:p>
            <a:r>
              <a:rPr lang="en-NZ" sz="1200" kern="1200" dirty="0" smtClean="0">
                <a:solidFill>
                  <a:schemeClr val="tx1"/>
                </a:solidFill>
                <a:effectLst/>
                <a:latin typeface="+mn-lt"/>
                <a:ea typeface="+mn-ea"/>
                <a:cs typeface="+mn-cs"/>
              </a:rPr>
              <a:t>Do children have other examples of hard times in people’s lives?</a:t>
            </a:r>
          </a:p>
          <a:p>
            <a:r>
              <a:rPr lang="en-NZ" sz="1200" kern="1200" dirty="0" smtClean="0">
                <a:solidFill>
                  <a:schemeClr val="tx1"/>
                </a:solidFill>
                <a:effectLst/>
                <a:latin typeface="+mn-lt"/>
                <a:ea typeface="+mn-ea"/>
                <a:cs typeface="+mn-cs"/>
              </a:rPr>
              <a:t>Include a prayer in class prayer each day for people who are having hard times at present. </a:t>
            </a:r>
          </a:p>
          <a:p>
            <a:r>
              <a:rPr lang="en-NZ" sz="1200" kern="1200" dirty="0" smtClean="0">
                <a:solidFill>
                  <a:schemeClr val="tx1"/>
                </a:solidFill>
                <a:effectLst/>
                <a:latin typeface="+mn-lt"/>
                <a:ea typeface="+mn-ea"/>
                <a:cs typeface="+mn-cs"/>
              </a:rPr>
              <a:t>Children suggest other ways they can help</a:t>
            </a:r>
            <a:r>
              <a:rPr lang="en-NZ" sz="1200" kern="1200" dirty="0" smtClean="0">
                <a:solidFill>
                  <a:schemeClr val="tx1"/>
                </a:solidFill>
                <a:effectLst/>
                <a:latin typeface="+mn-lt"/>
                <a:ea typeface="+mn-ea"/>
                <a:cs typeface="+mn-cs"/>
              </a:rPr>
              <a:t>.</a:t>
            </a:r>
          </a:p>
          <a:p>
            <a:r>
              <a:rPr lang="en-NZ" sz="1200" kern="1200" dirty="0" smtClean="0">
                <a:solidFill>
                  <a:schemeClr val="tx1"/>
                </a:solidFill>
                <a:effectLst/>
                <a:latin typeface="+mn-lt"/>
                <a:ea typeface="+mn-ea"/>
                <a:cs typeface="+mn-cs"/>
              </a:rPr>
              <a:t>Make a copy of the worksheet for all children to completed and add to their RE Learning Journal. Children read and follow directions to complete the worksheet and add it to their RE Learning Journal.</a:t>
            </a:r>
          </a:p>
        </p:txBody>
      </p:sp>
      <p:sp>
        <p:nvSpPr>
          <p:cNvPr id="4" name="Slide Number Placeholder 3"/>
          <p:cNvSpPr>
            <a:spLocks noGrp="1"/>
          </p:cNvSpPr>
          <p:nvPr>
            <p:ph type="sldNum" sz="quarter" idx="10"/>
          </p:nvPr>
        </p:nvSpPr>
        <p:spPr/>
        <p:txBody>
          <a:bodyPr/>
          <a:lstStyle/>
          <a:p>
            <a:fld id="{08F1DA9E-BFA2-433F-9B17-6A70B0669601}" type="slidenum">
              <a:rPr lang="en-NZ" smtClean="0"/>
              <a:t>6</a:t>
            </a:fld>
            <a:endParaRPr lang="en-NZ"/>
          </a:p>
        </p:txBody>
      </p:sp>
    </p:spTree>
    <p:extLst>
      <p:ext uri="{BB962C8B-B14F-4D97-AF65-F5344CB8AC3E}">
        <p14:creationId xmlns:p14="http://schemas.microsoft.com/office/powerpoint/2010/main" val="4074769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It is hope that helps us through dying times in our lives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ANSWERS</a:t>
            </a:r>
          </a:p>
          <a:p>
            <a:r>
              <a:rPr lang="en-NZ" sz="1200" kern="1200" dirty="0" smtClean="0">
                <a:solidFill>
                  <a:schemeClr val="tx1"/>
                </a:solidFill>
                <a:effectLst/>
                <a:latin typeface="+mn-lt"/>
                <a:ea typeface="+mn-ea"/>
                <a:cs typeface="+mn-cs"/>
              </a:rPr>
              <a:t>1)C, 2) E, 3) D, 4) B, 5) A</a:t>
            </a:r>
          </a:p>
          <a:p>
            <a:r>
              <a:rPr lang="en-NZ" sz="1200" kern="1200" dirty="0" smtClean="0">
                <a:solidFill>
                  <a:schemeClr val="tx1"/>
                </a:solidFill>
                <a:effectLst/>
                <a:latin typeface="+mn-lt"/>
                <a:ea typeface="+mn-ea"/>
                <a:cs typeface="+mn-cs"/>
              </a:rPr>
              <a:t>Explain to children that not giving up hope is important because God knows when we are having hard times and God listens to our prayers for help. Christian hope is a living hope – it does not die, it keeps helping us when we are living. Sometimes God has a solution to the problem that we haven’t thought of. Invite children to tell a story about a dying time they have had and who helped them to have hope to get through it. It is important to share your dying times with someone you trust, and they will help you to feel hopeful that you will get through it.</a:t>
            </a:r>
            <a:endParaRPr lang="en-NZ" dirty="0"/>
          </a:p>
        </p:txBody>
      </p:sp>
      <p:sp>
        <p:nvSpPr>
          <p:cNvPr id="4" name="Slide Number Placeholder 3"/>
          <p:cNvSpPr>
            <a:spLocks noGrp="1"/>
          </p:cNvSpPr>
          <p:nvPr>
            <p:ph type="sldNum" sz="quarter" idx="10"/>
          </p:nvPr>
        </p:nvSpPr>
        <p:spPr/>
        <p:txBody>
          <a:bodyPr/>
          <a:lstStyle/>
          <a:p>
            <a:fld id="{08F1DA9E-BFA2-433F-9B17-6A70B0669601}" type="slidenum">
              <a:rPr lang="en-NZ" smtClean="0"/>
              <a:t>7</a:t>
            </a:fld>
            <a:endParaRPr lang="en-NZ"/>
          </a:p>
        </p:txBody>
      </p:sp>
    </p:spTree>
    <p:extLst>
      <p:ext uri="{BB962C8B-B14F-4D97-AF65-F5344CB8AC3E}">
        <p14:creationId xmlns:p14="http://schemas.microsoft.com/office/powerpoint/2010/main" val="344869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Rising Times in our Lives – when do we experience these?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Read the text for each image and encourage children to share a story about a rising time they have experienced. Encourage them to include who helped them to have hope. Relate dying and rising times to Jesus’ death, Resurrection and new life.</a:t>
            </a:r>
          </a:p>
          <a:p>
            <a:r>
              <a:rPr lang="en-NZ" sz="1200" kern="1200" dirty="0" smtClean="0">
                <a:solidFill>
                  <a:schemeClr val="tx1"/>
                </a:solidFill>
                <a:effectLst/>
                <a:latin typeface="+mn-lt"/>
                <a:ea typeface="+mn-ea"/>
                <a:cs typeface="+mn-cs"/>
              </a:rPr>
              <a:t>Make enough copies of the worksheet ‘Dying Times – Rising Times’ – see Slide at the end of the resource and Teacher’s book, p.35.  Complete these and add them to their RE Learning Journals. </a:t>
            </a:r>
          </a:p>
          <a:p>
            <a:r>
              <a:rPr lang="en-NZ" sz="1200" kern="1200" dirty="0" smtClean="0">
                <a:solidFill>
                  <a:schemeClr val="tx1"/>
                </a:solidFill>
                <a:effectLst/>
                <a:latin typeface="+mn-lt"/>
                <a:ea typeface="+mn-ea"/>
                <a:cs typeface="+mn-cs"/>
              </a:rPr>
              <a:t>Sing using the MP3 ‘Easter People’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F1DA9E-BFA2-433F-9B17-6A70B0669601}" type="slidenum">
              <a:rPr lang="en-NZ" smtClean="0"/>
              <a:t>8</a:t>
            </a:fld>
            <a:endParaRPr lang="en-NZ"/>
          </a:p>
        </p:txBody>
      </p:sp>
    </p:spTree>
    <p:extLst>
      <p:ext uri="{BB962C8B-B14F-4D97-AF65-F5344CB8AC3E}">
        <p14:creationId xmlns:p14="http://schemas.microsoft.com/office/powerpoint/2010/main" val="2487804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What signs of hope and new life do we see at Easter time?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Share the text on the slide and </a:t>
            </a:r>
            <a:r>
              <a:rPr lang="en-NZ" sz="1200" kern="1200" dirty="0" smtClean="0">
                <a:solidFill>
                  <a:schemeClr val="tx1"/>
                </a:solidFill>
                <a:effectLst/>
                <a:latin typeface="+mn-lt"/>
                <a:ea typeface="+mn-ea"/>
                <a:cs typeface="+mn-cs"/>
              </a:rPr>
              <a:t>invite the children to share other signs of hope and new life at Easter. Revise what Christian hope is from R2. Remind children to look for signs of new life in their garden and notice how they help people to feel hopeful that this dying time will pass and transform into a rising time – just as the life, death and Resurrection of Jesus led to a new life and this will be the same for all human beings. One day we will all be transformed as Jesus was when he rose from the dead to be in our new heavenly bodies living our new life with God and the people we love in heaven forever. </a:t>
            </a:r>
            <a:endParaRPr lang="en-NZ" dirty="0"/>
          </a:p>
        </p:txBody>
      </p:sp>
      <p:sp>
        <p:nvSpPr>
          <p:cNvPr id="4" name="Slide Number Placeholder 3"/>
          <p:cNvSpPr>
            <a:spLocks noGrp="1"/>
          </p:cNvSpPr>
          <p:nvPr>
            <p:ph type="sldNum" sz="quarter" idx="10"/>
          </p:nvPr>
        </p:nvSpPr>
        <p:spPr/>
        <p:txBody>
          <a:bodyPr/>
          <a:lstStyle/>
          <a:p>
            <a:fld id="{08F1DA9E-BFA2-433F-9B17-6A70B0669601}" type="slidenum">
              <a:rPr lang="en-NZ" smtClean="0"/>
              <a:t>9</a:t>
            </a:fld>
            <a:endParaRPr lang="en-NZ"/>
          </a:p>
        </p:txBody>
      </p:sp>
    </p:spTree>
    <p:extLst>
      <p:ext uri="{BB962C8B-B14F-4D97-AF65-F5344CB8AC3E}">
        <p14:creationId xmlns:p14="http://schemas.microsoft.com/office/powerpoint/2010/main" val="245588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A267-04D8-462D-8634-E5C6DC30F8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4846A8A-823C-4625-BE0D-D714D86F6E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AEAF5860-310F-4D40-BBBB-B3ECFEF9D1AB}"/>
              </a:ext>
            </a:extLst>
          </p:cNvPr>
          <p:cNvSpPr>
            <a:spLocks noGrp="1"/>
          </p:cNvSpPr>
          <p:nvPr>
            <p:ph type="dt" sz="half" idx="10"/>
          </p:nvPr>
        </p:nvSpPr>
        <p:spPr/>
        <p:txBody>
          <a:bodyPr/>
          <a:lstStyle/>
          <a:p>
            <a:fld id="{AC634206-3E4F-4CFA-A6B2-AA8A1CBF03CE}" type="datetimeFigureOut">
              <a:rPr lang="en-NZ" smtClean="0"/>
              <a:t>27/03/2018</a:t>
            </a:fld>
            <a:endParaRPr lang="en-NZ"/>
          </a:p>
        </p:txBody>
      </p:sp>
      <p:sp>
        <p:nvSpPr>
          <p:cNvPr id="5" name="Footer Placeholder 4">
            <a:extLst>
              <a:ext uri="{FF2B5EF4-FFF2-40B4-BE49-F238E27FC236}">
                <a16:creationId xmlns:a16="http://schemas.microsoft.com/office/drawing/2014/main" id="{96AC170F-5AB1-454A-BBB1-6EFD73A1606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F71441F-992F-4F37-A924-E1C7B6DC7F2F}"/>
              </a:ext>
            </a:extLst>
          </p:cNvPr>
          <p:cNvSpPr>
            <a:spLocks noGrp="1"/>
          </p:cNvSpPr>
          <p:nvPr>
            <p:ph type="sldNum" sz="quarter" idx="12"/>
          </p:nvPr>
        </p:nvSpPr>
        <p:spPr/>
        <p:txBody>
          <a:bodyPr/>
          <a:lstStyle/>
          <a:p>
            <a:fld id="{EE03689D-57C1-4027-859E-B7A84DBF907A}" type="slidenum">
              <a:rPr lang="en-NZ" smtClean="0"/>
              <a:t>‹#›</a:t>
            </a:fld>
            <a:endParaRPr lang="en-NZ"/>
          </a:p>
        </p:txBody>
      </p:sp>
    </p:spTree>
    <p:extLst>
      <p:ext uri="{BB962C8B-B14F-4D97-AF65-F5344CB8AC3E}">
        <p14:creationId xmlns:p14="http://schemas.microsoft.com/office/powerpoint/2010/main" val="134485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7ACBF-7856-44B1-BE67-2B379EE58943}"/>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7D7D213-EABF-405A-ADF6-19714F22A3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C65AD50-DDE6-4450-AE70-4C3A365C4C29}"/>
              </a:ext>
            </a:extLst>
          </p:cNvPr>
          <p:cNvSpPr>
            <a:spLocks noGrp="1"/>
          </p:cNvSpPr>
          <p:nvPr>
            <p:ph type="dt" sz="half" idx="10"/>
          </p:nvPr>
        </p:nvSpPr>
        <p:spPr/>
        <p:txBody>
          <a:bodyPr/>
          <a:lstStyle/>
          <a:p>
            <a:fld id="{AC634206-3E4F-4CFA-A6B2-AA8A1CBF03CE}" type="datetimeFigureOut">
              <a:rPr lang="en-NZ" smtClean="0"/>
              <a:t>27/03/2018</a:t>
            </a:fld>
            <a:endParaRPr lang="en-NZ"/>
          </a:p>
        </p:txBody>
      </p:sp>
      <p:sp>
        <p:nvSpPr>
          <p:cNvPr id="5" name="Footer Placeholder 4">
            <a:extLst>
              <a:ext uri="{FF2B5EF4-FFF2-40B4-BE49-F238E27FC236}">
                <a16:creationId xmlns:a16="http://schemas.microsoft.com/office/drawing/2014/main" id="{1CD6B244-467F-4BFA-9BAF-9404872BFD6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AEF7AB4-ACE6-4A74-8561-0EBF6589784C}"/>
              </a:ext>
            </a:extLst>
          </p:cNvPr>
          <p:cNvSpPr>
            <a:spLocks noGrp="1"/>
          </p:cNvSpPr>
          <p:nvPr>
            <p:ph type="sldNum" sz="quarter" idx="12"/>
          </p:nvPr>
        </p:nvSpPr>
        <p:spPr/>
        <p:txBody>
          <a:bodyPr/>
          <a:lstStyle/>
          <a:p>
            <a:fld id="{EE03689D-57C1-4027-859E-B7A84DBF907A}" type="slidenum">
              <a:rPr lang="en-NZ" smtClean="0"/>
              <a:t>‹#›</a:t>
            </a:fld>
            <a:endParaRPr lang="en-NZ"/>
          </a:p>
        </p:txBody>
      </p:sp>
    </p:spTree>
    <p:extLst>
      <p:ext uri="{BB962C8B-B14F-4D97-AF65-F5344CB8AC3E}">
        <p14:creationId xmlns:p14="http://schemas.microsoft.com/office/powerpoint/2010/main" val="976453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F2A671-4A15-446D-8C24-072FF26645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43D34C0-83F9-4330-BE43-19646B7825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0D9871E-DE4E-40A9-8DBF-299B56AA7BEF}"/>
              </a:ext>
            </a:extLst>
          </p:cNvPr>
          <p:cNvSpPr>
            <a:spLocks noGrp="1"/>
          </p:cNvSpPr>
          <p:nvPr>
            <p:ph type="dt" sz="half" idx="10"/>
          </p:nvPr>
        </p:nvSpPr>
        <p:spPr/>
        <p:txBody>
          <a:bodyPr/>
          <a:lstStyle/>
          <a:p>
            <a:fld id="{AC634206-3E4F-4CFA-A6B2-AA8A1CBF03CE}" type="datetimeFigureOut">
              <a:rPr lang="en-NZ" smtClean="0"/>
              <a:t>27/03/2018</a:t>
            </a:fld>
            <a:endParaRPr lang="en-NZ"/>
          </a:p>
        </p:txBody>
      </p:sp>
      <p:sp>
        <p:nvSpPr>
          <p:cNvPr id="5" name="Footer Placeholder 4">
            <a:extLst>
              <a:ext uri="{FF2B5EF4-FFF2-40B4-BE49-F238E27FC236}">
                <a16:creationId xmlns:a16="http://schemas.microsoft.com/office/drawing/2014/main" id="{D1DCCAEE-6E93-4A3E-8647-68CC611AD62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7080974-BA3D-4B27-9D2F-2D646C262F5C}"/>
              </a:ext>
            </a:extLst>
          </p:cNvPr>
          <p:cNvSpPr>
            <a:spLocks noGrp="1"/>
          </p:cNvSpPr>
          <p:nvPr>
            <p:ph type="sldNum" sz="quarter" idx="12"/>
          </p:nvPr>
        </p:nvSpPr>
        <p:spPr/>
        <p:txBody>
          <a:bodyPr/>
          <a:lstStyle/>
          <a:p>
            <a:fld id="{EE03689D-57C1-4027-859E-B7A84DBF907A}" type="slidenum">
              <a:rPr lang="en-NZ" smtClean="0"/>
              <a:t>‹#›</a:t>
            </a:fld>
            <a:endParaRPr lang="en-NZ"/>
          </a:p>
        </p:txBody>
      </p:sp>
    </p:spTree>
    <p:extLst>
      <p:ext uri="{BB962C8B-B14F-4D97-AF65-F5344CB8AC3E}">
        <p14:creationId xmlns:p14="http://schemas.microsoft.com/office/powerpoint/2010/main" val="134075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3467-77EC-4CA3-87F4-8AE4E52AB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71B2D92D-5709-4F1F-8F86-10C4F77F3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AE09F158-94BF-408C-AEE1-AA181D895251}"/>
              </a:ext>
            </a:extLst>
          </p:cNvPr>
          <p:cNvSpPr>
            <a:spLocks noGrp="1"/>
          </p:cNvSpPr>
          <p:nvPr>
            <p:ph type="dt" sz="half" idx="10"/>
          </p:nvPr>
        </p:nvSpPr>
        <p:spPr/>
        <p:txBody>
          <a:bodyPr/>
          <a:lstStyle/>
          <a:p>
            <a:fld id="{A2F71479-0A42-423B-9B23-132E85DC2B1C}" type="datetimeFigureOut">
              <a:rPr lang="en-NZ" smtClean="0"/>
              <a:t>27/03/2018</a:t>
            </a:fld>
            <a:endParaRPr lang="en-NZ"/>
          </a:p>
        </p:txBody>
      </p:sp>
      <p:sp>
        <p:nvSpPr>
          <p:cNvPr id="5" name="Footer Placeholder 4">
            <a:extLst>
              <a:ext uri="{FF2B5EF4-FFF2-40B4-BE49-F238E27FC236}">
                <a16:creationId xmlns:a16="http://schemas.microsoft.com/office/drawing/2014/main" id="{93BAF9E3-0D03-4833-96CC-E8D3E38996B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27219AA-1206-4A82-B978-F5D08C363C63}"/>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91741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D6D15-02EC-4C95-AAD3-02501E65151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F6ADF13-37EF-475B-9E1C-7E78FF51FF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0577896-79D8-4907-B486-831AEAFAFACA}"/>
              </a:ext>
            </a:extLst>
          </p:cNvPr>
          <p:cNvSpPr>
            <a:spLocks noGrp="1"/>
          </p:cNvSpPr>
          <p:nvPr>
            <p:ph type="dt" sz="half" idx="10"/>
          </p:nvPr>
        </p:nvSpPr>
        <p:spPr/>
        <p:txBody>
          <a:bodyPr/>
          <a:lstStyle/>
          <a:p>
            <a:fld id="{A2F71479-0A42-423B-9B23-132E85DC2B1C}" type="datetimeFigureOut">
              <a:rPr lang="en-NZ" smtClean="0"/>
              <a:t>27/03/2018</a:t>
            </a:fld>
            <a:endParaRPr lang="en-NZ"/>
          </a:p>
        </p:txBody>
      </p:sp>
      <p:sp>
        <p:nvSpPr>
          <p:cNvPr id="5" name="Footer Placeholder 4">
            <a:extLst>
              <a:ext uri="{FF2B5EF4-FFF2-40B4-BE49-F238E27FC236}">
                <a16:creationId xmlns:a16="http://schemas.microsoft.com/office/drawing/2014/main" id="{7E3071D8-BE0A-426D-91CD-0B40445E35D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D840C8-C65C-4059-AE59-9B0613C4650C}"/>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1801971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D2CA-0D17-476E-8ED7-91919B4D22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BED813B7-CCEF-4F9F-A2B9-EAA48C47CC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02C2C1-C193-4E35-954D-C8B25031788D}"/>
              </a:ext>
            </a:extLst>
          </p:cNvPr>
          <p:cNvSpPr>
            <a:spLocks noGrp="1"/>
          </p:cNvSpPr>
          <p:nvPr>
            <p:ph type="dt" sz="half" idx="10"/>
          </p:nvPr>
        </p:nvSpPr>
        <p:spPr/>
        <p:txBody>
          <a:bodyPr/>
          <a:lstStyle/>
          <a:p>
            <a:fld id="{A2F71479-0A42-423B-9B23-132E85DC2B1C}" type="datetimeFigureOut">
              <a:rPr lang="en-NZ" smtClean="0"/>
              <a:t>27/03/2018</a:t>
            </a:fld>
            <a:endParaRPr lang="en-NZ"/>
          </a:p>
        </p:txBody>
      </p:sp>
      <p:sp>
        <p:nvSpPr>
          <p:cNvPr id="5" name="Footer Placeholder 4">
            <a:extLst>
              <a:ext uri="{FF2B5EF4-FFF2-40B4-BE49-F238E27FC236}">
                <a16:creationId xmlns:a16="http://schemas.microsoft.com/office/drawing/2014/main" id="{4876DFD5-44E7-4DA7-8F93-308296AAA97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755026A-9D15-4336-A58D-169C97F86913}"/>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1554880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5F9A-CECA-4256-A901-6E3E81D9B03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9D4518C-3862-4CA4-8FFE-7313068880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3F13C347-66FA-4163-A49F-4AD15E7840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464E391C-86ED-4FCC-B553-F4DAF55FC6F1}"/>
              </a:ext>
            </a:extLst>
          </p:cNvPr>
          <p:cNvSpPr>
            <a:spLocks noGrp="1"/>
          </p:cNvSpPr>
          <p:nvPr>
            <p:ph type="dt" sz="half" idx="10"/>
          </p:nvPr>
        </p:nvSpPr>
        <p:spPr/>
        <p:txBody>
          <a:bodyPr/>
          <a:lstStyle/>
          <a:p>
            <a:fld id="{A2F71479-0A42-423B-9B23-132E85DC2B1C}" type="datetimeFigureOut">
              <a:rPr lang="en-NZ" smtClean="0"/>
              <a:t>27/03/2018</a:t>
            </a:fld>
            <a:endParaRPr lang="en-NZ"/>
          </a:p>
        </p:txBody>
      </p:sp>
      <p:sp>
        <p:nvSpPr>
          <p:cNvPr id="6" name="Footer Placeholder 5">
            <a:extLst>
              <a:ext uri="{FF2B5EF4-FFF2-40B4-BE49-F238E27FC236}">
                <a16:creationId xmlns:a16="http://schemas.microsoft.com/office/drawing/2014/main" id="{CE6C6405-0CAE-4F66-87F0-844461D44AC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433C0E7-18FC-493D-9CF2-5CE73ECBB82D}"/>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3898022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D48A1-D1C3-4F3B-B50E-A9CE8B119191}"/>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52E702C-AEA2-4355-B8BB-676DEBF58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07274A8-E4E7-4DC3-8B50-9A0FFEDA6E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C19341D2-2C43-41E7-93BF-CF10183542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73E27D-3B05-4FC2-8972-22A8AE3DEC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609989DF-EE21-4AB4-AB8C-3D6D30F1A2DF}"/>
              </a:ext>
            </a:extLst>
          </p:cNvPr>
          <p:cNvSpPr>
            <a:spLocks noGrp="1"/>
          </p:cNvSpPr>
          <p:nvPr>
            <p:ph type="dt" sz="half" idx="10"/>
          </p:nvPr>
        </p:nvSpPr>
        <p:spPr/>
        <p:txBody>
          <a:bodyPr/>
          <a:lstStyle/>
          <a:p>
            <a:fld id="{A2F71479-0A42-423B-9B23-132E85DC2B1C}" type="datetimeFigureOut">
              <a:rPr lang="en-NZ" smtClean="0"/>
              <a:t>27/03/2018</a:t>
            </a:fld>
            <a:endParaRPr lang="en-NZ"/>
          </a:p>
        </p:txBody>
      </p:sp>
      <p:sp>
        <p:nvSpPr>
          <p:cNvPr id="8" name="Footer Placeholder 7">
            <a:extLst>
              <a:ext uri="{FF2B5EF4-FFF2-40B4-BE49-F238E27FC236}">
                <a16:creationId xmlns:a16="http://schemas.microsoft.com/office/drawing/2014/main" id="{C89E8D7A-EB73-4DF9-BE1F-E41292290B34}"/>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D8619E54-608B-4064-99A2-F156196305DA}"/>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919512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5F90-C155-4616-97F7-056A93EE58B5}"/>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66EB270-D33B-4B82-8127-06A661D9A0AE}"/>
              </a:ext>
            </a:extLst>
          </p:cNvPr>
          <p:cNvSpPr>
            <a:spLocks noGrp="1"/>
          </p:cNvSpPr>
          <p:nvPr>
            <p:ph type="dt" sz="half" idx="10"/>
          </p:nvPr>
        </p:nvSpPr>
        <p:spPr/>
        <p:txBody>
          <a:bodyPr/>
          <a:lstStyle/>
          <a:p>
            <a:fld id="{A2F71479-0A42-423B-9B23-132E85DC2B1C}" type="datetimeFigureOut">
              <a:rPr lang="en-NZ" smtClean="0"/>
              <a:t>27/03/2018</a:t>
            </a:fld>
            <a:endParaRPr lang="en-NZ"/>
          </a:p>
        </p:txBody>
      </p:sp>
      <p:sp>
        <p:nvSpPr>
          <p:cNvPr id="4" name="Footer Placeholder 3">
            <a:extLst>
              <a:ext uri="{FF2B5EF4-FFF2-40B4-BE49-F238E27FC236}">
                <a16:creationId xmlns:a16="http://schemas.microsoft.com/office/drawing/2014/main" id="{7EB32FFA-DB8B-4CA3-917C-53FD83DE58E9}"/>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ABF78D05-988C-4E1C-BFF9-69CEFF267288}"/>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1503814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A420F5-44FE-43A0-9690-528D19DEF679}"/>
              </a:ext>
            </a:extLst>
          </p:cNvPr>
          <p:cNvSpPr>
            <a:spLocks noGrp="1"/>
          </p:cNvSpPr>
          <p:nvPr>
            <p:ph type="dt" sz="half" idx="10"/>
          </p:nvPr>
        </p:nvSpPr>
        <p:spPr/>
        <p:txBody>
          <a:bodyPr/>
          <a:lstStyle/>
          <a:p>
            <a:fld id="{A2F71479-0A42-423B-9B23-132E85DC2B1C}" type="datetimeFigureOut">
              <a:rPr lang="en-NZ" smtClean="0"/>
              <a:t>27/03/2018</a:t>
            </a:fld>
            <a:endParaRPr lang="en-NZ"/>
          </a:p>
        </p:txBody>
      </p:sp>
      <p:sp>
        <p:nvSpPr>
          <p:cNvPr id="3" name="Footer Placeholder 2">
            <a:extLst>
              <a:ext uri="{FF2B5EF4-FFF2-40B4-BE49-F238E27FC236}">
                <a16:creationId xmlns:a16="http://schemas.microsoft.com/office/drawing/2014/main" id="{9172C04D-968C-4676-95C9-01B2EA879A6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45A9758-4011-4B61-A30F-67ED293C3E7D}"/>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1617697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A95C-95EC-48D4-9150-52A8F76B2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7E60BFF-1F5D-49FF-9074-A7FB4C18AB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5652B381-8A68-4FBA-A1E8-86739D6DC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AA8CBF-226B-4D5B-BC5A-9FC7B442CA2E}"/>
              </a:ext>
            </a:extLst>
          </p:cNvPr>
          <p:cNvSpPr>
            <a:spLocks noGrp="1"/>
          </p:cNvSpPr>
          <p:nvPr>
            <p:ph type="dt" sz="half" idx="10"/>
          </p:nvPr>
        </p:nvSpPr>
        <p:spPr/>
        <p:txBody>
          <a:bodyPr/>
          <a:lstStyle/>
          <a:p>
            <a:fld id="{A2F71479-0A42-423B-9B23-132E85DC2B1C}" type="datetimeFigureOut">
              <a:rPr lang="en-NZ" smtClean="0"/>
              <a:t>27/03/2018</a:t>
            </a:fld>
            <a:endParaRPr lang="en-NZ"/>
          </a:p>
        </p:txBody>
      </p:sp>
      <p:sp>
        <p:nvSpPr>
          <p:cNvPr id="6" name="Footer Placeholder 5">
            <a:extLst>
              <a:ext uri="{FF2B5EF4-FFF2-40B4-BE49-F238E27FC236}">
                <a16:creationId xmlns:a16="http://schemas.microsoft.com/office/drawing/2014/main" id="{E5778B7B-AB99-4372-B1F5-E42F4B7EC1A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08DD698-4254-4AD4-9375-112BEEDB3241}"/>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3841841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06A-88C1-42DB-A38B-2708678C3FA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3C9109B-141E-4223-9D57-CC02358CD1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374E075-4C4E-4BB2-A698-5E30A18E3553}"/>
              </a:ext>
            </a:extLst>
          </p:cNvPr>
          <p:cNvSpPr>
            <a:spLocks noGrp="1"/>
          </p:cNvSpPr>
          <p:nvPr>
            <p:ph type="dt" sz="half" idx="10"/>
          </p:nvPr>
        </p:nvSpPr>
        <p:spPr/>
        <p:txBody>
          <a:bodyPr/>
          <a:lstStyle/>
          <a:p>
            <a:fld id="{AC634206-3E4F-4CFA-A6B2-AA8A1CBF03CE}" type="datetimeFigureOut">
              <a:rPr lang="en-NZ" smtClean="0"/>
              <a:t>27/03/2018</a:t>
            </a:fld>
            <a:endParaRPr lang="en-NZ"/>
          </a:p>
        </p:txBody>
      </p:sp>
      <p:sp>
        <p:nvSpPr>
          <p:cNvPr id="5" name="Footer Placeholder 4">
            <a:extLst>
              <a:ext uri="{FF2B5EF4-FFF2-40B4-BE49-F238E27FC236}">
                <a16:creationId xmlns:a16="http://schemas.microsoft.com/office/drawing/2014/main" id="{95B0146B-281A-45D6-8203-0FE975769E5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6D104AF-7355-4811-9808-4435D26CD8BD}"/>
              </a:ext>
            </a:extLst>
          </p:cNvPr>
          <p:cNvSpPr>
            <a:spLocks noGrp="1"/>
          </p:cNvSpPr>
          <p:nvPr>
            <p:ph type="sldNum" sz="quarter" idx="12"/>
          </p:nvPr>
        </p:nvSpPr>
        <p:spPr/>
        <p:txBody>
          <a:bodyPr/>
          <a:lstStyle/>
          <a:p>
            <a:fld id="{EE03689D-57C1-4027-859E-B7A84DBF907A}" type="slidenum">
              <a:rPr lang="en-NZ" smtClean="0"/>
              <a:t>‹#›</a:t>
            </a:fld>
            <a:endParaRPr lang="en-NZ"/>
          </a:p>
        </p:txBody>
      </p:sp>
    </p:spTree>
    <p:extLst>
      <p:ext uri="{BB962C8B-B14F-4D97-AF65-F5344CB8AC3E}">
        <p14:creationId xmlns:p14="http://schemas.microsoft.com/office/powerpoint/2010/main" val="1519906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6D27-DF44-4913-847D-88D144410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5CE9838-C6D9-4FC7-83D7-33824F66BE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93ADFF1-E2BB-4B2A-96B8-94E6A3A0B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124A87-C939-4F0A-9EA3-E0F5ADCB09C7}"/>
              </a:ext>
            </a:extLst>
          </p:cNvPr>
          <p:cNvSpPr>
            <a:spLocks noGrp="1"/>
          </p:cNvSpPr>
          <p:nvPr>
            <p:ph type="dt" sz="half" idx="10"/>
          </p:nvPr>
        </p:nvSpPr>
        <p:spPr/>
        <p:txBody>
          <a:bodyPr/>
          <a:lstStyle/>
          <a:p>
            <a:fld id="{A2F71479-0A42-423B-9B23-132E85DC2B1C}" type="datetimeFigureOut">
              <a:rPr lang="en-NZ" smtClean="0"/>
              <a:t>27/03/2018</a:t>
            </a:fld>
            <a:endParaRPr lang="en-NZ"/>
          </a:p>
        </p:txBody>
      </p:sp>
      <p:sp>
        <p:nvSpPr>
          <p:cNvPr id="6" name="Footer Placeholder 5">
            <a:extLst>
              <a:ext uri="{FF2B5EF4-FFF2-40B4-BE49-F238E27FC236}">
                <a16:creationId xmlns:a16="http://schemas.microsoft.com/office/drawing/2014/main" id="{1FD9E26B-CD63-4558-9DD8-79784C2126E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6E7EFC4E-82C2-47A9-914F-89EA9A1FDBB9}"/>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3470311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03CD-0F2B-4B39-A133-6A591C763AD2}"/>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4026691-6D1B-4358-8F0A-47C821F539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CF4DAB3-407E-4FF3-9DDA-C193EC7DB4D6}"/>
              </a:ext>
            </a:extLst>
          </p:cNvPr>
          <p:cNvSpPr>
            <a:spLocks noGrp="1"/>
          </p:cNvSpPr>
          <p:nvPr>
            <p:ph type="dt" sz="half" idx="10"/>
          </p:nvPr>
        </p:nvSpPr>
        <p:spPr/>
        <p:txBody>
          <a:bodyPr/>
          <a:lstStyle/>
          <a:p>
            <a:fld id="{A2F71479-0A42-423B-9B23-132E85DC2B1C}" type="datetimeFigureOut">
              <a:rPr lang="en-NZ" smtClean="0"/>
              <a:t>27/03/2018</a:t>
            </a:fld>
            <a:endParaRPr lang="en-NZ"/>
          </a:p>
        </p:txBody>
      </p:sp>
      <p:sp>
        <p:nvSpPr>
          <p:cNvPr id="5" name="Footer Placeholder 4">
            <a:extLst>
              <a:ext uri="{FF2B5EF4-FFF2-40B4-BE49-F238E27FC236}">
                <a16:creationId xmlns:a16="http://schemas.microsoft.com/office/drawing/2014/main" id="{EB1BDD71-9887-4059-A325-9242E4A013D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102F4B0-6993-43F6-AEA0-CCF02B848E3E}"/>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1754799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20BE1D-5966-4104-A635-1CAD231226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45CDE4D-6334-481F-BF09-559B525A7E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69BDF4D-43C9-456D-AA0B-8B375B179207}"/>
              </a:ext>
            </a:extLst>
          </p:cNvPr>
          <p:cNvSpPr>
            <a:spLocks noGrp="1"/>
          </p:cNvSpPr>
          <p:nvPr>
            <p:ph type="dt" sz="half" idx="10"/>
          </p:nvPr>
        </p:nvSpPr>
        <p:spPr/>
        <p:txBody>
          <a:bodyPr/>
          <a:lstStyle/>
          <a:p>
            <a:fld id="{A2F71479-0A42-423B-9B23-132E85DC2B1C}" type="datetimeFigureOut">
              <a:rPr lang="en-NZ" smtClean="0"/>
              <a:t>27/03/2018</a:t>
            </a:fld>
            <a:endParaRPr lang="en-NZ"/>
          </a:p>
        </p:txBody>
      </p:sp>
      <p:sp>
        <p:nvSpPr>
          <p:cNvPr id="5" name="Footer Placeholder 4">
            <a:extLst>
              <a:ext uri="{FF2B5EF4-FFF2-40B4-BE49-F238E27FC236}">
                <a16:creationId xmlns:a16="http://schemas.microsoft.com/office/drawing/2014/main" id="{09CAA3DE-9447-4428-9C41-54E966825F3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053EB75-89CB-428B-A3C0-82BDF8C67256}"/>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50450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CFAC-4E69-4BDD-8C60-EFE81EA982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959485D-2BE6-4326-9C97-83E918C863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787C6D-D466-42BF-AC5F-153A80FA213A}"/>
              </a:ext>
            </a:extLst>
          </p:cNvPr>
          <p:cNvSpPr>
            <a:spLocks noGrp="1"/>
          </p:cNvSpPr>
          <p:nvPr>
            <p:ph type="dt" sz="half" idx="10"/>
          </p:nvPr>
        </p:nvSpPr>
        <p:spPr/>
        <p:txBody>
          <a:bodyPr/>
          <a:lstStyle/>
          <a:p>
            <a:fld id="{AC634206-3E4F-4CFA-A6B2-AA8A1CBF03CE}" type="datetimeFigureOut">
              <a:rPr lang="en-NZ" smtClean="0"/>
              <a:t>27/03/2018</a:t>
            </a:fld>
            <a:endParaRPr lang="en-NZ"/>
          </a:p>
        </p:txBody>
      </p:sp>
      <p:sp>
        <p:nvSpPr>
          <p:cNvPr id="5" name="Footer Placeholder 4">
            <a:extLst>
              <a:ext uri="{FF2B5EF4-FFF2-40B4-BE49-F238E27FC236}">
                <a16:creationId xmlns:a16="http://schemas.microsoft.com/office/drawing/2014/main" id="{419E5631-0302-4545-B10D-40E584FCFEB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4E29C5B-40C7-4D1E-9887-799EA4975256}"/>
              </a:ext>
            </a:extLst>
          </p:cNvPr>
          <p:cNvSpPr>
            <a:spLocks noGrp="1"/>
          </p:cNvSpPr>
          <p:nvPr>
            <p:ph type="sldNum" sz="quarter" idx="12"/>
          </p:nvPr>
        </p:nvSpPr>
        <p:spPr/>
        <p:txBody>
          <a:bodyPr/>
          <a:lstStyle/>
          <a:p>
            <a:fld id="{EE03689D-57C1-4027-859E-B7A84DBF907A}" type="slidenum">
              <a:rPr lang="en-NZ" smtClean="0"/>
              <a:t>‹#›</a:t>
            </a:fld>
            <a:endParaRPr lang="en-NZ"/>
          </a:p>
        </p:txBody>
      </p:sp>
    </p:spTree>
    <p:extLst>
      <p:ext uri="{BB962C8B-B14F-4D97-AF65-F5344CB8AC3E}">
        <p14:creationId xmlns:p14="http://schemas.microsoft.com/office/powerpoint/2010/main" val="2931728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7563-7DDC-4D48-BAD6-5EA82A4881F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870F03C-C2A0-42BD-8CC0-0416412249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F44C38E-82EA-4550-9609-1B4E646A6B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6DCC286-9F3E-45D7-89A9-FB5B076FB7F9}"/>
              </a:ext>
            </a:extLst>
          </p:cNvPr>
          <p:cNvSpPr>
            <a:spLocks noGrp="1"/>
          </p:cNvSpPr>
          <p:nvPr>
            <p:ph type="dt" sz="half" idx="10"/>
          </p:nvPr>
        </p:nvSpPr>
        <p:spPr/>
        <p:txBody>
          <a:bodyPr/>
          <a:lstStyle/>
          <a:p>
            <a:fld id="{AC634206-3E4F-4CFA-A6B2-AA8A1CBF03CE}" type="datetimeFigureOut">
              <a:rPr lang="en-NZ" smtClean="0"/>
              <a:t>27/03/2018</a:t>
            </a:fld>
            <a:endParaRPr lang="en-NZ"/>
          </a:p>
        </p:txBody>
      </p:sp>
      <p:sp>
        <p:nvSpPr>
          <p:cNvPr id="6" name="Footer Placeholder 5">
            <a:extLst>
              <a:ext uri="{FF2B5EF4-FFF2-40B4-BE49-F238E27FC236}">
                <a16:creationId xmlns:a16="http://schemas.microsoft.com/office/drawing/2014/main" id="{B0EB8607-A454-4C8B-B972-79C498C46A3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77A3879-5708-4546-AD9C-008A9E985D31}"/>
              </a:ext>
            </a:extLst>
          </p:cNvPr>
          <p:cNvSpPr>
            <a:spLocks noGrp="1"/>
          </p:cNvSpPr>
          <p:nvPr>
            <p:ph type="sldNum" sz="quarter" idx="12"/>
          </p:nvPr>
        </p:nvSpPr>
        <p:spPr/>
        <p:txBody>
          <a:bodyPr/>
          <a:lstStyle/>
          <a:p>
            <a:fld id="{EE03689D-57C1-4027-859E-B7A84DBF907A}" type="slidenum">
              <a:rPr lang="en-NZ" smtClean="0"/>
              <a:t>‹#›</a:t>
            </a:fld>
            <a:endParaRPr lang="en-NZ"/>
          </a:p>
        </p:txBody>
      </p:sp>
    </p:spTree>
    <p:extLst>
      <p:ext uri="{BB962C8B-B14F-4D97-AF65-F5344CB8AC3E}">
        <p14:creationId xmlns:p14="http://schemas.microsoft.com/office/powerpoint/2010/main" val="3077717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349EC-3823-4D82-A617-5FB487311FDD}"/>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F6950AE-95E3-4730-818F-D571D6448F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4BC9F59-89D7-4E0C-9805-0CEC65DE3E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CCBD61B6-4230-424A-B71D-1980A0D2B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2E116D7-71BC-46A2-938F-7418331F67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1AF0BF74-860B-4B59-89F3-8F789666B736}"/>
              </a:ext>
            </a:extLst>
          </p:cNvPr>
          <p:cNvSpPr>
            <a:spLocks noGrp="1"/>
          </p:cNvSpPr>
          <p:nvPr>
            <p:ph type="dt" sz="half" idx="10"/>
          </p:nvPr>
        </p:nvSpPr>
        <p:spPr/>
        <p:txBody>
          <a:bodyPr/>
          <a:lstStyle/>
          <a:p>
            <a:fld id="{AC634206-3E4F-4CFA-A6B2-AA8A1CBF03CE}" type="datetimeFigureOut">
              <a:rPr lang="en-NZ" smtClean="0"/>
              <a:t>27/03/2018</a:t>
            </a:fld>
            <a:endParaRPr lang="en-NZ"/>
          </a:p>
        </p:txBody>
      </p:sp>
      <p:sp>
        <p:nvSpPr>
          <p:cNvPr id="8" name="Footer Placeholder 7">
            <a:extLst>
              <a:ext uri="{FF2B5EF4-FFF2-40B4-BE49-F238E27FC236}">
                <a16:creationId xmlns:a16="http://schemas.microsoft.com/office/drawing/2014/main" id="{C1B8FB9F-D6B6-4F0E-AF9C-9B195AE87252}"/>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6C0A327-2F0F-4932-9F29-C8EF632A8538}"/>
              </a:ext>
            </a:extLst>
          </p:cNvPr>
          <p:cNvSpPr>
            <a:spLocks noGrp="1"/>
          </p:cNvSpPr>
          <p:nvPr>
            <p:ph type="sldNum" sz="quarter" idx="12"/>
          </p:nvPr>
        </p:nvSpPr>
        <p:spPr/>
        <p:txBody>
          <a:bodyPr/>
          <a:lstStyle/>
          <a:p>
            <a:fld id="{EE03689D-57C1-4027-859E-B7A84DBF907A}" type="slidenum">
              <a:rPr lang="en-NZ" smtClean="0"/>
              <a:t>‹#›</a:t>
            </a:fld>
            <a:endParaRPr lang="en-NZ"/>
          </a:p>
        </p:txBody>
      </p:sp>
    </p:spTree>
    <p:extLst>
      <p:ext uri="{BB962C8B-B14F-4D97-AF65-F5344CB8AC3E}">
        <p14:creationId xmlns:p14="http://schemas.microsoft.com/office/powerpoint/2010/main" val="3122757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C36F4-8FD6-40A1-AE90-4E0B6CEAB20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AFAFF64-BF26-4464-B44B-F76E95C7D063}"/>
              </a:ext>
            </a:extLst>
          </p:cNvPr>
          <p:cNvSpPr>
            <a:spLocks noGrp="1"/>
          </p:cNvSpPr>
          <p:nvPr>
            <p:ph type="dt" sz="half" idx="10"/>
          </p:nvPr>
        </p:nvSpPr>
        <p:spPr/>
        <p:txBody>
          <a:bodyPr/>
          <a:lstStyle/>
          <a:p>
            <a:fld id="{AC634206-3E4F-4CFA-A6B2-AA8A1CBF03CE}" type="datetimeFigureOut">
              <a:rPr lang="en-NZ" smtClean="0"/>
              <a:t>27/03/2018</a:t>
            </a:fld>
            <a:endParaRPr lang="en-NZ"/>
          </a:p>
        </p:txBody>
      </p:sp>
      <p:sp>
        <p:nvSpPr>
          <p:cNvPr id="4" name="Footer Placeholder 3">
            <a:extLst>
              <a:ext uri="{FF2B5EF4-FFF2-40B4-BE49-F238E27FC236}">
                <a16:creationId xmlns:a16="http://schemas.microsoft.com/office/drawing/2014/main" id="{AF2434FB-7E8A-41B4-8C58-68513B1F22DB}"/>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2FCCDFC8-EF90-4B3E-83D2-BDBA2FB21FB8}"/>
              </a:ext>
            </a:extLst>
          </p:cNvPr>
          <p:cNvSpPr>
            <a:spLocks noGrp="1"/>
          </p:cNvSpPr>
          <p:nvPr>
            <p:ph type="sldNum" sz="quarter" idx="12"/>
          </p:nvPr>
        </p:nvSpPr>
        <p:spPr/>
        <p:txBody>
          <a:bodyPr/>
          <a:lstStyle/>
          <a:p>
            <a:fld id="{EE03689D-57C1-4027-859E-B7A84DBF907A}" type="slidenum">
              <a:rPr lang="en-NZ" smtClean="0"/>
              <a:t>‹#›</a:t>
            </a:fld>
            <a:endParaRPr lang="en-NZ"/>
          </a:p>
        </p:txBody>
      </p:sp>
    </p:spTree>
    <p:extLst>
      <p:ext uri="{BB962C8B-B14F-4D97-AF65-F5344CB8AC3E}">
        <p14:creationId xmlns:p14="http://schemas.microsoft.com/office/powerpoint/2010/main" val="1090270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6C2A68-1044-4F75-96B0-900A4DA3E50C}"/>
              </a:ext>
            </a:extLst>
          </p:cNvPr>
          <p:cNvSpPr>
            <a:spLocks noGrp="1"/>
          </p:cNvSpPr>
          <p:nvPr>
            <p:ph type="dt" sz="half" idx="10"/>
          </p:nvPr>
        </p:nvSpPr>
        <p:spPr/>
        <p:txBody>
          <a:bodyPr/>
          <a:lstStyle/>
          <a:p>
            <a:fld id="{AC634206-3E4F-4CFA-A6B2-AA8A1CBF03CE}" type="datetimeFigureOut">
              <a:rPr lang="en-NZ" smtClean="0"/>
              <a:t>27/03/2018</a:t>
            </a:fld>
            <a:endParaRPr lang="en-NZ"/>
          </a:p>
        </p:txBody>
      </p:sp>
      <p:sp>
        <p:nvSpPr>
          <p:cNvPr id="3" name="Footer Placeholder 2">
            <a:extLst>
              <a:ext uri="{FF2B5EF4-FFF2-40B4-BE49-F238E27FC236}">
                <a16:creationId xmlns:a16="http://schemas.microsoft.com/office/drawing/2014/main" id="{73E7B097-51D0-44F2-9069-C317D13992EB}"/>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0E50365D-70FD-4C20-8CA0-9209919D5DD6}"/>
              </a:ext>
            </a:extLst>
          </p:cNvPr>
          <p:cNvSpPr>
            <a:spLocks noGrp="1"/>
          </p:cNvSpPr>
          <p:nvPr>
            <p:ph type="sldNum" sz="quarter" idx="12"/>
          </p:nvPr>
        </p:nvSpPr>
        <p:spPr/>
        <p:txBody>
          <a:bodyPr/>
          <a:lstStyle/>
          <a:p>
            <a:fld id="{EE03689D-57C1-4027-859E-B7A84DBF907A}" type="slidenum">
              <a:rPr lang="en-NZ" smtClean="0"/>
              <a:t>‹#›</a:t>
            </a:fld>
            <a:endParaRPr lang="en-NZ"/>
          </a:p>
        </p:txBody>
      </p:sp>
    </p:spTree>
    <p:extLst>
      <p:ext uri="{BB962C8B-B14F-4D97-AF65-F5344CB8AC3E}">
        <p14:creationId xmlns:p14="http://schemas.microsoft.com/office/powerpoint/2010/main" val="4058483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4CF6-4007-41A1-8ACB-561633A9B2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3AC4EECE-AEB8-4221-9FCE-5F8C03CF3A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50E15CD4-70B8-4597-B711-A42A557ED9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63DC9D-7E2D-43DD-BBA3-D2F2C689A361}"/>
              </a:ext>
            </a:extLst>
          </p:cNvPr>
          <p:cNvSpPr>
            <a:spLocks noGrp="1"/>
          </p:cNvSpPr>
          <p:nvPr>
            <p:ph type="dt" sz="half" idx="10"/>
          </p:nvPr>
        </p:nvSpPr>
        <p:spPr/>
        <p:txBody>
          <a:bodyPr/>
          <a:lstStyle/>
          <a:p>
            <a:fld id="{AC634206-3E4F-4CFA-A6B2-AA8A1CBF03CE}" type="datetimeFigureOut">
              <a:rPr lang="en-NZ" smtClean="0"/>
              <a:t>27/03/2018</a:t>
            </a:fld>
            <a:endParaRPr lang="en-NZ"/>
          </a:p>
        </p:txBody>
      </p:sp>
      <p:sp>
        <p:nvSpPr>
          <p:cNvPr id="6" name="Footer Placeholder 5">
            <a:extLst>
              <a:ext uri="{FF2B5EF4-FFF2-40B4-BE49-F238E27FC236}">
                <a16:creationId xmlns:a16="http://schemas.microsoft.com/office/drawing/2014/main" id="{D59F8421-B49F-42FE-8968-6D2A5DEF61E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A7DBEF4-538A-4BFA-801F-CD99B19CA5AD}"/>
              </a:ext>
            </a:extLst>
          </p:cNvPr>
          <p:cNvSpPr>
            <a:spLocks noGrp="1"/>
          </p:cNvSpPr>
          <p:nvPr>
            <p:ph type="sldNum" sz="quarter" idx="12"/>
          </p:nvPr>
        </p:nvSpPr>
        <p:spPr/>
        <p:txBody>
          <a:bodyPr/>
          <a:lstStyle/>
          <a:p>
            <a:fld id="{EE03689D-57C1-4027-859E-B7A84DBF907A}" type="slidenum">
              <a:rPr lang="en-NZ" smtClean="0"/>
              <a:t>‹#›</a:t>
            </a:fld>
            <a:endParaRPr lang="en-NZ"/>
          </a:p>
        </p:txBody>
      </p:sp>
    </p:spTree>
    <p:extLst>
      <p:ext uri="{BB962C8B-B14F-4D97-AF65-F5344CB8AC3E}">
        <p14:creationId xmlns:p14="http://schemas.microsoft.com/office/powerpoint/2010/main" val="554041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5E94-66F4-49D2-A8E1-534DE029B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5306C3B3-87CC-4BA0-B67C-C012DF5A11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AC81B513-6702-4120-A5AC-92E4025DC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6C3B4F-674A-4F28-BD83-6EED9C09F335}"/>
              </a:ext>
            </a:extLst>
          </p:cNvPr>
          <p:cNvSpPr>
            <a:spLocks noGrp="1"/>
          </p:cNvSpPr>
          <p:nvPr>
            <p:ph type="dt" sz="half" idx="10"/>
          </p:nvPr>
        </p:nvSpPr>
        <p:spPr/>
        <p:txBody>
          <a:bodyPr/>
          <a:lstStyle/>
          <a:p>
            <a:fld id="{AC634206-3E4F-4CFA-A6B2-AA8A1CBF03CE}" type="datetimeFigureOut">
              <a:rPr lang="en-NZ" smtClean="0"/>
              <a:t>27/03/2018</a:t>
            </a:fld>
            <a:endParaRPr lang="en-NZ"/>
          </a:p>
        </p:txBody>
      </p:sp>
      <p:sp>
        <p:nvSpPr>
          <p:cNvPr id="6" name="Footer Placeholder 5">
            <a:extLst>
              <a:ext uri="{FF2B5EF4-FFF2-40B4-BE49-F238E27FC236}">
                <a16:creationId xmlns:a16="http://schemas.microsoft.com/office/drawing/2014/main" id="{F634A3F3-5A0D-4C6A-8655-0707E9093BE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0F80EE3-4BA9-4980-A847-B52D5C6780F8}"/>
              </a:ext>
            </a:extLst>
          </p:cNvPr>
          <p:cNvSpPr>
            <a:spLocks noGrp="1"/>
          </p:cNvSpPr>
          <p:nvPr>
            <p:ph type="sldNum" sz="quarter" idx="12"/>
          </p:nvPr>
        </p:nvSpPr>
        <p:spPr/>
        <p:txBody>
          <a:bodyPr/>
          <a:lstStyle/>
          <a:p>
            <a:fld id="{EE03689D-57C1-4027-859E-B7A84DBF907A}" type="slidenum">
              <a:rPr lang="en-NZ" smtClean="0"/>
              <a:t>‹#›</a:t>
            </a:fld>
            <a:endParaRPr lang="en-NZ"/>
          </a:p>
        </p:txBody>
      </p:sp>
    </p:spTree>
    <p:extLst>
      <p:ext uri="{BB962C8B-B14F-4D97-AF65-F5344CB8AC3E}">
        <p14:creationId xmlns:p14="http://schemas.microsoft.com/office/powerpoint/2010/main" val="392552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Glas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11E9E-576C-4656-AF0B-41E827BCA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5D06FDF-362F-4520-A846-62E2816C23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2AC851D-6CAB-4E2F-8322-72F8F7001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34206-3E4F-4CFA-A6B2-AA8A1CBF03CE}" type="datetimeFigureOut">
              <a:rPr lang="en-NZ" smtClean="0"/>
              <a:t>27/03/2018</a:t>
            </a:fld>
            <a:endParaRPr lang="en-NZ"/>
          </a:p>
        </p:txBody>
      </p:sp>
      <p:sp>
        <p:nvSpPr>
          <p:cNvPr id="5" name="Footer Placeholder 4">
            <a:extLst>
              <a:ext uri="{FF2B5EF4-FFF2-40B4-BE49-F238E27FC236}">
                <a16:creationId xmlns:a16="http://schemas.microsoft.com/office/drawing/2014/main" id="{C6898FDF-18B9-4F5E-A4E3-B9B5DEDBDA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6565468F-C8DF-4AC0-B0F5-4D67E19B65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689D-57C1-4027-859E-B7A84DBF907A}" type="slidenum">
              <a:rPr lang="en-NZ" smtClean="0"/>
              <a:t>‹#›</a:t>
            </a:fld>
            <a:endParaRPr lang="en-NZ"/>
          </a:p>
        </p:txBody>
      </p:sp>
    </p:spTree>
    <p:extLst>
      <p:ext uri="{BB962C8B-B14F-4D97-AF65-F5344CB8AC3E}">
        <p14:creationId xmlns:p14="http://schemas.microsoft.com/office/powerpoint/2010/main" val="1120018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Glas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6E-F824-4FE0-A059-DA4012EC0A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12407F7-EEB9-4F5D-AEFF-8934389B0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A944E2C-75A1-473A-817A-BFB47B485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71479-0A42-423B-9B23-132E85DC2B1C}" type="datetimeFigureOut">
              <a:rPr lang="en-NZ" smtClean="0"/>
              <a:t>27/03/2018</a:t>
            </a:fld>
            <a:endParaRPr lang="en-NZ"/>
          </a:p>
        </p:txBody>
      </p:sp>
      <p:sp>
        <p:nvSpPr>
          <p:cNvPr id="5" name="Footer Placeholder 4">
            <a:extLst>
              <a:ext uri="{FF2B5EF4-FFF2-40B4-BE49-F238E27FC236}">
                <a16:creationId xmlns:a16="http://schemas.microsoft.com/office/drawing/2014/main" id="{FB7FC28B-2AD3-494D-9D6E-83A4D3E364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7E76612-14CE-4284-86A9-2F82425F4C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06208-B7EA-4D1D-999D-314547F9896D}" type="slidenum">
              <a:rPr lang="en-NZ" smtClean="0"/>
              <a:t>‹#›</a:t>
            </a:fld>
            <a:endParaRPr lang="en-NZ"/>
          </a:p>
        </p:txBody>
      </p:sp>
    </p:spTree>
    <p:extLst>
      <p:ext uri="{BB962C8B-B14F-4D97-AF65-F5344CB8AC3E}">
        <p14:creationId xmlns:p14="http://schemas.microsoft.com/office/powerpoint/2010/main" val="397542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7.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2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30.jpg"/><Relationship Id="rId18" Type="http://schemas.openxmlformats.org/officeDocument/2006/relationships/image" Target="../media/image32.png"/><Relationship Id="rId3" Type="http://schemas.openxmlformats.org/officeDocument/2006/relationships/image" Target="../media/image1.png"/><Relationship Id="rId21" Type="http://schemas.openxmlformats.org/officeDocument/2006/relationships/image" Target="../media/image34.jpg"/><Relationship Id="rId7" Type="http://schemas.openxmlformats.org/officeDocument/2006/relationships/image" Target="../media/image6.jpg"/><Relationship Id="rId12" Type="http://schemas.openxmlformats.org/officeDocument/2006/relationships/image" Target="../media/image29.jpg"/><Relationship Id="rId17" Type="http://schemas.microsoft.com/office/2007/relationships/hdphoto" Target="../media/hdphoto2.wdp"/><Relationship Id="rId25" Type="http://schemas.openxmlformats.org/officeDocument/2006/relationships/slide" Target="slide13.xml"/><Relationship Id="rId2" Type="http://schemas.openxmlformats.org/officeDocument/2006/relationships/notesSlide" Target="../notesSlides/notesSlide12.xml"/><Relationship Id="rId16" Type="http://schemas.openxmlformats.org/officeDocument/2006/relationships/image" Target="../media/image31.png"/><Relationship Id="rId20" Type="http://schemas.openxmlformats.org/officeDocument/2006/relationships/image" Target="../media/image33.jpg"/><Relationship Id="rId1" Type="http://schemas.openxmlformats.org/officeDocument/2006/relationships/slideLayout" Target="../slideLayouts/slideLayout17.xml"/><Relationship Id="rId6" Type="http://schemas.openxmlformats.org/officeDocument/2006/relationships/image" Target="../media/image18.jpg"/><Relationship Id="rId11" Type="http://schemas.openxmlformats.org/officeDocument/2006/relationships/image" Target="../media/image28.jpg"/><Relationship Id="rId24" Type="http://schemas.openxmlformats.org/officeDocument/2006/relationships/image" Target="../media/image37.png"/><Relationship Id="rId5" Type="http://schemas.openxmlformats.org/officeDocument/2006/relationships/image" Target="../media/image25.jpg"/><Relationship Id="rId15" Type="http://schemas.openxmlformats.org/officeDocument/2006/relationships/image" Target="../media/image19.jpg"/><Relationship Id="rId23" Type="http://schemas.openxmlformats.org/officeDocument/2006/relationships/image" Target="../media/image36.jpg"/><Relationship Id="rId10" Type="http://schemas.openxmlformats.org/officeDocument/2006/relationships/image" Target="../media/image27.jpg"/><Relationship Id="rId19"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6.jpg"/><Relationship Id="rId14" Type="http://schemas.openxmlformats.org/officeDocument/2006/relationships/image" Target="../media/image22.jpg"/><Relationship Id="rId22" Type="http://schemas.openxmlformats.org/officeDocument/2006/relationships/image" Target="../media/image35.jp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8.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slide" Target="slide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3" Type="http://schemas.openxmlformats.org/officeDocument/2006/relationships/slideLayout" Target="../slideLayouts/slideLayout17.xml"/><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notesSlide" Target="../notesSlides/notesSlide8.xml"/><Relationship Id="rId9"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480CD0-13BD-4C3A-9127-BDAA7C8C3631}"/>
              </a:ext>
            </a:extLst>
          </p:cNvPr>
          <p:cNvSpPr/>
          <p:nvPr/>
        </p:nvSpPr>
        <p:spPr>
          <a:xfrm>
            <a:off x="0" y="0"/>
            <a:ext cx="12191980" cy="6858000"/>
          </a:xfrm>
          <a:prstGeom prst="rect">
            <a:avLst/>
          </a:prstGeom>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ectangle: Top Corners Rounded 12">
            <a:extLst>
              <a:ext uri="{FF2B5EF4-FFF2-40B4-BE49-F238E27FC236}">
                <a16:creationId xmlns:a16="http://schemas.microsoft.com/office/drawing/2014/main" id="{76E6212F-EB21-4328-8386-832840CB43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Top Corners Rounded 14">
            <a:extLst>
              <a:ext uri="{FF2B5EF4-FFF2-40B4-BE49-F238E27FC236}">
                <a16:creationId xmlns:a16="http://schemas.microsoft.com/office/drawing/2014/main" id="{9E74304E-CF2D-41E1-92CF-7FC508311B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solidFill>
            <a:schemeClr val="accent4">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generated with high confidence">
            <a:extLst>
              <a:ext uri="{FF2B5EF4-FFF2-40B4-BE49-F238E27FC236}">
                <a16:creationId xmlns:a16="http://schemas.microsoft.com/office/drawing/2014/main" id="{44556C7A-66DE-418F-82F7-8ECABF901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767" y="733629"/>
            <a:ext cx="6542117" cy="52336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3">
            <a:extLst>
              <a:ext uri="{FF2B5EF4-FFF2-40B4-BE49-F238E27FC236}">
                <a16:creationId xmlns:a16="http://schemas.microsoft.com/office/drawing/2014/main" id="{46F2D80E-349F-433C-A438-E1D062622936}"/>
              </a:ext>
            </a:extLst>
          </p:cNvPr>
          <p:cNvSpPr>
            <a:spLocks noGrp="1"/>
          </p:cNvSpPr>
          <p:nvPr>
            <p:ph type="title"/>
          </p:nvPr>
        </p:nvSpPr>
        <p:spPr>
          <a:xfrm>
            <a:off x="361888" y="1725782"/>
            <a:ext cx="3971220" cy="3249386"/>
          </a:xfrm>
        </p:spPr>
        <p:txBody>
          <a:bodyPr vert="horz" lIns="91440" tIns="45720" rIns="91440" bIns="45720" rtlCol="0" anchor="ctr">
            <a:normAutofit fontScale="90000"/>
          </a:bodyPr>
          <a:lstStyle/>
          <a:p>
            <a:pPr algn="ctr"/>
            <a:r>
              <a:rPr lang="en-US" sz="5400" kern="1200" dirty="0">
                <a:solidFill>
                  <a:schemeClr val="bg1"/>
                </a:solidFill>
                <a:latin typeface="Lucida Calligraphy" panose="03010101010101010101" pitchFamily="66" charset="0"/>
              </a:rPr>
              <a:t>People see signs of the new life of Easter</a:t>
            </a:r>
          </a:p>
        </p:txBody>
      </p:sp>
      <p:sp>
        <p:nvSpPr>
          <p:cNvPr id="16" name="Action Button: Forward">
            <a:hlinkClick r:id="" action="ppaction://hlinkshowjump?jump=nextslide" highlightClick="1"/>
            <a:extLst>
              <a:ext uri="{FF2B5EF4-FFF2-40B4-BE49-F238E27FC236}">
                <a16:creationId xmlns:a16="http://schemas.microsoft.com/office/drawing/2014/main" id="{0A33E29B-F8F3-44BD-924E-AA9101B547B2}"/>
              </a:ext>
            </a:extLst>
          </p:cNvPr>
          <p:cNvSpPr/>
          <p:nvPr/>
        </p:nvSpPr>
        <p:spPr>
          <a:xfrm>
            <a:off x="10800523" y="6240000"/>
            <a:ext cx="576064" cy="480000"/>
          </a:xfrm>
          <a:prstGeom prst="actionButtonForwardNext">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TextBox: PageNumber">
            <a:extLst>
              <a:ext uri="{FF2B5EF4-FFF2-40B4-BE49-F238E27FC236}">
                <a16:creationId xmlns:a16="http://schemas.microsoft.com/office/drawing/2014/main" id="{583B3734-5423-4C00-A414-9BC5F5C94347}"/>
              </a:ext>
            </a:extLst>
          </p:cNvPr>
          <p:cNvSpPr txBox="1">
            <a:spLocks/>
          </p:cNvSpPr>
          <p:nvPr/>
        </p:nvSpPr>
        <p:spPr>
          <a:xfrm>
            <a:off x="11520000" y="6240000"/>
            <a:ext cx="480000" cy="480000"/>
          </a:xfrm>
          <a:prstGeom prst="rect">
            <a:avLst/>
          </a:prstGeom>
          <a:solidFill>
            <a:schemeClr val="accent4">
              <a:lumMod val="50000"/>
            </a:schemeClr>
          </a:solidFill>
          <a:ln w="25400">
            <a:solidFill>
              <a:schemeClr val="accent4">
                <a:lumMod val="20000"/>
                <a:lumOff val="80000"/>
              </a:schemeClr>
            </a:solidFill>
          </a:ln>
        </p:spPr>
        <p:txBody>
          <a:bodyPr wrap="none" rtlCol="0" anchor="ctr" anchorCtr="1">
            <a:noAutofit/>
          </a:bodyPr>
          <a:lstStyle/>
          <a:p>
            <a:pPr algn="ctr"/>
            <a:r>
              <a:rPr lang="en-GB" sz="1200" b="1" dirty="0">
                <a:solidFill>
                  <a:schemeClr val="accent4">
                    <a:lumMod val="20000"/>
                    <a:lumOff val="80000"/>
                  </a:schemeClr>
                </a:solidFill>
                <a:latin typeface="Arial" pitchFamily="34" charset="0"/>
                <a:cs typeface="Arial" pitchFamily="34" charset="0"/>
              </a:rPr>
              <a:t>R-3</a:t>
            </a:r>
          </a:p>
          <a:p>
            <a:pPr algn="ctr"/>
            <a:r>
              <a:rPr lang="en-GB" sz="1200" b="1" dirty="0">
                <a:solidFill>
                  <a:schemeClr val="accent4">
                    <a:lumMod val="20000"/>
                    <a:lumOff val="80000"/>
                  </a:schemeClr>
                </a:solidFill>
                <a:latin typeface="Arial" pitchFamily="34" charset="0"/>
                <a:cs typeface="Arial" pitchFamily="34" charset="0"/>
              </a:rPr>
              <a:t>S-01</a:t>
            </a:r>
          </a:p>
        </p:txBody>
      </p:sp>
    </p:spTree>
    <p:extLst>
      <p:ext uri="{BB962C8B-B14F-4D97-AF65-F5344CB8AC3E}">
        <p14:creationId xmlns:p14="http://schemas.microsoft.com/office/powerpoint/2010/main" val="1896634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5A366B-0F15-4386-BF68-3368BE0C7A4C}"/>
              </a:ext>
            </a:extLst>
          </p:cNvPr>
          <p:cNvSpPr>
            <a:spLocks noGrp="1"/>
          </p:cNvSpPr>
          <p:nvPr>
            <p:ph type="title"/>
          </p:nvPr>
        </p:nvSpPr>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Check Up</a:t>
            </a:r>
          </a:p>
        </p:txBody>
      </p:sp>
      <p:sp>
        <p:nvSpPr>
          <p:cNvPr id="3" name="Rectangle 1">
            <a:extLst>
              <a:ext uri="{FF2B5EF4-FFF2-40B4-BE49-F238E27FC236}">
                <a16:creationId xmlns:a16="http://schemas.microsoft.com/office/drawing/2014/main" id="{F4DD6E92-B136-4F44-99F7-2D54D9D93FFE}"/>
              </a:ext>
            </a:extLst>
          </p:cNvPr>
          <p:cNvSpPr/>
          <p:nvPr/>
        </p:nvSpPr>
        <p:spPr>
          <a:xfrm>
            <a:off x="1364255" y="1916935"/>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Give 2 examples of how dying and rising are related to Easter. (Slide 3)</a:t>
            </a:r>
          </a:p>
        </p:txBody>
      </p:sp>
      <p:sp>
        <p:nvSpPr>
          <p:cNvPr id="4" name="Rectangle 2">
            <a:extLst>
              <a:ext uri="{FF2B5EF4-FFF2-40B4-BE49-F238E27FC236}">
                <a16:creationId xmlns:a16="http://schemas.microsoft.com/office/drawing/2014/main" id="{2D7F99E0-E461-49F7-93AE-33C4B247316E}"/>
              </a:ext>
            </a:extLst>
          </p:cNvPr>
          <p:cNvSpPr/>
          <p:nvPr/>
        </p:nvSpPr>
        <p:spPr>
          <a:xfrm>
            <a:off x="1364255" y="2465943"/>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Write at least 5 words that tell what a dying time feels like. (Slide 6,7)</a:t>
            </a:r>
          </a:p>
        </p:txBody>
      </p:sp>
      <p:sp>
        <p:nvSpPr>
          <p:cNvPr id="5" name="Rectangle 3">
            <a:extLst>
              <a:ext uri="{FF2B5EF4-FFF2-40B4-BE49-F238E27FC236}">
                <a16:creationId xmlns:a16="http://schemas.microsoft.com/office/drawing/2014/main" id="{A4AE7823-79D2-4A22-A0AA-25C74BCEEF57}"/>
              </a:ext>
            </a:extLst>
          </p:cNvPr>
          <p:cNvSpPr/>
          <p:nvPr/>
        </p:nvSpPr>
        <p:spPr>
          <a:xfrm>
            <a:off x="1364255" y="3052591"/>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How do rising times feel like Easter?  Draw or write your response. (Slide 8) </a:t>
            </a:r>
          </a:p>
        </p:txBody>
      </p:sp>
      <p:sp>
        <p:nvSpPr>
          <p:cNvPr id="6" name="Rectangle 4">
            <a:extLst>
              <a:ext uri="{FF2B5EF4-FFF2-40B4-BE49-F238E27FC236}">
                <a16:creationId xmlns:a16="http://schemas.microsoft.com/office/drawing/2014/main" id="{E1EA60ED-25FE-4653-81F6-A2CE6023FB0F}"/>
              </a:ext>
            </a:extLst>
          </p:cNvPr>
          <p:cNvSpPr/>
          <p:nvPr/>
        </p:nvSpPr>
        <p:spPr>
          <a:xfrm>
            <a:off x="1364255" y="3639239"/>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Draw and name some signs of hope and new life at Easter. (Slide 9)</a:t>
            </a:r>
          </a:p>
        </p:txBody>
      </p:sp>
      <p:sp>
        <p:nvSpPr>
          <p:cNvPr id="7" name="Rectangle 5">
            <a:extLst>
              <a:ext uri="{FF2B5EF4-FFF2-40B4-BE49-F238E27FC236}">
                <a16:creationId xmlns:a16="http://schemas.microsoft.com/office/drawing/2014/main" id="{F34F18F0-AEAA-4DB7-ACCC-E0B52BD6B817}"/>
              </a:ext>
            </a:extLst>
          </p:cNvPr>
          <p:cNvSpPr/>
          <p:nvPr/>
        </p:nvSpPr>
        <p:spPr>
          <a:xfrm>
            <a:off x="1364255" y="4225887"/>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p>
        </p:txBody>
      </p:sp>
      <p:sp>
        <p:nvSpPr>
          <p:cNvPr id="8" name="Rectangle 6">
            <a:extLst>
              <a:ext uri="{FF2B5EF4-FFF2-40B4-BE49-F238E27FC236}">
                <a16:creationId xmlns:a16="http://schemas.microsoft.com/office/drawing/2014/main" id="{7A17FBA7-B1BD-4AAD-8528-64776F24D11F}"/>
              </a:ext>
            </a:extLst>
          </p:cNvPr>
          <p:cNvSpPr/>
          <p:nvPr/>
        </p:nvSpPr>
        <p:spPr>
          <a:xfrm>
            <a:off x="1364255" y="4829979"/>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Questions I would like to ask about the topics in this resource are …</a:t>
            </a:r>
          </a:p>
        </p:txBody>
      </p:sp>
      <p:sp>
        <p:nvSpPr>
          <p:cNvPr id="10" name="1">
            <a:extLst>
              <a:ext uri="{FF2B5EF4-FFF2-40B4-BE49-F238E27FC236}">
                <a16:creationId xmlns:a16="http://schemas.microsoft.com/office/drawing/2014/main" id="{9B585AFB-0D80-4366-AB9E-61D88CC03FA7}"/>
              </a:ext>
            </a:extLst>
          </p:cNvPr>
          <p:cNvSpPr/>
          <p:nvPr/>
        </p:nvSpPr>
        <p:spPr>
          <a:xfrm>
            <a:off x="921744" y="1869712"/>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1)</a:t>
            </a:r>
          </a:p>
        </p:txBody>
      </p:sp>
      <p:sp>
        <p:nvSpPr>
          <p:cNvPr id="11" name="2">
            <a:extLst>
              <a:ext uri="{FF2B5EF4-FFF2-40B4-BE49-F238E27FC236}">
                <a16:creationId xmlns:a16="http://schemas.microsoft.com/office/drawing/2014/main" id="{F4A8A04E-3C57-49D1-A43E-8721BD9D117C}"/>
              </a:ext>
            </a:extLst>
          </p:cNvPr>
          <p:cNvSpPr/>
          <p:nvPr/>
        </p:nvSpPr>
        <p:spPr>
          <a:xfrm>
            <a:off x="921744" y="2411575"/>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2)</a:t>
            </a:r>
          </a:p>
        </p:txBody>
      </p:sp>
      <p:sp>
        <p:nvSpPr>
          <p:cNvPr id="12" name="3">
            <a:extLst>
              <a:ext uri="{FF2B5EF4-FFF2-40B4-BE49-F238E27FC236}">
                <a16:creationId xmlns:a16="http://schemas.microsoft.com/office/drawing/2014/main" id="{A39462B3-D834-420A-8803-4AA8B92F00C0}"/>
              </a:ext>
            </a:extLst>
          </p:cNvPr>
          <p:cNvSpPr/>
          <p:nvPr/>
        </p:nvSpPr>
        <p:spPr>
          <a:xfrm>
            <a:off x="921744" y="2997709"/>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3)</a:t>
            </a:r>
          </a:p>
        </p:txBody>
      </p:sp>
      <p:sp>
        <p:nvSpPr>
          <p:cNvPr id="13" name="4">
            <a:extLst>
              <a:ext uri="{FF2B5EF4-FFF2-40B4-BE49-F238E27FC236}">
                <a16:creationId xmlns:a16="http://schemas.microsoft.com/office/drawing/2014/main" id="{3F252153-F0CA-412C-8BE0-BA4180467C80}"/>
              </a:ext>
            </a:extLst>
          </p:cNvPr>
          <p:cNvSpPr/>
          <p:nvPr/>
        </p:nvSpPr>
        <p:spPr>
          <a:xfrm>
            <a:off x="921744" y="3595779"/>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4)</a:t>
            </a:r>
          </a:p>
        </p:txBody>
      </p:sp>
      <p:sp>
        <p:nvSpPr>
          <p:cNvPr id="14" name="5">
            <a:extLst>
              <a:ext uri="{FF2B5EF4-FFF2-40B4-BE49-F238E27FC236}">
                <a16:creationId xmlns:a16="http://schemas.microsoft.com/office/drawing/2014/main" id="{3160F5D3-A192-4CE2-9AB0-556B28414B6E}"/>
              </a:ext>
            </a:extLst>
          </p:cNvPr>
          <p:cNvSpPr/>
          <p:nvPr/>
        </p:nvSpPr>
        <p:spPr>
          <a:xfrm>
            <a:off x="921743" y="4176311"/>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5)</a:t>
            </a:r>
          </a:p>
        </p:txBody>
      </p:sp>
      <p:sp>
        <p:nvSpPr>
          <p:cNvPr id="15" name="6">
            <a:extLst>
              <a:ext uri="{FF2B5EF4-FFF2-40B4-BE49-F238E27FC236}">
                <a16:creationId xmlns:a16="http://schemas.microsoft.com/office/drawing/2014/main" id="{16223A95-30D6-4415-BE3B-CC98B4D623BE}"/>
              </a:ext>
            </a:extLst>
          </p:cNvPr>
          <p:cNvSpPr/>
          <p:nvPr/>
        </p:nvSpPr>
        <p:spPr>
          <a:xfrm>
            <a:off x="921743" y="4780403"/>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6)</a:t>
            </a:r>
          </a:p>
        </p:txBody>
      </p:sp>
      <p:sp>
        <p:nvSpPr>
          <p:cNvPr id="17" name="Action Button: Forward">
            <a:hlinkClick r:id="" action="ppaction://hlinkshowjump?jump=nextslide" highlightClick="1"/>
            <a:extLst>
              <a:ext uri="{FF2B5EF4-FFF2-40B4-BE49-F238E27FC236}">
                <a16:creationId xmlns:a16="http://schemas.microsoft.com/office/drawing/2014/main" id="{72D18478-444D-43FE-ADB3-994A4B4A3F3C}"/>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TextBox: PageNumber">
            <a:extLst>
              <a:ext uri="{FF2B5EF4-FFF2-40B4-BE49-F238E27FC236}">
                <a16:creationId xmlns:a16="http://schemas.microsoft.com/office/drawing/2014/main" id="{0B367312-AC7B-4AC6-AB82-A9DADC873F8E}"/>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S-10</a:t>
            </a:r>
          </a:p>
        </p:txBody>
      </p:sp>
      <p:sp>
        <p:nvSpPr>
          <p:cNvPr id="19" name="Action Button: Back">
            <a:hlinkClick r:id="" action="ppaction://hlinkshowjump?jump=previousslide" highlightClick="1"/>
            <a:extLst>
              <a:ext uri="{FF2B5EF4-FFF2-40B4-BE49-F238E27FC236}">
                <a16:creationId xmlns:a16="http://schemas.microsoft.com/office/drawing/2014/main" id="{B144284A-2F43-45E4-8AEC-86C80FDD5A2C}"/>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0" name="Picture 19" descr="A picture containing plant&#10;&#10;Description generated with high confidence">
            <a:extLst>
              <a:ext uri="{FF2B5EF4-FFF2-40B4-BE49-F238E27FC236}">
                <a16:creationId xmlns:a16="http://schemas.microsoft.com/office/drawing/2014/main" id="{3476F0B3-EC91-4032-958E-8262697CA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8665" y="301068"/>
            <a:ext cx="1321335" cy="1057068"/>
          </a:xfrm>
          <a:prstGeom prst="rect">
            <a:avLst/>
          </a:prstGeom>
          <a:ln>
            <a:noFill/>
          </a:ln>
          <a:effectLst>
            <a:outerShdw blurRad="292100" dist="139700" dir="2700000" algn="tl" rotWithShape="0">
              <a:srgbClr val="333333">
                <a:alpha val="65000"/>
              </a:srgbClr>
            </a:outerShdw>
          </a:effectLst>
        </p:spPr>
      </p:pic>
      <p:sp>
        <p:nvSpPr>
          <p:cNvPr id="21" name="Slide instruction">
            <a:extLst>
              <a:ext uri="{FF2B5EF4-FFF2-40B4-BE49-F238E27FC236}">
                <a16:creationId xmlns:a16="http://schemas.microsoft.com/office/drawing/2014/main" id="{879AA273-CE8A-49EE-A9AB-AEC03009E146}"/>
              </a:ext>
            </a:extLst>
          </p:cNvPr>
          <p:cNvSpPr txBox="1"/>
          <p:nvPr/>
        </p:nvSpPr>
        <p:spPr>
          <a:xfrm>
            <a:off x="5144814" y="6627545"/>
            <a:ext cx="1902372" cy="246221"/>
          </a:xfrm>
          <a:prstGeom prst="rect">
            <a:avLst/>
          </a:prstGeom>
          <a:noFill/>
        </p:spPr>
        <p:txBody>
          <a:bodyPr wrap="square" rtlCol="0">
            <a:spAutoFit/>
          </a:bodyPr>
          <a:lstStyle/>
          <a:p>
            <a:r>
              <a:rPr lang="en-NZ" sz="1000" dirty="0">
                <a:latin typeface="Arial" panose="020B0604020202020204" pitchFamily="34" charset="0"/>
                <a:cs typeface="Arial" panose="020B0604020202020204" pitchFamily="34" charset="0"/>
              </a:rPr>
              <a:t>Click the boxes to reveal text.</a:t>
            </a:r>
          </a:p>
        </p:txBody>
      </p:sp>
    </p:spTree>
    <p:extLst>
      <p:ext uri="{BB962C8B-B14F-4D97-AF65-F5344CB8AC3E}">
        <p14:creationId xmlns:p14="http://schemas.microsoft.com/office/powerpoint/2010/main" val="3175013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1000"/>
                                        <p:tgtEl>
                                          <p:spTgt spid="4">
                                            <p:txEl>
                                              <p:pRg st="0" end="0"/>
                                            </p:txEl>
                                          </p:spTgt>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left)">
                                      <p:cBhvr>
                                        <p:cTn id="37"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4">
                                            <p:txEl>
                                              <p:pRg st="0" end="0"/>
                                            </p:txEl>
                                          </p:spTgt>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
                                            <p:txEl>
                                              <p:pRg st="0" end="0"/>
                                            </p:txEl>
                                          </p:spTgt>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
                                            <p:txEl>
                                              <p:pRg st="0" end="0"/>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7">
                                            <p:txEl>
                                              <p:pRg st="0" end="0"/>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4">
                                            <p:txEl>
                                              <p:pRg st="0" end="0"/>
                                            </p:txEl>
                                          </p:spTgt>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5">
                                            <p:txEl>
                                              <p:pRg st="0" end="0"/>
                                            </p:txEl>
                                          </p:spTgt>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6">
                                            <p:txEl>
                                              <p:pRg st="0" end="0"/>
                                            </p:txEl>
                                          </p:spTgt>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7">
                                            <p:txEl>
                                              <p:pRg st="0" end="0"/>
                                            </p:txEl>
                                          </p:spTgt>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3" grpId="0" uiExpand="1" build="allAtOnce"/>
      <p:bldP spid="3" grpId="1" uiExpand="1" build="allAtOnce"/>
      <p:bldP spid="4" grpId="0" uiExpand="1" build="allAtOnce"/>
      <p:bldP spid="4" grpId="1" uiExpand="1" build="allAtOnce"/>
      <p:bldP spid="5" grpId="0" uiExpand="1" build="allAtOnce"/>
      <p:bldP spid="5" grpId="1" uiExpand="1" build="allAtOnce"/>
      <p:bldP spid="6" grpId="0" uiExpand="1" build="allAtOnce"/>
      <p:bldP spid="6" grpId="1" uiExpand="1" build="allAtOnce"/>
      <p:bldP spid="7" grpId="0" uiExpand="1" build="allAtOnce"/>
      <p:bldP spid="7" grpId="1" uiExpand="1" build="allAtOnce"/>
      <p:bldP spid="8" grpId="0" uiExpand="1" build="allAtOnce"/>
      <p:bldP spid="8"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3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CFA7-9279-4093-9BF0-4125570B0709}"/>
              </a:ext>
            </a:extLst>
          </p:cNvPr>
          <p:cNvSpPr>
            <a:spLocks noGrp="1"/>
          </p:cNvSpPr>
          <p:nvPr>
            <p:ph type="title"/>
          </p:nvPr>
        </p:nvSpPr>
        <p:spPr>
          <a:xfrm>
            <a:off x="0" y="365125"/>
            <a:ext cx="12192000" cy="1325563"/>
          </a:xfrm>
          <a:solidFill>
            <a:schemeClr val="accent4">
              <a:lumMod val="75000"/>
              <a:alpha val="32000"/>
            </a:schemeClr>
          </a:solidFill>
          <a:ln>
            <a:solidFill>
              <a:schemeClr val="accent4">
                <a:lumMod val="50000"/>
              </a:schemeClr>
            </a:solidFill>
            <a:prstDash val="lgDashDotDot"/>
          </a:ln>
        </p:spPr>
        <p:txBody>
          <a:bodyPr/>
          <a:lstStyle/>
          <a:p>
            <a:pPr algn="ctr"/>
            <a:r>
              <a:rPr lang="en-NZ" b="1" dirty="0">
                <a:ln w="9525">
                  <a:solidFill>
                    <a:sysClr val="windowText" lastClr="000000"/>
                  </a:solidFill>
                  <a:prstDash val="solid"/>
                </a:ln>
                <a:solidFill>
                  <a:schemeClr val="accent4">
                    <a:lumMod val="20000"/>
                    <a:lumOff val="80000"/>
                  </a:schemeClr>
                </a:solidFill>
                <a:effectLst>
                  <a:outerShdw blurRad="12700" dist="38100" dir="2700000" algn="tl" rotWithShape="0">
                    <a:schemeClr val="bg1">
                      <a:lumMod val="50000"/>
                    </a:schemeClr>
                  </a:outerShdw>
                </a:effectLst>
                <a:latin typeface="Lucida Calligraphy" panose="03010101010101010101" pitchFamily="66" charset="0"/>
              </a:rPr>
              <a:t>Time For Reflection</a:t>
            </a:r>
          </a:p>
        </p:txBody>
      </p:sp>
      <p:sp>
        <p:nvSpPr>
          <p:cNvPr id="3" name="Action Button: Back">
            <a:hlinkClick r:id="" action="ppaction://hlinkshowjump?jump=previousslide" highlightClick="1"/>
            <a:extLst>
              <a:ext uri="{FF2B5EF4-FFF2-40B4-BE49-F238E27FC236}">
                <a16:creationId xmlns:a16="http://schemas.microsoft.com/office/drawing/2014/main" id="{9234924C-ACBC-498B-A9D0-5E601F701A1E}"/>
              </a:ext>
            </a:extLst>
          </p:cNvPr>
          <p:cNvSpPr/>
          <p:nvPr/>
        </p:nvSpPr>
        <p:spPr>
          <a:xfrm>
            <a:off x="10205118" y="6240000"/>
            <a:ext cx="576064" cy="480000"/>
          </a:xfrm>
          <a:prstGeom prst="actionButtonBackPrevious">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PageNumber">
            <a:extLst>
              <a:ext uri="{FF2B5EF4-FFF2-40B4-BE49-F238E27FC236}">
                <a16:creationId xmlns:a16="http://schemas.microsoft.com/office/drawing/2014/main" id="{4FAC06A4-0708-45D8-916D-B92A1C535A71}"/>
              </a:ext>
            </a:extLst>
          </p:cNvPr>
          <p:cNvSpPr txBox="1">
            <a:spLocks/>
          </p:cNvSpPr>
          <p:nvPr/>
        </p:nvSpPr>
        <p:spPr>
          <a:xfrm>
            <a:off x="11520000" y="6240000"/>
            <a:ext cx="480000" cy="480000"/>
          </a:xfrm>
          <a:prstGeom prst="rect">
            <a:avLst/>
          </a:prstGeom>
          <a:solidFill>
            <a:schemeClr val="accent4">
              <a:lumMod val="50000"/>
            </a:schemeClr>
          </a:solidFill>
          <a:ln w="25400">
            <a:solidFill>
              <a:schemeClr val="accent4">
                <a:lumMod val="20000"/>
                <a:lumOff val="80000"/>
              </a:schemeClr>
            </a:solidFill>
          </a:ln>
        </p:spPr>
        <p:txBody>
          <a:bodyPr wrap="none" rtlCol="0" anchor="ctr" anchorCtr="1">
            <a:noAutofit/>
          </a:bodyPr>
          <a:lstStyle/>
          <a:p>
            <a:pPr algn="ctr"/>
            <a:r>
              <a:rPr lang="en-GB" sz="1200" b="1" dirty="0">
                <a:solidFill>
                  <a:schemeClr val="accent4">
                    <a:lumMod val="20000"/>
                    <a:lumOff val="80000"/>
                  </a:schemeClr>
                </a:solidFill>
                <a:latin typeface="Arial" pitchFamily="34" charset="0"/>
                <a:cs typeface="Arial" pitchFamily="34" charset="0"/>
              </a:rPr>
              <a:t>R-3</a:t>
            </a:r>
          </a:p>
          <a:p>
            <a:pPr algn="ctr"/>
            <a:r>
              <a:rPr lang="en-GB" sz="1200" b="1" dirty="0">
                <a:solidFill>
                  <a:schemeClr val="accent4">
                    <a:lumMod val="20000"/>
                    <a:lumOff val="80000"/>
                  </a:schemeClr>
                </a:solidFill>
                <a:latin typeface="Arial" pitchFamily="34" charset="0"/>
                <a:cs typeface="Arial" pitchFamily="34" charset="0"/>
              </a:rPr>
              <a:t>S-11</a:t>
            </a:r>
          </a:p>
        </p:txBody>
      </p:sp>
      <p:sp>
        <p:nvSpPr>
          <p:cNvPr id="5" name="Action Button: Forward">
            <a:hlinkClick r:id="" action="ppaction://hlinkshowjump?jump=nextslide" highlightClick="1"/>
            <a:extLst>
              <a:ext uri="{FF2B5EF4-FFF2-40B4-BE49-F238E27FC236}">
                <a16:creationId xmlns:a16="http://schemas.microsoft.com/office/drawing/2014/main" id="{B4085A07-06B6-4A68-80A8-FBA950A25CF8}"/>
              </a:ext>
            </a:extLst>
          </p:cNvPr>
          <p:cNvSpPr/>
          <p:nvPr/>
        </p:nvSpPr>
        <p:spPr>
          <a:xfrm>
            <a:off x="10862559" y="6240000"/>
            <a:ext cx="576064" cy="480000"/>
          </a:xfrm>
          <a:prstGeom prst="actionButtonForwardNext">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8" name="Reflective Music - Easter (2.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81810" y="191181"/>
            <a:ext cx="609600" cy="609600"/>
          </a:xfrm>
          <a:prstGeom prst="rect">
            <a:avLst/>
          </a:prstGeom>
        </p:spPr>
      </p:pic>
      <p:sp>
        <p:nvSpPr>
          <p:cNvPr id="9" name="Action Button: Audio">
            <a:hlinkClick r:id="" action="ppaction://noaction" highlightClick="1"/>
          </p:cNvPr>
          <p:cNvSpPr/>
          <p:nvPr/>
        </p:nvSpPr>
        <p:spPr>
          <a:xfrm>
            <a:off x="9550800" y="6238800"/>
            <a:ext cx="500400" cy="4788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Tool instructions stop"/>
          <p:cNvSpPr txBox="1"/>
          <p:nvPr/>
        </p:nvSpPr>
        <p:spPr>
          <a:xfrm>
            <a:off x="4699630" y="6627168"/>
            <a:ext cx="2792752" cy="246221"/>
          </a:xfrm>
          <a:prstGeom prst="rect">
            <a:avLst/>
          </a:prstGeom>
          <a:noFill/>
        </p:spPr>
        <p:txBody>
          <a:bodyPr wrap="none" rtlCol="0">
            <a:spAutoFit/>
          </a:bodyPr>
          <a:lstStyle/>
          <a:p>
            <a:pPr algn="ctr"/>
            <a:r>
              <a:rPr lang="en-GB" sz="1000" dirty="0">
                <a:solidFill>
                  <a:srgbClr val="A27B00"/>
                </a:solidFill>
                <a:latin typeface="Arial" panose="020B0604020202020204" pitchFamily="34" charset="0"/>
                <a:cs typeface="Arial" panose="020B0604020202020204" pitchFamily="34" charset="0"/>
              </a:rPr>
              <a:t>Click the audio button to stop Reflective Music</a:t>
            </a:r>
          </a:p>
        </p:txBody>
      </p:sp>
      <p:sp>
        <p:nvSpPr>
          <p:cNvPr id="11" name="TextBox: Tool instructions start"/>
          <p:cNvSpPr txBox="1"/>
          <p:nvPr/>
        </p:nvSpPr>
        <p:spPr>
          <a:xfrm>
            <a:off x="4702831" y="6627168"/>
            <a:ext cx="2786340" cy="246221"/>
          </a:xfrm>
          <a:prstGeom prst="rect">
            <a:avLst/>
          </a:prstGeom>
          <a:noFill/>
        </p:spPr>
        <p:txBody>
          <a:bodyPr wrap="none" rtlCol="0">
            <a:spAutoFit/>
          </a:bodyPr>
          <a:lstStyle/>
          <a:p>
            <a:pPr algn="ctr"/>
            <a:r>
              <a:rPr lang="en-GB" sz="1000" dirty="0">
                <a:solidFill>
                  <a:srgbClr val="A27B00"/>
                </a:solidFill>
                <a:latin typeface="Arial" panose="020B0604020202020204" pitchFamily="34" charset="0"/>
                <a:cs typeface="Arial" panose="020B0604020202020204" pitchFamily="34" charset="0"/>
              </a:rPr>
              <a:t>Click the audio button to play Reflective Music</a:t>
            </a:r>
          </a:p>
        </p:txBody>
      </p:sp>
      <p:pic>
        <p:nvPicPr>
          <p:cNvPr id="12"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3985257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72496" fill="hold"/>
                                        <p:tgtEl>
                                          <p:spTgt spid="8"/>
                                        </p:tgtEl>
                                      </p:cBhvr>
                                    </p:cmd>
                                  </p:childTnLst>
                                </p:cTn>
                              </p:par>
                              <p:par>
                                <p:cTn id="18" presetID="1" presetClass="emph" presetSubtype="2" fill="hold" nodeType="withEffect">
                                  <p:stCondLst>
                                    <p:cond delay="0"/>
                                  </p:stCondLst>
                                  <p:childTnLst>
                                    <p:animClr clrSpc="rgb" dir="cw">
                                      <p:cBhvr>
                                        <p:cTn id="19" dur="1000" fill="hold"/>
                                        <p:tgtEl>
                                          <p:spTgt spid="9"/>
                                        </p:tgtEl>
                                        <p:attrNameLst>
                                          <p:attrName>fillcolor</p:attrName>
                                        </p:attrNameLst>
                                      </p:cBhvr>
                                      <p:to>
                                        <a:schemeClr val="accent2"/>
                                      </p:to>
                                    </p:animClr>
                                    <p:set>
                                      <p:cBhvr>
                                        <p:cTn id="20" dur="1000" fill="hold"/>
                                        <p:tgtEl>
                                          <p:spTgt spid="9"/>
                                        </p:tgtEl>
                                        <p:attrNameLst>
                                          <p:attrName>fill.type</p:attrName>
                                        </p:attrNameLst>
                                      </p:cBhvr>
                                      <p:to>
                                        <p:strVal val="solid"/>
                                      </p:to>
                                    </p:set>
                                    <p:set>
                                      <p:cBhvr>
                                        <p:cTn id="21" dur="1000" fill="hold"/>
                                        <p:tgtEl>
                                          <p:spTgt spid="9"/>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8"/>
                                        </p:tgtEl>
                                      </p:cBhvr>
                                    </p:cmd>
                                  </p:childTnLst>
                                </p:cTn>
                              </p:par>
                              <p:par>
                                <p:cTn id="26" presetID="10" presetClass="exit" presetSubtype="0" fill="hold" grpId="1"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 presetClass="emph" presetSubtype="2" fill="hold" nodeType="withEffect">
                                  <p:stCondLst>
                                    <p:cond delay="0"/>
                                  </p:stCondLst>
                                  <p:childTnLst>
                                    <p:animClr clrSpc="rgb" dir="cw">
                                      <p:cBhvr>
                                        <p:cTn id="33" dur="2000" fill="hold"/>
                                        <p:tgtEl>
                                          <p:spTgt spid="9"/>
                                        </p:tgtEl>
                                        <p:attrNameLst>
                                          <p:attrName>fillcolor</p:attrName>
                                        </p:attrNameLst>
                                      </p:cBhvr>
                                      <p:to>
                                        <a:schemeClr val="bg1"/>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bldLst>
      <p:bldP spid="10" grpId="0"/>
      <p:bldP spid="10" grpId="1"/>
      <p:bldP spid="11" grpId="0"/>
      <p:bldP spid="11" grpId="1"/>
      <p:bldP spid="11"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Glas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7B86-306E-4A77-B449-199327ACDE0C}"/>
              </a:ext>
            </a:extLst>
          </p:cNvPr>
          <p:cNvSpPr>
            <a:spLocks noGrp="1"/>
          </p:cNvSpPr>
          <p:nvPr>
            <p:ph type="title"/>
          </p:nvPr>
        </p:nvSpPr>
        <p:spPr/>
        <p:txBody>
          <a:bodyPr>
            <a:prstTxWarp prst="textWave4">
              <a:avLst/>
            </a:prstTxWarp>
            <a:normAutofit/>
          </a:bodyPr>
          <a:lstStyle/>
          <a:p>
            <a:r>
              <a:rPr lang="en-NZ" b="1" dirty="0">
                <a:latin typeface="Bookman Old Style" panose="02050604050505020204" pitchFamily="18" charset="0"/>
              </a:rPr>
              <a:t>Sharing our Learning about EASTER with family whānau</a:t>
            </a:r>
            <a:endParaRPr lang="en-NZ" dirty="0">
              <a:latin typeface="Bookman Old Style" panose="02050604050505020204" pitchFamily="18" charset="0"/>
            </a:endParaRPr>
          </a:p>
        </p:txBody>
      </p:sp>
      <p:sp>
        <p:nvSpPr>
          <p:cNvPr id="3" name="Frame 2">
            <a:extLst>
              <a:ext uri="{FF2B5EF4-FFF2-40B4-BE49-F238E27FC236}">
                <a16:creationId xmlns:a16="http://schemas.microsoft.com/office/drawing/2014/main" id="{22408C1D-00DB-4ADC-B77B-AABB08DCE15A}"/>
              </a:ext>
            </a:extLst>
          </p:cNvPr>
          <p:cNvSpPr/>
          <p:nvPr/>
        </p:nvSpPr>
        <p:spPr>
          <a:xfrm>
            <a:off x="0" y="0"/>
            <a:ext cx="12192000" cy="6858000"/>
          </a:xfrm>
          <a:prstGeom prst="frame">
            <a:avLst>
              <a:gd name="adj1" fmla="val 3825"/>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4" name="TextBox: PageNumber">
            <a:extLst>
              <a:ext uri="{FF2B5EF4-FFF2-40B4-BE49-F238E27FC236}">
                <a16:creationId xmlns:a16="http://schemas.microsoft.com/office/drawing/2014/main" id="{EFA02883-DC93-40C8-A84A-EF229189E5E8}"/>
              </a:ext>
            </a:extLst>
          </p:cNvPr>
          <p:cNvSpPr txBox="1">
            <a:spLocks/>
          </p:cNvSpPr>
          <p:nvPr/>
        </p:nvSpPr>
        <p:spPr>
          <a:xfrm>
            <a:off x="11453899" y="6118815"/>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S-12</a:t>
            </a:r>
          </a:p>
        </p:txBody>
      </p:sp>
      <p:sp>
        <p:nvSpPr>
          <p:cNvPr id="5" name="Action Button: Back">
            <a:hlinkClick r:id="" action="ppaction://hlinkshowjump?jump=previousslide" highlightClick="1"/>
            <a:extLst>
              <a:ext uri="{FF2B5EF4-FFF2-40B4-BE49-F238E27FC236}">
                <a16:creationId xmlns:a16="http://schemas.microsoft.com/office/drawing/2014/main" id="{6231CC54-CCD8-4000-97B0-E93C46189B64}"/>
              </a:ext>
            </a:extLst>
          </p:cNvPr>
          <p:cNvSpPr/>
          <p:nvPr/>
        </p:nvSpPr>
        <p:spPr>
          <a:xfrm>
            <a:off x="10777736" y="6118815"/>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Sun">
            <a:extLst>
              <a:ext uri="{FF2B5EF4-FFF2-40B4-BE49-F238E27FC236}">
                <a16:creationId xmlns:a16="http://schemas.microsoft.com/office/drawing/2014/main" id="{290FD1D8-B3F1-4C40-A043-3173EE4AC2A1}"/>
              </a:ext>
            </a:extLst>
          </p:cNvPr>
          <p:cNvSpPr/>
          <p:nvPr/>
        </p:nvSpPr>
        <p:spPr>
          <a:xfrm>
            <a:off x="4574177" y="2055813"/>
            <a:ext cx="3043646" cy="2886891"/>
          </a:xfrm>
          <a:prstGeom prst="sun">
            <a:avLst>
              <a:gd name="adj" fmla="val 18562"/>
            </a:avLst>
          </a:prstGeom>
          <a:solidFill>
            <a:srgbClr val="FFFF00"/>
          </a:solidFill>
          <a:ln>
            <a:solidFill>
              <a:srgbClr val="FF0000"/>
            </a:solid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Circle">
              <a:avLst/>
            </a:prstTxWarp>
            <a:noAutofit/>
          </a:bodyPr>
          <a:lstStyle/>
          <a:p>
            <a:pPr algn="ctr"/>
            <a:r>
              <a:rPr lang="en-NZ" b="1" dirty="0">
                <a:solidFill>
                  <a:schemeClr val="tx1"/>
                </a:solidFill>
                <a:latin typeface="Bookman Old Style" panose="02050604050505020204" pitchFamily="18" charset="0"/>
              </a:rPr>
              <a:t>Sharing our Learning about EASTER</a:t>
            </a:r>
            <a:endParaRPr lang="en-NZ" dirty="0">
              <a:solidFill>
                <a:schemeClr val="tx1"/>
              </a:solidFill>
            </a:endParaRPr>
          </a:p>
        </p:txBody>
      </p:sp>
      <p:sp>
        <p:nvSpPr>
          <p:cNvPr id="38" name="Arrow: U-Turn 37">
            <a:extLst>
              <a:ext uri="{FF2B5EF4-FFF2-40B4-BE49-F238E27FC236}">
                <a16:creationId xmlns:a16="http://schemas.microsoft.com/office/drawing/2014/main" id="{EF0B7A0A-EC8E-43A7-855B-20A754D193FE}"/>
              </a:ext>
            </a:extLst>
          </p:cNvPr>
          <p:cNvSpPr/>
          <p:nvPr/>
        </p:nvSpPr>
        <p:spPr>
          <a:xfrm>
            <a:off x="5420299" y="3338535"/>
            <a:ext cx="1553378" cy="1597446"/>
          </a:xfrm>
          <a:prstGeom prst="uturnArrow">
            <a:avLst/>
          </a:prstGeom>
          <a:solidFill>
            <a:srgbClr val="FF0000"/>
          </a:solidFill>
          <a:ln>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7" name="10 R Parallelogram">
            <a:extLst>
              <a:ext uri="{FF2B5EF4-FFF2-40B4-BE49-F238E27FC236}">
                <a16:creationId xmlns:a16="http://schemas.microsoft.com/office/drawing/2014/main" id="{FA60F7C9-1902-4E50-9BA3-DC001CFBD494}"/>
              </a:ext>
            </a:extLst>
          </p:cNvPr>
          <p:cNvSpPr/>
          <p:nvPr/>
        </p:nvSpPr>
        <p:spPr>
          <a:xfrm flipH="1">
            <a:off x="7110423" y="2067111"/>
            <a:ext cx="3422469" cy="3461657"/>
          </a:xfrm>
          <a:prstGeom prst="parallelogram">
            <a:avLst/>
          </a:prstGeom>
          <a:blipFill dpi="0" rotWithShape="0">
            <a:blip r:embed="rId5"/>
            <a:srcRect/>
            <a:stretch>
              <a:fillRect l="-44000" t="-39000" b="-5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10L Parallelogram">
            <a:extLst>
              <a:ext uri="{FF2B5EF4-FFF2-40B4-BE49-F238E27FC236}">
                <a16:creationId xmlns:a16="http://schemas.microsoft.com/office/drawing/2014/main" id="{A81BE29A-B8A0-4124-B136-A7DC09B553C1}"/>
              </a:ext>
            </a:extLst>
          </p:cNvPr>
          <p:cNvSpPr/>
          <p:nvPr/>
        </p:nvSpPr>
        <p:spPr>
          <a:xfrm>
            <a:off x="1658898" y="2067112"/>
            <a:ext cx="3422469" cy="3461657"/>
          </a:xfrm>
          <a:prstGeom prst="parallelogram">
            <a:avLst/>
          </a:prstGeom>
          <a:blipFill dpi="0" rotWithShape="1">
            <a:blip r:embed="rId6"/>
            <a:srcRect/>
            <a:stretch>
              <a:fillRect b="-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Statement: 10">
            <a:extLst>
              <a:ext uri="{FF2B5EF4-FFF2-40B4-BE49-F238E27FC236}">
                <a16:creationId xmlns:a16="http://schemas.microsoft.com/office/drawing/2014/main" id="{C0887E4E-A98E-40F4-8442-9CB628A76C8D}"/>
              </a:ext>
            </a:extLst>
          </p:cNvPr>
          <p:cNvSpPr/>
          <p:nvPr/>
        </p:nvSpPr>
        <p:spPr>
          <a:xfrm>
            <a:off x="4221480" y="2073464"/>
            <a:ext cx="3749040" cy="3461657"/>
          </a:xfrm>
          <a:prstGeom prst="trapezoi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lvl="0" algn="ctr">
              <a:spcAft>
                <a:spcPts val="0"/>
              </a:spcAft>
            </a:pPr>
            <a:r>
              <a:rPr lang="en-NZ" sz="2000" b="1" dirty="0">
                <a:solidFill>
                  <a:schemeClr val="tx1"/>
                </a:solidFill>
                <a:latin typeface="Arial" panose="020B0604020202020204" pitchFamily="34" charset="0"/>
                <a:ea typeface="Calibri" panose="020F0502020204030204" pitchFamily="34" charset="0"/>
                <a:cs typeface="Arial" panose="020B0604020202020204" pitchFamily="34" charset="0"/>
              </a:rPr>
              <a:t>Make up your own way </a:t>
            </a: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of showing and sharing what you have learned and decide who you would like to share it with.</a:t>
            </a:r>
          </a:p>
        </p:txBody>
      </p:sp>
      <p:sp>
        <p:nvSpPr>
          <p:cNvPr id="34" name="9R Parallelogram">
            <a:extLst>
              <a:ext uri="{FF2B5EF4-FFF2-40B4-BE49-F238E27FC236}">
                <a16:creationId xmlns:a16="http://schemas.microsoft.com/office/drawing/2014/main" id="{DE535EC0-BA8E-40F4-B568-16B9817159C8}"/>
              </a:ext>
            </a:extLst>
          </p:cNvPr>
          <p:cNvSpPr/>
          <p:nvPr/>
        </p:nvSpPr>
        <p:spPr>
          <a:xfrm flipH="1">
            <a:off x="7110507" y="2067112"/>
            <a:ext cx="3422469" cy="3461657"/>
          </a:xfrm>
          <a:prstGeom prst="parallelogram">
            <a:avLst/>
          </a:prstGeom>
          <a:blipFill dpi="0" rotWithShape="0">
            <a:blip r:embed="rId7"/>
            <a:srcRect/>
            <a:stretch>
              <a:fillRect t="-39000" r="-111000" b="-36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9L Parallelogram">
            <a:extLst>
              <a:ext uri="{FF2B5EF4-FFF2-40B4-BE49-F238E27FC236}">
                <a16:creationId xmlns:a16="http://schemas.microsoft.com/office/drawing/2014/main" id="{75ACFBCF-BA7F-4B33-9C34-892911E82783}"/>
              </a:ext>
            </a:extLst>
          </p:cNvPr>
          <p:cNvSpPr/>
          <p:nvPr/>
        </p:nvSpPr>
        <p:spPr>
          <a:xfrm>
            <a:off x="1658940" y="2070507"/>
            <a:ext cx="3422469" cy="3461657"/>
          </a:xfrm>
          <a:prstGeom prst="parallelogram">
            <a:avLst/>
          </a:prstGeom>
          <a:blipFill dpi="0" rotWithShape="1">
            <a:blip r:embed="rId8"/>
            <a:srcRect/>
            <a:stretch>
              <a:fillRect b="-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Statement: 9">
            <a:extLst>
              <a:ext uri="{FF2B5EF4-FFF2-40B4-BE49-F238E27FC236}">
                <a16:creationId xmlns:a16="http://schemas.microsoft.com/office/drawing/2014/main" id="{A2C293B5-9166-48C9-831E-E73DF39BC6D8}"/>
              </a:ext>
            </a:extLst>
          </p:cNvPr>
          <p:cNvSpPr/>
          <p:nvPr/>
        </p:nvSpPr>
        <p:spPr>
          <a:xfrm>
            <a:off x="4221480" y="2073468"/>
            <a:ext cx="3749040" cy="3461657"/>
          </a:xfrm>
          <a:prstGeom prst="trapezoi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lvl="0" algn="ctr">
              <a:spcAft>
                <a:spcPts val="0"/>
              </a:spcAft>
            </a:pPr>
            <a:r>
              <a:rPr lang="en-NZ" sz="2000" b="1" dirty="0">
                <a:solidFill>
                  <a:schemeClr val="tx1"/>
                </a:solidFill>
                <a:latin typeface="Arial" panose="020B0604020202020204" pitchFamily="34" charset="0"/>
                <a:ea typeface="Calibri" panose="020F0502020204030204" pitchFamily="34" charset="0"/>
                <a:cs typeface="Arial" panose="020B0604020202020204" pitchFamily="34" charset="0"/>
              </a:rPr>
              <a:t>Share your illustration of a life cycle </a:t>
            </a: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with your family whānau and explain how it is like Jesus’ Resurrection. (R3, Slide 4)</a:t>
            </a:r>
          </a:p>
        </p:txBody>
      </p:sp>
      <p:sp>
        <p:nvSpPr>
          <p:cNvPr id="31" name="8R Parallelogram">
            <a:extLst>
              <a:ext uri="{FF2B5EF4-FFF2-40B4-BE49-F238E27FC236}">
                <a16:creationId xmlns:a16="http://schemas.microsoft.com/office/drawing/2014/main" id="{E27675C9-CD72-4309-8C82-DF7F166D0B3F}"/>
              </a:ext>
            </a:extLst>
          </p:cNvPr>
          <p:cNvSpPr/>
          <p:nvPr/>
        </p:nvSpPr>
        <p:spPr>
          <a:xfrm flipH="1">
            <a:off x="7110507" y="2067113"/>
            <a:ext cx="3422469" cy="3461657"/>
          </a:xfrm>
          <a:prstGeom prst="parallelogram">
            <a:avLst/>
          </a:prstGeom>
          <a:blipFill dpi="0" rotWithShape="0">
            <a:blip r:embed="rId9"/>
            <a:srcRect/>
            <a:stretch>
              <a:fillRect r="-1000" b="-49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8L Parallelogram">
            <a:extLst>
              <a:ext uri="{FF2B5EF4-FFF2-40B4-BE49-F238E27FC236}">
                <a16:creationId xmlns:a16="http://schemas.microsoft.com/office/drawing/2014/main" id="{352266A1-A0E8-4347-8060-A8B92B1E2E12}"/>
              </a:ext>
            </a:extLst>
          </p:cNvPr>
          <p:cNvSpPr/>
          <p:nvPr/>
        </p:nvSpPr>
        <p:spPr>
          <a:xfrm>
            <a:off x="1658940" y="2073472"/>
            <a:ext cx="3422469" cy="3461657"/>
          </a:xfrm>
          <a:prstGeom prst="parallelogram">
            <a:avLst/>
          </a:prstGeom>
          <a:blipFill dpi="0" rotWithShape="1">
            <a:blip r:embed="rId9"/>
            <a:srcRect/>
            <a:stretch>
              <a:fillRect b="-5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Statement: 8">
            <a:extLst>
              <a:ext uri="{FF2B5EF4-FFF2-40B4-BE49-F238E27FC236}">
                <a16:creationId xmlns:a16="http://schemas.microsoft.com/office/drawing/2014/main" id="{29569924-FF80-46F7-AA84-261838084F85}"/>
              </a:ext>
            </a:extLst>
          </p:cNvPr>
          <p:cNvSpPr/>
          <p:nvPr/>
        </p:nvSpPr>
        <p:spPr>
          <a:xfrm>
            <a:off x="4221480" y="2073472"/>
            <a:ext cx="3749040" cy="3461657"/>
          </a:xfrm>
          <a:prstGeom prst="trapezoi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lvl="0" algn="ctr">
              <a:spcAft>
                <a:spcPts val="0"/>
              </a:spcAft>
            </a:pPr>
            <a:r>
              <a:rPr lang="en-NZ" sz="2000" b="1" dirty="0">
                <a:solidFill>
                  <a:schemeClr val="tx1"/>
                </a:solidFill>
                <a:latin typeface="Arial" panose="020B0604020202020204" pitchFamily="34" charset="0"/>
                <a:ea typeface="Calibri" panose="020F0502020204030204" pitchFamily="34" charset="0"/>
                <a:cs typeface="Arial" panose="020B0604020202020204" pitchFamily="34" charset="0"/>
              </a:rPr>
              <a:t>Share your art work </a:t>
            </a: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that illustrates what will happen on the last day of the world. (R2, Slide 7)</a:t>
            </a:r>
          </a:p>
        </p:txBody>
      </p:sp>
      <p:sp>
        <p:nvSpPr>
          <p:cNvPr id="28" name="7R Parallelogram">
            <a:extLst>
              <a:ext uri="{FF2B5EF4-FFF2-40B4-BE49-F238E27FC236}">
                <a16:creationId xmlns:a16="http://schemas.microsoft.com/office/drawing/2014/main" id="{EB6F01DD-F3B3-47CF-B882-5548AC103ADC}"/>
              </a:ext>
            </a:extLst>
          </p:cNvPr>
          <p:cNvSpPr/>
          <p:nvPr/>
        </p:nvSpPr>
        <p:spPr>
          <a:xfrm flipH="1">
            <a:off x="7110549" y="2068497"/>
            <a:ext cx="3422469" cy="3461657"/>
          </a:xfrm>
          <a:prstGeom prst="parallelogram">
            <a:avLst/>
          </a:prstGeom>
          <a:blipFill dpi="0" rotWithShape="0">
            <a:blip r:embed="rId10"/>
            <a:srcRect/>
            <a:stretch>
              <a:fillRect r="-149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7L Parallelogram">
            <a:extLst>
              <a:ext uri="{FF2B5EF4-FFF2-40B4-BE49-F238E27FC236}">
                <a16:creationId xmlns:a16="http://schemas.microsoft.com/office/drawing/2014/main" id="{F36DE392-8910-4549-8FEC-2EE1C50A4270}"/>
              </a:ext>
            </a:extLst>
          </p:cNvPr>
          <p:cNvSpPr/>
          <p:nvPr/>
        </p:nvSpPr>
        <p:spPr>
          <a:xfrm>
            <a:off x="1658958" y="2067114"/>
            <a:ext cx="3422469" cy="3461657"/>
          </a:xfrm>
          <a:prstGeom prst="parallelogram">
            <a:avLst/>
          </a:prstGeom>
          <a:blipFill dpi="0" rotWithShape="1">
            <a:blip r:embed="rId11"/>
            <a:srcRect/>
            <a:stretch>
              <a:fillRect t="-1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Statement: 7">
            <a:extLst>
              <a:ext uri="{FF2B5EF4-FFF2-40B4-BE49-F238E27FC236}">
                <a16:creationId xmlns:a16="http://schemas.microsoft.com/office/drawing/2014/main" id="{46EC3F4E-7D97-47E4-9196-AE88107E9E60}"/>
              </a:ext>
            </a:extLst>
          </p:cNvPr>
          <p:cNvSpPr/>
          <p:nvPr/>
        </p:nvSpPr>
        <p:spPr>
          <a:xfrm>
            <a:off x="4221480" y="2067114"/>
            <a:ext cx="3749040" cy="3461657"/>
          </a:xfrm>
          <a:prstGeom prst="trapezoi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lvl="0" algn="ctr">
              <a:spcAft>
                <a:spcPts val="0"/>
              </a:spcAft>
            </a:pPr>
            <a:r>
              <a:rPr lang="en-NZ" sz="2000" b="1" dirty="0">
                <a:solidFill>
                  <a:schemeClr val="tx1"/>
                </a:solidFill>
                <a:latin typeface="Arial" panose="020B0604020202020204" pitchFamily="34" charset="0"/>
                <a:ea typeface="Calibri" panose="020F0502020204030204" pitchFamily="34" charset="0"/>
                <a:cs typeface="Arial" panose="020B0604020202020204" pitchFamily="34" charset="0"/>
              </a:rPr>
              <a:t>Sing Easter songs </a:t>
            </a: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to spread the joy of this great feast.</a:t>
            </a:r>
          </a:p>
        </p:txBody>
      </p:sp>
      <p:sp>
        <p:nvSpPr>
          <p:cNvPr id="24" name="6R Parallelogram">
            <a:extLst>
              <a:ext uri="{FF2B5EF4-FFF2-40B4-BE49-F238E27FC236}">
                <a16:creationId xmlns:a16="http://schemas.microsoft.com/office/drawing/2014/main" id="{94DBF0DE-B61F-4249-9B69-6D15DC59F5DA}"/>
              </a:ext>
            </a:extLst>
          </p:cNvPr>
          <p:cNvSpPr/>
          <p:nvPr/>
        </p:nvSpPr>
        <p:spPr>
          <a:xfrm flipH="1">
            <a:off x="7110549" y="2069630"/>
            <a:ext cx="3422469" cy="3461657"/>
          </a:xfrm>
          <a:prstGeom prst="parallelogram">
            <a:avLst/>
          </a:prstGeom>
          <a:blipFill dpi="0" rotWithShape="0">
            <a:blip r:embed="rId1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6L Parallelogram">
            <a:extLst>
              <a:ext uri="{FF2B5EF4-FFF2-40B4-BE49-F238E27FC236}">
                <a16:creationId xmlns:a16="http://schemas.microsoft.com/office/drawing/2014/main" id="{26C18B83-0EA7-4846-A5AE-88C7AC9ECA42}"/>
              </a:ext>
            </a:extLst>
          </p:cNvPr>
          <p:cNvSpPr/>
          <p:nvPr/>
        </p:nvSpPr>
        <p:spPr>
          <a:xfrm>
            <a:off x="1658970" y="2065985"/>
            <a:ext cx="3422469" cy="3461657"/>
          </a:xfrm>
          <a:prstGeom prst="parallelogram">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Statement: 6">
            <a:extLst>
              <a:ext uri="{FF2B5EF4-FFF2-40B4-BE49-F238E27FC236}">
                <a16:creationId xmlns:a16="http://schemas.microsoft.com/office/drawing/2014/main" id="{32976B75-D2BC-40D4-B2DE-F772CEB122EC}"/>
              </a:ext>
            </a:extLst>
          </p:cNvPr>
          <p:cNvSpPr/>
          <p:nvPr/>
        </p:nvSpPr>
        <p:spPr>
          <a:xfrm>
            <a:off x="4221480" y="2067242"/>
            <a:ext cx="3749040" cy="3461657"/>
          </a:xfrm>
          <a:prstGeom prst="trapezoi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lvl="0" algn="ctr">
              <a:spcAft>
                <a:spcPts val="0"/>
              </a:spcAft>
            </a:pPr>
            <a:r>
              <a:rPr lang="en-NZ" sz="2000" b="1" dirty="0">
                <a:solidFill>
                  <a:schemeClr val="tx1"/>
                </a:solidFill>
                <a:latin typeface="Arial" panose="020B0604020202020204" pitchFamily="34" charset="0"/>
                <a:ea typeface="Calibri" panose="020F0502020204030204" pitchFamily="34" charset="0"/>
                <a:cs typeface="Arial" panose="020B0604020202020204" pitchFamily="34" charset="0"/>
              </a:rPr>
              <a:t>Make a HOPE acrostic </a:t>
            </a: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and display them in the school or church foyer under a heading – EASTER is a SEASON of HOPE for children. Share these with family whānau. (R2, Slide 6)</a:t>
            </a:r>
          </a:p>
        </p:txBody>
      </p:sp>
      <p:sp>
        <p:nvSpPr>
          <p:cNvPr id="22" name="5R Parallelogram">
            <a:extLst>
              <a:ext uri="{FF2B5EF4-FFF2-40B4-BE49-F238E27FC236}">
                <a16:creationId xmlns:a16="http://schemas.microsoft.com/office/drawing/2014/main" id="{2041B645-665E-4D4F-914D-27226E8C3DCE}"/>
              </a:ext>
            </a:extLst>
          </p:cNvPr>
          <p:cNvSpPr/>
          <p:nvPr/>
        </p:nvSpPr>
        <p:spPr>
          <a:xfrm flipH="1">
            <a:off x="7110549" y="2067243"/>
            <a:ext cx="3422469" cy="3461657"/>
          </a:xfrm>
          <a:prstGeom prst="parallelogram">
            <a:avLst/>
          </a:prstGeom>
          <a:blipFill dpi="0" rotWithShape="0">
            <a:blip r:embed="rId1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5L Parallelogram">
            <a:extLst>
              <a:ext uri="{FF2B5EF4-FFF2-40B4-BE49-F238E27FC236}">
                <a16:creationId xmlns:a16="http://schemas.microsoft.com/office/drawing/2014/main" id="{E11D958D-D2F5-4488-AD1E-91F64787BDDB}"/>
              </a:ext>
            </a:extLst>
          </p:cNvPr>
          <p:cNvSpPr/>
          <p:nvPr/>
        </p:nvSpPr>
        <p:spPr>
          <a:xfrm>
            <a:off x="1658976" y="2068498"/>
            <a:ext cx="3422469" cy="3461657"/>
          </a:xfrm>
          <a:prstGeom prst="parallelogram">
            <a:avLst/>
          </a:prstGeom>
          <a:blipFill dpi="0" rotWithShape="1">
            <a:blip r:embed="rId15"/>
            <a:srcRect/>
            <a:stretch>
              <a:fillRect l="-1000" t="-3000" r="-1000" b="-1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Statement: 5">
            <a:extLst>
              <a:ext uri="{FF2B5EF4-FFF2-40B4-BE49-F238E27FC236}">
                <a16:creationId xmlns:a16="http://schemas.microsoft.com/office/drawing/2014/main" id="{54FFB4CF-578D-4CDF-944C-73DD339DFFEE}"/>
              </a:ext>
            </a:extLst>
          </p:cNvPr>
          <p:cNvSpPr/>
          <p:nvPr/>
        </p:nvSpPr>
        <p:spPr>
          <a:xfrm>
            <a:off x="4221480" y="2068499"/>
            <a:ext cx="3749040" cy="3461657"/>
          </a:xfrm>
          <a:prstGeom prst="trapezoi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lvl="0" algn="ctr">
              <a:spcAft>
                <a:spcPts val="0"/>
              </a:spcAft>
            </a:pPr>
            <a:r>
              <a:rPr lang="en-NZ" sz="2000" b="1" dirty="0">
                <a:solidFill>
                  <a:schemeClr val="tx1"/>
                </a:solidFill>
                <a:latin typeface="Arial" panose="020B0604020202020204" pitchFamily="34" charset="0"/>
                <a:ea typeface="Calibri" panose="020F0502020204030204" pitchFamily="34" charset="0"/>
                <a:cs typeface="Arial" panose="020B0604020202020204" pitchFamily="34" charset="0"/>
              </a:rPr>
              <a:t>Make a fridge magnet </a:t>
            </a: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to use at home with a message such as: HOPE comes from the Resurrection, Our God gives us hope, Kia </a:t>
            </a:r>
            <a:r>
              <a:rPr lang="en-NZ" sz="2000" dirty="0" err="1">
                <a:solidFill>
                  <a:schemeClr val="tx1"/>
                </a:solidFill>
                <a:latin typeface="Arial" panose="020B0604020202020204" pitchFamily="34" charset="0"/>
                <a:ea typeface="Calibri" panose="020F0502020204030204" pitchFamily="34" charset="0"/>
                <a:cs typeface="Arial" panose="020B0604020202020204" pitchFamily="34" charset="0"/>
              </a:rPr>
              <a:t>tūmanako</a:t>
            </a: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 – Let us have hope. (R3 Slide 9)</a:t>
            </a:r>
          </a:p>
        </p:txBody>
      </p:sp>
      <p:sp>
        <p:nvSpPr>
          <p:cNvPr id="17" name="4R Parallelogram">
            <a:extLst>
              <a:ext uri="{FF2B5EF4-FFF2-40B4-BE49-F238E27FC236}">
                <a16:creationId xmlns:a16="http://schemas.microsoft.com/office/drawing/2014/main" id="{1928FECC-38C6-4874-BEA3-F13E33568184}"/>
              </a:ext>
            </a:extLst>
          </p:cNvPr>
          <p:cNvSpPr/>
          <p:nvPr/>
        </p:nvSpPr>
        <p:spPr>
          <a:xfrm flipH="1">
            <a:off x="7110549" y="2069756"/>
            <a:ext cx="3422469" cy="3461657"/>
          </a:xfrm>
          <a:prstGeom prst="parallelogram">
            <a:avLst/>
          </a:prstGeom>
          <a:blipFill dpi="0" rotWithShape="0">
            <a:blip r:embed="rId16">
              <a:extLst>
                <a:ext uri="{BEBA8EAE-BF5A-486C-A8C5-ECC9F3942E4B}">
                  <a14:imgProps xmlns:a14="http://schemas.microsoft.com/office/drawing/2010/main">
                    <a14:imgLayer r:embed="rId17">
                      <a14:imgEffect>
                        <a14:colorTemperature colorTemp="8800"/>
                      </a14:imgEffect>
                    </a14:imgLayer>
                  </a14:imgProps>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4L Parallelogram">
            <a:extLst>
              <a:ext uri="{FF2B5EF4-FFF2-40B4-BE49-F238E27FC236}">
                <a16:creationId xmlns:a16="http://schemas.microsoft.com/office/drawing/2014/main" id="{666C73BA-9296-495C-9C9C-8792C30070E2}"/>
              </a:ext>
            </a:extLst>
          </p:cNvPr>
          <p:cNvSpPr/>
          <p:nvPr/>
        </p:nvSpPr>
        <p:spPr>
          <a:xfrm>
            <a:off x="1658976" y="2069754"/>
            <a:ext cx="3422469" cy="3461657"/>
          </a:xfrm>
          <a:prstGeom prst="parallelogram">
            <a:avLst/>
          </a:prstGeom>
          <a:blipFill dpi="0" rotWithShape="1">
            <a:blip r:embed="rId18">
              <a:extLst>
                <a:ext uri="{BEBA8EAE-BF5A-486C-A8C5-ECC9F3942E4B}">
                  <a14:imgProps xmlns:a14="http://schemas.microsoft.com/office/drawing/2010/main">
                    <a14:imgLayer r:embed="rId19">
                      <a14:imgEffect>
                        <a14:colorTemperature colorTemp="8800"/>
                      </a14:imgEffect>
                    </a14:imgLayer>
                  </a14:imgProps>
                </a:ext>
              </a:extLst>
            </a:blip>
            <a:srcRect/>
            <a:stretch>
              <a:fillRect l="-1000" t="-3000" r="-69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Statement: 4">
            <a:extLst>
              <a:ext uri="{FF2B5EF4-FFF2-40B4-BE49-F238E27FC236}">
                <a16:creationId xmlns:a16="http://schemas.microsoft.com/office/drawing/2014/main" id="{71341D7E-7226-435C-AD6B-8E489AD3F1C5}"/>
              </a:ext>
            </a:extLst>
          </p:cNvPr>
          <p:cNvSpPr/>
          <p:nvPr/>
        </p:nvSpPr>
        <p:spPr>
          <a:xfrm>
            <a:off x="4221480" y="2069755"/>
            <a:ext cx="3749040" cy="3461657"/>
          </a:xfrm>
          <a:prstGeom prst="trapezoi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0"/>
              </a:spcAft>
            </a:pPr>
            <a:r>
              <a:rPr lang="en-NZ" sz="2000" b="1" dirty="0">
                <a:solidFill>
                  <a:schemeClr val="tx1"/>
                </a:solidFill>
                <a:latin typeface="Arial" panose="020B0604020202020204" pitchFamily="34" charset="0"/>
                <a:ea typeface="Calibri" panose="020F0502020204030204" pitchFamily="34" charset="0"/>
                <a:cs typeface="Arial" panose="020B0604020202020204" pitchFamily="34" charset="0"/>
              </a:rPr>
              <a:t>Share your worksheets </a:t>
            </a: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with your family whānau. (R1 Slide 3, R2 Slides 8 &amp; 9)</a:t>
            </a:r>
          </a:p>
        </p:txBody>
      </p:sp>
      <p:sp>
        <p:nvSpPr>
          <p:cNvPr id="14" name="3R Parallelogram">
            <a:extLst>
              <a:ext uri="{FF2B5EF4-FFF2-40B4-BE49-F238E27FC236}">
                <a16:creationId xmlns:a16="http://schemas.microsoft.com/office/drawing/2014/main" id="{D8B0371E-AEF5-41B5-A8C8-BA6F30E5F4B8}"/>
              </a:ext>
            </a:extLst>
          </p:cNvPr>
          <p:cNvSpPr/>
          <p:nvPr/>
        </p:nvSpPr>
        <p:spPr>
          <a:xfrm flipH="1">
            <a:off x="7110549" y="2069758"/>
            <a:ext cx="3422469" cy="3461657"/>
          </a:xfrm>
          <a:prstGeom prst="parallelogram">
            <a:avLst/>
          </a:prstGeom>
          <a:blipFill dpi="0" rotWithShape="0">
            <a:blip r:embed="rId20"/>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3L Parallelogram">
            <a:extLst>
              <a:ext uri="{FF2B5EF4-FFF2-40B4-BE49-F238E27FC236}">
                <a16:creationId xmlns:a16="http://schemas.microsoft.com/office/drawing/2014/main" id="{2B040F35-239D-4D19-8641-EC36254BE333}"/>
              </a:ext>
            </a:extLst>
          </p:cNvPr>
          <p:cNvSpPr/>
          <p:nvPr/>
        </p:nvSpPr>
        <p:spPr>
          <a:xfrm>
            <a:off x="1658979" y="2069882"/>
            <a:ext cx="3422469" cy="3461657"/>
          </a:xfrm>
          <a:prstGeom prst="parallelogram">
            <a:avLst/>
          </a:prstGeom>
          <a:blipFill dpi="0" rotWithShape="1">
            <a:blip r:embed="rId21"/>
            <a:srcRect/>
            <a:stretch>
              <a:fillRect l="-40000" t="-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Statement: 3">
            <a:extLst>
              <a:ext uri="{FF2B5EF4-FFF2-40B4-BE49-F238E27FC236}">
                <a16:creationId xmlns:a16="http://schemas.microsoft.com/office/drawing/2014/main" id="{A8AFF53B-CFF3-4390-AA39-BAE8A37E8ACB}"/>
              </a:ext>
            </a:extLst>
          </p:cNvPr>
          <p:cNvSpPr/>
          <p:nvPr/>
        </p:nvSpPr>
        <p:spPr>
          <a:xfrm>
            <a:off x="4221480" y="2060755"/>
            <a:ext cx="3749040" cy="3461657"/>
          </a:xfrm>
          <a:prstGeom prst="trapezoi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NZ" sz="2000" b="1" dirty="0">
                <a:solidFill>
                  <a:schemeClr val="tx1"/>
                </a:solidFill>
                <a:latin typeface="Arial" panose="020B0604020202020204" pitchFamily="34" charset="0"/>
                <a:ea typeface="Calibri" panose="020F0502020204030204" pitchFamily="34" charset="0"/>
                <a:cs typeface="Arial" panose="020B0604020202020204" pitchFamily="34" charset="0"/>
              </a:rPr>
              <a:t>Make a power point </a:t>
            </a: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about the events of Easter to share with your family whānau.</a:t>
            </a:r>
          </a:p>
        </p:txBody>
      </p:sp>
      <p:sp>
        <p:nvSpPr>
          <p:cNvPr id="11" name="2R Parallelogram">
            <a:extLst>
              <a:ext uri="{FF2B5EF4-FFF2-40B4-BE49-F238E27FC236}">
                <a16:creationId xmlns:a16="http://schemas.microsoft.com/office/drawing/2014/main" id="{6BB77E0A-251E-49C5-8EDE-5010E48C6481}"/>
              </a:ext>
            </a:extLst>
          </p:cNvPr>
          <p:cNvSpPr/>
          <p:nvPr/>
        </p:nvSpPr>
        <p:spPr>
          <a:xfrm flipH="1">
            <a:off x="7110549" y="2060756"/>
            <a:ext cx="3422469" cy="3461657"/>
          </a:xfrm>
          <a:prstGeom prst="parallelogram">
            <a:avLst/>
          </a:prstGeom>
          <a:blipFill dpi="0" rotWithShape="0">
            <a:blip r:embed="rId22"/>
            <a:srcRect/>
            <a:stretch>
              <a:fillRect l="-22000" r="-3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2L Parallelogram">
            <a:extLst>
              <a:ext uri="{FF2B5EF4-FFF2-40B4-BE49-F238E27FC236}">
                <a16:creationId xmlns:a16="http://schemas.microsoft.com/office/drawing/2014/main" id="{6AC21796-7371-4DC5-9F46-22B7167F1808}"/>
              </a:ext>
            </a:extLst>
          </p:cNvPr>
          <p:cNvSpPr/>
          <p:nvPr/>
        </p:nvSpPr>
        <p:spPr>
          <a:xfrm>
            <a:off x="1658982" y="2060756"/>
            <a:ext cx="3422469" cy="3461657"/>
          </a:xfrm>
          <a:prstGeom prst="parallelogram">
            <a:avLst/>
          </a:prstGeom>
          <a:blipFill dpi="0" rotWithShape="1">
            <a:blip r:embed="rId23"/>
            <a:srcRect/>
            <a:stretch>
              <a:fillRect l="-22000" t="-3000" r="-3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Statement: 2">
            <a:extLst>
              <a:ext uri="{FF2B5EF4-FFF2-40B4-BE49-F238E27FC236}">
                <a16:creationId xmlns:a16="http://schemas.microsoft.com/office/drawing/2014/main" id="{BB5C686F-D2D8-4D94-A5D8-3163079C906F}"/>
              </a:ext>
            </a:extLst>
          </p:cNvPr>
          <p:cNvSpPr/>
          <p:nvPr/>
        </p:nvSpPr>
        <p:spPr>
          <a:xfrm>
            <a:off x="4221480" y="2063228"/>
            <a:ext cx="3749040" cy="3461657"/>
          </a:xfrm>
          <a:prstGeom prst="trapezoi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0"/>
              </a:spcAft>
            </a:pPr>
            <a:r>
              <a:rPr lang="en-NZ" sz="2000" b="1" dirty="0">
                <a:solidFill>
                  <a:schemeClr val="tx1"/>
                </a:solidFill>
                <a:latin typeface="Arial" panose="020B0604020202020204" pitchFamily="34" charset="0"/>
                <a:ea typeface="Calibri" panose="020F0502020204030204" pitchFamily="34" charset="0"/>
                <a:cs typeface="Arial" panose="020B0604020202020204" pitchFamily="34" charset="0"/>
              </a:rPr>
              <a:t>Make a poster or a power point </a:t>
            </a: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to show how Jesus tried to prepare his disciples for his death and resurrection. Share your poster with your family whānau.</a:t>
            </a:r>
          </a:p>
        </p:txBody>
      </p:sp>
      <p:sp>
        <p:nvSpPr>
          <p:cNvPr id="9" name="1R Parallelogram">
            <a:extLst>
              <a:ext uri="{FF2B5EF4-FFF2-40B4-BE49-F238E27FC236}">
                <a16:creationId xmlns:a16="http://schemas.microsoft.com/office/drawing/2014/main" id="{98FEEC17-23DD-44E6-B124-1880F7F7E65A}"/>
              </a:ext>
            </a:extLst>
          </p:cNvPr>
          <p:cNvSpPr/>
          <p:nvPr/>
        </p:nvSpPr>
        <p:spPr>
          <a:xfrm flipH="1">
            <a:off x="7110551" y="2063228"/>
            <a:ext cx="3422469" cy="3461657"/>
          </a:xfrm>
          <a:prstGeom prst="parallelogram">
            <a:avLst/>
          </a:prstGeom>
          <a:blipFill dpi="0" rotWithShape="0">
            <a:blip r:embed="rId24"/>
            <a:srcRect/>
            <a:stretch>
              <a:fillRect l="-2000" t="-3000" r="-1000" b="-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1L Parallelogram">
            <a:extLst>
              <a:ext uri="{FF2B5EF4-FFF2-40B4-BE49-F238E27FC236}">
                <a16:creationId xmlns:a16="http://schemas.microsoft.com/office/drawing/2014/main" id="{794ACEB5-2E16-4070-8682-BC57F89C24FF}"/>
              </a:ext>
            </a:extLst>
          </p:cNvPr>
          <p:cNvSpPr/>
          <p:nvPr/>
        </p:nvSpPr>
        <p:spPr>
          <a:xfrm>
            <a:off x="1658982" y="2063228"/>
            <a:ext cx="3422469" cy="3461657"/>
          </a:xfrm>
          <a:prstGeom prst="parallelogram">
            <a:avLst/>
          </a:prstGeom>
          <a:blipFill dpi="0" rotWithShape="1">
            <a:blip r:embed="rId24"/>
            <a:srcRect/>
            <a:stretch>
              <a:fillRect l="-2000" t="-3000" r="-1000" b="-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Statement: 1">
            <a:extLst>
              <a:ext uri="{FF2B5EF4-FFF2-40B4-BE49-F238E27FC236}">
                <a16:creationId xmlns:a16="http://schemas.microsoft.com/office/drawing/2014/main" id="{AFD96809-7245-4DE6-B7E6-3DD740F97A3E}"/>
              </a:ext>
            </a:extLst>
          </p:cNvPr>
          <p:cNvSpPr/>
          <p:nvPr/>
        </p:nvSpPr>
        <p:spPr>
          <a:xfrm>
            <a:off x="4221480" y="2073463"/>
            <a:ext cx="3749040" cy="3461657"/>
          </a:xfrm>
          <a:prstGeom prst="trapezoi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0"/>
              </a:spcAft>
            </a:pPr>
            <a:r>
              <a:rPr lang="en-NZ" sz="2000" b="1" dirty="0">
                <a:solidFill>
                  <a:schemeClr val="tx1"/>
                </a:solidFill>
                <a:latin typeface="Arial" panose="020B0604020202020204" pitchFamily="34" charset="0"/>
                <a:ea typeface="Calibri" panose="020F0502020204030204" pitchFamily="34" charset="0"/>
                <a:cs typeface="Arial" panose="020B0604020202020204" pitchFamily="34" charset="0"/>
              </a:rPr>
              <a:t>Use the Liturgical Year Calendar</a:t>
            </a: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 to share what you have learned with someone at home about the Liturgical Year. (R1 Slide 3) </a:t>
            </a:r>
            <a:endParaRPr lang="en-NZ" sz="16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39" name="Action Button: Worksheet">
            <a:hlinkClick r:id="rId25" action="ppaction://hlinksldjump" highlightClick="1"/>
            <a:extLst>
              <a:ext uri="{FF2B5EF4-FFF2-40B4-BE49-F238E27FC236}">
                <a16:creationId xmlns:a16="http://schemas.microsoft.com/office/drawing/2014/main" id="{1972D56D-55B9-488F-93B5-E46A4366457A}"/>
              </a:ext>
            </a:extLst>
          </p:cNvPr>
          <p:cNvSpPr/>
          <p:nvPr/>
        </p:nvSpPr>
        <p:spPr>
          <a:xfrm>
            <a:off x="10197637" y="6118815"/>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0" name="Slide instruction">
            <a:extLst>
              <a:ext uri="{FF2B5EF4-FFF2-40B4-BE49-F238E27FC236}">
                <a16:creationId xmlns:a16="http://schemas.microsoft.com/office/drawing/2014/main" id="{3A6F9ED4-6BF8-487E-9B3D-9B3779C53201}"/>
              </a:ext>
            </a:extLst>
          </p:cNvPr>
          <p:cNvSpPr txBox="1"/>
          <p:nvPr/>
        </p:nvSpPr>
        <p:spPr>
          <a:xfrm>
            <a:off x="3090043" y="6207767"/>
            <a:ext cx="6222123" cy="400110"/>
          </a:xfrm>
          <a:prstGeom prst="rect">
            <a:avLst/>
          </a:prstGeom>
          <a:noFill/>
        </p:spPr>
        <p:txBody>
          <a:bodyPr wrap="square" rtlCol="0">
            <a:spAutoFit/>
          </a:bodyPr>
          <a:lstStyle/>
          <a:p>
            <a:r>
              <a:rPr lang="en-NZ" sz="1000" dirty="0">
                <a:latin typeface="Arial" panose="020B0604020202020204" pitchFamily="34" charset="0"/>
                <a:cs typeface="Arial" panose="020B0604020202020204" pitchFamily="34" charset="0"/>
              </a:rPr>
              <a:t>Click sun to start slide. Click the text in the middle to move through (10 total). Click the arrow to start over.</a:t>
            </a:r>
          </a:p>
          <a:p>
            <a:pPr algn="ctr"/>
            <a:r>
              <a:rPr lang="en-NZ" sz="1000" dirty="0">
                <a:latin typeface="Arial" panose="020B0604020202020204" pitchFamily="34" charset="0"/>
                <a:cs typeface="Arial" panose="020B0604020202020204" pitchFamily="34" charset="0"/>
              </a:rPr>
              <a:t>Click the worksheet icon for a worksheet.</a:t>
            </a:r>
          </a:p>
        </p:txBody>
      </p:sp>
    </p:spTree>
    <p:extLst>
      <p:ext uri="{BB962C8B-B14F-4D97-AF65-F5344CB8AC3E}">
        <p14:creationId xmlns:p14="http://schemas.microsoft.com/office/powerpoint/2010/main" val="502032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2000"/>
                            </p:stCondLst>
                            <p:childTnLst>
                              <p:par>
                                <p:cTn id="14" presetID="26" presetClass="emph" presetSubtype="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0-#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0-#ppt_w/2"/>
                                          </p:val>
                                        </p:tav>
                                        <p:tav tm="100000">
                                          <p:val>
                                            <p:strVal val="#ppt_x"/>
                                          </p:val>
                                        </p:tav>
                                      </p:tavLst>
                                    </p:anim>
                                    <p:anim calcmode="lin" valueType="num">
                                      <p:cBhvr additive="base">
                                        <p:cTn id="64" dur="500" fill="hold"/>
                                        <p:tgtEl>
                                          <p:spTgt spid="12"/>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0-#ppt_w/2"/>
                                          </p:val>
                                        </p:tav>
                                        <p:tav tm="100000">
                                          <p:val>
                                            <p:strVal val="#ppt_x"/>
                                          </p:val>
                                        </p:tav>
                                      </p:tavLst>
                                    </p:anim>
                                    <p:anim calcmode="lin" valueType="num">
                                      <p:cBhvr additive="base">
                                        <p:cTn id="68" dur="500" fill="hold"/>
                                        <p:tgtEl>
                                          <p:spTgt spid="15"/>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0-#ppt_w/2"/>
                                          </p:val>
                                        </p:tav>
                                        <p:tav tm="100000">
                                          <p:val>
                                            <p:strVal val="#ppt_x"/>
                                          </p:val>
                                        </p:tav>
                                      </p:tavLst>
                                    </p:anim>
                                    <p:anim calcmode="lin" valueType="num">
                                      <p:cBhvr additive="base">
                                        <p:cTn id="72" dur="500" fill="hold"/>
                                        <p:tgtEl>
                                          <p:spTgt spid="19"/>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0-#ppt_w/2"/>
                                          </p:val>
                                        </p:tav>
                                        <p:tav tm="100000">
                                          <p:val>
                                            <p:strVal val="#ppt_x"/>
                                          </p:val>
                                        </p:tav>
                                      </p:tavLst>
                                    </p:anim>
                                    <p:anim calcmode="lin" valueType="num">
                                      <p:cBhvr additive="base">
                                        <p:cTn id="76" dur="500" fill="hold"/>
                                        <p:tgtEl>
                                          <p:spTgt spid="21"/>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0-#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0-#ppt_w/2"/>
                                          </p:val>
                                        </p:tav>
                                        <p:tav tm="100000">
                                          <p:val>
                                            <p:strVal val="#ppt_x"/>
                                          </p:val>
                                        </p:tav>
                                      </p:tavLst>
                                    </p:anim>
                                    <p:anim calcmode="lin" valueType="num">
                                      <p:cBhvr additive="base">
                                        <p:cTn id="84" dur="500" fill="hold"/>
                                        <p:tgtEl>
                                          <p:spTgt spid="27"/>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0-#ppt_w/2"/>
                                          </p:val>
                                        </p:tav>
                                        <p:tav tm="100000">
                                          <p:val>
                                            <p:strVal val="#ppt_x"/>
                                          </p:val>
                                        </p:tav>
                                      </p:tavLst>
                                    </p:anim>
                                    <p:anim calcmode="lin" valueType="num">
                                      <p:cBhvr additive="base">
                                        <p:cTn id="88" dur="500" fill="hold"/>
                                        <p:tgtEl>
                                          <p:spTgt spid="30"/>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0-#ppt_w/2"/>
                                          </p:val>
                                        </p:tav>
                                        <p:tav tm="100000">
                                          <p:val>
                                            <p:strVal val="#ppt_x"/>
                                          </p:val>
                                        </p:tav>
                                      </p:tavLst>
                                    </p:anim>
                                    <p:anim calcmode="lin" valueType="num">
                                      <p:cBhvr additive="base">
                                        <p:cTn id="92" dur="500" fill="hold"/>
                                        <p:tgtEl>
                                          <p:spTgt spid="33"/>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0-#ppt_w/2"/>
                                          </p:val>
                                        </p:tav>
                                        <p:tav tm="100000">
                                          <p:val>
                                            <p:strVal val="#ppt_x"/>
                                          </p:val>
                                        </p:tav>
                                      </p:tavLst>
                                    </p:anim>
                                    <p:anim calcmode="lin" valueType="num">
                                      <p:cBhvr additive="base">
                                        <p:cTn id="96" dur="500" fill="hold"/>
                                        <p:tgtEl>
                                          <p:spTgt spid="36"/>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additive="base">
                                        <p:cTn id="99" dur="500" fill="hold"/>
                                        <p:tgtEl>
                                          <p:spTgt spid="9"/>
                                        </p:tgtEl>
                                        <p:attrNameLst>
                                          <p:attrName>ppt_x</p:attrName>
                                        </p:attrNameLst>
                                      </p:cBhvr>
                                      <p:tavLst>
                                        <p:tav tm="0">
                                          <p:val>
                                            <p:strVal val="1+#ppt_w/2"/>
                                          </p:val>
                                        </p:tav>
                                        <p:tav tm="100000">
                                          <p:val>
                                            <p:strVal val="#ppt_x"/>
                                          </p:val>
                                        </p:tav>
                                      </p:tavLst>
                                    </p:anim>
                                    <p:anim calcmode="lin" valueType="num">
                                      <p:cBhvr additive="base">
                                        <p:cTn id="100" dur="500" fill="hold"/>
                                        <p:tgtEl>
                                          <p:spTgt spid="9"/>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500" fill="hold"/>
                                        <p:tgtEl>
                                          <p:spTgt spid="11"/>
                                        </p:tgtEl>
                                        <p:attrNameLst>
                                          <p:attrName>ppt_x</p:attrName>
                                        </p:attrNameLst>
                                      </p:cBhvr>
                                      <p:tavLst>
                                        <p:tav tm="0">
                                          <p:val>
                                            <p:strVal val="1+#ppt_w/2"/>
                                          </p:val>
                                        </p:tav>
                                        <p:tav tm="100000">
                                          <p:val>
                                            <p:strVal val="#ppt_x"/>
                                          </p:val>
                                        </p:tav>
                                      </p:tavLst>
                                    </p:anim>
                                    <p:anim calcmode="lin" valueType="num">
                                      <p:cBhvr additive="base">
                                        <p:cTn id="104" dur="500" fill="hold"/>
                                        <p:tgtEl>
                                          <p:spTgt spid="11"/>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additive="base">
                                        <p:cTn id="107" dur="500" fill="hold"/>
                                        <p:tgtEl>
                                          <p:spTgt spid="14"/>
                                        </p:tgtEl>
                                        <p:attrNameLst>
                                          <p:attrName>ppt_x</p:attrName>
                                        </p:attrNameLst>
                                      </p:cBhvr>
                                      <p:tavLst>
                                        <p:tav tm="0">
                                          <p:val>
                                            <p:strVal val="1+#ppt_w/2"/>
                                          </p:val>
                                        </p:tav>
                                        <p:tav tm="100000">
                                          <p:val>
                                            <p:strVal val="#ppt_x"/>
                                          </p:val>
                                        </p:tav>
                                      </p:tavLst>
                                    </p:anim>
                                    <p:anim calcmode="lin" valueType="num">
                                      <p:cBhvr additive="base">
                                        <p:cTn id="108" dur="500" fill="hold"/>
                                        <p:tgtEl>
                                          <p:spTgt spid="14"/>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17"/>
                                        </p:tgtEl>
                                        <p:attrNameLst>
                                          <p:attrName>style.visibility</p:attrName>
                                        </p:attrNameLst>
                                      </p:cBhvr>
                                      <p:to>
                                        <p:strVal val="visible"/>
                                      </p:to>
                                    </p:set>
                                    <p:anim calcmode="lin" valueType="num">
                                      <p:cBhvr additive="base">
                                        <p:cTn id="111" dur="500" fill="hold"/>
                                        <p:tgtEl>
                                          <p:spTgt spid="17"/>
                                        </p:tgtEl>
                                        <p:attrNameLst>
                                          <p:attrName>ppt_x</p:attrName>
                                        </p:attrNameLst>
                                      </p:cBhvr>
                                      <p:tavLst>
                                        <p:tav tm="0">
                                          <p:val>
                                            <p:strVal val="1+#ppt_w/2"/>
                                          </p:val>
                                        </p:tav>
                                        <p:tav tm="100000">
                                          <p:val>
                                            <p:strVal val="#ppt_x"/>
                                          </p:val>
                                        </p:tav>
                                      </p:tavLst>
                                    </p:anim>
                                    <p:anim calcmode="lin" valueType="num">
                                      <p:cBhvr additive="base">
                                        <p:cTn id="112" dur="500" fill="hold"/>
                                        <p:tgtEl>
                                          <p:spTgt spid="17"/>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additive="base">
                                        <p:cTn id="115" dur="500" fill="hold"/>
                                        <p:tgtEl>
                                          <p:spTgt spid="22"/>
                                        </p:tgtEl>
                                        <p:attrNameLst>
                                          <p:attrName>ppt_x</p:attrName>
                                        </p:attrNameLst>
                                      </p:cBhvr>
                                      <p:tavLst>
                                        <p:tav tm="0">
                                          <p:val>
                                            <p:strVal val="1+#ppt_w/2"/>
                                          </p:val>
                                        </p:tav>
                                        <p:tav tm="100000">
                                          <p:val>
                                            <p:strVal val="#ppt_x"/>
                                          </p:val>
                                        </p:tav>
                                      </p:tavLst>
                                    </p:anim>
                                    <p:anim calcmode="lin" valueType="num">
                                      <p:cBhvr additive="base">
                                        <p:cTn id="116" dur="500" fill="hold"/>
                                        <p:tgtEl>
                                          <p:spTgt spid="22"/>
                                        </p:tgtEl>
                                        <p:attrNameLst>
                                          <p:attrName>ppt_y</p:attrName>
                                        </p:attrNameLst>
                                      </p:cBhvr>
                                      <p:tavLst>
                                        <p:tav tm="0">
                                          <p:val>
                                            <p:strVal val="#ppt_y"/>
                                          </p:val>
                                        </p:tav>
                                        <p:tav tm="100000">
                                          <p:val>
                                            <p:strVal val="#ppt_y"/>
                                          </p:val>
                                        </p:tav>
                                      </p:tavLst>
                                    </p:anim>
                                  </p:childTnLst>
                                </p:cTn>
                              </p:par>
                              <p:par>
                                <p:cTn id="117" presetID="2" presetClass="entr" presetSubtype="2" fill="hold" grpId="0" nodeType="with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additive="base">
                                        <p:cTn id="119" dur="500" fill="hold"/>
                                        <p:tgtEl>
                                          <p:spTgt spid="24"/>
                                        </p:tgtEl>
                                        <p:attrNameLst>
                                          <p:attrName>ppt_x</p:attrName>
                                        </p:attrNameLst>
                                      </p:cBhvr>
                                      <p:tavLst>
                                        <p:tav tm="0">
                                          <p:val>
                                            <p:strVal val="1+#ppt_w/2"/>
                                          </p:val>
                                        </p:tav>
                                        <p:tav tm="100000">
                                          <p:val>
                                            <p:strVal val="#ppt_x"/>
                                          </p:val>
                                        </p:tav>
                                      </p:tavLst>
                                    </p:anim>
                                    <p:anim calcmode="lin" valueType="num">
                                      <p:cBhvr additive="base">
                                        <p:cTn id="120" dur="500" fill="hold"/>
                                        <p:tgtEl>
                                          <p:spTgt spid="24"/>
                                        </p:tgtEl>
                                        <p:attrNameLst>
                                          <p:attrName>ppt_y</p:attrName>
                                        </p:attrNameLst>
                                      </p:cBhvr>
                                      <p:tavLst>
                                        <p:tav tm="0">
                                          <p:val>
                                            <p:strVal val="#ppt_y"/>
                                          </p:val>
                                        </p:tav>
                                        <p:tav tm="100000">
                                          <p:val>
                                            <p:strVal val="#ppt_y"/>
                                          </p:val>
                                        </p:tav>
                                      </p:tavLst>
                                    </p:anim>
                                  </p:childTnLst>
                                </p:cTn>
                              </p:par>
                              <p:par>
                                <p:cTn id="121" presetID="2" presetClass="entr" presetSubtype="2" fill="hold" grpId="1" nodeType="withEffect">
                                  <p:stCondLst>
                                    <p:cond delay="0"/>
                                  </p:stCondLst>
                                  <p:childTnLst>
                                    <p:set>
                                      <p:cBhvr>
                                        <p:cTn id="122" dur="1" fill="hold">
                                          <p:stCondLst>
                                            <p:cond delay="0"/>
                                          </p:stCondLst>
                                        </p:cTn>
                                        <p:tgtEl>
                                          <p:spTgt spid="24"/>
                                        </p:tgtEl>
                                        <p:attrNameLst>
                                          <p:attrName>style.visibility</p:attrName>
                                        </p:attrNameLst>
                                      </p:cBhvr>
                                      <p:to>
                                        <p:strVal val="visible"/>
                                      </p:to>
                                    </p:set>
                                    <p:anim calcmode="lin" valueType="num">
                                      <p:cBhvr additive="base">
                                        <p:cTn id="123" dur="500" fill="hold"/>
                                        <p:tgtEl>
                                          <p:spTgt spid="24"/>
                                        </p:tgtEl>
                                        <p:attrNameLst>
                                          <p:attrName>ppt_x</p:attrName>
                                        </p:attrNameLst>
                                      </p:cBhvr>
                                      <p:tavLst>
                                        <p:tav tm="0">
                                          <p:val>
                                            <p:strVal val="1+#ppt_w/2"/>
                                          </p:val>
                                        </p:tav>
                                        <p:tav tm="100000">
                                          <p:val>
                                            <p:strVal val="#ppt_x"/>
                                          </p:val>
                                        </p:tav>
                                      </p:tavLst>
                                    </p:anim>
                                    <p:anim calcmode="lin" valueType="num">
                                      <p:cBhvr additive="base">
                                        <p:cTn id="124" dur="500" fill="hold"/>
                                        <p:tgtEl>
                                          <p:spTgt spid="24"/>
                                        </p:tgtEl>
                                        <p:attrNameLst>
                                          <p:attrName>ppt_y</p:attrName>
                                        </p:attrNameLst>
                                      </p:cBhvr>
                                      <p:tavLst>
                                        <p:tav tm="0">
                                          <p:val>
                                            <p:strVal val="#ppt_y"/>
                                          </p:val>
                                        </p:tav>
                                        <p:tav tm="100000">
                                          <p:val>
                                            <p:strVal val="#ppt_y"/>
                                          </p:val>
                                        </p:tav>
                                      </p:tavLst>
                                    </p:anim>
                                  </p:childTnLst>
                                </p:cTn>
                              </p:par>
                              <p:par>
                                <p:cTn id="125" presetID="2" presetClass="entr" presetSubtype="2" fill="hold" grpId="0" nodeType="withEffect">
                                  <p:stCondLst>
                                    <p:cond delay="0"/>
                                  </p:stCondLst>
                                  <p:childTnLst>
                                    <p:set>
                                      <p:cBhvr>
                                        <p:cTn id="126" dur="1" fill="hold">
                                          <p:stCondLst>
                                            <p:cond delay="0"/>
                                          </p:stCondLst>
                                        </p:cTn>
                                        <p:tgtEl>
                                          <p:spTgt spid="28"/>
                                        </p:tgtEl>
                                        <p:attrNameLst>
                                          <p:attrName>style.visibility</p:attrName>
                                        </p:attrNameLst>
                                      </p:cBhvr>
                                      <p:to>
                                        <p:strVal val="visible"/>
                                      </p:to>
                                    </p:set>
                                    <p:anim calcmode="lin" valueType="num">
                                      <p:cBhvr additive="base">
                                        <p:cTn id="127" dur="500" fill="hold"/>
                                        <p:tgtEl>
                                          <p:spTgt spid="28"/>
                                        </p:tgtEl>
                                        <p:attrNameLst>
                                          <p:attrName>ppt_x</p:attrName>
                                        </p:attrNameLst>
                                      </p:cBhvr>
                                      <p:tavLst>
                                        <p:tav tm="0">
                                          <p:val>
                                            <p:strVal val="1+#ppt_w/2"/>
                                          </p:val>
                                        </p:tav>
                                        <p:tav tm="100000">
                                          <p:val>
                                            <p:strVal val="#ppt_x"/>
                                          </p:val>
                                        </p:tav>
                                      </p:tavLst>
                                    </p:anim>
                                    <p:anim calcmode="lin" valueType="num">
                                      <p:cBhvr additive="base">
                                        <p:cTn id="128" dur="500" fill="hold"/>
                                        <p:tgtEl>
                                          <p:spTgt spid="28"/>
                                        </p:tgtEl>
                                        <p:attrNameLst>
                                          <p:attrName>ppt_y</p:attrName>
                                        </p:attrNameLst>
                                      </p:cBhvr>
                                      <p:tavLst>
                                        <p:tav tm="0">
                                          <p:val>
                                            <p:strVal val="#ppt_y"/>
                                          </p:val>
                                        </p:tav>
                                        <p:tav tm="100000">
                                          <p:val>
                                            <p:strVal val="#ppt_y"/>
                                          </p:val>
                                        </p:tav>
                                      </p:tavLst>
                                    </p:anim>
                                  </p:childTnLst>
                                </p:cTn>
                              </p:par>
                              <p:par>
                                <p:cTn id="129" presetID="2" presetClass="entr" presetSubtype="2" fill="hold" grpId="0" nodeType="withEffect">
                                  <p:stCondLst>
                                    <p:cond delay="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500" fill="hold"/>
                                        <p:tgtEl>
                                          <p:spTgt spid="31"/>
                                        </p:tgtEl>
                                        <p:attrNameLst>
                                          <p:attrName>ppt_x</p:attrName>
                                        </p:attrNameLst>
                                      </p:cBhvr>
                                      <p:tavLst>
                                        <p:tav tm="0">
                                          <p:val>
                                            <p:strVal val="1+#ppt_w/2"/>
                                          </p:val>
                                        </p:tav>
                                        <p:tav tm="100000">
                                          <p:val>
                                            <p:strVal val="#ppt_x"/>
                                          </p:val>
                                        </p:tav>
                                      </p:tavLst>
                                    </p:anim>
                                    <p:anim calcmode="lin" valueType="num">
                                      <p:cBhvr additive="base">
                                        <p:cTn id="132" dur="500" fill="hold"/>
                                        <p:tgtEl>
                                          <p:spTgt spid="31"/>
                                        </p:tgtEl>
                                        <p:attrNameLst>
                                          <p:attrName>ppt_y</p:attrName>
                                        </p:attrNameLst>
                                      </p:cBhvr>
                                      <p:tavLst>
                                        <p:tav tm="0">
                                          <p:val>
                                            <p:strVal val="#ppt_y"/>
                                          </p:val>
                                        </p:tav>
                                        <p:tav tm="100000">
                                          <p:val>
                                            <p:strVal val="#ppt_y"/>
                                          </p:val>
                                        </p:tav>
                                      </p:tavLst>
                                    </p:anim>
                                  </p:childTnLst>
                                </p:cTn>
                              </p:par>
                              <p:par>
                                <p:cTn id="133" presetID="2" presetClass="entr" presetSubtype="2" fill="hold" grpId="0" nodeType="withEffect">
                                  <p:stCondLst>
                                    <p:cond delay="0"/>
                                  </p:stCondLst>
                                  <p:childTnLst>
                                    <p:set>
                                      <p:cBhvr>
                                        <p:cTn id="134" dur="1" fill="hold">
                                          <p:stCondLst>
                                            <p:cond delay="0"/>
                                          </p:stCondLst>
                                        </p:cTn>
                                        <p:tgtEl>
                                          <p:spTgt spid="34"/>
                                        </p:tgtEl>
                                        <p:attrNameLst>
                                          <p:attrName>style.visibility</p:attrName>
                                        </p:attrNameLst>
                                      </p:cBhvr>
                                      <p:to>
                                        <p:strVal val="visible"/>
                                      </p:to>
                                    </p:set>
                                    <p:anim calcmode="lin" valueType="num">
                                      <p:cBhvr additive="base">
                                        <p:cTn id="135" dur="500" fill="hold"/>
                                        <p:tgtEl>
                                          <p:spTgt spid="34"/>
                                        </p:tgtEl>
                                        <p:attrNameLst>
                                          <p:attrName>ppt_x</p:attrName>
                                        </p:attrNameLst>
                                      </p:cBhvr>
                                      <p:tavLst>
                                        <p:tav tm="0">
                                          <p:val>
                                            <p:strVal val="1+#ppt_w/2"/>
                                          </p:val>
                                        </p:tav>
                                        <p:tav tm="100000">
                                          <p:val>
                                            <p:strVal val="#ppt_x"/>
                                          </p:val>
                                        </p:tav>
                                      </p:tavLst>
                                    </p:anim>
                                    <p:anim calcmode="lin" valueType="num">
                                      <p:cBhvr additive="base">
                                        <p:cTn id="136" dur="500" fill="hold"/>
                                        <p:tgtEl>
                                          <p:spTgt spid="34"/>
                                        </p:tgtEl>
                                        <p:attrNameLst>
                                          <p:attrName>ppt_y</p:attrName>
                                        </p:attrNameLst>
                                      </p:cBhvr>
                                      <p:tavLst>
                                        <p:tav tm="0">
                                          <p:val>
                                            <p:strVal val="#ppt_y"/>
                                          </p:val>
                                        </p:tav>
                                        <p:tav tm="100000">
                                          <p:val>
                                            <p:strVal val="#ppt_y"/>
                                          </p:val>
                                        </p:tav>
                                      </p:tavLst>
                                    </p:anim>
                                  </p:childTnLst>
                                </p:cTn>
                              </p:par>
                              <p:par>
                                <p:cTn id="137" presetID="2" presetClass="entr" presetSubtype="2" fill="hold" grpId="0" nodeType="withEffect">
                                  <p:stCondLst>
                                    <p:cond delay="0"/>
                                  </p:stCondLst>
                                  <p:childTnLst>
                                    <p:set>
                                      <p:cBhvr>
                                        <p:cTn id="138" dur="1" fill="hold">
                                          <p:stCondLst>
                                            <p:cond delay="0"/>
                                          </p:stCondLst>
                                        </p:cTn>
                                        <p:tgtEl>
                                          <p:spTgt spid="37"/>
                                        </p:tgtEl>
                                        <p:attrNameLst>
                                          <p:attrName>style.visibility</p:attrName>
                                        </p:attrNameLst>
                                      </p:cBhvr>
                                      <p:to>
                                        <p:strVal val="visible"/>
                                      </p:to>
                                    </p:set>
                                    <p:anim calcmode="lin" valueType="num">
                                      <p:cBhvr additive="base">
                                        <p:cTn id="139" dur="500" fill="hold"/>
                                        <p:tgtEl>
                                          <p:spTgt spid="37"/>
                                        </p:tgtEl>
                                        <p:attrNameLst>
                                          <p:attrName>ppt_x</p:attrName>
                                        </p:attrNameLst>
                                      </p:cBhvr>
                                      <p:tavLst>
                                        <p:tav tm="0">
                                          <p:val>
                                            <p:strVal val="1+#ppt_w/2"/>
                                          </p:val>
                                        </p:tav>
                                        <p:tav tm="100000">
                                          <p:val>
                                            <p:strVal val="#ppt_x"/>
                                          </p:val>
                                        </p:tav>
                                      </p:tavLst>
                                    </p:anim>
                                    <p:anim calcmode="lin" valueType="num">
                                      <p:cBhvr additive="base">
                                        <p:cTn id="140" dur="500" fill="hold"/>
                                        <p:tgtEl>
                                          <p:spTgt spid="37"/>
                                        </p:tgtEl>
                                        <p:attrNameLst>
                                          <p:attrName>ppt_y</p:attrName>
                                        </p:attrNameLst>
                                      </p:cBhvr>
                                      <p:tavLst>
                                        <p:tav tm="0">
                                          <p:val>
                                            <p:strVal val="#ppt_y"/>
                                          </p:val>
                                        </p:tav>
                                        <p:tav tm="100000">
                                          <p:val>
                                            <p:strVal val="#ppt_y"/>
                                          </p:val>
                                        </p:tav>
                                      </p:tavLst>
                                    </p:anim>
                                  </p:childTnLst>
                                </p:cTn>
                              </p:par>
                            </p:childTnLst>
                          </p:cTn>
                        </p:par>
                        <p:par>
                          <p:cTn id="141" fill="hold">
                            <p:stCondLst>
                              <p:cond delay="2500"/>
                            </p:stCondLst>
                            <p:childTnLst>
                              <p:par>
                                <p:cTn id="142" presetID="1" presetClass="entr" presetSubtype="0" fill="hold" grpId="0" nodeType="afterEffect">
                                  <p:stCondLst>
                                    <p:cond delay="0"/>
                                  </p:stCondLst>
                                  <p:childTnLst>
                                    <p:set>
                                      <p:cBhvr>
                                        <p:cTn id="143"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44" restart="whenNotActive" fill="hold" evtFilter="cancelBubble" nodeType="interactiveSeq">
                <p:stCondLst>
                  <p:cond evt="onClick" delay="0">
                    <p:tgtEl>
                      <p:spTgt spid="7"/>
                    </p:tgtEl>
                  </p:cond>
                </p:stCondLst>
                <p:endSync evt="end" delay="0">
                  <p:rtn val="all"/>
                </p:endSync>
                <p:childTnLst>
                  <p:par>
                    <p:cTn id="145" fill="hold">
                      <p:stCondLst>
                        <p:cond delay="0"/>
                      </p:stCondLst>
                      <p:childTnLst>
                        <p:par>
                          <p:cTn id="146" fill="hold">
                            <p:stCondLst>
                              <p:cond delay="0"/>
                            </p:stCondLst>
                            <p:childTnLst>
                              <p:par>
                                <p:cTn id="147" presetID="2" presetClass="exit" presetSubtype="4" fill="hold" grpId="1" nodeType="clickEffect">
                                  <p:stCondLst>
                                    <p:cond delay="0"/>
                                  </p:stCondLst>
                                  <p:childTnLst>
                                    <p:anim calcmode="lin" valueType="num">
                                      <p:cBhvr additive="base">
                                        <p:cTn id="148" dur="500"/>
                                        <p:tgtEl>
                                          <p:spTgt spid="7"/>
                                        </p:tgtEl>
                                        <p:attrNameLst>
                                          <p:attrName>ppt_x</p:attrName>
                                        </p:attrNameLst>
                                      </p:cBhvr>
                                      <p:tavLst>
                                        <p:tav tm="0">
                                          <p:val>
                                            <p:strVal val="ppt_x"/>
                                          </p:val>
                                        </p:tav>
                                        <p:tav tm="100000">
                                          <p:val>
                                            <p:strVal val="ppt_x"/>
                                          </p:val>
                                        </p:tav>
                                      </p:tavLst>
                                    </p:anim>
                                    <p:anim calcmode="lin" valueType="num">
                                      <p:cBhvr additive="base">
                                        <p:cTn id="149" dur="500"/>
                                        <p:tgtEl>
                                          <p:spTgt spid="7"/>
                                        </p:tgtEl>
                                        <p:attrNameLst>
                                          <p:attrName>ppt_y</p:attrName>
                                        </p:attrNameLst>
                                      </p:cBhvr>
                                      <p:tavLst>
                                        <p:tav tm="0">
                                          <p:val>
                                            <p:strVal val="ppt_y"/>
                                          </p:val>
                                        </p:tav>
                                        <p:tav tm="100000">
                                          <p:val>
                                            <p:strVal val="1+ppt_h/2"/>
                                          </p:val>
                                        </p:tav>
                                      </p:tavLst>
                                    </p:anim>
                                    <p:set>
                                      <p:cBhvr>
                                        <p:cTn id="150" dur="1" fill="hold">
                                          <p:stCondLst>
                                            <p:cond delay="499"/>
                                          </p:stCondLst>
                                        </p:cTn>
                                        <p:tgtEl>
                                          <p:spTgt spid="7"/>
                                        </p:tgtEl>
                                        <p:attrNameLst>
                                          <p:attrName>style.visibility</p:attrName>
                                        </p:attrNameLst>
                                      </p:cBhvr>
                                      <p:to>
                                        <p:strVal val="hidden"/>
                                      </p:to>
                                    </p:set>
                                  </p:childTnLst>
                                </p:cTn>
                              </p:par>
                              <p:par>
                                <p:cTn id="151" presetID="2" presetClass="exit" presetSubtype="8" fill="hold" grpId="1" nodeType="withEffect">
                                  <p:stCondLst>
                                    <p:cond delay="0"/>
                                  </p:stCondLst>
                                  <p:childTnLst>
                                    <p:anim calcmode="lin" valueType="num">
                                      <p:cBhvr additive="base">
                                        <p:cTn id="152" dur="500"/>
                                        <p:tgtEl>
                                          <p:spTgt spid="8"/>
                                        </p:tgtEl>
                                        <p:attrNameLst>
                                          <p:attrName>ppt_x</p:attrName>
                                        </p:attrNameLst>
                                      </p:cBhvr>
                                      <p:tavLst>
                                        <p:tav tm="0">
                                          <p:val>
                                            <p:strVal val="ppt_x"/>
                                          </p:val>
                                        </p:tav>
                                        <p:tav tm="100000">
                                          <p:val>
                                            <p:strVal val="0-ppt_w/2"/>
                                          </p:val>
                                        </p:tav>
                                      </p:tavLst>
                                    </p:anim>
                                    <p:anim calcmode="lin" valueType="num">
                                      <p:cBhvr additive="base">
                                        <p:cTn id="153" dur="500"/>
                                        <p:tgtEl>
                                          <p:spTgt spid="8"/>
                                        </p:tgtEl>
                                        <p:attrNameLst>
                                          <p:attrName>ppt_y</p:attrName>
                                        </p:attrNameLst>
                                      </p:cBhvr>
                                      <p:tavLst>
                                        <p:tav tm="0">
                                          <p:val>
                                            <p:strVal val="ppt_y"/>
                                          </p:val>
                                        </p:tav>
                                        <p:tav tm="100000">
                                          <p:val>
                                            <p:strVal val="ppt_y"/>
                                          </p:val>
                                        </p:tav>
                                      </p:tavLst>
                                    </p:anim>
                                    <p:set>
                                      <p:cBhvr>
                                        <p:cTn id="154" dur="1" fill="hold">
                                          <p:stCondLst>
                                            <p:cond delay="499"/>
                                          </p:stCondLst>
                                        </p:cTn>
                                        <p:tgtEl>
                                          <p:spTgt spid="8"/>
                                        </p:tgtEl>
                                        <p:attrNameLst>
                                          <p:attrName>style.visibility</p:attrName>
                                        </p:attrNameLst>
                                      </p:cBhvr>
                                      <p:to>
                                        <p:strVal val="hidden"/>
                                      </p:to>
                                    </p:set>
                                  </p:childTnLst>
                                </p:cTn>
                              </p:par>
                              <p:par>
                                <p:cTn id="155" presetID="2" presetClass="exit" presetSubtype="2" fill="hold" grpId="1" nodeType="withEffect">
                                  <p:stCondLst>
                                    <p:cond delay="0"/>
                                  </p:stCondLst>
                                  <p:childTnLst>
                                    <p:anim calcmode="lin" valueType="num">
                                      <p:cBhvr additive="base">
                                        <p:cTn id="156" dur="500"/>
                                        <p:tgtEl>
                                          <p:spTgt spid="9"/>
                                        </p:tgtEl>
                                        <p:attrNameLst>
                                          <p:attrName>ppt_x</p:attrName>
                                        </p:attrNameLst>
                                      </p:cBhvr>
                                      <p:tavLst>
                                        <p:tav tm="0">
                                          <p:val>
                                            <p:strVal val="ppt_x"/>
                                          </p:val>
                                        </p:tav>
                                        <p:tav tm="100000">
                                          <p:val>
                                            <p:strVal val="1+ppt_w/2"/>
                                          </p:val>
                                        </p:tav>
                                      </p:tavLst>
                                    </p:anim>
                                    <p:anim calcmode="lin" valueType="num">
                                      <p:cBhvr additive="base">
                                        <p:cTn id="157" dur="500"/>
                                        <p:tgtEl>
                                          <p:spTgt spid="9"/>
                                        </p:tgtEl>
                                        <p:attrNameLst>
                                          <p:attrName>ppt_y</p:attrName>
                                        </p:attrNameLst>
                                      </p:cBhvr>
                                      <p:tavLst>
                                        <p:tav tm="0">
                                          <p:val>
                                            <p:strVal val="ppt_y"/>
                                          </p:val>
                                        </p:tav>
                                        <p:tav tm="100000">
                                          <p:val>
                                            <p:strVal val="ppt_y"/>
                                          </p:val>
                                        </p:tav>
                                      </p:tavLst>
                                    </p:anim>
                                    <p:set>
                                      <p:cBhvr>
                                        <p:cTn id="15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59" restart="whenNotActive" fill="hold" evtFilter="cancelBubble" nodeType="interactiveSeq">
                <p:stCondLst>
                  <p:cond evt="onClick" delay="0">
                    <p:tgtEl>
                      <p:spTgt spid="10"/>
                    </p:tgtEl>
                  </p:cond>
                </p:stCondLst>
                <p:endSync evt="end" delay="0">
                  <p:rtn val="all"/>
                </p:endSync>
                <p:childTnLst>
                  <p:par>
                    <p:cTn id="160" fill="hold">
                      <p:stCondLst>
                        <p:cond delay="0"/>
                      </p:stCondLst>
                      <p:childTnLst>
                        <p:par>
                          <p:cTn id="161" fill="hold">
                            <p:stCondLst>
                              <p:cond delay="0"/>
                            </p:stCondLst>
                            <p:childTnLst>
                              <p:par>
                                <p:cTn id="162" presetID="2" presetClass="exit" presetSubtype="4" fill="hold" grpId="1" nodeType="clickEffect">
                                  <p:stCondLst>
                                    <p:cond delay="0"/>
                                  </p:stCondLst>
                                  <p:childTnLst>
                                    <p:anim calcmode="lin" valueType="num">
                                      <p:cBhvr additive="base">
                                        <p:cTn id="163" dur="500"/>
                                        <p:tgtEl>
                                          <p:spTgt spid="10"/>
                                        </p:tgtEl>
                                        <p:attrNameLst>
                                          <p:attrName>ppt_x</p:attrName>
                                        </p:attrNameLst>
                                      </p:cBhvr>
                                      <p:tavLst>
                                        <p:tav tm="0">
                                          <p:val>
                                            <p:strVal val="ppt_x"/>
                                          </p:val>
                                        </p:tav>
                                        <p:tav tm="100000">
                                          <p:val>
                                            <p:strVal val="ppt_x"/>
                                          </p:val>
                                        </p:tav>
                                      </p:tavLst>
                                    </p:anim>
                                    <p:anim calcmode="lin" valueType="num">
                                      <p:cBhvr additive="base">
                                        <p:cTn id="164" dur="500"/>
                                        <p:tgtEl>
                                          <p:spTgt spid="10"/>
                                        </p:tgtEl>
                                        <p:attrNameLst>
                                          <p:attrName>ppt_y</p:attrName>
                                        </p:attrNameLst>
                                      </p:cBhvr>
                                      <p:tavLst>
                                        <p:tav tm="0">
                                          <p:val>
                                            <p:strVal val="ppt_y"/>
                                          </p:val>
                                        </p:tav>
                                        <p:tav tm="100000">
                                          <p:val>
                                            <p:strVal val="1+ppt_h/2"/>
                                          </p:val>
                                        </p:tav>
                                      </p:tavLst>
                                    </p:anim>
                                    <p:set>
                                      <p:cBhvr>
                                        <p:cTn id="165" dur="1" fill="hold">
                                          <p:stCondLst>
                                            <p:cond delay="499"/>
                                          </p:stCondLst>
                                        </p:cTn>
                                        <p:tgtEl>
                                          <p:spTgt spid="10"/>
                                        </p:tgtEl>
                                        <p:attrNameLst>
                                          <p:attrName>style.visibility</p:attrName>
                                        </p:attrNameLst>
                                      </p:cBhvr>
                                      <p:to>
                                        <p:strVal val="hidden"/>
                                      </p:to>
                                    </p:set>
                                  </p:childTnLst>
                                </p:cTn>
                              </p:par>
                              <p:par>
                                <p:cTn id="166" presetID="2" presetClass="exit" presetSubtype="8" fill="hold" grpId="1" nodeType="withEffect">
                                  <p:stCondLst>
                                    <p:cond delay="0"/>
                                  </p:stCondLst>
                                  <p:childTnLst>
                                    <p:anim calcmode="lin" valueType="num">
                                      <p:cBhvr additive="base">
                                        <p:cTn id="167" dur="500"/>
                                        <p:tgtEl>
                                          <p:spTgt spid="12"/>
                                        </p:tgtEl>
                                        <p:attrNameLst>
                                          <p:attrName>ppt_x</p:attrName>
                                        </p:attrNameLst>
                                      </p:cBhvr>
                                      <p:tavLst>
                                        <p:tav tm="0">
                                          <p:val>
                                            <p:strVal val="ppt_x"/>
                                          </p:val>
                                        </p:tav>
                                        <p:tav tm="100000">
                                          <p:val>
                                            <p:strVal val="0-ppt_w/2"/>
                                          </p:val>
                                        </p:tav>
                                      </p:tavLst>
                                    </p:anim>
                                    <p:anim calcmode="lin" valueType="num">
                                      <p:cBhvr additive="base">
                                        <p:cTn id="168" dur="500"/>
                                        <p:tgtEl>
                                          <p:spTgt spid="12"/>
                                        </p:tgtEl>
                                        <p:attrNameLst>
                                          <p:attrName>ppt_y</p:attrName>
                                        </p:attrNameLst>
                                      </p:cBhvr>
                                      <p:tavLst>
                                        <p:tav tm="0">
                                          <p:val>
                                            <p:strVal val="ppt_y"/>
                                          </p:val>
                                        </p:tav>
                                        <p:tav tm="100000">
                                          <p:val>
                                            <p:strVal val="ppt_y"/>
                                          </p:val>
                                        </p:tav>
                                      </p:tavLst>
                                    </p:anim>
                                    <p:set>
                                      <p:cBhvr>
                                        <p:cTn id="169" dur="1" fill="hold">
                                          <p:stCondLst>
                                            <p:cond delay="499"/>
                                          </p:stCondLst>
                                        </p:cTn>
                                        <p:tgtEl>
                                          <p:spTgt spid="12"/>
                                        </p:tgtEl>
                                        <p:attrNameLst>
                                          <p:attrName>style.visibility</p:attrName>
                                        </p:attrNameLst>
                                      </p:cBhvr>
                                      <p:to>
                                        <p:strVal val="hidden"/>
                                      </p:to>
                                    </p:set>
                                  </p:childTnLst>
                                </p:cTn>
                              </p:par>
                              <p:par>
                                <p:cTn id="170" presetID="2" presetClass="exit" presetSubtype="2" fill="hold" grpId="1" nodeType="withEffect">
                                  <p:stCondLst>
                                    <p:cond delay="0"/>
                                  </p:stCondLst>
                                  <p:childTnLst>
                                    <p:anim calcmode="lin" valueType="num">
                                      <p:cBhvr additive="base">
                                        <p:cTn id="171" dur="500"/>
                                        <p:tgtEl>
                                          <p:spTgt spid="11"/>
                                        </p:tgtEl>
                                        <p:attrNameLst>
                                          <p:attrName>ppt_x</p:attrName>
                                        </p:attrNameLst>
                                      </p:cBhvr>
                                      <p:tavLst>
                                        <p:tav tm="0">
                                          <p:val>
                                            <p:strVal val="ppt_x"/>
                                          </p:val>
                                        </p:tav>
                                        <p:tav tm="100000">
                                          <p:val>
                                            <p:strVal val="1+ppt_w/2"/>
                                          </p:val>
                                        </p:tav>
                                      </p:tavLst>
                                    </p:anim>
                                    <p:anim calcmode="lin" valueType="num">
                                      <p:cBhvr additive="base">
                                        <p:cTn id="172" dur="500"/>
                                        <p:tgtEl>
                                          <p:spTgt spid="11"/>
                                        </p:tgtEl>
                                        <p:attrNameLst>
                                          <p:attrName>ppt_y</p:attrName>
                                        </p:attrNameLst>
                                      </p:cBhvr>
                                      <p:tavLst>
                                        <p:tav tm="0">
                                          <p:val>
                                            <p:strVal val="ppt_y"/>
                                          </p:val>
                                        </p:tav>
                                        <p:tav tm="100000">
                                          <p:val>
                                            <p:strVal val="ppt_y"/>
                                          </p:val>
                                        </p:tav>
                                      </p:tavLst>
                                    </p:anim>
                                    <p:set>
                                      <p:cBhvr>
                                        <p:cTn id="17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4" restart="whenNotActive" fill="hold" evtFilter="cancelBubble" nodeType="interactiveSeq">
                <p:stCondLst>
                  <p:cond evt="onClick" delay="0">
                    <p:tgtEl>
                      <p:spTgt spid="13"/>
                    </p:tgtEl>
                  </p:cond>
                </p:stCondLst>
                <p:endSync evt="end" delay="0">
                  <p:rtn val="all"/>
                </p:endSync>
                <p:childTnLst>
                  <p:par>
                    <p:cTn id="175" fill="hold">
                      <p:stCondLst>
                        <p:cond delay="0"/>
                      </p:stCondLst>
                      <p:childTnLst>
                        <p:par>
                          <p:cTn id="176" fill="hold">
                            <p:stCondLst>
                              <p:cond delay="0"/>
                            </p:stCondLst>
                            <p:childTnLst>
                              <p:par>
                                <p:cTn id="177" presetID="2" presetClass="exit" presetSubtype="4" fill="hold" grpId="1" nodeType="clickEffect">
                                  <p:stCondLst>
                                    <p:cond delay="0"/>
                                  </p:stCondLst>
                                  <p:childTnLst>
                                    <p:anim calcmode="lin" valueType="num">
                                      <p:cBhvr additive="base">
                                        <p:cTn id="178" dur="500"/>
                                        <p:tgtEl>
                                          <p:spTgt spid="13"/>
                                        </p:tgtEl>
                                        <p:attrNameLst>
                                          <p:attrName>ppt_x</p:attrName>
                                        </p:attrNameLst>
                                      </p:cBhvr>
                                      <p:tavLst>
                                        <p:tav tm="0">
                                          <p:val>
                                            <p:strVal val="ppt_x"/>
                                          </p:val>
                                        </p:tav>
                                        <p:tav tm="100000">
                                          <p:val>
                                            <p:strVal val="ppt_x"/>
                                          </p:val>
                                        </p:tav>
                                      </p:tavLst>
                                    </p:anim>
                                    <p:anim calcmode="lin" valueType="num">
                                      <p:cBhvr additive="base">
                                        <p:cTn id="179" dur="500"/>
                                        <p:tgtEl>
                                          <p:spTgt spid="13"/>
                                        </p:tgtEl>
                                        <p:attrNameLst>
                                          <p:attrName>ppt_y</p:attrName>
                                        </p:attrNameLst>
                                      </p:cBhvr>
                                      <p:tavLst>
                                        <p:tav tm="0">
                                          <p:val>
                                            <p:strVal val="ppt_y"/>
                                          </p:val>
                                        </p:tav>
                                        <p:tav tm="100000">
                                          <p:val>
                                            <p:strVal val="1+ppt_h/2"/>
                                          </p:val>
                                        </p:tav>
                                      </p:tavLst>
                                    </p:anim>
                                    <p:set>
                                      <p:cBhvr>
                                        <p:cTn id="180" dur="1" fill="hold">
                                          <p:stCondLst>
                                            <p:cond delay="499"/>
                                          </p:stCondLst>
                                        </p:cTn>
                                        <p:tgtEl>
                                          <p:spTgt spid="13"/>
                                        </p:tgtEl>
                                        <p:attrNameLst>
                                          <p:attrName>style.visibility</p:attrName>
                                        </p:attrNameLst>
                                      </p:cBhvr>
                                      <p:to>
                                        <p:strVal val="hidden"/>
                                      </p:to>
                                    </p:set>
                                  </p:childTnLst>
                                </p:cTn>
                              </p:par>
                              <p:par>
                                <p:cTn id="181" presetID="2" presetClass="exit" presetSubtype="8" fill="hold" grpId="1" nodeType="withEffect">
                                  <p:stCondLst>
                                    <p:cond delay="0"/>
                                  </p:stCondLst>
                                  <p:childTnLst>
                                    <p:anim calcmode="lin" valueType="num">
                                      <p:cBhvr additive="base">
                                        <p:cTn id="182" dur="500"/>
                                        <p:tgtEl>
                                          <p:spTgt spid="15"/>
                                        </p:tgtEl>
                                        <p:attrNameLst>
                                          <p:attrName>ppt_x</p:attrName>
                                        </p:attrNameLst>
                                      </p:cBhvr>
                                      <p:tavLst>
                                        <p:tav tm="0">
                                          <p:val>
                                            <p:strVal val="ppt_x"/>
                                          </p:val>
                                        </p:tav>
                                        <p:tav tm="100000">
                                          <p:val>
                                            <p:strVal val="0-ppt_w/2"/>
                                          </p:val>
                                        </p:tav>
                                      </p:tavLst>
                                    </p:anim>
                                    <p:anim calcmode="lin" valueType="num">
                                      <p:cBhvr additive="base">
                                        <p:cTn id="183" dur="500"/>
                                        <p:tgtEl>
                                          <p:spTgt spid="15"/>
                                        </p:tgtEl>
                                        <p:attrNameLst>
                                          <p:attrName>ppt_y</p:attrName>
                                        </p:attrNameLst>
                                      </p:cBhvr>
                                      <p:tavLst>
                                        <p:tav tm="0">
                                          <p:val>
                                            <p:strVal val="ppt_y"/>
                                          </p:val>
                                        </p:tav>
                                        <p:tav tm="100000">
                                          <p:val>
                                            <p:strVal val="ppt_y"/>
                                          </p:val>
                                        </p:tav>
                                      </p:tavLst>
                                    </p:anim>
                                    <p:set>
                                      <p:cBhvr>
                                        <p:cTn id="184" dur="1" fill="hold">
                                          <p:stCondLst>
                                            <p:cond delay="499"/>
                                          </p:stCondLst>
                                        </p:cTn>
                                        <p:tgtEl>
                                          <p:spTgt spid="15"/>
                                        </p:tgtEl>
                                        <p:attrNameLst>
                                          <p:attrName>style.visibility</p:attrName>
                                        </p:attrNameLst>
                                      </p:cBhvr>
                                      <p:to>
                                        <p:strVal val="hidden"/>
                                      </p:to>
                                    </p:set>
                                  </p:childTnLst>
                                </p:cTn>
                              </p:par>
                              <p:par>
                                <p:cTn id="185" presetID="2" presetClass="exit" presetSubtype="2" fill="hold" grpId="1" nodeType="withEffect">
                                  <p:stCondLst>
                                    <p:cond delay="0"/>
                                  </p:stCondLst>
                                  <p:childTnLst>
                                    <p:anim calcmode="lin" valueType="num">
                                      <p:cBhvr additive="base">
                                        <p:cTn id="186" dur="500"/>
                                        <p:tgtEl>
                                          <p:spTgt spid="14"/>
                                        </p:tgtEl>
                                        <p:attrNameLst>
                                          <p:attrName>ppt_x</p:attrName>
                                        </p:attrNameLst>
                                      </p:cBhvr>
                                      <p:tavLst>
                                        <p:tav tm="0">
                                          <p:val>
                                            <p:strVal val="ppt_x"/>
                                          </p:val>
                                        </p:tav>
                                        <p:tav tm="100000">
                                          <p:val>
                                            <p:strVal val="1+ppt_w/2"/>
                                          </p:val>
                                        </p:tav>
                                      </p:tavLst>
                                    </p:anim>
                                    <p:anim calcmode="lin" valueType="num">
                                      <p:cBhvr additive="base">
                                        <p:cTn id="187" dur="500"/>
                                        <p:tgtEl>
                                          <p:spTgt spid="14"/>
                                        </p:tgtEl>
                                        <p:attrNameLst>
                                          <p:attrName>ppt_y</p:attrName>
                                        </p:attrNameLst>
                                      </p:cBhvr>
                                      <p:tavLst>
                                        <p:tav tm="0">
                                          <p:val>
                                            <p:strVal val="ppt_y"/>
                                          </p:val>
                                        </p:tav>
                                        <p:tav tm="100000">
                                          <p:val>
                                            <p:strVal val="ppt_y"/>
                                          </p:val>
                                        </p:tav>
                                      </p:tavLst>
                                    </p:anim>
                                    <p:set>
                                      <p:cBhvr>
                                        <p:cTn id="18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89" restart="whenNotActive" fill="hold" evtFilter="cancelBubble" nodeType="interactiveSeq">
                <p:stCondLst>
                  <p:cond evt="onClick" delay="0">
                    <p:tgtEl>
                      <p:spTgt spid="18"/>
                    </p:tgtEl>
                  </p:cond>
                </p:stCondLst>
                <p:endSync evt="end" delay="0">
                  <p:rtn val="all"/>
                </p:endSync>
                <p:childTnLst>
                  <p:par>
                    <p:cTn id="190" fill="hold">
                      <p:stCondLst>
                        <p:cond delay="0"/>
                      </p:stCondLst>
                      <p:childTnLst>
                        <p:par>
                          <p:cTn id="191" fill="hold">
                            <p:stCondLst>
                              <p:cond delay="0"/>
                            </p:stCondLst>
                            <p:childTnLst>
                              <p:par>
                                <p:cTn id="192" presetID="2" presetClass="exit" presetSubtype="4" fill="hold" grpId="1" nodeType="clickEffect">
                                  <p:stCondLst>
                                    <p:cond delay="0"/>
                                  </p:stCondLst>
                                  <p:childTnLst>
                                    <p:anim calcmode="lin" valueType="num">
                                      <p:cBhvr additive="base">
                                        <p:cTn id="193" dur="500"/>
                                        <p:tgtEl>
                                          <p:spTgt spid="18"/>
                                        </p:tgtEl>
                                        <p:attrNameLst>
                                          <p:attrName>ppt_x</p:attrName>
                                        </p:attrNameLst>
                                      </p:cBhvr>
                                      <p:tavLst>
                                        <p:tav tm="0">
                                          <p:val>
                                            <p:strVal val="ppt_x"/>
                                          </p:val>
                                        </p:tav>
                                        <p:tav tm="100000">
                                          <p:val>
                                            <p:strVal val="ppt_x"/>
                                          </p:val>
                                        </p:tav>
                                      </p:tavLst>
                                    </p:anim>
                                    <p:anim calcmode="lin" valueType="num">
                                      <p:cBhvr additive="base">
                                        <p:cTn id="194" dur="500"/>
                                        <p:tgtEl>
                                          <p:spTgt spid="18"/>
                                        </p:tgtEl>
                                        <p:attrNameLst>
                                          <p:attrName>ppt_y</p:attrName>
                                        </p:attrNameLst>
                                      </p:cBhvr>
                                      <p:tavLst>
                                        <p:tav tm="0">
                                          <p:val>
                                            <p:strVal val="ppt_y"/>
                                          </p:val>
                                        </p:tav>
                                        <p:tav tm="100000">
                                          <p:val>
                                            <p:strVal val="1+ppt_h/2"/>
                                          </p:val>
                                        </p:tav>
                                      </p:tavLst>
                                    </p:anim>
                                    <p:set>
                                      <p:cBhvr>
                                        <p:cTn id="195" dur="1" fill="hold">
                                          <p:stCondLst>
                                            <p:cond delay="499"/>
                                          </p:stCondLst>
                                        </p:cTn>
                                        <p:tgtEl>
                                          <p:spTgt spid="18"/>
                                        </p:tgtEl>
                                        <p:attrNameLst>
                                          <p:attrName>style.visibility</p:attrName>
                                        </p:attrNameLst>
                                      </p:cBhvr>
                                      <p:to>
                                        <p:strVal val="hidden"/>
                                      </p:to>
                                    </p:set>
                                  </p:childTnLst>
                                </p:cTn>
                              </p:par>
                              <p:par>
                                <p:cTn id="196" presetID="2" presetClass="exit" presetSubtype="8" fill="hold" grpId="1" nodeType="withEffect">
                                  <p:stCondLst>
                                    <p:cond delay="0"/>
                                  </p:stCondLst>
                                  <p:childTnLst>
                                    <p:anim calcmode="lin" valueType="num">
                                      <p:cBhvr additive="base">
                                        <p:cTn id="197" dur="500"/>
                                        <p:tgtEl>
                                          <p:spTgt spid="19"/>
                                        </p:tgtEl>
                                        <p:attrNameLst>
                                          <p:attrName>ppt_x</p:attrName>
                                        </p:attrNameLst>
                                      </p:cBhvr>
                                      <p:tavLst>
                                        <p:tav tm="0">
                                          <p:val>
                                            <p:strVal val="ppt_x"/>
                                          </p:val>
                                        </p:tav>
                                        <p:tav tm="100000">
                                          <p:val>
                                            <p:strVal val="0-ppt_w/2"/>
                                          </p:val>
                                        </p:tav>
                                      </p:tavLst>
                                    </p:anim>
                                    <p:anim calcmode="lin" valueType="num">
                                      <p:cBhvr additive="base">
                                        <p:cTn id="198" dur="500"/>
                                        <p:tgtEl>
                                          <p:spTgt spid="19"/>
                                        </p:tgtEl>
                                        <p:attrNameLst>
                                          <p:attrName>ppt_y</p:attrName>
                                        </p:attrNameLst>
                                      </p:cBhvr>
                                      <p:tavLst>
                                        <p:tav tm="0">
                                          <p:val>
                                            <p:strVal val="ppt_y"/>
                                          </p:val>
                                        </p:tav>
                                        <p:tav tm="100000">
                                          <p:val>
                                            <p:strVal val="ppt_y"/>
                                          </p:val>
                                        </p:tav>
                                      </p:tavLst>
                                    </p:anim>
                                    <p:set>
                                      <p:cBhvr>
                                        <p:cTn id="199" dur="1" fill="hold">
                                          <p:stCondLst>
                                            <p:cond delay="499"/>
                                          </p:stCondLst>
                                        </p:cTn>
                                        <p:tgtEl>
                                          <p:spTgt spid="19"/>
                                        </p:tgtEl>
                                        <p:attrNameLst>
                                          <p:attrName>style.visibility</p:attrName>
                                        </p:attrNameLst>
                                      </p:cBhvr>
                                      <p:to>
                                        <p:strVal val="hidden"/>
                                      </p:to>
                                    </p:set>
                                  </p:childTnLst>
                                </p:cTn>
                              </p:par>
                              <p:par>
                                <p:cTn id="200" presetID="2" presetClass="exit" presetSubtype="2" fill="hold" grpId="1" nodeType="withEffect">
                                  <p:stCondLst>
                                    <p:cond delay="0"/>
                                  </p:stCondLst>
                                  <p:childTnLst>
                                    <p:anim calcmode="lin" valueType="num">
                                      <p:cBhvr additive="base">
                                        <p:cTn id="201" dur="500"/>
                                        <p:tgtEl>
                                          <p:spTgt spid="17"/>
                                        </p:tgtEl>
                                        <p:attrNameLst>
                                          <p:attrName>ppt_x</p:attrName>
                                        </p:attrNameLst>
                                      </p:cBhvr>
                                      <p:tavLst>
                                        <p:tav tm="0">
                                          <p:val>
                                            <p:strVal val="ppt_x"/>
                                          </p:val>
                                        </p:tav>
                                        <p:tav tm="100000">
                                          <p:val>
                                            <p:strVal val="1+ppt_w/2"/>
                                          </p:val>
                                        </p:tav>
                                      </p:tavLst>
                                    </p:anim>
                                    <p:anim calcmode="lin" valueType="num">
                                      <p:cBhvr additive="base">
                                        <p:cTn id="202" dur="500"/>
                                        <p:tgtEl>
                                          <p:spTgt spid="17"/>
                                        </p:tgtEl>
                                        <p:attrNameLst>
                                          <p:attrName>ppt_y</p:attrName>
                                        </p:attrNameLst>
                                      </p:cBhvr>
                                      <p:tavLst>
                                        <p:tav tm="0">
                                          <p:val>
                                            <p:strVal val="ppt_y"/>
                                          </p:val>
                                        </p:tav>
                                        <p:tav tm="100000">
                                          <p:val>
                                            <p:strVal val="ppt_y"/>
                                          </p:val>
                                        </p:tav>
                                      </p:tavLst>
                                    </p:anim>
                                    <p:set>
                                      <p:cBhvr>
                                        <p:cTn id="20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4" restart="whenNotActive" fill="hold" evtFilter="cancelBubble" nodeType="interactiveSeq">
                <p:stCondLst>
                  <p:cond evt="onClick" delay="0">
                    <p:tgtEl>
                      <p:spTgt spid="20"/>
                    </p:tgtEl>
                  </p:cond>
                </p:stCondLst>
                <p:endSync evt="end" delay="0">
                  <p:rtn val="all"/>
                </p:endSync>
                <p:childTnLst>
                  <p:par>
                    <p:cTn id="205" fill="hold">
                      <p:stCondLst>
                        <p:cond delay="0"/>
                      </p:stCondLst>
                      <p:childTnLst>
                        <p:par>
                          <p:cTn id="206" fill="hold">
                            <p:stCondLst>
                              <p:cond delay="0"/>
                            </p:stCondLst>
                            <p:childTnLst>
                              <p:par>
                                <p:cTn id="207" presetID="2" presetClass="exit" presetSubtype="4" fill="hold" grpId="1" nodeType="clickEffect">
                                  <p:stCondLst>
                                    <p:cond delay="0"/>
                                  </p:stCondLst>
                                  <p:childTnLst>
                                    <p:anim calcmode="lin" valueType="num">
                                      <p:cBhvr additive="base">
                                        <p:cTn id="208" dur="500"/>
                                        <p:tgtEl>
                                          <p:spTgt spid="20"/>
                                        </p:tgtEl>
                                        <p:attrNameLst>
                                          <p:attrName>ppt_x</p:attrName>
                                        </p:attrNameLst>
                                      </p:cBhvr>
                                      <p:tavLst>
                                        <p:tav tm="0">
                                          <p:val>
                                            <p:strVal val="ppt_x"/>
                                          </p:val>
                                        </p:tav>
                                        <p:tav tm="100000">
                                          <p:val>
                                            <p:strVal val="ppt_x"/>
                                          </p:val>
                                        </p:tav>
                                      </p:tavLst>
                                    </p:anim>
                                    <p:anim calcmode="lin" valueType="num">
                                      <p:cBhvr additive="base">
                                        <p:cTn id="209" dur="500"/>
                                        <p:tgtEl>
                                          <p:spTgt spid="20"/>
                                        </p:tgtEl>
                                        <p:attrNameLst>
                                          <p:attrName>ppt_y</p:attrName>
                                        </p:attrNameLst>
                                      </p:cBhvr>
                                      <p:tavLst>
                                        <p:tav tm="0">
                                          <p:val>
                                            <p:strVal val="ppt_y"/>
                                          </p:val>
                                        </p:tav>
                                        <p:tav tm="100000">
                                          <p:val>
                                            <p:strVal val="1+ppt_h/2"/>
                                          </p:val>
                                        </p:tav>
                                      </p:tavLst>
                                    </p:anim>
                                    <p:set>
                                      <p:cBhvr>
                                        <p:cTn id="210" dur="1" fill="hold">
                                          <p:stCondLst>
                                            <p:cond delay="499"/>
                                          </p:stCondLst>
                                        </p:cTn>
                                        <p:tgtEl>
                                          <p:spTgt spid="20"/>
                                        </p:tgtEl>
                                        <p:attrNameLst>
                                          <p:attrName>style.visibility</p:attrName>
                                        </p:attrNameLst>
                                      </p:cBhvr>
                                      <p:to>
                                        <p:strVal val="hidden"/>
                                      </p:to>
                                    </p:set>
                                  </p:childTnLst>
                                </p:cTn>
                              </p:par>
                              <p:par>
                                <p:cTn id="211" presetID="2" presetClass="exit" presetSubtype="8" fill="hold" grpId="1" nodeType="withEffect">
                                  <p:stCondLst>
                                    <p:cond delay="0"/>
                                  </p:stCondLst>
                                  <p:childTnLst>
                                    <p:anim calcmode="lin" valueType="num">
                                      <p:cBhvr additive="base">
                                        <p:cTn id="212" dur="500"/>
                                        <p:tgtEl>
                                          <p:spTgt spid="21"/>
                                        </p:tgtEl>
                                        <p:attrNameLst>
                                          <p:attrName>ppt_x</p:attrName>
                                        </p:attrNameLst>
                                      </p:cBhvr>
                                      <p:tavLst>
                                        <p:tav tm="0">
                                          <p:val>
                                            <p:strVal val="ppt_x"/>
                                          </p:val>
                                        </p:tav>
                                        <p:tav tm="100000">
                                          <p:val>
                                            <p:strVal val="0-ppt_w/2"/>
                                          </p:val>
                                        </p:tav>
                                      </p:tavLst>
                                    </p:anim>
                                    <p:anim calcmode="lin" valueType="num">
                                      <p:cBhvr additive="base">
                                        <p:cTn id="213" dur="500"/>
                                        <p:tgtEl>
                                          <p:spTgt spid="21"/>
                                        </p:tgtEl>
                                        <p:attrNameLst>
                                          <p:attrName>ppt_y</p:attrName>
                                        </p:attrNameLst>
                                      </p:cBhvr>
                                      <p:tavLst>
                                        <p:tav tm="0">
                                          <p:val>
                                            <p:strVal val="ppt_y"/>
                                          </p:val>
                                        </p:tav>
                                        <p:tav tm="100000">
                                          <p:val>
                                            <p:strVal val="ppt_y"/>
                                          </p:val>
                                        </p:tav>
                                      </p:tavLst>
                                    </p:anim>
                                    <p:set>
                                      <p:cBhvr>
                                        <p:cTn id="214" dur="1" fill="hold">
                                          <p:stCondLst>
                                            <p:cond delay="499"/>
                                          </p:stCondLst>
                                        </p:cTn>
                                        <p:tgtEl>
                                          <p:spTgt spid="21"/>
                                        </p:tgtEl>
                                        <p:attrNameLst>
                                          <p:attrName>style.visibility</p:attrName>
                                        </p:attrNameLst>
                                      </p:cBhvr>
                                      <p:to>
                                        <p:strVal val="hidden"/>
                                      </p:to>
                                    </p:set>
                                  </p:childTnLst>
                                </p:cTn>
                              </p:par>
                              <p:par>
                                <p:cTn id="215" presetID="2" presetClass="exit" presetSubtype="2" fill="hold" grpId="1" nodeType="withEffect">
                                  <p:stCondLst>
                                    <p:cond delay="0"/>
                                  </p:stCondLst>
                                  <p:childTnLst>
                                    <p:anim calcmode="lin" valueType="num">
                                      <p:cBhvr additive="base">
                                        <p:cTn id="216" dur="500"/>
                                        <p:tgtEl>
                                          <p:spTgt spid="22"/>
                                        </p:tgtEl>
                                        <p:attrNameLst>
                                          <p:attrName>ppt_x</p:attrName>
                                        </p:attrNameLst>
                                      </p:cBhvr>
                                      <p:tavLst>
                                        <p:tav tm="0">
                                          <p:val>
                                            <p:strVal val="ppt_x"/>
                                          </p:val>
                                        </p:tav>
                                        <p:tav tm="100000">
                                          <p:val>
                                            <p:strVal val="1+ppt_w/2"/>
                                          </p:val>
                                        </p:tav>
                                      </p:tavLst>
                                    </p:anim>
                                    <p:anim calcmode="lin" valueType="num">
                                      <p:cBhvr additive="base">
                                        <p:cTn id="217" dur="500"/>
                                        <p:tgtEl>
                                          <p:spTgt spid="22"/>
                                        </p:tgtEl>
                                        <p:attrNameLst>
                                          <p:attrName>ppt_y</p:attrName>
                                        </p:attrNameLst>
                                      </p:cBhvr>
                                      <p:tavLst>
                                        <p:tav tm="0">
                                          <p:val>
                                            <p:strVal val="ppt_y"/>
                                          </p:val>
                                        </p:tav>
                                        <p:tav tm="100000">
                                          <p:val>
                                            <p:strVal val="ppt_y"/>
                                          </p:val>
                                        </p:tav>
                                      </p:tavLst>
                                    </p:anim>
                                    <p:set>
                                      <p:cBhvr>
                                        <p:cTn id="2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19" restart="whenNotActive" fill="hold" evtFilter="cancelBubble" nodeType="interactiveSeq">
                <p:stCondLst>
                  <p:cond evt="onClick" delay="0">
                    <p:tgtEl>
                      <p:spTgt spid="23"/>
                    </p:tgtEl>
                  </p:cond>
                </p:stCondLst>
                <p:endSync evt="end" delay="0">
                  <p:rtn val="all"/>
                </p:endSync>
                <p:childTnLst>
                  <p:par>
                    <p:cTn id="220" fill="hold">
                      <p:stCondLst>
                        <p:cond delay="0"/>
                      </p:stCondLst>
                      <p:childTnLst>
                        <p:par>
                          <p:cTn id="221" fill="hold">
                            <p:stCondLst>
                              <p:cond delay="0"/>
                            </p:stCondLst>
                            <p:childTnLst>
                              <p:par>
                                <p:cTn id="222" presetID="2" presetClass="exit" presetSubtype="4" fill="hold" grpId="1" nodeType="clickEffect">
                                  <p:stCondLst>
                                    <p:cond delay="0"/>
                                  </p:stCondLst>
                                  <p:childTnLst>
                                    <p:anim calcmode="lin" valueType="num">
                                      <p:cBhvr additive="base">
                                        <p:cTn id="223" dur="500"/>
                                        <p:tgtEl>
                                          <p:spTgt spid="23"/>
                                        </p:tgtEl>
                                        <p:attrNameLst>
                                          <p:attrName>ppt_x</p:attrName>
                                        </p:attrNameLst>
                                      </p:cBhvr>
                                      <p:tavLst>
                                        <p:tav tm="0">
                                          <p:val>
                                            <p:strVal val="ppt_x"/>
                                          </p:val>
                                        </p:tav>
                                        <p:tav tm="100000">
                                          <p:val>
                                            <p:strVal val="ppt_x"/>
                                          </p:val>
                                        </p:tav>
                                      </p:tavLst>
                                    </p:anim>
                                    <p:anim calcmode="lin" valueType="num">
                                      <p:cBhvr additive="base">
                                        <p:cTn id="224" dur="500"/>
                                        <p:tgtEl>
                                          <p:spTgt spid="23"/>
                                        </p:tgtEl>
                                        <p:attrNameLst>
                                          <p:attrName>ppt_y</p:attrName>
                                        </p:attrNameLst>
                                      </p:cBhvr>
                                      <p:tavLst>
                                        <p:tav tm="0">
                                          <p:val>
                                            <p:strVal val="ppt_y"/>
                                          </p:val>
                                        </p:tav>
                                        <p:tav tm="100000">
                                          <p:val>
                                            <p:strVal val="1+ppt_h/2"/>
                                          </p:val>
                                        </p:tav>
                                      </p:tavLst>
                                    </p:anim>
                                    <p:set>
                                      <p:cBhvr>
                                        <p:cTn id="225" dur="1" fill="hold">
                                          <p:stCondLst>
                                            <p:cond delay="499"/>
                                          </p:stCondLst>
                                        </p:cTn>
                                        <p:tgtEl>
                                          <p:spTgt spid="23"/>
                                        </p:tgtEl>
                                        <p:attrNameLst>
                                          <p:attrName>style.visibility</p:attrName>
                                        </p:attrNameLst>
                                      </p:cBhvr>
                                      <p:to>
                                        <p:strVal val="hidden"/>
                                      </p:to>
                                    </p:set>
                                  </p:childTnLst>
                                </p:cTn>
                              </p:par>
                              <p:par>
                                <p:cTn id="226" presetID="2" presetClass="exit" presetSubtype="8" fill="hold" grpId="1" nodeType="withEffect">
                                  <p:stCondLst>
                                    <p:cond delay="0"/>
                                  </p:stCondLst>
                                  <p:childTnLst>
                                    <p:anim calcmode="lin" valueType="num">
                                      <p:cBhvr additive="base">
                                        <p:cTn id="227" dur="500"/>
                                        <p:tgtEl>
                                          <p:spTgt spid="25"/>
                                        </p:tgtEl>
                                        <p:attrNameLst>
                                          <p:attrName>ppt_x</p:attrName>
                                        </p:attrNameLst>
                                      </p:cBhvr>
                                      <p:tavLst>
                                        <p:tav tm="0">
                                          <p:val>
                                            <p:strVal val="ppt_x"/>
                                          </p:val>
                                        </p:tav>
                                        <p:tav tm="100000">
                                          <p:val>
                                            <p:strVal val="0-ppt_w/2"/>
                                          </p:val>
                                        </p:tav>
                                      </p:tavLst>
                                    </p:anim>
                                    <p:anim calcmode="lin" valueType="num">
                                      <p:cBhvr additive="base">
                                        <p:cTn id="228" dur="500"/>
                                        <p:tgtEl>
                                          <p:spTgt spid="25"/>
                                        </p:tgtEl>
                                        <p:attrNameLst>
                                          <p:attrName>ppt_y</p:attrName>
                                        </p:attrNameLst>
                                      </p:cBhvr>
                                      <p:tavLst>
                                        <p:tav tm="0">
                                          <p:val>
                                            <p:strVal val="ppt_y"/>
                                          </p:val>
                                        </p:tav>
                                        <p:tav tm="100000">
                                          <p:val>
                                            <p:strVal val="ppt_y"/>
                                          </p:val>
                                        </p:tav>
                                      </p:tavLst>
                                    </p:anim>
                                    <p:set>
                                      <p:cBhvr>
                                        <p:cTn id="229" dur="1" fill="hold">
                                          <p:stCondLst>
                                            <p:cond delay="499"/>
                                          </p:stCondLst>
                                        </p:cTn>
                                        <p:tgtEl>
                                          <p:spTgt spid="25"/>
                                        </p:tgtEl>
                                        <p:attrNameLst>
                                          <p:attrName>style.visibility</p:attrName>
                                        </p:attrNameLst>
                                      </p:cBhvr>
                                      <p:to>
                                        <p:strVal val="hidden"/>
                                      </p:to>
                                    </p:set>
                                  </p:childTnLst>
                                </p:cTn>
                              </p:par>
                              <p:par>
                                <p:cTn id="230" presetID="2" presetClass="exit" presetSubtype="2" fill="hold" grpId="2" nodeType="withEffect">
                                  <p:stCondLst>
                                    <p:cond delay="0"/>
                                  </p:stCondLst>
                                  <p:childTnLst>
                                    <p:anim calcmode="lin" valueType="num">
                                      <p:cBhvr additive="base">
                                        <p:cTn id="231" dur="500"/>
                                        <p:tgtEl>
                                          <p:spTgt spid="24"/>
                                        </p:tgtEl>
                                        <p:attrNameLst>
                                          <p:attrName>ppt_x</p:attrName>
                                        </p:attrNameLst>
                                      </p:cBhvr>
                                      <p:tavLst>
                                        <p:tav tm="0">
                                          <p:val>
                                            <p:strVal val="ppt_x"/>
                                          </p:val>
                                        </p:tav>
                                        <p:tav tm="100000">
                                          <p:val>
                                            <p:strVal val="1+ppt_w/2"/>
                                          </p:val>
                                        </p:tav>
                                      </p:tavLst>
                                    </p:anim>
                                    <p:anim calcmode="lin" valueType="num">
                                      <p:cBhvr additive="base">
                                        <p:cTn id="232" dur="500"/>
                                        <p:tgtEl>
                                          <p:spTgt spid="24"/>
                                        </p:tgtEl>
                                        <p:attrNameLst>
                                          <p:attrName>ppt_y</p:attrName>
                                        </p:attrNameLst>
                                      </p:cBhvr>
                                      <p:tavLst>
                                        <p:tav tm="0">
                                          <p:val>
                                            <p:strVal val="ppt_y"/>
                                          </p:val>
                                        </p:tav>
                                        <p:tav tm="100000">
                                          <p:val>
                                            <p:strVal val="ppt_y"/>
                                          </p:val>
                                        </p:tav>
                                      </p:tavLst>
                                    </p:anim>
                                    <p:set>
                                      <p:cBhvr>
                                        <p:cTn id="23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34" restart="whenNotActive" fill="hold" evtFilter="cancelBubble" nodeType="interactiveSeq">
                <p:stCondLst>
                  <p:cond evt="onClick" delay="0">
                    <p:tgtEl>
                      <p:spTgt spid="26"/>
                    </p:tgtEl>
                  </p:cond>
                </p:stCondLst>
                <p:endSync evt="end" delay="0">
                  <p:rtn val="all"/>
                </p:endSync>
                <p:childTnLst>
                  <p:par>
                    <p:cTn id="235" fill="hold">
                      <p:stCondLst>
                        <p:cond delay="0"/>
                      </p:stCondLst>
                      <p:childTnLst>
                        <p:par>
                          <p:cTn id="236" fill="hold">
                            <p:stCondLst>
                              <p:cond delay="0"/>
                            </p:stCondLst>
                            <p:childTnLst>
                              <p:par>
                                <p:cTn id="237" presetID="2" presetClass="exit" presetSubtype="4" fill="hold" grpId="1" nodeType="clickEffect">
                                  <p:stCondLst>
                                    <p:cond delay="0"/>
                                  </p:stCondLst>
                                  <p:childTnLst>
                                    <p:anim calcmode="lin" valueType="num">
                                      <p:cBhvr additive="base">
                                        <p:cTn id="238" dur="500"/>
                                        <p:tgtEl>
                                          <p:spTgt spid="26"/>
                                        </p:tgtEl>
                                        <p:attrNameLst>
                                          <p:attrName>ppt_x</p:attrName>
                                        </p:attrNameLst>
                                      </p:cBhvr>
                                      <p:tavLst>
                                        <p:tav tm="0">
                                          <p:val>
                                            <p:strVal val="ppt_x"/>
                                          </p:val>
                                        </p:tav>
                                        <p:tav tm="100000">
                                          <p:val>
                                            <p:strVal val="ppt_x"/>
                                          </p:val>
                                        </p:tav>
                                      </p:tavLst>
                                    </p:anim>
                                    <p:anim calcmode="lin" valueType="num">
                                      <p:cBhvr additive="base">
                                        <p:cTn id="239" dur="500"/>
                                        <p:tgtEl>
                                          <p:spTgt spid="26"/>
                                        </p:tgtEl>
                                        <p:attrNameLst>
                                          <p:attrName>ppt_y</p:attrName>
                                        </p:attrNameLst>
                                      </p:cBhvr>
                                      <p:tavLst>
                                        <p:tav tm="0">
                                          <p:val>
                                            <p:strVal val="ppt_y"/>
                                          </p:val>
                                        </p:tav>
                                        <p:tav tm="100000">
                                          <p:val>
                                            <p:strVal val="1+ppt_h/2"/>
                                          </p:val>
                                        </p:tav>
                                      </p:tavLst>
                                    </p:anim>
                                    <p:set>
                                      <p:cBhvr>
                                        <p:cTn id="240" dur="1" fill="hold">
                                          <p:stCondLst>
                                            <p:cond delay="499"/>
                                          </p:stCondLst>
                                        </p:cTn>
                                        <p:tgtEl>
                                          <p:spTgt spid="26"/>
                                        </p:tgtEl>
                                        <p:attrNameLst>
                                          <p:attrName>style.visibility</p:attrName>
                                        </p:attrNameLst>
                                      </p:cBhvr>
                                      <p:to>
                                        <p:strVal val="hidden"/>
                                      </p:to>
                                    </p:set>
                                  </p:childTnLst>
                                </p:cTn>
                              </p:par>
                              <p:par>
                                <p:cTn id="241" presetID="2" presetClass="exit" presetSubtype="8" fill="hold" grpId="1" nodeType="withEffect">
                                  <p:stCondLst>
                                    <p:cond delay="0"/>
                                  </p:stCondLst>
                                  <p:childTnLst>
                                    <p:anim calcmode="lin" valueType="num">
                                      <p:cBhvr additive="base">
                                        <p:cTn id="242" dur="500"/>
                                        <p:tgtEl>
                                          <p:spTgt spid="27"/>
                                        </p:tgtEl>
                                        <p:attrNameLst>
                                          <p:attrName>ppt_x</p:attrName>
                                        </p:attrNameLst>
                                      </p:cBhvr>
                                      <p:tavLst>
                                        <p:tav tm="0">
                                          <p:val>
                                            <p:strVal val="ppt_x"/>
                                          </p:val>
                                        </p:tav>
                                        <p:tav tm="100000">
                                          <p:val>
                                            <p:strVal val="0-ppt_w/2"/>
                                          </p:val>
                                        </p:tav>
                                      </p:tavLst>
                                    </p:anim>
                                    <p:anim calcmode="lin" valueType="num">
                                      <p:cBhvr additive="base">
                                        <p:cTn id="243" dur="500"/>
                                        <p:tgtEl>
                                          <p:spTgt spid="27"/>
                                        </p:tgtEl>
                                        <p:attrNameLst>
                                          <p:attrName>ppt_y</p:attrName>
                                        </p:attrNameLst>
                                      </p:cBhvr>
                                      <p:tavLst>
                                        <p:tav tm="0">
                                          <p:val>
                                            <p:strVal val="ppt_y"/>
                                          </p:val>
                                        </p:tav>
                                        <p:tav tm="100000">
                                          <p:val>
                                            <p:strVal val="ppt_y"/>
                                          </p:val>
                                        </p:tav>
                                      </p:tavLst>
                                    </p:anim>
                                    <p:set>
                                      <p:cBhvr>
                                        <p:cTn id="244" dur="1" fill="hold">
                                          <p:stCondLst>
                                            <p:cond delay="499"/>
                                          </p:stCondLst>
                                        </p:cTn>
                                        <p:tgtEl>
                                          <p:spTgt spid="27"/>
                                        </p:tgtEl>
                                        <p:attrNameLst>
                                          <p:attrName>style.visibility</p:attrName>
                                        </p:attrNameLst>
                                      </p:cBhvr>
                                      <p:to>
                                        <p:strVal val="hidden"/>
                                      </p:to>
                                    </p:set>
                                  </p:childTnLst>
                                </p:cTn>
                              </p:par>
                              <p:par>
                                <p:cTn id="245" presetID="2" presetClass="exit" presetSubtype="2" fill="hold" grpId="1" nodeType="withEffect">
                                  <p:stCondLst>
                                    <p:cond delay="0"/>
                                  </p:stCondLst>
                                  <p:childTnLst>
                                    <p:anim calcmode="lin" valueType="num">
                                      <p:cBhvr additive="base">
                                        <p:cTn id="246" dur="500"/>
                                        <p:tgtEl>
                                          <p:spTgt spid="28"/>
                                        </p:tgtEl>
                                        <p:attrNameLst>
                                          <p:attrName>ppt_x</p:attrName>
                                        </p:attrNameLst>
                                      </p:cBhvr>
                                      <p:tavLst>
                                        <p:tav tm="0">
                                          <p:val>
                                            <p:strVal val="ppt_x"/>
                                          </p:val>
                                        </p:tav>
                                        <p:tav tm="100000">
                                          <p:val>
                                            <p:strVal val="1+ppt_w/2"/>
                                          </p:val>
                                        </p:tav>
                                      </p:tavLst>
                                    </p:anim>
                                    <p:anim calcmode="lin" valueType="num">
                                      <p:cBhvr additive="base">
                                        <p:cTn id="247" dur="500"/>
                                        <p:tgtEl>
                                          <p:spTgt spid="28"/>
                                        </p:tgtEl>
                                        <p:attrNameLst>
                                          <p:attrName>ppt_y</p:attrName>
                                        </p:attrNameLst>
                                      </p:cBhvr>
                                      <p:tavLst>
                                        <p:tav tm="0">
                                          <p:val>
                                            <p:strVal val="ppt_y"/>
                                          </p:val>
                                        </p:tav>
                                        <p:tav tm="100000">
                                          <p:val>
                                            <p:strVal val="ppt_y"/>
                                          </p:val>
                                        </p:tav>
                                      </p:tavLst>
                                    </p:anim>
                                    <p:set>
                                      <p:cBhvr>
                                        <p:cTn id="24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49" restart="whenNotActive" fill="hold" evtFilter="cancelBubble" nodeType="interactiveSeq">
                <p:stCondLst>
                  <p:cond evt="onClick" delay="0">
                    <p:tgtEl>
                      <p:spTgt spid="29"/>
                    </p:tgtEl>
                  </p:cond>
                </p:stCondLst>
                <p:endSync evt="end" delay="0">
                  <p:rtn val="all"/>
                </p:endSync>
                <p:childTnLst>
                  <p:par>
                    <p:cTn id="250" fill="hold">
                      <p:stCondLst>
                        <p:cond delay="0"/>
                      </p:stCondLst>
                      <p:childTnLst>
                        <p:par>
                          <p:cTn id="251" fill="hold">
                            <p:stCondLst>
                              <p:cond delay="0"/>
                            </p:stCondLst>
                            <p:childTnLst>
                              <p:par>
                                <p:cTn id="252" presetID="2" presetClass="exit" presetSubtype="4" fill="hold" grpId="1" nodeType="clickEffect">
                                  <p:stCondLst>
                                    <p:cond delay="0"/>
                                  </p:stCondLst>
                                  <p:childTnLst>
                                    <p:anim calcmode="lin" valueType="num">
                                      <p:cBhvr additive="base">
                                        <p:cTn id="253" dur="500"/>
                                        <p:tgtEl>
                                          <p:spTgt spid="29"/>
                                        </p:tgtEl>
                                        <p:attrNameLst>
                                          <p:attrName>ppt_x</p:attrName>
                                        </p:attrNameLst>
                                      </p:cBhvr>
                                      <p:tavLst>
                                        <p:tav tm="0">
                                          <p:val>
                                            <p:strVal val="ppt_x"/>
                                          </p:val>
                                        </p:tav>
                                        <p:tav tm="100000">
                                          <p:val>
                                            <p:strVal val="ppt_x"/>
                                          </p:val>
                                        </p:tav>
                                      </p:tavLst>
                                    </p:anim>
                                    <p:anim calcmode="lin" valueType="num">
                                      <p:cBhvr additive="base">
                                        <p:cTn id="254" dur="500"/>
                                        <p:tgtEl>
                                          <p:spTgt spid="29"/>
                                        </p:tgtEl>
                                        <p:attrNameLst>
                                          <p:attrName>ppt_y</p:attrName>
                                        </p:attrNameLst>
                                      </p:cBhvr>
                                      <p:tavLst>
                                        <p:tav tm="0">
                                          <p:val>
                                            <p:strVal val="ppt_y"/>
                                          </p:val>
                                        </p:tav>
                                        <p:tav tm="100000">
                                          <p:val>
                                            <p:strVal val="1+ppt_h/2"/>
                                          </p:val>
                                        </p:tav>
                                      </p:tavLst>
                                    </p:anim>
                                    <p:set>
                                      <p:cBhvr>
                                        <p:cTn id="255" dur="1" fill="hold">
                                          <p:stCondLst>
                                            <p:cond delay="499"/>
                                          </p:stCondLst>
                                        </p:cTn>
                                        <p:tgtEl>
                                          <p:spTgt spid="29"/>
                                        </p:tgtEl>
                                        <p:attrNameLst>
                                          <p:attrName>style.visibility</p:attrName>
                                        </p:attrNameLst>
                                      </p:cBhvr>
                                      <p:to>
                                        <p:strVal val="hidden"/>
                                      </p:to>
                                    </p:set>
                                  </p:childTnLst>
                                </p:cTn>
                              </p:par>
                              <p:par>
                                <p:cTn id="256" presetID="2" presetClass="exit" presetSubtype="8" fill="hold" grpId="1" nodeType="withEffect">
                                  <p:stCondLst>
                                    <p:cond delay="0"/>
                                  </p:stCondLst>
                                  <p:childTnLst>
                                    <p:anim calcmode="lin" valueType="num">
                                      <p:cBhvr additive="base">
                                        <p:cTn id="257" dur="500"/>
                                        <p:tgtEl>
                                          <p:spTgt spid="30"/>
                                        </p:tgtEl>
                                        <p:attrNameLst>
                                          <p:attrName>ppt_x</p:attrName>
                                        </p:attrNameLst>
                                      </p:cBhvr>
                                      <p:tavLst>
                                        <p:tav tm="0">
                                          <p:val>
                                            <p:strVal val="ppt_x"/>
                                          </p:val>
                                        </p:tav>
                                        <p:tav tm="100000">
                                          <p:val>
                                            <p:strVal val="0-ppt_w/2"/>
                                          </p:val>
                                        </p:tav>
                                      </p:tavLst>
                                    </p:anim>
                                    <p:anim calcmode="lin" valueType="num">
                                      <p:cBhvr additive="base">
                                        <p:cTn id="258" dur="500"/>
                                        <p:tgtEl>
                                          <p:spTgt spid="30"/>
                                        </p:tgtEl>
                                        <p:attrNameLst>
                                          <p:attrName>ppt_y</p:attrName>
                                        </p:attrNameLst>
                                      </p:cBhvr>
                                      <p:tavLst>
                                        <p:tav tm="0">
                                          <p:val>
                                            <p:strVal val="ppt_y"/>
                                          </p:val>
                                        </p:tav>
                                        <p:tav tm="100000">
                                          <p:val>
                                            <p:strVal val="ppt_y"/>
                                          </p:val>
                                        </p:tav>
                                      </p:tavLst>
                                    </p:anim>
                                    <p:set>
                                      <p:cBhvr>
                                        <p:cTn id="259" dur="1" fill="hold">
                                          <p:stCondLst>
                                            <p:cond delay="499"/>
                                          </p:stCondLst>
                                        </p:cTn>
                                        <p:tgtEl>
                                          <p:spTgt spid="30"/>
                                        </p:tgtEl>
                                        <p:attrNameLst>
                                          <p:attrName>style.visibility</p:attrName>
                                        </p:attrNameLst>
                                      </p:cBhvr>
                                      <p:to>
                                        <p:strVal val="hidden"/>
                                      </p:to>
                                    </p:set>
                                  </p:childTnLst>
                                </p:cTn>
                              </p:par>
                              <p:par>
                                <p:cTn id="260" presetID="2" presetClass="exit" presetSubtype="2" fill="hold" grpId="1" nodeType="withEffect">
                                  <p:stCondLst>
                                    <p:cond delay="0"/>
                                  </p:stCondLst>
                                  <p:childTnLst>
                                    <p:anim calcmode="lin" valueType="num">
                                      <p:cBhvr additive="base">
                                        <p:cTn id="261" dur="500"/>
                                        <p:tgtEl>
                                          <p:spTgt spid="31"/>
                                        </p:tgtEl>
                                        <p:attrNameLst>
                                          <p:attrName>ppt_x</p:attrName>
                                        </p:attrNameLst>
                                      </p:cBhvr>
                                      <p:tavLst>
                                        <p:tav tm="0">
                                          <p:val>
                                            <p:strVal val="ppt_x"/>
                                          </p:val>
                                        </p:tav>
                                        <p:tav tm="100000">
                                          <p:val>
                                            <p:strVal val="1+ppt_w/2"/>
                                          </p:val>
                                        </p:tav>
                                      </p:tavLst>
                                    </p:anim>
                                    <p:anim calcmode="lin" valueType="num">
                                      <p:cBhvr additive="base">
                                        <p:cTn id="262" dur="500"/>
                                        <p:tgtEl>
                                          <p:spTgt spid="31"/>
                                        </p:tgtEl>
                                        <p:attrNameLst>
                                          <p:attrName>ppt_y</p:attrName>
                                        </p:attrNameLst>
                                      </p:cBhvr>
                                      <p:tavLst>
                                        <p:tav tm="0">
                                          <p:val>
                                            <p:strVal val="ppt_y"/>
                                          </p:val>
                                        </p:tav>
                                        <p:tav tm="100000">
                                          <p:val>
                                            <p:strVal val="ppt_y"/>
                                          </p:val>
                                        </p:tav>
                                      </p:tavLst>
                                    </p:anim>
                                    <p:set>
                                      <p:cBhvr>
                                        <p:cTn id="26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4" restart="whenNotActive" fill="hold" evtFilter="cancelBubble" nodeType="interactiveSeq">
                <p:stCondLst>
                  <p:cond evt="onClick" delay="0">
                    <p:tgtEl>
                      <p:spTgt spid="32"/>
                    </p:tgtEl>
                  </p:cond>
                </p:stCondLst>
                <p:endSync evt="end" delay="0">
                  <p:rtn val="all"/>
                </p:endSync>
                <p:childTnLst>
                  <p:par>
                    <p:cTn id="265" fill="hold">
                      <p:stCondLst>
                        <p:cond delay="0"/>
                      </p:stCondLst>
                      <p:childTnLst>
                        <p:par>
                          <p:cTn id="266" fill="hold">
                            <p:stCondLst>
                              <p:cond delay="0"/>
                            </p:stCondLst>
                            <p:childTnLst>
                              <p:par>
                                <p:cTn id="267" presetID="2" presetClass="exit" presetSubtype="4" fill="hold" grpId="1" nodeType="clickEffect">
                                  <p:stCondLst>
                                    <p:cond delay="0"/>
                                  </p:stCondLst>
                                  <p:childTnLst>
                                    <p:anim calcmode="lin" valueType="num">
                                      <p:cBhvr additive="base">
                                        <p:cTn id="268" dur="500"/>
                                        <p:tgtEl>
                                          <p:spTgt spid="32"/>
                                        </p:tgtEl>
                                        <p:attrNameLst>
                                          <p:attrName>ppt_x</p:attrName>
                                        </p:attrNameLst>
                                      </p:cBhvr>
                                      <p:tavLst>
                                        <p:tav tm="0">
                                          <p:val>
                                            <p:strVal val="ppt_x"/>
                                          </p:val>
                                        </p:tav>
                                        <p:tav tm="100000">
                                          <p:val>
                                            <p:strVal val="ppt_x"/>
                                          </p:val>
                                        </p:tav>
                                      </p:tavLst>
                                    </p:anim>
                                    <p:anim calcmode="lin" valueType="num">
                                      <p:cBhvr additive="base">
                                        <p:cTn id="269" dur="500"/>
                                        <p:tgtEl>
                                          <p:spTgt spid="32"/>
                                        </p:tgtEl>
                                        <p:attrNameLst>
                                          <p:attrName>ppt_y</p:attrName>
                                        </p:attrNameLst>
                                      </p:cBhvr>
                                      <p:tavLst>
                                        <p:tav tm="0">
                                          <p:val>
                                            <p:strVal val="ppt_y"/>
                                          </p:val>
                                        </p:tav>
                                        <p:tav tm="100000">
                                          <p:val>
                                            <p:strVal val="1+ppt_h/2"/>
                                          </p:val>
                                        </p:tav>
                                      </p:tavLst>
                                    </p:anim>
                                    <p:set>
                                      <p:cBhvr>
                                        <p:cTn id="270" dur="1" fill="hold">
                                          <p:stCondLst>
                                            <p:cond delay="499"/>
                                          </p:stCondLst>
                                        </p:cTn>
                                        <p:tgtEl>
                                          <p:spTgt spid="32"/>
                                        </p:tgtEl>
                                        <p:attrNameLst>
                                          <p:attrName>style.visibility</p:attrName>
                                        </p:attrNameLst>
                                      </p:cBhvr>
                                      <p:to>
                                        <p:strVal val="hidden"/>
                                      </p:to>
                                    </p:set>
                                  </p:childTnLst>
                                </p:cTn>
                              </p:par>
                              <p:par>
                                <p:cTn id="271" presetID="2" presetClass="exit" presetSubtype="8" fill="hold" grpId="1" nodeType="withEffect">
                                  <p:stCondLst>
                                    <p:cond delay="0"/>
                                  </p:stCondLst>
                                  <p:childTnLst>
                                    <p:anim calcmode="lin" valueType="num">
                                      <p:cBhvr additive="base">
                                        <p:cTn id="272" dur="500"/>
                                        <p:tgtEl>
                                          <p:spTgt spid="33"/>
                                        </p:tgtEl>
                                        <p:attrNameLst>
                                          <p:attrName>ppt_x</p:attrName>
                                        </p:attrNameLst>
                                      </p:cBhvr>
                                      <p:tavLst>
                                        <p:tav tm="0">
                                          <p:val>
                                            <p:strVal val="ppt_x"/>
                                          </p:val>
                                        </p:tav>
                                        <p:tav tm="100000">
                                          <p:val>
                                            <p:strVal val="0-ppt_w/2"/>
                                          </p:val>
                                        </p:tav>
                                      </p:tavLst>
                                    </p:anim>
                                    <p:anim calcmode="lin" valueType="num">
                                      <p:cBhvr additive="base">
                                        <p:cTn id="273" dur="500"/>
                                        <p:tgtEl>
                                          <p:spTgt spid="33"/>
                                        </p:tgtEl>
                                        <p:attrNameLst>
                                          <p:attrName>ppt_y</p:attrName>
                                        </p:attrNameLst>
                                      </p:cBhvr>
                                      <p:tavLst>
                                        <p:tav tm="0">
                                          <p:val>
                                            <p:strVal val="ppt_y"/>
                                          </p:val>
                                        </p:tav>
                                        <p:tav tm="100000">
                                          <p:val>
                                            <p:strVal val="ppt_y"/>
                                          </p:val>
                                        </p:tav>
                                      </p:tavLst>
                                    </p:anim>
                                    <p:set>
                                      <p:cBhvr>
                                        <p:cTn id="274" dur="1" fill="hold">
                                          <p:stCondLst>
                                            <p:cond delay="499"/>
                                          </p:stCondLst>
                                        </p:cTn>
                                        <p:tgtEl>
                                          <p:spTgt spid="33"/>
                                        </p:tgtEl>
                                        <p:attrNameLst>
                                          <p:attrName>style.visibility</p:attrName>
                                        </p:attrNameLst>
                                      </p:cBhvr>
                                      <p:to>
                                        <p:strVal val="hidden"/>
                                      </p:to>
                                    </p:set>
                                  </p:childTnLst>
                                </p:cTn>
                              </p:par>
                              <p:par>
                                <p:cTn id="275" presetID="2" presetClass="exit" presetSubtype="2" fill="hold" grpId="1" nodeType="withEffect">
                                  <p:stCondLst>
                                    <p:cond delay="0"/>
                                  </p:stCondLst>
                                  <p:childTnLst>
                                    <p:anim calcmode="lin" valueType="num">
                                      <p:cBhvr additive="base">
                                        <p:cTn id="276" dur="500"/>
                                        <p:tgtEl>
                                          <p:spTgt spid="34"/>
                                        </p:tgtEl>
                                        <p:attrNameLst>
                                          <p:attrName>ppt_x</p:attrName>
                                        </p:attrNameLst>
                                      </p:cBhvr>
                                      <p:tavLst>
                                        <p:tav tm="0">
                                          <p:val>
                                            <p:strVal val="ppt_x"/>
                                          </p:val>
                                        </p:tav>
                                        <p:tav tm="100000">
                                          <p:val>
                                            <p:strVal val="1+ppt_w/2"/>
                                          </p:val>
                                        </p:tav>
                                      </p:tavLst>
                                    </p:anim>
                                    <p:anim calcmode="lin" valueType="num">
                                      <p:cBhvr additive="base">
                                        <p:cTn id="277" dur="500"/>
                                        <p:tgtEl>
                                          <p:spTgt spid="34"/>
                                        </p:tgtEl>
                                        <p:attrNameLst>
                                          <p:attrName>ppt_y</p:attrName>
                                        </p:attrNameLst>
                                      </p:cBhvr>
                                      <p:tavLst>
                                        <p:tav tm="0">
                                          <p:val>
                                            <p:strVal val="ppt_y"/>
                                          </p:val>
                                        </p:tav>
                                        <p:tav tm="100000">
                                          <p:val>
                                            <p:strVal val="ppt_y"/>
                                          </p:val>
                                        </p:tav>
                                      </p:tavLst>
                                    </p:anim>
                                    <p:set>
                                      <p:cBhvr>
                                        <p:cTn id="27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79" restart="whenNotActive" fill="hold" evtFilter="cancelBubble" nodeType="interactiveSeq">
                <p:stCondLst>
                  <p:cond evt="onClick" delay="0">
                    <p:tgtEl>
                      <p:spTgt spid="35"/>
                    </p:tgtEl>
                  </p:cond>
                </p:stCondLst>
                <p:endSync evt="end" delay="0">
                  <p:rtn val="all"/>
                </p:endSync>
                <p:childTnLst>
                  <p:par>
                    <p:cTn id="280" fill="hold">
                      <p:stCondLst>
                        <p:cond delay="0"/>
                      </p:stCondLst>
                      <p:childTnLst>
                        <p:par>
                          <p:cTn id="281" fill="hold">
                            <p:stCondLst>
                              <p:cond delay="0"/>
                            </p:stCondLst>
                            <p:childTnLst>
                              <p:par>
                                <p:cTn id="282" presetID="2" presetClass="exit" presetSubtype="4" fill="hold" grpId="1" nodeType="clickEffect">
                                  <p:stCondLst>
                                    <p:cond delay="0"/>
                                  </p:stCondLst>
                                  <p:childTnLst>
                                    <p:anim calcmode="lin" valueType="num">
                                      <p:cBhvr additive="base">
                                        <p:cTn id="283" dur="500"/>
                                        <p:tgtEl>
                                          <p:spTgt spid="35"/>
                                        </p:tgtEl>
                                        <p:attrNameLst>
                                          <p:attrName>ppt_x</p:attrName>
                                        </p:attrNameLst>
                                      </p:cBhvr>
                                      <p:tavLst>
                                        <p:tav tm="0">
                                          <p:val>
                                            <p:strVal val="ppt_x"/>
                                          </p:val>
                                        </p:tav>
                                        <p:tav tm="100000">
                                          <p:val>
                                            <p:strVal val="ppt_x"/>
                                          </p:val>
                                        </p:tav>
                                      </p:tavLst>
                                    </p:anim>
                                    <p:anim calcmode="lin" valueType="num">
                                      <p:cBhvr additive="base">
                                        <p:cTn id="284" dur="500"/>
                                        <p:tgtEl>
                                          <p:spTgt spid="35"/>
                                        </p:tgtEl>
                                        <p:attrNameLst>
                                          <p:attrName>ppt_y</p:attrName>
                                        </p:attrNameLst>
                                      </p:cBhvr>
                                      <p:tavLst>
                                        <p:tav tm="0">
                                          <p:val>
                                            <p:strVal val="ppt_y"/>
                                          </p:val>
                                        </p:tav>
                                        <p:tav tm="100000">
                                          <p:val>
                                            <p:strVal val="1+ppt_h/2"/>
                                          </p:val>
                                        </p:tav>
                                      </p:tavLst>
                                    </p:anim>
                                    <p:set>
                                      <p:cBhvr>
                                        <p:cTn id="285" dur="1" fill="hold">
                                          <p:stCondLst>
                                            <p:cond delay="499"/>
                                          </p:stCondLst>
                                        </p:cTn>
                                        <p:tgtEl>
                                          <p:spTgt spid="35"/>
                                        </p:tgtEl>
                                        <p:attrNameLst>
                                          <p:attrName>style.visibility</p:attrName>
                                        </p:attrNameLst>
                                      </p:cBhvr>
                                      <p:to>
                                        <p:strVal val="hidden"/>
                                      </p:to>
                                    </p:set>
                                  </p:childTnLst>
                                </p:cTn>
                              </p:par>
                              <p:par>
                                <p:cTn id="286" presetID="2" presetClass="exit" presetSubtype="8" fill="hold" grpId="1" nodeType="withEffect">
                                  <p:stCondLst>
                                    <p:cond delay="0"/>
                                  </p:stCondLst>
                                  <p:childTnLst>
                                    <p:anim calcmode="lin" valueType="num">
                                      <p:cBhvr additive="base">
                                        <p:cTn id="287" dur="500"/>
                                        <p:tgtEl>
                                          <p:spTgt spid="36"/>
                                        </p:tgtEl>
                                        <p:attrNameLst>
                                          <p:attrName>ppt_x</p:attrName>
                                        </p:attrNameLst>
                                      </p:cBhvr>
                                      <p:tavLst>
                                        <p:tav tm="0">
                                          <p:val>
                                            <p:strVal val="ppt_x"/>
                                          </p:val>
                                        </p:tav>
                                        <p:tav tm="100000">
                                          <p:val>
                                            <p:strVal val="0-ppt_w/2"/>
                                          </p:val>
                                        </p:tav>
                                      </p:tavLst>
                                    </p:anim>
                                    <p:anim calcmode="lin" valueType="num">
                                      <p:cBhvr additive="base">
                                        <p:cTn id="288" dur="500"/>
                                        <p:tgtEl>
                                          <p:spTgt spid="36"/>
                                        </p:tgtEl>
                                        <p:attrNameLst>
                                          <p:attrName>ppt_y</p:attrName>
                                        </p:attrNameLst>
                                      </p:cBhvr>
                                      <p:tavLst>
                                        <p:tav tm="0">
                                          <p:val>
                                            <p:strVal val="ppt_y"/>
                                          </p:val>
                                        </p:tav>
                                        <p:tav tm="100000">
                                          <p:val>
                                            <p:strVal val="ppt_y"/>
                                          </p:val>
                                        </p:tav>
                                      </p:tavLst>
                                    </p:anim>
                                    <p:set>
                                      <p:cBhvr>
                                        <p:cTn id="289" dur="1" fill="hold">
                                          <p:stCondLst>
                                            <p:cond delay="499"/>
                                          </p:stCondLst>
                                        </p:cTn>
                                        <p:tgtEl>
                                          <p:spTgt spid="36"/>
                                        </p:tgtEl>
                                        <p:attrNameLst>
                                          <p:attrName>style.visibility</p:attrName>
                                        </p:attrNameLst>
                                      </p:cBhvr>
                                      <p:to>
                                        <p:strVal val="hidden"/>
                                      </p:to>
                                    </p:set>
                                  </p:childTnLst>
                                </p:cTn>
                              </p:par>
                              <p:par>
                                <p:cTn id="290" presetID="2" presetClass="exit" presetSubtype="2" fill="hold" grpId="1" nodeType="withEffect">
                                  <p:stCondLst>
                                    <p:cond delay="0"/>
                                  </p:stCondLst>
                                  <p:childTnLst>
                                    <p:anim calcmode="lin" valueType="num">
                                      <p:cBhvr additive="base">
                                        <p:cTn id="291" dur="500"/>
                                        <p:tgtEl>
                                          <p:spTgt spid="37"/>
                                        </p:tgtEl>
                                        <p:attrNameLst>
                                          <p:attrName>ppt_x</p:attrName>
                                        </p:attrNameLst>
                                      </p:cBhvr>
                                      <p:tavLst>
                                        <p:tav tm="0">
                                          <p:val>
                                            <p:strVal val="ppt_x"/>
                                          </p:val>
                                        </p:tav>
                                        <p:tav tm="100000">
                                          <p:val>
                                            <p:strVal val="1+ppt_w/2"/>
                                          </p:val>
                                        </p:tav>
                                      </p:tavLst>
                                    </p:anim>
                                    <p:anim calcmode="lin" valueType="num">
                                      <p:cBhvr additive="base">
                                        <p:cTn id="292" dur="500"/>
                                        <p:tgtEl>
                                          <p:spTgt spid="37"/>
                                        </p:tgtEl>
                                        <p:attrNameLst>
                                          <p:attrName>ppt_y</p:attrName>
                                        </p:attrNameLst>
                                      </p:cBhvr>
                                      <p:tavLst>
                                        <p:tav tm="0">
                                          <p:val>
                                            <p:strVal val="ppt_y"/>
                                          </p:val>
                                        </p:tav>
                                        <p:tav tm="100000">
                                          <p:val>
                                            <p:strVal val="ppt_y"/>
                                          </p:val>
                                        </p:tav>
                                      </p:tavLst>
                                    </p:anim>
                                    <p:set>
                                      <p:cBhvr>
                                        <p:cTn id="29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94" restart="whenNotActive" fill="hold" evtFilter="cancelBubble" nodeType="interactiveSeq">
                <p:stCondLst>
                  <p:cond evt="onClick" delay="0">
                    <p:tgtEl>
                      <p:spTgt spid="38"/>
                    </p:tgtEl>
                  </p:cond>
                </p:stCondLst>
                <p:endSync evt="end" delay="0">
                  <p:rtn val="all"/>
                </p:endSync>
                <p:childTnLst>
                  <p:par>
                    <p:cTn id="295" fill="hold">
                      <p:stCondLst>
                        <p:cond delay="0"/>
                      </p:stCondLst>
                      <p:childTnLst>
                        <p:par>
                          <p:cTn id="296" fill="hold">
                            <p:stCondLst>
                              <p:cond delay="0"/>
                            </p:stCondLst>
                            <p:childTnLst>
                              <p:par>
                                <p:cTn id="297" presetID="2" presetClass="entr" presetSubtype="4" fill="hold" grpId="4" nodeType="clickEffect">
                                  <p:stCondLst>
                                    <p:cond delay="0"/>
                                  </p:stCondLst>
                                  <p:childTnLst>
                                    <p:set>
                                      <p:cBhvr>
                                        <p:cTn id="298" dur="1" fill="hold">
                                          <p:stCondLst>
                                            <p:cond delay="0"/>
                                          </p:stCondLst>
                                        </p:cTn>
                                        <p:tgtEl>
                                          <p:spTgt spid="7"/>
                                        </p:tgtEl>
                                        <p:attrNameLst>
                                          <p:attrName>style.visibility</p:attrName>
                                        </p:attrNameLst>
                                      </p:cBhvr>
                                      <p:to>
                                        <p:strVal val="visible"/>
                                      </p:to>
                                    </p:set>
                                    <p:anim calcmode="lin" valueType="num">
                                      <p:cBhvr additive="base">
                                        <p:cTn id="299" dur="500" fill="hold"/>
                                        <p:tgtEl>
                                          <p:spTgt spid="7"/>
                                        </p:tgtEl>
                                        <p:attrNameLst>
                                          <p:attrName>ppt_x</p:attrName>
                                        </p:attrNameLst>
                                      </p:cBhvr>
                                      <p:tavLst>
                                        <p:tav tm="0">
                                          <p:val>
                                            <p:strVal val="#ppt_x"/>
                                          </p:val>
                                        </p:tav>
                                        <p:tav tm="100000">
                                          <p:val>
                                            <p:strVal val="#ppt_x"/>
                                          </p:val>
                                        </p:tav>
                                      </p:tavLst>
                                    </p:anim>
                                    <p:anim calcmode="lin" valueType="num">
                                      <p:cBhvr additive="base">
                                        <p:cTn id="300" dur="500" fill="hold"/>
                                        <p:tgtEl>
                                          <p:spTgt spid="7"/>
                                        </p:tgtEl>
                                        <p:attrNameLst>
                                          <p:attrName>ppt_y</p:attrName>
                                        </p:attrNameLst>
                                      </p:cBhvr>
                                      <p:tavLst>
                                        <p:tav tm="0">
                                          <p:val>
                                            <p:strVal val="1+#ppt_h/2"/>
                                          </p:val>
                                        </p:tav>
                                        <p:tav tm="100000">
                                          <p:val>
                                            <p:strVal val="#ppt_y"/>
                                          </p:val>
                                        </p:tav>
                                      </p:tavLst>
                                    </p:anim>
                                  </p:childTnLst>
                                </p:cTn>
                              </p:par>
                              <p:par>
                                <p:cTn id="301" presetID="2" presetClass="entr" presetSubtype="4" fill="hold" grpId="4" nodeType="withEffect">
                                  <p:stCondLst>
                                    <p:cond delay="0"/>
                                  </p:stCondLst>
                                  <p:childTnLst>
                                    <p:set>
                                      <p:cBhvr>
                                        <p:cTn id="302" dur="1" fill="hold">
                                          <p:stCondLst>
                                            <p:cond delay="0"/>
                                          </p:stCondLst>
                                        </p:cTn>
                                        <p:tgtEl>
                                          <p:spTgt spid="10"/>
                                        </p:tgtEl>
                                        <p:attrNameLst>
                                          <p:attrName>style.visibility</p:attrName>
                                        </p:attrNameLst>
                                      </p:cBhvr>
                                      <p:to>
                                        <p:strVal val="visible"/>
                                      </p:to>
                                    </p:set>
                                    <p:anim calcmode="lin" valueType="num">
                                      <p:cBhvr additive="base">
                                        <p:cTn id="303" dur="500" fill="hold"/>
                                        <p:tgtEl>
                                          <p:spTgt spid="10"/>
                                        </p:tgtEl>
                                        <p:attrNameLst>
                                          <p:attrName>ppt_x</p:attrName>
                                        </p:attrNameLst>
                                      </p:cBhvr>
                                      <p:tavLst>
                                        <p:tav tm="0">
                                          <p:val>
                                            <p:strVal val="#ppt_x"/>
                                          </p:val>
                                        </p:tav>
                                        <p:tav tm="100000">
                                          <p:val>
                                            <p:strVal val="#ppt_x"/>
                                          </p:val>
                                        </p:tav>
                                      </p:tavLst>
                                    </p:anim>
                                    <p:anim calcmode="lin" valueType="num">
                                      <p:cBhvr additive="base">
                                        <p:cTn id="304" dur="500" fill="hold"/>
                                        <p:tgtEl>
                                          <p:spTgt spid="10"/>
                                        </p:tgtEl>
                                        <p:attrNameLst>
                                          <p:attrName>ppt_y</p:attrName>
                                        </p:attrNameLst>
                                      </p:cBhvr>
                                      <p:tavLst>
                                        <p:tav tm="0">
                                          <p:val>
                                            <p:strVal val="1+#ppt_h/2"/>
                                          </p:val>
                                        </p:tav>
                                        <p:tav tm="100000">
                                          <p:val>
                                            <p:strVal val="#ppt_y"/>
                                          </p:val>
                                        </p:tav>
                                      </p:tavLst>
                                    </p:anim>
                                  </p:childTnLst>
                                </p:cTn>
                              </p:par>
                              <p:par>
                                <p:cTn id="305" presetID="2" presetClass="entr" presetSubtype="4" fill="hold" grpId="4" nodeType="withEffect">
                                  <p:stCondLst>
                                    <p:cond delay="0"/>
                                  </p:stCondLst>
                                  <p:childTnLst>
                                    <p:set>
                                      <p:cBhvr>
                                        <p:cTn id="306" dur="1" fill="hold">
                                          <p:stCondLst>
                                            <p:cond delay="0"/>
                                          </p:stCondLst>
                                        </p:cTn>
                                        <p:tgtEl>
                                          <p:spTgt spid="13"/>
                                        </p:tgtEl>
                                        <p:attrNameLst>
                                          <p:attrName>style.visibility</p:attrName>
                                        </p:attrNameLst>
                                      </p:cBhvr>
                                      <p:to>
                                        <p:strVal val="visible"/>
                                      </p:to>
                                    </p:set>
                                    <p:anim calcmode="lin" valueType="num">
                                      <p:cBhvr additive="base">
                                        <p:cTn id="307" dur="500" fill="hold"/>
                                        <p:tgtEl>
                                          <p:spTgt spid="13"/>
                                        </p:tgtEl>
                                        <p:attrNameLst>
                                          <p:attrName>ppt_x</p:attrName>
                                        </p:attrNameLst>
                                      </p:cBhvr>
                                      <p:tavLst>
                                        <p:tav tm="0">
                                          <p:val>
                                            <p:strVal val="#ppt_x"/>
                                          </p:val>
                                        </p:tav>
                                        <p:tav tm="100000">
                                          <p:val>
                                            <p:strVal val="#ppt_x"/>
                                          </p:val>
                                        </p:tav>
                                      </p:tavLst>
                                    </p:anim>
                                    <p:anim calcmode="lin" valueType="num">
                                      <p:cBhvr additive="base">
                                        <p:cTn id="308" dur="500" fill="hold"/>
                                        <p:tgtEl>
                                          <p:spTgt spid="13"/>
                                        </p:tgtEl>
                                        <p:attrNameLst>
                                          <p:attrName>ppt_y</p:attrName>
                                        </p:attrNameLst>
                                      </p:cBhvr>
                                      <p:tavLst>
                                        <p:tav tm="0">
                                          <p:val>
                                            <p:strVal val="1+#ppt_h/2"/>
                                          </p:val>
                                        </p:tav>
                                        <p:tav tm="100000">
                                          <p:val>
                                            <p:strVal val="#ppt_y"/>
                                          </p:val>
                                        </p:tav>
                                      </p:tavLst>
                                    </p:anim>
                                  </p:childTnLst>
                                </p:cTn>
                              </p:par>
                              <p:par>
                                <p:cTn id="309" presetID="2" presetClass="entr" presetSubtype="4" fill="hold" grpId="4" nodeType="withEffect">
                                  <p:stCondLst>
                                    <p:cond delay="0"/>
                                  </p:stCondLst>
                                  <p:childTnLst>
                                    <p:set>
                                      <p:cBhvr>
                                        <p:cTn id="310" dur="1" fill="hold">
                                          <p:stCondLst>
                                            <p:cond delay="0"/>
                                          </p:stCondLst>
                                        </p:cTn>
                                        <p:tgtEl>
                                          <p:spTgt spid="18"/>
                                        </p:tgtEl>
                                        <p:attrNameLst>
                                          <p:attrName>style.visibility</p:attrName>
                                        </p:attrNameLst>
                                      </p:cBhvr>
                                      <p:to>
                                        <p:strVal val="visible"/>
                                      </p:to>
                                    </p:set>
                                    <p:anim calcmode="lin" valueType="num">
                                      <p:cBhvr additive="base">
                                        <p:cTn id="311" dur="500" fill="hold"/>
                                        <p:tgtEl>
                                          <p:spTgt spid="18"/>
                                        </p:tgtEl>
                                        <p:attrNameLst>
                                          <p:attrName>ppt_x</p:attrName>
                                        </p:attrNameLst>
                                      </p:cBhvr>
                                      <p:tavLst>
                                        <p:tav tm="0">
                                          <p:val>
                                            <p:strVal val="#ppt_x"/>
                                          </p:val>
                                        </p:tav>
                                        <p:tav tm="100000">
                                          <p:val>
                                            <p:strVal val="#ppt_x"/>
                                          </p:val>
                                        </p:tav>
                                      </p:tavLst>
                                    </p:anim>
                                    <p:anim calcmode="lin" valueType="num">
                                      <p:cBhvr additive="base">
                                        <p:cTn id="312" dur="500" fill="hold"/>
                                        <p:tgtEl>
                                          <p:spTgt spid="18"/>
                                        </p:tgtEl>
                                        <p:attrNameLst>
                                          <p:attrName>ppt_y</p:attrName>
                                        </p:attrNameLst>
                                      </p:cBhvr>
                                      <p:tavLst>
                                        <p:tav tm="0">
                                          <p:val>
                                            <p:strVal val="1+#ppt_h/2"/>
                                          </p:val>
                                        </p:tav>
                                        <p:tav tm="100000">
                                          <p:val>
                                            <p:strVal val="#ppt_y"/>
                                          </p:val>
                                        </p:tav>
                                      </p:tavLst>
                                    </p:anim>
                                  </p:childTnLst>
                                </p:cTn>
                              </p:par>
                              <p:par>
                                <p:cTn id="313" presetID="2" presetClass="entr" presetSubtype="4" fill="hold" grpId="4" nodeType="withEffect">
                                  <p:stCondLst>
                                    <p:cond delay="0"/>
                                  </p:stCondLst>
                                  <p:childTnLst>
                                    <p:set>
                                      <p:cBhvr>
                                        <p:cTn id="314" dur="1" fill="hold">
                                          <p:stCondLst>
                                            <p:cond delay="0"/>
                                          </p:stCondLst>
                                        </p:cTn>
                                        <p:tgtEl>
                                          <p:spTgt spid="20"/>
                                        </p:tgtEl>
                                        <p:attrNameLst>
                                          <p:attrName>style.visibility</p:attrName>
                                        </p:attrNameLst>
                                      </p:cBhvr>
                                      <p:to>
                                        <p:strVal val="visible"/>
                                      </p:to>
                                    </p:set>
                                    <p:anim calcmode="lin" valueType="num">
                                      <p:cBhvr additive="base">
                                        <p:cTn id="315" dur="500" fill="hold"/>
                                        <p:tgtEl>
                                          <p:spTgt spid="20"/>
                                        </p:tgtEl>
                                        <p:attrNameLst>
                                          <p:attrName>ppt_x</p:attrName>
                                        </p:attrNameLst>
                                      </p:cBhvr>
                                      <p:tavLst>
                                        <p:tav tm="0">
                                          <p:val>
                                            <p:strVal val="#ppt_x"/>
                                          </p:val>
                                        </p:tav>
                                        <p:tav tm="100000">
                                          <p:val>
                                            <p:strVal val="#ppt_x"/>
                                          </p:val>
                                        </p:tav>
                                      </p:tavLst>
                                    </p:anim>
                                    <p:anim calcmode="lin" valueType="num">
                                      <p:cBhvr additive="base">
                                        <p:cTn id="316" dur="500" fill="hold"/>
                                        <p:tgtEl>
                                          <p:spTgt spid="20"/>
                                        </p:tgtEl>
                                        <p:attrNameLst>
                                          <p:attrName>ppt_y</p:attrName>
                                        </p:attrNameLst>
                                      </p:cBhvr>
                                      <p:tavLst>
                                        <p:tav tm="0">
                                          <p:val>
                                            <p:strVal val="1+#ppt_h/2"/>
                                          </p:val>
                                        </p:tav>
                                        <p:tav tm="100000">
                                          <p:val>
                                            <p:strVal val="#ppt_y"/>
                                          </p:val>
                                        </p:tav>
                                      </p:tavLst>
                                    </p:anim>
                                  </p:childTnLst>
                                </p:cTn>
                              </p:par>
                              <p:par>
                                <p:cTn id="317" presetID="2" presetClass="entr" presetSubtype="4" fill="hold" grpId="4" nodeType="withEffect">
                                  <p:stCondLst>
                                    <p:cond delay="0"/>
                                  </p:stCondLst>
                                  <p:childTnLst>
                                    <p:set>
                                      <p:cBhvr>
                                        <p:cTn id="318" dur="1" fill="hold">
                                          <p:stCondLst>
                                            <p:cond delay="0"/>
                                          </p:stCondLst>
                                        </p:cTn>
                                        <p:tgtEl>
                                          <p:spTgt spid="23"/>
                                        </p:tgtEl>
                                        <p:attrNameLst>
                                          <p:attrName>style.visibility</p:attrName>
                                        </p:attrNameLst>
                                      </p:cBhvr>
                                      <p:to>
                                        <p:strVal val="visible"/>
                                      </p:to>
                                    </p:set>
                                    <p:anim calcmode="lin" valueType="num">
                                      <p:cBhvr additive="base">
                                        <p:cTn id="319" dur="500" fill="hold"/>
                                        <p:tgtEl>
                                          <p:spTgt spid="23"/>
                                        </p:tgtEl>
                                        <p:attrNameLst>
                                          <p:attrName>ppt_x</p:attrName>
                                        </p:attrNameLst>
                                      </p:cBhvr>
                                      <p:tavLst>
                                        <p:tav tm="0">
                                          <p:val>
                                            <p:strVal val="#ppt_x"/>
                                          </p:val>
                                        </p:tav>
                                        <p:tav tm="100000">
                                          <p:val>
                                            <p:strVal val="#ppt_x"/>
                                          </p:val>
                                        </p:tav>
                                      </p:tavLst>
                                    </p:anim>
                                    <p:anim calcmode="lin" valueType="num">
                                      <p:cBhvr additive="base">
                                        <p:cTn id="320" dur="500" fill="hold"/>
                                        <p:tgtEl>
                                          <p:spTgt spid="23"/>
                                        </p:tgtEl>
                                        <p:attrNameLst>
                                          <p:attrName>ppt_y</p:attrName>
                                        </p:attrNameLst>
                                      </p:cBhvr>
                                      <p:tavLst>
                                        <p:tav tm="0">
                                          <p:val>
                                            <p:strVal val="1+#ppt_h/2"/>
                                          </p:val>
                                        </p:tav>
                                        <p:tav tm="100000">
                                          <p:val>
                                            <p:strVal val="#ppt_y"/>
                                          </p:val>
                                        </p:tav>
                                      </p:tavLst>
                                    </p:anim>
                                  </p:childTnLst>
                                </p:cTn>
                              </p:par>
                              <p:par>
                                <p:cTn id="321" presetID="2" presetClass="entr" presetSubtype="4" fill="hold" grpId="4" nodeType="withEffect">
                                  <p:stCondLst>
                                    <p:cond delay="0"/>
                                  </p:stCondLst>
                                  <p:childTnLst>
                                    <p:set>
                                      <p:cBhvr>
                                        <p:cTn id="322" dur="1" fill="hold">
                                          <p:stCondLst>
                                            <p:cond delay="0"/>
                                          </p:stCondLst>
                                        </p:cTn>
                                        <p:tgtEl>
                                          <p:spTgt spid="26"/>
                                        </p:tgtEl>
                                        <p:attrNameLst>
                                          <p:attrName>style.visibility</p:attrName>
                                        </p:attrNameLst>
                                      </p:cBhvr>
                                      <p:to>
                                        <p:strVal val="visible"/>
                                      </p:to>
                                    </p:set>
                                    <p:anim calcmode="lin" valueType="num">
                                      <p:cBhvr additive="base">
                                        <p:cTn id="323" dur="500" fill="hold"/>
                                        <p:tgtEl>
                                          <p:spTgt spid="26"/>
                                        </p:tgtEl>
                                        <p:attrNameLst>
                                          <p:attrName>ppt_x</p:attrName>
                                        </p:attrNameLst>
                                      </p:cBhvr>
                                      <p:tavLst>
                                        <p:tav tm="0">
                                          <p:val>
                                            <p:strVal val="#ppt_x"/>
                                          </p:val>
                                        </p:tav>
                                        <p:tav tm="100000">
                                          <p:val>
                                            <p:strVal val="#ppt_x"/>
                                          </p:val>
                                        </p:tav>
                                      </p:tavLst>
                                    </p:anim>
                                    <p:anim calcmode="lin" valueType="num">
                                      <p:cBhvr additive="base">
                                        <p:cTn id="324" dur="500" fill="hold"/>
                                        <p:tgtEl>
                                          <p:spTgt spid="26"/>
                                        </p:tgtEl>
                                        <p:attrNameLst>
                                          <p:attrName>ppt_y</p:attrName>
                                        </p:attrNameLst>
                                      </p:cBhvr>
                                      <p:tavLst>
                                        <p:tav tm="0">
                                          <p:val>
                                            <p:strVal val="1+#ppt_h/2"/>
                                          </p:val>
                                        </p:tav>
                                        <p:tav tm="100000">
                                          <p:val>
                                            <p:strVal val="#ppt_y"/>
                                          </p:val>
                                        </p:tav>
                                      </p:tavLst>
                                    </p:anim>
                                  </p:childTnLst>
                                </p:cTn>
                              </p:par>
                              <p:par>
                                <p:cTn id="325" presetID="2" presetClass="entr" presetSubtype="4" fill="hold" grpId="4" nodeType="withEffect">
                                  <p:stCondLst>
                                    <p:cond delay="0"/>
                                  </p:stCondLst>
                                  <p:childTnLst>
                                    <p:set>
                                      <p:cBhvr>
                                        <p:cTn id="326" dur="1" fill="hold">
                                          <p:stCondLst>
                                            <p:cond delay="0"/>
                                          </p:stCondLst>
                                        </p:cTn>
                                        <p:tgtEl>
                                          <p:spTgt spid="29"/>
                                        </p:tgtEl>
                                        <p:attrNameLst>
                                          <p:attrName>style.visibility</p:attrName>
                                        </p:attrNameLst>
                                      </p:cBhvr>
                                      <p:to>
                                        <p:strVal val="visible"/>
                                      </p:to>
                                    </p:set>
                                    <p:anim calcmode="lin" valueType="num">
                                      <p:cBhvr additive="base">
                                        <p:cTn id="327" dur="500" fill="hold"/>
                                        <p:tgtEl>
                                          <p:spTgt spid="29"/>
                                        </p:tgtEl>
                                        <p:attrNameLst>
                                          <p:attrName>ppt_x</p:attrName>
                                        </p:attrNameLst>
                                      </p:cBhvr>
                                      <p:tavLst>
                                        <p:tav tm="0">
                                          <p:val>
                                            <p:strVal val="#ppt_x"/>
                                          </p:val>
                                        </p:tav>
                                        <p:tav tm="100000">
                                          <p:val>
                                            <p:strVal val="#ppt_x"/>
                                          </p:val>
                                        </p:tav>
                                      </p:tavLst>
                                    </p:anim>
                                    <p:anim calcmode="lin" valueType="num">
                                      <p:cBhvr additive="base">
                                        <p:cTn id="328" dur="500" fill="hold"/>
                                        <p:tgtEl>
                                          <p:spTgt spid="29"/>
                                        </p:tgtEl>
                                        <p:attrNameLst>
                                          <p:attrName>ppt_y</p:attrName>
                                        </p:attrNameLst>
                                      </p:cBhvr>
                                      <p:tavLst>
                                        <p:tav tm="0">
                                          <p:val>
                                            <p:strVal val="1+#ppt_h/2"/>
                                          </p:val>
                                        </p:tav>
                                        <p:tav tm="100000">
                                          <p:val>
                                            <p:strVal val="#ppt_y"/>
                                          </p:val>
                                        </p:tav>
                                      </p:tavLst>
                                    </p:anim>
                                  </p:childTnLst>
                                </p:cTn>
                              </p:par>
                              <p:par>
                                <p:cTn id="329" presetID="2" presetClass="entr" presetSubtype="4" fill="hold" grpId="4" nodeType="withEffect">
                                  <p:stCondLst>
                                    <p:cond delay="0"/>
                                  </p:stCondLst>
                                  <p:childTnLst>
                                    <p:set>
                                      <p:cBhvr>
                                        <p:cTn id="330" dur="1" fill="hold">
                                          <p:stCondLst>
                                            <p:cond delay="0"/>
                                          </p:stCondLst>
                                        </p:cTn>
                                        <p:tgtEl>
                                          <p:spTgt spid="32"/>
                                        </p:tgtEl>
                                        <p:attrNameLst>
                                          <p:attrName>style.visibility</p:attrName>
                                        </p:attrNameLst>
                                      </p:cBhvr>
                                      <p:to>
                                        <p:strVal val="visible"/>
                                      </p:to>
                                    </p:set>
                                    <p:anim calcmode="lin" valueType="num">
                                      <p:cBhvr additive="base">
                                        <p:cTn id="331" dur="500" fill="hold"/>
                                        <p:tgtEl>
                                          <p:spTgt spid="32"/>
                                        </p:tgtEl>
                                        <p:attrNameLst>
                                          <p:attrName>ppt_x</p:attrName>
                                        </p:attrNameLst>
                                      </p:cBhvr>
                                      <p:tavLst>
                                        <p:tav tm="0">
                                          <p:val>
                                            <p:strVal val="#ppt_x"/>
                                          </p:val>
                                        </p:tav>
                                        <p:tav tm="100000">
                                          <p:val>
                                            <p:strVal val="#ppt_x"/>
                                          </p:val>
                                        </p:tav>
                                      </p:tavLst>
                                    </p:anim>
                                    <p:anim calcmode="lin" valueType="num">
                                      <p:cBhvr additive="base">
                                        <p:cTn id="332" dur="500" fill="hold"/>
                                        <p:tgtEl>
                                          <p:spTgt spid="32"/>
                                        </p:tgtEl>
                                        <p:attrNameLst>
                                          <p:attrName>ppt_y</p:attrName>
                                        </p:attrNameLst>
                                      </p:cBhvr>
                                      <p:tavLst>
                                        <p:tav tm="0">
                                          <p:val>
                                            <p:strVal val="1+#ppt_h/2"/>
                                          </p:val>
                                        </p:tav>
                                        <p:tav tm="100000">
                                          <p:val>
                                            <p:strVal val="#ppt_y"/>
                                          </p:val>
                                        </p:tav>
                                      </p:tavLst>
                                    </p:anim>
                                  </p:childTnLst>
                                </p:cTn>
                              </p:par>
                              <p:par>
                                <p:cTn id="333" presetID="2" presetClass="entr" presetSubtype="4" fill="hold" grpId="4" nodeType="withEffect">
                                  <p:stCondLst>
                                    <p:cond delay="0"/>
                                  </p:stCondLst>
                                  <p:childTnLst>
                                    <p:set>
                                      <p:cBhvr>
                                        <p:cTn id="334" dur="1" fill="hold">
                                          <p:stCondLst>
                                            <p:cond delay="0"/>
                                          </p:stCondLst>
                                        </p:cTn>
                                        <p:tgtEl>
                                          <p:spTgt spid="35"/>
                                        </p:tgtEl>
                                        <p:attrNameLst>
                                          <p:attrName>style.visibility</p:attrName>
                                        </p:attrNameLst>
                                      </p:cBhvr>
                                      <p:to>
                                        <p:strVal val="visible"/>
                                      </p:to>
                                    </p:set>
                                    <p:anim calcmode="lin" valueType="num">
                                      <p:cBhvr additive="base">
                                        <p:cTn id="335" dur="500" fill="hold"/>
                                        <p:tgtEl>
                                          <p:spTgt spid="35"/>
                                        </p:tgtEl>
                                        <p:attrNameLst>
                                          <p:attrName>ppt_x</p:attrName>
                                        </p:attrNameLst>
                                      </p:cBhvr>
                                      <p:tavLst>
                                        <p:tav tm="0">
                                          <p:val>
                                            <p:strVal val="#ppt_x"/>
                                          </p:val>
                                        </p:tav>
                                        <p:tav tm="100000">
                                          <p:val>
                                            <p:strVal val="#ppt_x"/>
                                          </p:val>
                                        </p:tav>
                                      </p:tavLst>
                                    </p:anim>
                                    <p:anim calcmode="lin" valueType="num">
                                      <p:cBhvr additive="base">
                                        <p:cTn id="336" dur="500" fill="hold"/>
                                        <p:tgtEl>
                                          <p:spTgt spid="35"/>
                                        </p:tgtEl>
                                        <p:attrNameLst>
                                          <p:attrName>ppt_y</p:attrName>
                                        </p:attrNameLst>
                                      </p:cBhvr>
                                      <p:tavLst>
                                        <p:tav tm="0">
                                          <p:val>
                                            <p:strVal val="1+#ppt_h/2"/>
                                          </p:val>
                                        </p:tav>
                                        <p:tav tm="100000">
                                          <p:val>
                                            <p:strVal val="#ppt_y"/>
                                          </p:val>
                                        </p:tav>
                                      </p:tavLst>
                                    </p:anim>
                                  </p:childTnLst>
                                </p:cTn>
                              </p:par>
                              <p:par>
                                <p:cTn id="337" presetID="2" presetClass="entr" presetSubtype="8" fill="hold" grpId="4" nodeType="withEffect">
                                  <p:stCondLst>
                                    <p:cond delay="0"/>
                                  </p:stCondLst>
                                  <p:childTnLst>
                                    <p:set>
                                      <p:cBhvr>
                                        <p:cTn id="338" dur="1" fill="hold">
                                          <p:stCondLst>
                                            <p:cond delay="0"/>
                                          </p:stCondLst>
                                        </p:cTn>
                                        <p:tgtEl>
                                          <p:spTgt spid="8"/>
                                        </p:tgtEl>
                                        <p:attrNameLst>
                                          <p:attrName>style.visibility</p:attrName>
                                        </p:attrNameLst>
                                      </p:cBhvr>
                                      <p:to>
                                        <p:strVal val="visible"/>
                                      </p:to>
                                    </p:set>
                                    <p:anim calcmode="lin" valueType="num">
                                      <p:cBhvr additive="base">
                                        <p:cTn id="339" dur="500" fill="hold"/>
                                        <p:tgtEl>
                                          <p:spTgt spid="8"/>
                                        </p:tgtEl>
                                        <p:attrNameLst>
                                          <p:attrName>ppt_x</p:attrName>
                                        </p:attrNameLst>
                                      </p:cBhvr>
                                      <p:tavLst>
                                        <p:tav tm="0">
                                          <p:val>
                                            <p:strVal val="0-#ppt_w/2"/>
                                          </p:val>
                                        </p:tav>
                                        <p:tav tm="100000">
                                          <p:val>
                                            <p:strVal val="#ppt_x"/>
                                          </p:val>
                                        </p:tav>
                                      </p:tavLst>
                                    </p:anim>
                                    <p:anim calcmode="lin" valueType="num">
                                      <p:cBhvr additive="base">
                                        <p:cTn id="340" dur="500" fill="hold"/>
                                        <p:tgtEl>
                                          <p:spTgt spid="8"/>
                                        </p:tgtEl>
                                        <p:attrNameLst>
                                          <p:attrName>ppt_y</p:attrName>
                                        </p:attrNameLst>
                                      </p:cBhvr>
                                      <p:tavLst>
                                        <p:tav tm="0">
                                          <p:val>
                                            <p:strVal val="#ppt_y"/>
                                          </p:val>
                                        </p:tav>
                                        <p:tav tm="100000">
                                          <p:val>
                                            <p:strVal val="#ppt_y"/>
                                          </p:val>
                                        </p:tav>
                                      </p:tavLst>
                                    </p:anim>
                                  </p:childTnLst>
                                </p:cTn>
                              </p:par>
                              <p:par>
                                <p:cTn id="341" presetID="2" presetClass="entr" presetSubtype="8" fill="hold" grpId="4" nodeType="withEffect">
                                  <p:stCondLst>
                                    <p:cond delay="0"/>
                                  </p:stCondLst>
                                  <p:childTnLst>
                                    <p:set>
                                      <p:cBhvr>
                                        <p:cTn id="342" dur="1" fill="hold">
                                          <p:stCondLst>
                                            <p:cond delay="0"/>
                                          </p:stCondLst>
                                        </p:cTn>
                                        <p:tgtEl>
                                          <p:spTgt spid="12"/>
                                        </p:tgtEl>
                                        <p:attrNameLst>
                                          <p:attrName>style.visibility</p:attrName>
                                        </p:attrNameLst>
                                      </p:cBhvr>
                                      <p:to>
                                        <p:strVal val="visible"/>
                                      </p:to>
                                    </p:set>
                                    <p:anim calcmode="lin" valueType="num">
                                      <p:cBhvr additive="base">
                                        <p:cTn id="343" dur="500" fill="hold"/>
                                        <p:tgtEl>
                                          <p:spTgt spid="12"/>
                                        </p:tgtEl>
                                        <p:attrNameLst>
                                          <p:attrName>ppt_x</p:attrName>
                                        </p:attrNameLst>
                                      </p:cBhvr>
                                      <p:tavLst>
                                        <p:tav tm="0">
                                          <p:val>
                                            <p:strVal val="0-#ppt_w/2"/>
                                          </p:val>
                                        </p:tav>
                                        <p:tav tm="100000">
                                          <p:val>
                                            <p:strVal val="#ppt_x"/>
                                          </p:val>
                                        </p:tav>
                                      </p:tavLst>
                                    </p:anim>
                                    <p:anim calcmode="lin" valueType="num">
                                      <p:cBhvr additive="base">
                                        <p:cTn id="344" dur="500" fill="hold"/>
                                        <p:tgtEl>
                                          <p:spTgt spid="12"/>
                                        </p:tgtEl>
                                        <p:attrNameLst>
                                          <p:attrName>ppt_y</p:attrName>
                                        </p:attrNameLst>
                                      </p:cBhvr>
                                      <p:tavLst>
                                        <p:tav tm="0">
                                          <p:val>
                                            <p:strVal val="#ppt_y"/>
                                          </p:val>
                                        </p:tav>
                                        <p:tav tm="100000">
                                          <p:val>
                                            <p:strVal val="#ppt_y"/>
                                          </p:val>
                                        </p:tav>
                                      </p:tavLst>
                                    </p:anim>
                                  </p:childTnLst>
                                </p:cTn>
                              </p:par>
                              <p:par>
                                <p:cTn id="345" presetID="2" presetClass="entr" presetSubtype="8" fill="hold" grpId="4" nodeType="withEffect">
                                  <p:stCondLst>
                                    <p:cond delay="0"/>
                                  </p:stCondLst>
                                  <p:childTnLst>
                                    <p:set>
                                      <p:cBhvr>
                                        <p:cTn id="346" dur="1" fill="hold">
                                          <p:stCondLst>
                                            <p:cond delay="0"/>
                                          </p:stCondLst>
                                        </p:cTn>
                                        <p:tgtEl>
                                          <p:spTgt spid="15"/>
                                        </p:tgtEl>
                                        <p:attrNameLst>
                                          <p:attrName>style.visibility</p:attrName>
                                        </p:attrNameLst>
                                      </p:cBhvr>
                                      <p:to>
                                        <p:strVal val="visible"/>
                                      </p:to>
                                    </p:set>
                                    <p:anim calcmode="lin" valueType="num">
                                      <p:cBhvr additive="base">
                                        <p:cTn id="347" dur="500" fill="hold"/>
                                        <p:tgtEl>
                                          <p:spTgt spid="15"/>
                                        </p:tgtEl>
                                        <p:attrNameLst>
                                          <p:attrName>ppt_x</p:attrName>
                                        </p:attrNameLst>
                                      </p:cBhvr>
                                      <p:tavLst>
                                        <p:tav tm="0">
                                          <p:val>
                                            <p:strVal val="0-#ppt_w/2"/>
                                          </p:val>
                                        </p:tav>
                                        <p:tav tm="100000">
                                          <p:val>
                                            <p:strVal val="#ppt_x"/>
                                          </p:val>
                                        </p:tav>
                                      </p:tavLst>
                                    </p:anim>
                                    <p:anim calcmode="lin" valueType="num">
                                      <p:cBhvr additive="base">
                                        <p:cTn id="348" dur="500" fill="hold"/>
                                        <p:tgtEl>
                                          <p:spTgt spid="15"/>
                                        </p:tgtEl>
                                        <p:attrNameLst>
                                          <p:attrName>ppt_y</p:attrName>
                                        </p:attrNameLst>
                                      </p:cBhvr>
                                      <p:tavLst>
                                        <p:tav tm="0">
                                          <p:val>
                                            <p:strVal val="#ppt_y"/>
                                          </p:val>
                                        </p:tav>
                                        <p:tav tm="100000">
                                          <p:val>
                                            <p:strVal val="#ppt_y"/>
                                          </p:val>
                                        </p:tav>
                                      </p:tavLst>
                                    </p:anim>
                                  </p:childTnLst>
                                </p:cTn>
                              </p:par>
                              <p:par>
                                <p:cTn id="349" presetID="2" presetClass="entr" presetSubtype="8" fill="hold" grpId="4" nodeType="withEffect">
                                  <p:stCondLst>
                                    <p:cond delay="0"/>
                                  </p:stCondLst>
                                  <p:childTnLst>
                                    <p:set>
                                      <p:cBhvr>
                                        <p:cTn id="350" dur="1" fill="hold">
                                          <p:stCondLst>
                                            <p:cond delay="0"/>
                                          </p:stCondLst>
                                        </p:cTn>
                                        <p:tgtEl>
                                          <p:spTgt spid="19"/>
                                        </p:tgtEl>
                                        <p:attrNameLst>
                                          <p:attrName>style.visibility</p:attrName>
                                        </p:attrNameLst>
                                      </p:cBhvr>
                                      <p:to>
                                        <p:strVal val="visible"/>
                                      </p:to>
                                    </p:set>
                                    <p:anim calcmode="lin" valueType="num">
                                      <p:cBhvr additive="base">
                                        <p:cTn id="351" dur="500" fill="hold"/>
                                        <p:tgtEl>
                                          <p:spTgt spid="19"/>
                                        </p:tgtEl>
                                        <p:attrNameLst>
                                          <p:attrName>ppt_x</p:attrName>
                                        </p:attrNameLst>
                                      </p:cBhvr>
                                      <p:tavLst>
                                        <p:tav tm="0">
                                          <p:val>
                                            <p:strVal val="0-#ppt_w/2"/>
                                          </p:val>
                                        </p:tav>
                                        <p:tav tm="100000">
                                          <p:val>
                                            <p:strVal val="#ppt_x"/>
                                          </p:val>
                                        </p:tav>
                                      </p:tavLst>
                                    </p:anim>
                                    <p:anim calcmode="lin" valueType="num">
                                      <p:cBhvr additive="base">
                                        <p:cTn id="352" dur="500" fill="hold"/>
                                        <p:tgtEl>
                                          <p:spTgt spid="19"/>
                                        </p:tgtEl>
                                        <p:attrNameLst>
                                          <p:attrName>ppt_y</p:attrName>
                                        </p:attrNameLst>
                                      </p:cBhvr>
                                      <p:tavLst>
                                        <p:tav tm="0">
                                          <p:val>
                                            <p:strVal val="#ppt_y"/>
                                          </p:val>
                                        </p:tav>
                                        <p:tav tm="100000">
                                          <p:val>
                                            <p:strVal val="#ppt_y"/>
                                          </p:val>
                                        </p:tav>
                                      </p:tavLst>
                                    </p:anim>
                                  </p:childTnLst>
                                </p:cTn>
                              </p:par>
                              <p:par>
                                <p:cTn id="353" presetID="2" presetClass="entr" presetSubtype="8" fill="hold" grpId="4" nodeType="withEffect">
                                  <p:stCondLst>
                                    <p:cond delay="0"/>
                                  </p:stCondLst>
                                  <p:childTnLst>
                                    <p:set>
                                      <p:cBhvr>
                                        <p:cTn id="354" dur="1" fill="hold">
                                          <p:stCondLst>
                                            <p:cond delay="0"/>
                                          </p:stCondLst>
                                        </p:cTn>
                                        <p:tgtEl>
                                          <p:spTgt spid="21"/>
                                        </p:tgtEl>
                                        <p:attrNameLst>
                                          <p:attrName>style.visibility</p:attrName>
                                        </p:attrNameLst>
                                      </p:cBhvr>
                                      <p:to>
                                        <p:strVal val="visible"/>
                                      </p:to>
                                    </p:set>
                                    <p:anim calcmode="lin" valueType="num">
                                      <p:cBhvr additive="base">
                                        <p:cTn id="355" dur="500" fill="hold"/>
                                        <p:tgtEl>
                                          <p:spTgt spid="21"/>
                                        </p:tgtEl>
                                        <p:attrNameLst>
                                          <p:attrName>ppt_x</p:attrName>
                                        </p:attrNameLst>
                                      </p:cBhvr>
                                      <p:tavLst>
                                        <p:tav tm="0">
                                          <p:val>
                                            <p:strVal val="0-#ppt_w/2"/>
                                          </p:val>
                                        </p:tav>
                                        <p:tav tm="100000">
                                          <p:val>
                                            <p:strVal val="#ppt_x"/>
                                          </p:val>
                                        </p:tav>
                                      </p:tavLst>
                                    </p:anim>
                                    <p:anim calcmode="lin" valueType="num">
                                      <p:cBhvr additive="base">
                                        <p:cTn id="356" dur="500" fill="hold"/>
                                        <p:tgtEl>
                                          <p:spTgt spid="21"/>
                                        </p:tgtEl>
                                        <p:attrNameLst>
                                          <p:attrName>ppt_y</p:attrName>
                                        </p:attrNameLst>
                                      </p:cBhvr>
                                      <p:tavLst>
                                        <p:tav tm="0">
                                          <p:val>
                                            <p:strVal val="#ppt_y"/>
                                          </p:val>
                                        </p:tav>
                                        <p:tav tm="100000">
                                          <p:val>
                                            <p:strVal val="#ppt_y"/>
                                          </p:val>
                                        </p:tav>
                                      </p:tavLst>
                                    </p:anim>
                                  </p:childTnLst>
                                </p:cTn>
                              </p:par>
                              <p:par>
                                <p:cTn id="357" presetID="2" presetClass="entr" presetSubtype="8" fill="hold" grpId="4" nodeType="withEffect">
                                  <p:stCondLst>
                                    <p:cond delay="0"/>
                                  </p:stCondLst>
                                  <p:childTnLst>
                                    <p:set>
                                      <p:cBhvr>
                                        <p:cTn id="358" dur="1" fill="hold">
                                          <p:stCondLst>
                                            <p:cond delay="0"/>
                                          </p:stCondLst>
                                        </p:cTn>
                                        <p:tgtEl>
                                          <p:spTgt spid="25"/>
                                        </p:tgtEl>
                                        <p:attrNameLst>
                                          <p:attrName>style.visibility</p:attrName>
                                        </p:attrNameLst>
                                      </p:cBhvr>
                                      <p:to>
                                        <p:strVal val="visible"/>
                                      </p:to>
                                    </p:set>
                                    <p:anim calcmode="lin" valueType="num">
                                      <p:cBhvr additive="base">
                                        <p:cTn id="359" dur="500" fill="hold"/>
                                        <p:tgtEl>
                                          <p:spTgt spid="25"/>
                                        </p:tgtEl>
                                        <p:attrNameLst>
                                          <p:attrName>ppt_x</p:attrName>
                                        </p:attrNameLst>
                                      </p:cBhvr>
                                      <p:tavLst>
                                        <p:tav tm="0">
                                          <p:val>
                                            <p:strVal val="0-#ppt_w/2"/>
                                          </p:val>
                                        </p:tav>
                                        <p:tav tm="100000">
                                          <p:val>
                                            <p:strVal val="#ppt_x"/>
                                          </p:val>
                                        </p:tav>
                                      </p:tavLst>
                                    </p:anim>
                                    <p:anim calcmode="lin" valueType="num">
                                      <p:cBhvr additive="base">
                                        <p:cTn id="360" dur="500" fill="hold"/>
                                        <p:tgtEl>
                                          <p:spTgt spid="25"/>
                                        </p:tgtEl>
                                        <p:attrNameLst>
                                          <p:attrName>ppt_y</p:attrName>
                                        </p:attrNameLst>
                                      </p:cBhvr>
                                      <p:tavLst>
                                        <p:tav tm="0">
                                          <p:val>
                                            <p:strVal val="#ppt_y"/>
                                          </p:val>
                                        </p:tav>
                                        <p:tav tm="100000">
                                          <p:val>
                                            <p:strVal val="#ppt_y"/>
                                          </p:val>
                                        </p:tav>
                                      </p:tavLst>
                                    </p:anim>
                                  </p:childTnLst>
                                </p:cTn>
                              </p:par>
                              <p:par>
                                <p:cTn id="361" presetID="2" presetClass="entr" presetSubtype="8" fill="hold" grpId="4" nodeType="withEffect">
                                  <p:stCondLst>
                                    <p:cond delay="0"/>
                                  </p:stCondLst>
                                  <p:childTnLst>
                                    <p:set>
                                      <p:cBhvr>
                                        <p:cTn id="362" dur="1" fill="hold">
                                          <p:stCondLst>
                                            <p:cond delay="0"/>
                                          </p:stCondLst>
                                        </p:cTn>
                                        <p:tgtEl>
                                          <p:spTgt spid="27"/>
                                        </p:tgtEl>
                                        <p:attrNameLst>
                                          <p:attrName>style.visibility</p:attrName>
                                        </p:attrNameLst>
                                      </p:cBhvr>
                                      <p:to>
                                        <p:strVal val="visible"/>
                                      </p:to>
                                    </p:set>
                                    <p:anim calcmode="lin" valueType="num">
                                      <p:cBhvr additive="base">
                                        <p:cTn id="363" dur="500" fill="hold"/>
                                        <p:tgtEl>
                                          <p:spTgt spid="27"/>
                                        </p:tgtEl>
                                        <p:attrNameLst>
                                          <p:attrName>ppt_x</p:attrName>
                                        </p:attrNameLst>
                                      </p:cBhvr>
                                      <p:tavLst>
                                        <p:tav tm="0">
                                          <p:val>
                                            <p:strVal val="0-#ppt_w/2"/>
                                          </p:val>
                                        </p:tav>
                                        <p:tav tm="100000">
                                          <p:val>
                                            <p:strVal val="#ppt_x"/>
                                          </p:val>
                                        </p:tav>
                                      </p:tavLst>
                                    </p:anim>
                                    <p:anim calcmode="lin" valueType="num">
                                      <p:cBhvr additive="base">
                                        <p:cTn id="364" dur="500" fill="hold"/>
                                        <p:tgtEl>
                                          <p:spTgt spid="27"/>
                                        </p:tgtEl>
                                        <p:attrNameLst>
                                          <p:attrName>ppt_y</p:attrName>
                                        </p:attrNameLst>
                                      </p:cBhvr>
                                      <p:tavLst>
                                        <p:tav tm="0">
                                          <p:val>
                                            <p:strVal val="#ppt_y"/>
                                          </p:val>
                                        </p:tav>
                                        <p:tav tm="100000">
                                          <p:val>
                                            <p:strVal val="#ppt_y"/>
                                          </p:val>
                                        </p:tav>
                                      </p:tavLst>
                                    </p:anim>
                                  </p:childTnLst>
                                </p:cTn>
                              </p:par>
                              <p:par>
                                <p:cTn id="365" presetID="2" presetClass="entr" presetSubtype="8" fill="hold" grpId="4" nodeType="withEffect">
                                  <p:stCondLst>
                                    <p:cond delay="0"/>
                                  </p:stCondLst>
                                  <p:childTnLst>
                                    <p:set>
                                      <p:cBhvr>
                                        <p:cTn id="366" dur="1" fill="hold">
                                          <p:stCondLst>
                                            <p:cond delay="0"/>
                                          </p:stCondLst>
                                        </p:cTn>
                                        <p:tgtEl>
                                          <p:spTgt spid="30"/>
                                        </p:tgtEl>
                                        <p:attrNameLst>
                                          <p:attrName>style.visibility</p:attrName>
                                        </p:attrNameLst>
                                      </p:cBhvr>
                                      <p:to>
                                        <p:strVal val="visible"/>
                                      </p:to>
                                    </p:set>
                                    <p:anim calcmode="lin" valueType="num">
                                      <p:cBhvr additive="base">
                                        <p:cTn id="367" dur="500" fill="hold"/>
                                        <p:tgtEl>
                                          <p:spTgt spid="30"/>
                                        </p:tgtEl>
                                        <p:attrNameLst>
                                          <p:attrName>ppt_x</p:attrName>
                                        </p:attrNameLst>
                                      </p:cBhvr>
                                      <p:tavLst>
                                        <p:tav tm="0">
                                          <p:val>
                                            <p:strVal val="0-#ppt_w/2"/>
                                          </p:val>
                                        </p:tav>
                                        <p:tav tm="100000">
                                          <p:val>
                                            <p:strVal val="#ppt_x"/>
                                          </p:val>
                                        </p:tav>
                                      </p:tavLst>
                                    </p:anim>
                                    <p:anim calcmode="lin" valueType="num">
                                      <p:cBhvr additive="base">
                                        <p:cTn id="368" dur="500" fill="hold"/>
                                        <p:tgtEl>
                                          <p:spTgt spid="30"/>
                                        </p:tgtEl>
                                        <p:attrNameLst>
                                          <p:attrName>ppt_y</p:attrName>
                                        </p:attrNameLst>
                                      </p:cBhvr>
                                      <p:tavLst>
                                        <p:tav tm="0">
                                          <p:val>
                                            <p:strVal val="#ppt_y"/>
                                          </p:val>
                                        </p:tav>
                                        <p:tav tm="100000">
                                          <p:val>
                                            <p:strVal val="#ppt_y"/>
                                          </p:val>
                                        </p:tav>
                                      </p:tavLst>
                                    </p:anim>
                                  </p:childTnLst>
                                </p:cTn>
                              </p:par>
                              <p:par>
                                <p:cTn id="369" presetID="2" presetClass="entr" presetSubtype="8" fill="hold" grpId="4" nodeType="withEffect">
                                  <p:stCondLst>
                                    <p:cond delay="0"/>
                                  </p:stCondLst>
                                  <p:childTnLst>
                                    <p:set>
                                      <p:cBhvr>
                                        <p:cTn id="370" dur="1" fill="hold">
                                          <p:stCondLst>
                                            <p:cond delay="0"/>
                                          </p:stCondLst>
                                        </p:cTn>
                                        <p:tgtEl>
                                          <p:spTgt spid="33"/>
                                        </p:tgtEl>
                                        <p:attrNameLst>
                                          <p:attrName>style.visibility</p:attrName>
                                        </p:attrNameLst>
                                      </p:cBhvr>
                                      <p:to>
                                        <p:strVal val="visible"/>
                                      </p:to>
                                    </p:set>
                                    <p:anim calcmode="lin" valueType="num">
                                      <p:cBhvr additive="base">
                                        <p:cTn id="371" dur="500" fill="hold"/>
                                        <p:tgtEl>
                                          <p:spTgt spid="33"/>
                                        </p:tgtEl>
                                        <p:attrNameLst>
                                          <p:attrName>ppt_x</p:attrName>
                                        </p:attrNameLst>
                                      </p:cBhvr>
                                      <p:tavLst>
                                        <p:tav tm="0">
                                          <p:val>
                                            <p:strVal val="0-#ppt_w/2"/>
                                          </p:val>
                                        </p:tav>
                                        <p:tav tm="100000">
                                          <p:val>
                                            <p:strVal val="#ppt_x"/>
                                          </p:val>
                                        </p:tav>
                                      </p:tavLst>
                                    </p:anim>
                                    <p:anim calcmode="lin" valueType="num">
                                      <p:cBhvr additive="base">
                                        <p:cTn id="372" dur="500" fill="hold"/>
                                        <p:tgtEl>
                                          <p:spTgt spid="33"/>
                                        </p:tgtEl>
                                        <p:attrNameLst>
                                          <p:attrName>ppt_y</p:attrName>
                                        </p:attrNameLst>
                                      </p:cBhvr>
                                      <p:tavLst>
                                        <p:tav tm="0">
                                          <p:val>
                                            <p:strVal val="#ppt_y"/>
                                          </p:val>
                                        </p:tav>
                                        <p:tav tm="100000">
                                          <p:val>
                                            <p:strVal val="#ppt_y"/>
                                          </p:val>
                                        </p:tav>
                                      </p:tavLst>
                                    </p:anim>
                                  </p:childTnLst>
                                </p:cTn>
                              </p:par>
                              <p:par>
                                <p:cTn id="373" presetID="2" presetClass="entr" presetSubtype="8" fill="hold" grpId="4" nodeType="withEffect">
                                  <p:stCondLst>
                                    <p:cond delay="0"/>
                                  </p:stCondLst>
                                  <p:childTnLst>
                                    <p:set>
                                      <p:cBhvr>
                                        <p:cTn id="374" dur="1" fill="hold">
                                          <p:stCondLst>
                                            <p:cond delay="0"/>
                                          </p:stCondLst>
                                        </p:cTn>
                                        <p:tgtEl>
                                          <p:spTgt spid="36"/>
                                        </p:tgtEl>
                                        <p:attrNameLst>
                                          <p:attrName>style.visibility</p:attrName>
                                        </p:attrNameLst>
                                      </p:cBhvr>
                                      <p:to>
                                        <p:strVal val="visible"/>
                                      </p:to>
                                    </p:set>
                                    <p:anim calcmode="lin" valueType="num">
                                      <p:cBhvr additive="base">
                                        <p:cTn id="375" dur="500" fill="hold"/>
                                        <p:tgtEl>
                                          <p:spTgt spid="36"/>
                                        </p:tgtEl>
                                        <p:attrNameLst>
                                          <p:attrName>ppt_x</p:attrName>
                                        </p:attrNameLst>
                                      </p:cBhvr>
                                      <p:tavLst>
                                        <p:tav tm="0">
                                          <p:val>
                                            <p:strVal val="0-#ppt_w/2"/>
                                          </p:val>
                                        </p:tav>
                                        <p:tav tm="100000">
                                          <p:val>
                                            <p:strVal val="#ppt_x"/>
                                          </p:val>
                                        </p:tav>
                                      </p:tavLst>
                                    </p:anim>
                                    <p:anim calcmode="lin" valueType="num">
                                      <p:cBhvr additive="base">
                                        <p:cTn id="376" dur="500" fill="hold"/>
                                        <p:tgtEl>
                                          <p:spTgt spid="36"/>
                                        </p:tgtEl>
                                        <p:attrNameLst>
                                          <p:attrName>ppt_y</p:attrName>
                                        </p:attrNameLst>
                                      </p:cBhvr>
                                      <p:tavLst>
                                        <p:tav tm="0">
                                          <p:val>
                                            <p:strVal val="#ppt_y"/>
                                          </p:val>
                                        </p:tav>
                                        <p:tav tm="100000">
                                          <p:val>
                                            <p:strVal val="#ppt_y"/>
                                          </p:val>
                                        </p:tav>
                                      </p:tavLst>
                                    </p:anim>
                                  </p:childTnLst>
                                </p:cTn>
                              </p:par>
                              <p:par>
                                <p:cTn id="377" presetID="2" presetClass="entr" presetSubtype="2" fill="hold" grpId="4" nodeType="withEffect">
                                  <p:stCondLst>
                                    <p:cond delay="0"/>
                                  </p:stCondLst>
                                  <p:childTnLst>
                                    <p:set>
                                      <p:cBhvr>
                                        <p:cTn id="378" dur="1" fill="hold">
                                          <p:stCondLst>
                                            <p:cond delay="0"/>
                                          </p:stCondLst>
                                        </p:cTn>
                                        <p:tgtEl>
                                          <p:spTgt spid="9"/>
                                        </p:tgtEl>
                                        <p:attrNameLst>
                                          <p:attrName>style.visibility</p:attrName>
                                        </p:attrNameLst>
                                      </p:cBhvr>
                                      <p:to>
                                        <p:strVal val="visible"/>
                                      </p:to>
                                    </p:set>
                                    <p:anim calcmode="lin" valueType="num">
                                      <p:cBhvr additive="base">
                                        <p:cTn id="379" dur="500" fill="hold"/>
                                        <p:tgtEl>
                                          <p:spTgt spid="9"/>
                                        </p:tgtEl>
                                        <p:attrNameLst>
                                          <p:attrName>ppt_x</p:attrName>
                                        </p:attrNameLst>
                                      </p:cBhvr>
                                      <p:tavLst>
                                        <p:tav tm="0">
                                          <p:val>
                                            <p:strVal val="1+#ppt_w/2"/>
                                          </p:val>
                                        </p:tav>
                                        <p:tav tm="100000">
                                          <p:val>
                                            <p:strVal val="#ppt_x"/>
                                          </p:val>
                                        </p:tav>
                                      </p:tavLst>
                                    </p:anim>
                                    <p:anim calcmode="lin" valueType="num">
                                      <p:cBhvr additive="base">
                                        <p:cTn id="380" dur="500" fill="hold"/>
                                        <p:tgtEl>
                                          <p:spTgt spid="9"/>
                                        </p:tgtEl>
                                        <p:attrNameLst>
                                          <p:attrName>ppt_y</p:attrName>
                                        </p:attrNameLst>
                                      </p:cBhvr>
                                      <p:tavLst>
                                        <p:tav tm="0">
                                          <p:val>
                                            <p:strVal val="#ppt_y"/>
                                          </p:val>
                                        </p:tav>
                                        <p:tav tm="100000">
                                          <p:val>
                                            <p:strVal val="#ppt_y"/>
                                          </p:val>
                                        </p:tav>
                                      </p:tavLst>
                                    </p:anim>
                                  </p:childTnLst>
                                </p:cTn>
                              </p:par>
                              <p:par>
                                <p:cTn id="381" presetID="2" presetClass="entr" presetSubtype="2" fill="hold" grpId="4" nodeType="withEffect">
                                  <p:stCondLst>
                                    <p:cond delay="0"/>
                                  </p:stCondLst>
                                  <p:childTnLst>
                                    <p:set>
                                      <p:cBhvr>
                                        <p:cTn id="382" dur="1" fill="hold">
                                          <p:stCondLst>
                                            <p:cond delay="0"/>
                                          </p:stCondLst>
                                        </p:cTn>
                                        <p:tgtEl>
                                          <p:spTgt spid="11"/>
                                        </p:tgtEl>
                                        <p:attrNameLst>
                                          <p:attrName>style.visibility</p:attrName>
                                        </p:attrNameLst>
                                      </p:cBhvr>
                                      <p:to>
                                        <p:strVal val="visible"/>
                                      </p:to>
                                    </p:set>
                                    <p:anim calcmode="lin" valueType="num">
                                      <p:cBhvr additive="base">
                                        <p:cTn id="383" dur="500" fill="hold"/>
                                        <p:tgtEl>
                                          <p:spTgt spid="11"/>
                                        </p:tgtEl>
                                        <p:attrNameLst>
                                          <p:attrName>ppt_x</p:attrName>
                                        </p:attrNameLst>
                                      </p:cBhvr>
                                      <p:tavLst>
                                        <p:tav tm="0">
                                          <p:val>
                                            <p:strVal val="1+#ppt_w/2"/>
                                          </p:val>
                                        </p:tav>
                                        <p:tav tm="100000">
                                          <p:val>
                                            <p:strVal val="#ppt_x"/>
                                          </p:val>
                                        </p:tav>
                                      </p:tavLst>
                                    </p:anim>
                                    <p:anim calcmode="lin" valueType="num">
                                      <p:cBhvr additive="base">
                                        <p:cTn id="384" dur="500" fill="hold"/>
                                        <p:tgtEl>
                                          <p:spTgt spid="11"/>
                                        </p:tgtEl>
                                        <p:attrNameLst>
                                          <p:attrName>ppt_y</p:attrName>
                                        </p:attrNameLst>
                                      </p:cBhvr>
                                      <p:tavLst>
                                        <p:tav tm="0">
                                          <p:val>
                                            <p:strVal val="#ppt_y"/>
                                          </p:val>
                                        </p:tav>
                                        <p:tav tm="100000">
                                          <p:val>
                                            <p:strVal val="#ppt_y"/>
                                          </p:val>
                                        </p:tav>
                                      </p:tavLst>
                                    </p:anim>
                                  </p:childTnLst>
                                </p:cTn>
                              </p:par>
                              <p:par>
                                <p:cTn id="385" presetID="2" presetClass="entr" presetSubtype="2" fill="hold" grpId="4" nodeType="withEffect">
                                  <p:stCondLst>
                                    <p:cond delay="0"/>
                                  </p:stCondLst>
                                  <p:childTnLst>
                                    <p:set>
                                      <p:cBhvr>
                                        <p:cTn id="386" dur="1" fill="hold">
                                          <p:stCondLst>
                                            <p:cond delay="0"/>
                                          </p:stCondLst>
                                        </p:cTn>
                                        <p:tgtEl>
                                          <p:spTgt spid="14"/>
                                        </p:tgtEl>
                                        <p:attrNameLst>
                                          <p:attrName>style.visibility</p:attrName>
                                        </p:attrNameLst>
                                      </p:cBhvr>
                                      <p:to>
                                        <p:strVal val="visible"/>
                                      </p:to>
                                    </p:set>
                                    <p:anim calcmode="lin" valueType="num">
                                      <p:cBhvr additive="base">
                                        <p:cTn id="387" dur="500" fill="hold"/>
                                        <p:tgtEl>
                                          <p:spTgt spid="14"/>
                                        </p:tgtEl>
                                        <p:attrNameLst>
                                          <p:attrName>ppt_x</p:attrName>
                                        </p:attrNameLst>
                                      </p:cBhvr>
                                      <p:tavLst>
                                        <p:tav tm="0">
                                          <p:val>
                                            <p:strVal val="1+#ppt_w/2"/>
                                          </p:val>
                                        </p:tav>
                                        <p:tav tm="100000">
                                          <p:val>
                                            <p:strVal val="#ppt_x"/>
                                          </p:val>
                                        </p:tav>
                                      </p:tavLst>
                                    </p:anim>
                                    <p:anim calcmode="lin" valueType="num">
                                      <p:cBhvr additive="base">
                                        <p:cTn id="388" dur="500" fill="hold"/>
                                        <p:tgtEl>
                                          <p:spTgt spid="14"/>
                                        </p:tgtEl>
                                        <p:attrNameLst>
                                          <p:attrName>ppt_y</p:attrName>
                                        </p:attrNameLst>
                                      </p:cBhvr>
                                      <p:tavLst>
                                        <p:tav tm="0">
                                          <p:val>
                                            <p:strVal val="#ppt_y"/>
                                          </p:val>
                                        </p:tav>
                                        <p:tav tm="100000">
                                          <p:val>
                                            <p:strVal val="#ppt_y"/>
                                          </p:val>
                                        </p:tav>
                                      </p:tavLst>
                                    </p:anim>
                                  </p:childTnLst>
                                </p:cTn>
                              </p:par>
                              <p:par>
                                <p:cTn id="389" presetID="2" presetClass="entr" presetSubtype="2" fill="hold" grpId="4" nodeType="withEffect">
                                  <p:stCondLst>
                                    <p:cond delay="0"/>
                                  </p:stCondLst>
                                  <p:childTnLst>
                                    <p:set>
                                      <p:cBhvr>
                                        <p:cTn id="390" dur="1" fill="hold">
                                          <p:stCondLst>
                                            <p:cond delay="0"/>
                                          </p:stCondLst>
                                        </p:cTn>
                                        <p:tgtEl>
                                          <p:spTgt spid="17"/>
                                        </p:tgtEl>
                                        <p:attrNameLst>
                                          <p:attrName>style.visibility</p:attrName>
                                        </p:attrNameLst>
                                      </p:cBhvr>
                                      <p:to>
                                        <p:strVal val="visible"/>
                                      </p:to>
                                    </p:set>
                                    <p:anim calcmode="lin" valueType="num">
                                      <p:cBhvr additive="base">
                                        <p:cTn id="391" dur="500" fill="hold"/>
                                        <p:tgtEl>
                                          <p:spTgt spid="17"/>
                                        </p:tgtEl>
                                        <p:attrNameLst>
                                          <p:attrName>ppt_x</p:attrName>
                                        </p:attrNameLst>
                                      </p:cBhvr>
                                      <p:tavLst>
                                        <p:tav tm="0">
                                          <p:val>
                                            <p:strVal val="1+#ppt_w/2"/>
                                          </p:val>
                                        </p:tav>
                                        <p:tav tm="100000">
                                          <p:val>
                                            <p:strVal val="#ppt_x"/>
                                          </p:val>
                                        </p:tav>
                                      </p:tavLst>
                                    </p:anim>
                                    <p:anim calcmode="lin" valueType="num">
                                      <p:cBhvr additive="base">
                                        <p:cTn id="392" dur="500" fill="hold"/>
                                        <p:tgtEl>
                                          <p:spTgt spid="17"/>
                                        </p:tgtEl>
                                        <p:attrNameLst>
                                          <p:attrName>ppt_y</p:attrName>
                                        </p:attrNameLst>
                                      </p:cBhvr>
                                      <p:tavLst>
                                        <p:tav tm="0">
                                          <p:val>
                                            <p:strVal val="#ppt_y"/>
                                          </p:val>
                                        </p:tav>
                                        <p:tav tm="100000">
                                          <p:val>
                                            <p:strVal val="#ppt_y"/>
                                          </p:val>
                                        </p:tav>
                                      </p:tavLst>
                                    </p:anim>
                                  </p:childTnLst>
                                </p:cTn>
                              </p:par>
                              <p:par>
                                <p:cTn id="393" presetID="2" presetClass="entr" presetSubtype="2" fill="hold" grpId="4" nodeType="withEffect">
                                  <p:stCondLst>
                                    <p:cond delay="0"/>
                                  </p:stCondLst>
                                  <p:childTnLst>
                                    <p:set>
                                      <p:cBhvr>
                                        <p:cTn id="394" dur="1" fill="hold">
                                          <p:stCondLst>
                                            <p:cond delay="0"/>
                                          </p:stCondLst>
                                        </p:cTn>
                                        <p:tgtEl>
                                          <p:spTgt spid="22"/>
                                        </p:tgtEl>
                                        <p:attrNameLst>
                                          <p:attrName>style.visibility</p:attrName>
                                        </p:attrNameLst>
                                      </p:cBhvr>
                                      <p:to>
                                        <p:strVal val="visible"/>
                                      </p:to>
                                    </p:set>
                                    <p:anim calcmode="lin" valueType="num">
                                      <p:cBhvr additive="base">
                                        <p:cTn id="395" dur="500" fill="hold"/>
                                        <p:tgtEl>
                                          <p:spTgt spid="22"/>
                                        </p:tgtEl>
                                        <p:attrNameLst>
                                          <p:attrName>ppt_x</p:attrName>
                                        </p:attrNameLst>
                                      </p:cBhvr>
                                      <p:tavLst>
                                        <p:tav tm="0">
                                          <p:val>
                                            <p:strVal val="1+#ppt_w/2"/>
                                          </p:val>
                                        </p:tav>
                                        <p:tav tm="100000">
                                          <p:val>
                                            <p:strVal val="#ppt_x"/>
                                          </p:val>
                                        </p:tav>
                                      </p:tavLst>
                                    </p:anim>
                                    <p:anim calcmode="lin" valueType="num">
                                      <p:cBhvr additive="base">
                                        <p:cTn id="396" dur="500" fill="hold"/>
                                        <p:tgtEl>
                                          <p:spTgt spid="22"/>
                                        </p:tgtEl>
                                        <p:attrNameLst>
                                          <p:attrName>ppt_y</p:attrName>
                                        </p:attrNameLst>
                                      </p:cBhvr>
                                      <p:tavLst>
                                        <p:tav tm="0">
                                          <p:val>
                                            <p:strVal val="#ppt_y"/>
                                          </p:val>
                                        </p:tav>
                                        <p:tav tm="100000">
                                          <p:val>
                                            <p:strVal val="#ppt_y"/>
                                          </p:val>
                                        </p:tav>
                                      </p:tavLst>
                                    </p:anim>
                                  </p:childTnLst>
                                </p:cTn>
                              </p:par>
                              <p:par>
                                <p:cTn id="397" presetID="2" presetClass="entr" presetSubtype="2" fill="hold" grpId="5" nodeType="withEffect">
                                  <p:stCondLst>
                                    <p:cond delay="0"/>
                                  </p:stCondLst>
                                  <p:childTnLst>
                                    <p:set>
                                      <p:cBhvr>
                                        <p:cTn id="398" dur="1" fill="hold">
                                          <p:stCondLst>
                                            <p:cond delay="0"/>
                                          </p:stCondLst>
                                        </p:cTn>
                                        <p:tgtEl>
                                          <p:spTgt spid="24"/>
                                        </p:tgtEl>
                                        <p:attrNameLst>
                                          <p:attrName>style.visibility</p:attrName>
                                        </p:attrNameLst>
                                      </p:cBhvr>
                                      <p:to>
                                        <p:strVal val="visible"/>
                                      </p:to>
                                    </p:set>
                                    <p:anim calcmode="lin" valueType="num">
                                      <p:cBhvr additive="base">
                                        <p:cTn id="399" dur="500" fill="hold"/>
                                        <p:tgtEl>
                                          <p:spTgt spid="24"/>
                                        </p:tgtEl>
                                        <p:attrNameLst>
                                          <p:attrName>ppt_x</p:attrName>
                                        </p:attrNameLst>
                                      </p:cBhvr>
                                      <p:tavLst>
                                        <p:tav tm="0">
                                          <p:val>
                                            <p:strVal val="1+#ppt_w/2"/>
                                          </p:val>
                                        </p:tav>
                                        <p:tav tm="100000">
                                          <p:val>
                                            <p:strVal val="#ppt_x"/>
                                          </p:val>
                                        </p:tav>
                                      </p:tavLst>
                                    </p:anim>
                                    <p:anim calcmode="lin" valueType="num">
                                      <p:cBhvr additive="base">
                                        <p:cTn id="400" dur="500" fill="hold"/>
                                        <p:tgtEl>
                                          <p:spTgt spid="24"/>
                                        </p:tgtEl>
                                        <p:attrNameLst>
                                          <p:attrName>ppt_y</p:attrName>
                                        </p:attrNameLst>
                                      </p:cBhvr>
                                      <p:tavLst>
                                        <p:tav tm="0">
                                          <p:val>
                                            <p:strVal val="#ppt_y"/>
                                          </p:val>
                                        </p:tav>
                                        <p:tav tm="100000">
                                          <p:val>
                                            <p:strVal val="#ppt_y"/>
                                          </p:val>
                                        </p:tav>
                                      </p:tavLst>
                                    </p:anim>
                                  </p:childTnLst>
                                </p:cTn>
                              </p:par>
                              <p:par>
                                <p:cTn id="401" presetID="2" presetClass="entr" presetSubtype="2" fill="hold" grpId="4" nodeType="withEffect">
                                  <p:stCondLst>
                                    <p:cond delay="0"/>
                                  </p:stCondLst>
                                  <p:childTnLst>
                                    <p:set>
                                      <p:cBhvr>
                                        <p:cTn id="402" dur="1" fill="hold">
                                          <p:stCondLst>
                                            <p:cond delay="0"/>
                                          </p:stCondLst>
                                        </p:cTn>
                                        <p:tgtEl>
                                          <p:spTgt spid="28"/>
                                        </p:tgtEl>
                                        <p:attrNameLst>
                                          <p:attrName>style.visibility</p:attrName>
                                        </p:attrNameLst>
                                      </p:cBhvr>
                                      <p:to>
                                        <p:strVal val="visible"/>
                                      </p:to>
                                    </p:set>
                                    <p:anim calcmode="lin" valueType="num">
                                      <p:cBhvr additive="base">
                                        <p:cTn id="403" dur="500" fill="hold"/>
                                        <p:tgtEl>
                                          <p:spTgt spid="28"/>
                                        </p:tgtEl>
                                        <p:attrNameLst>
                                          <p:attrName>ppt_x</p:attrName>
                                        </p:attrNameLst>
                                      </p:cBhvr>
                                      <p:tavLst>
                                        <p:tav tm="0">
                                          <p:val>
                                            <p:strVal val="1+#ppt_w/2"/>
                                          </p:val>
                                        </p:tav>
                                        <p:tav tm="100000">
                                          <p:val>
                                            <p:strVal val="#ppt_x"/>
                                          </p:val>
                                        </p:tav>
                                      </p:tavLst>
                                    </p:anim>
                                    <p:anim calcmode="lin" valueType="num">
                                      <p:cBhvr additive="base">
                                        <p:cTn id="404" dur="500" fill="hold"/>
                                        <p:tgtEl>
                                          <p:spTgt spid="28"/>
                                        </p:tgtEl>
                                        <p:attrNameLst>
                                          <p:attrName>ppt_y</p:attrName>
                                        </p:attrNameLst>
                                      </p:cBhvr>
                                      <p:tavLst>
                                        <p:tav tm="0">
                                          <p:val>
                                            <p:strVal val="#ppt_y"/>
                                          </p:val>
                                        </p:tav>
                                        <p:tav tm="100000">
                                          <p:val>
                                            <p:strVal val="#ppt_y"/>
                                          </p:val>
                                        </p:tav>
                                      </p:tavLst>
                                    </p:anim>
                                  </p:childTnLst>
                                </p:cTn>
                              </p:par>
                              <p:par>
                                <p:cTn id="405" presetID="2" presetClass="entr" presetSubtype="2" fill="hold" grpId="4" nodeType="withEffect">
                                  <p:stCondLst>
                                    <p:cond delay="0"/>
                                  </p:stCondLst>
                                  <p:childTnLst>
                                    <p:set>
                                      <p:cBhvr>
                                        <p:cTn id="406" dur="1" fill="hold">
                                          <p:stCondLst>
                                            <p:cond delay="0"/>
                                          </p:stCondLst>
                                        </p:cTn>
                                        <p:tgtEl>
                                          <p:spTgt spid="31"/>
                                        </p:tgtEl>
                                        <p:attrNameLst>
                                          <p:attrName>style.visibility</p:attrName>
                                        </p:attrNameLst>
                                      </p:cBhvr>
                                      <p:to>
                                        <p:strVal val="visible"/>
                                      </p:to>
                                    </p:set>
                                    <p:anim calcmode="lin" valueType="num">
                                      <p:cBhvr additive="base">
                                        <p:cTn id="407" dur="500" fill="hold"/>
                                        <p:tgtEl>
                                          <p:spTgt spid="31"/>
                                        </p:tgtEl>
                                        <p:attrNameLst>
                                          <p:attrName>ppt_x</p:attrName>
                                        </p:attrNameLst>
                                      </p:cBhvr>
                                      <p:tavLst>
                                        <p:tav tm="0">
                                          <p:val>
                                            <p:strVal val="1+#ppt_w/2"/>
                                          </p:val>
                                        </p:tav>
                                        <p:tav tm="100000">
                                          <p:val>
                                            <p:strVal val="#ppt_x"/>
                                          </p:val>
                                        </p:tav>
                                      </p:tavLst>
                                    </p:anim>
                                    <p:anim calcmode="lin" valueType="num">
                                      <p:cBhvr additive="base">
                                        <p:cTn id="408" dur="500" fill="hold"/>
                                        <p:tgtEl>
                                          <p:spTgt spid="31"/>
                                        </p:tgtEl>
                                        <p:attrNameLst>
                                          <p:attrName>ppt_y</p:attrName>
                                        </p:attrNameLst>
                                      </p:cBhvr>
                                      <p:tavLst>
                                        <p:tav tm="0">
                                          <p:val>
                                            <p:strVal val="#ppt_y"/>
                                          </p:val>
                                        </p:tav>
                                        <p:tav tm="100000">
                                          <p:val>
                                            <p:strVal val="#ppt_y"/>
                                          </p:val>
                                        </p:tav>
                                      </p:tavLst>
                                    </p:anim>
                                  </p:childTnLst>
                                </p:cTn>
                              </p:par>
                              <p:par>
                                <p:cTn id="409" presetID="2" presetClass="entr" presetSubtype="2" fill="hold" grpId="4" nodeType="withEffect">
                                  <p:stCondLst>
                                    <p:cond delay="0"/>
                                  </p:stCondLst>
                                  <p:childTnLst>
                                    <p:set>
                                      <p:cBhvr>
                                        <p:cTn id="410" dur="1" fill="hold">
                                          <p:stCondLst>
                                            <p:cond delay="0"/>
                                          </p:stCondLst>
                                        </p:cTn>
                                        <p:tgtEl>
                                          <p:spTgt spid="34"/>
                                        </p:tgtEl>
                                        <p:attrNameLst>
                                          <p:attrName>style.visibility</p:attrName>
                                        </p:attrNameLst>
                                      </p:cBhvr>
                                      <p:to>
                                        <p:strVal val="visible"/>
                                      </p:to>
                                    </p:set>
                                    <p:anim calcmode="lin" valueType="num">
                                      <p:cBhvr additive="base">
                                        <p:cTn id="411" dur="500" fill="hold"/>
                                        <p:tgtEl>
                                          <p:spTgt spid="34"/>
                                        </p:tgtEl>
                                        <p:attrNameLst>
                                          <p:attrName>ppt_x</p:attrName>
                                        </p:attrNameLst>
                                      </p:cBhvr>
                                      <p:tavLst>
                                        <p:tav tm="0">
                                          <p:val>
                                            <p:strVal val="1+#ppt_w/2"/>
                                          </p:val>
                                        </p:tav>
                                        <p:tav tm="100000">
                                          <p:val>
                                            <p:strVal val="#ppt_x"/>
                                          </p:val>
                                        </p:tav>
                                      </p:tavLst>
                                    </p:anim>
                                    <p:anim calcmode="lin" valueType="num">
                                      <p:cBhvr additive="base">
                                        <p:cTn id="412" dur="500" fill="hold"/>
                                        <p:tgtEl>
                                          <p:spTgt spid="34"/>
                                        </p:tgtEl>
                                        <p:attrNameLst>
                                          <p:attrName>ppt_y</p:attrName>
                                        </p:attrNameLst>
                                      </p:cBhvr>
                                      <p:tavLst>
                                        <p:tav tm="0">
                                          <p:val>
                                            <p:strVal val="#ppt_y"/>
                                          </p:val>
                                        </p:tav>
                                        <p:tav tm="100000">
                                          <p:val>
                                            <p:strVal val="#ppt_y"/>
                                          </p:val>
                                        </p:tav>
                                      </p:tavLst>
                                    </p:anim>
                                  </p:childTnLst>
                                </p:cTn>
                              </p:par>
                              <p:par>
                                <p:cTn id="413" presetID="2" presetClass="entr" presetSubtype="2" fill="hold" grpId="4" nodeType="withEffect">
                                  <p:stCondLst>
                                    <p:cond delay="0"/>
                                  </p:stCondLst>
                                  <p:childTnLst>
                                    <p:set>
                                      <p:cBhvr>
                                        <p:cTn id="414" dur="1" fill="hold">
                                          <p:stCondLst>
                                            <p:cond delay="0"/>
                                          </p:stCondLst>
                                        </p:cTn>
                                        <p:tgtEl>
                                          <p:spTgt spid="37"/>
                                        </p:tgtEl>
                                        <p:attrNameLst>
                                          <p:attrName>style.visibility</p:attrName>
                                        </p:attrNameLst>
                                      </p:cBhvr>
                                      <p:to>
                                        <p:strVal val="visible"/>
                                      </p:to>
                                    </p:set>
                                    <p:anim calcmode="lin" valueType="num">
                                      <p:cBhvr additive="base">
                                        <p:cTn id="415" dur="500" fill="hold"/>
                                        <p:tgtEl>
                                          <p:spTgt spid="37"/>
                                        </p:tgtEl>
                                        <p:attrNameLst>
                                          <p:attrName>ppt_x</p:attrName>
                                        </p:attrNameLst>
                                      </p:cBhvr>
                                      <p:tavLst>
                                        <p:tav tm="0">
                                          <p:val>
                                            <p:strVal val="1+#ppt_w/2"/>
                                          </p:val>
                                        </p:tav>
                                        <p:tav tm="100000">
                                          <p:val>
                                            <p:strVal val="#ppt_x"/>
                                          </p:val>
                                        </p:tav>
                                      </p:tavLst>
                                    </p:anim>
                                    <p:anim calcmode="lin" valueType="num">
                                      <p:cBhvr additive="base">
                                        <p:cTn id="416"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38"/>
                  </p:tgtEl>
                </p:cond>
              </p:nextCondLst>
            </p:seq>
            <p:seq concurrent="1" nextAc="seek">
              <p:cTn id="417" restart="whenNotActive" fill="hold" evtFilter="cancelBubble" nodeType="interactiveSeq">
                <p:stCondLst>
                  <p:cond evt="onClick" delay="0">
                    <p:tgtEl>
                      <p:spTgt spid="5"/>
                    </p:tgtEl>
                  </p:cond>
                </p:stCondLst>
                <p:endSync evt="end" delay="0">
                  <p:rtn val="all"/>
                </p:endSync>
                <p:childTnLst>
                  <p:par>
                    <p:cTn id="418" fill="hold">
                      <p:stCondLst>
                        <p:cond delay="0"/>
                      </p:stCondLst>
                      <p:childTnLst>
                        <p:par>
                          <p:cTn id="419" fill="hold">
                            <p:stCondLst>
                              <p:cond delay="0"/>
                            </p:stCondLst>
                            <p:childTnLst>
                              <p:par>
                                <p:cTn id="420" presetID="1" presetClass="exit" presetSubtype="0" fill="hold" grpId="2" nodeType="clickEffect">
                                  <p:stCondLst>
                                    <p:cond delay="0"/>
                                  </p:stCondLst>
                                  <p:childTnLst>
                                    <p:set>
                                      <p:cBhvr>
                                        <p:cTn id="421" dur="1" fill="hold">
                                          <p:stCondLst>
                                            <p:cond delay="0"/>
                                          </p:stCondLst>
                                        </p:cTn>
                                        <p:tgtEl>
                                          <p:spTgt spid="2"/>
                                        </p:tgtEl>
                                        <p:attrNameLst>
                                          <p:attrName>style.visibility</p:attrName>
                                        </p:attrNameLst>
                                      </p:cBhvr>
                                      <p:to>
                                        <p:strVal val="hidden"/>
                                      </p:to>
                                    </p:set>
                                  </p:childTnLst>
                                </p:cTn>
                              </p:par>
                              <p:par>
                                <p:cTn id="422" presetID="1" presetClass="entr" presetSubtype="0" fill="hold" grpId="2" nodeType="withEffect">
                                  <p:stCondLst>
                                    <p:cond delay="0"/>
                                  </p:stCondLst>
                                  <p:childTnLst>
                                    <p:set>
                                      <p:cBhvr>
                                        <p:cTn id="423" dur="1" fill="hold">
                                          <p:stCondLst>
                                            <p:cond delay="0"/>
                                          </p:stCondLst>
                                        </p:cTn>
                                        <p:tgtEl>
                                          <p:spTgt spid="6"/>
                                        </p:tgtEl>
                                        <p:attrNameLst>
                                          <p:attrName>style.visibility</p:attrName>
                                        </p:attrNameLst>
                                      </p:cBhvr>
                                      <p:to>
                                        <p:strVal val="visible"/>
                                      </p:to>
                                    </p:set>
                                  </p:childTnLst>
                                </p:cTn>
                              </p:par>
                              <p:par>
                                <p:cTn id="424" presetID="1" presetClass="exit" presetSubtype="0" fill="hold" grpId="2" nodeType="withEffect">
                                  <p:stCondLst>
                                    <p:cond delay="0"/>
                                  </p:stCondLst>
                                  <p:childTnLst>
                                    <p:set>
                                      <p:cBhvr>
                                        <p:cTn id="425" dur="1" fill="hold">
                                          <p:stCondLst>
                                            <p:cond delay="0"/>
                                          </p:stCondLst>
                                        </p:cTn>
                                        <p:tgtEl>
                                          <p:spTgt spid="7"/>
                                        </p:tgtEl>
                                        <p:attrNameLst>
                                          <p:attrName>style.visibility</p:attrName>
                                        </p:attrNameLst>
                                      </p:cBhvr>
                                      <p:to>
                                        <p:strVal val="hidden"/>
                                      </p:to>
                                    </p:set>
                                  </p:childTnLst>
                                </p:cTn>
                              </p:par>
                              <p:par>
                                <p:cTn id="426" presetID="1" presetClass="exit" presetSubtype="0" fill="hold" grpId="2" nodeType="withEffect">
                                  <p:stCondLst>
                                    <p:cond delay="0"/>
                                  </p:stCondLst>
                                  <p:childTnLst>
                                    <p:set>
                                      <p:cBhvr>
                                        <p:cTn id="427" dur="1" fill="hold">
                                          <p:stCondLst>
                                            <p:cond delay="0"/>
                                          </p:stCondLst>
                                        </p:cTn>
                                        <p:tgtEl>
                                          <p:spTgt spid="10"/>
                                        </p:tgtEl>
                                        <p:attrNameLst>
                                          <p:attrName>style.visibility</p:attrName>
                                        </p:attrNameLst>
                                      </p:cBhvr>
                                      <p:to>
                                        <p:strVal val="hidden"/>
                                      </p:to>
                                    </p:set>
                                  </p:childTnLst>
                                </p:cTn>
                              </p:par>
                              <p:par>
                                <p:cTn id="428" presetID="1" presetClass="exit" presetSubtype="0" fill="hold" grpId="2" nodeType="withEffect">
                                  <p:stCondLst>
                                    <p:cond delay="0"/>
                                  </p:stCondLst>
                                  <p:childTnLst>
                                    <p:set>
                                      <p:cBhvr>
                                        <p:cTn id="429" dur="1" fill="hold">
                                          <p:stCondLst>
                                            <p:cond delay="0"/>
                                          </p:stCondLst>
                                        </p:cTn>
                                        <p:tgtEl>
                                          <p:spTgt spid="13"/>
                                        </p:tgtEl>
                                        <p:attrNameLst>
                                          <p:attrName>style.visibility</p:attrName>
                                        </p:attrNameLst>
                                      </p:cBhvr>
                                      <p:to>
                                        <p:strVal val="hidden"/>
                                      </p:to>
                                    </p:set>
                                  </p:childTnLst>
                                </p:cTn>
                              </p:par>
                              <p:par>
                                <p:cTn id="430" presetID="1" presetClass="exit" presetSubtype="0" fill="hold" grpId="2" nodeType="withEffect">
                                  <p:stCondLst>
                                    <p:cond delay="0"/>
                                  </p:stCondLst>
                                  <p:childTnLst>
                                    <p:set>
                                      <p:cBhvr>
                                        <p:cTn id="431" dur="1" fill="hold">
                                          <p:stCondLst>
                                            <p:cond delay="0"/>
                                          </p:stCondLst>
                                        </p:cTn>
                                        <p:tgtEl>
                                          <p:spTgt spid="18"/>
                                        </p:tgtEl>
                                        <p:attrNameLst>
                                          <p:attrName>style.visibility</p:attrName>
                                        </p:attrNameLst>
                                      </p:cBhvr>
                                      <p:to>
                                        <p:strVal val="hidden"/>
                                      </p:to>
                                    </p:set>
                                  </p:childTnLst>
                                </p:cTn>
                              </p:par>
                              <p:par>
                                <p:cTn id="432" presetID="1" presetClass="exit" presetSubtype="0" fill="hold" grpId="2" nodeType="withEffect">
                                  <p:stCondLst>
                                    <p:cond delay="0"/>
                                  </p:stCondLst>
                                  <p:childTnLst>
                                    <p:set>
                                      <p:cBhvr>
                                        <p:cTn id="433" dur="1" fill="hold">
                                          <p:stCondLst>
                                            <p:cond delay="0"/>
                                          </p:stCondLst>
                                        </p:cTn>
                                        <p:tgtEl>
                                          <p:spTgt spid="20"/>
                                        </p:tgtEl>
                                        <p:attrNameLst>
                                          <p:attrName>style.visibility</p:attrName>
                                        </p:attrNameLst>
                                      </p:cBhvr>
                                      <p:to>
                                        <p:strVal val="hidden"/>
                                      </p:to>
                                    </p:set>
                                  </p:childTnLst>
                                </p:cTn>
                              </p:par>
                              <p:par>
                                <p:cTn id="434" presetID="1" presetClass="exit" presetSubtype="0" fill="hold" grpId="2" nodeType="withEffect">
                                  <p:stCondLst>
                                    <p:cond delay="0"/>
                                  </p:stCondLst>
                                  <p:childTnLst>
                                    <p:set>
                                      <p:cBhvr>
                                        <p:cTn id="435" dur="1" fill="hold">
                                          <p:stCondLst>
                                            <p:cond delay="0"/>
                                          </p:stCondLst>
                                        </p:cTn>
                                        <p:tgtEl>
                                          <p:spTgt spid="23"/>
                                        </p:tgtEl>
                                        <p:attrNameLst>
                                          <p:attrName>style.visibility</p:attrName>
                                        </p:attrNameLst>
                                      </p:cBhvr>
                                      <p:to>
                                        <p:strVal val="hidden"/>
                                      </p:to>
                                    </p:set>
                                  </p:childTnLst>
                                </p:cTn>
                              </p:par>
                              <p:par>
                                <p:cTn id="436" presetID="1" presetClass="exit" presetSubtype="0" fill="hold" grpId="2" nodeType="withEffect">
                                  <p:stCondLst>
                                    <p:cond delay="0"/>
                                  </p:stCondLst>
                                  <p:childTnLst>
                                    <p:set>
                                      <p:cBhvr>
                                        <p:cTn id="437" dur="1" fill="hold">
                                          <p:stCondLst>
                                            <p:cond delay="0"/>
                                          </p:stCondLst>
                                        </p:cTn>
                                        <p:tgtEl>
                                          <p:spTgt spid="26"/>
                                        </p:tgtEl>
                                        <p:attrNameLst>
                                          <p:attrName>style.visibility</p:attrName>
                                        </p:attrNameLst>
                                      </p:cBhvr>
                                      <p:to>
                                        <p:strVal val="hidden"/>
                                      </p:to>
                                    </p:set>
                                  </p:childTnLst>
                                </p:cTn>
                              </p:par>
                              <p:par>
                                <p:cTn id="438" presetID="1" presetClass="exit" presetSubtype="0" fill="hold" grpId="2" nodeType="withEffect">
                                  <p:stCondLst>
                                    <p:cond delay="0"/>
                                  </p:stCondLst>
                                  <p:childTnLst>
                                    <p:set>
                                      <p:cBhvr>
                                        <p:cTn id="439" dur="1" fill="hold">
                                          <p:stCondLst>
                                            <p:cond delay="0"/>
                                          </p:stCondLst>
                                        </p:cTn>
                                        <p:tgtEl>
                                          <p:spTgt spid="29"/>
                                        </p:tgtEl>
                                        <p:attrNameLst>
                                          <p:attrName>style.visibility</p:attrName>
                                        </p:attrNameLst>
                                      </p:cBhvr>
                                      <p:to>
                                        <p:strVal val="hidden"/>
                                      </p:to>
                                    </p:set>
                                  </p:childTnLst>
                                </p:cTn>
                              </p:par>
                              <p:par>
                                <p:cTn id="440" presetID="1" presetClass="exit" presetSubtype="0" fill="hold" grpId="2" nodeType="withEffect">
                                  <p:stCondLst>
                                    <p:cond delay="0"/>
                                  </p:stCondLst>
                                  <p:childTnLst>
                                    <p:set>
                                      <p:cBhvr>
                                        <p:cTn id="441" dur="1" fill="hold">
                                          <p:stCondLst>
                                            <p:cond delay="0"/>
                                          </p:stCondLst>
                                        </p:cTn>
                                        <p:tgtEl>
                                          <p:spTgt spid="32"/>
                                        </p:tgtEl>
                                        <p:attrNameLst>
                                          <p:attrName>style.visibility</p:attrName>
                                        </p:attrNameLst>
                                      </p:cBhvr>
                                      <p:to>
                                        <p:strVal val="hidden"/>
                                      </p:to>
                                    </p:set>
                                  </p:childTnLst>
                                </p:cTn>
                              </p:par>
                              <p:par>
                                <p:cTn id="442" presetID="1" presetClass="exit" presetSubtype="0" fill="hold" grpId="2" nodeType="withEffect">
                                  <p:stCondLst>
                                    <p:cond delay="0"/>
                                  </p:stCondLst>
                                  <p:childTnLst>
                                    <p:set>
                                      <p:cBhvr>
                                        <p:cTn id="443" dur="1" fill="hold">
                                          <p:stCondLst>
                                            <p:cond delay="0"/>
                                          </p:stCondLst>
                                        </p:cTn>
                                        <p:tgtEl>
                                          <p:spTgt spid="35"/>
                                        </p:tgtEl>
                                        <p:attrNameLst>
                                          <p:attrName>style.visibility</p:attrName>
                                        </p:attrNameLst>
                                      </p:cBhvr>
                                      <p:to>
                                        <p:strVal val="hidden"/>
                                      </p:to>
                                    </p:set>
                                  </p:childTnLst>
                                </p:cTn>
                              </p:par>
                              <p:par>
                                <p:cTn id="444" presetID="1" presetClass="exit" presetSubtype="0" fill="hold" grpId="2" nodeType="withEffect">
                                  <p:stCondLst>
                                    <p:cond delay="0"/>
                                  </p:stCondLst>
                                  <p:childTnLst>
                                    <p:set>
                                      <p:cBhvr>
                                        <p:cTn id="445" dur="1" fill="hold">
                                          <p:stCondLst>
                                            <p:cond delay="0"/>
                                          </p:stCondLst>
                                        </p:cTn>
                                        <p:tgtEl>
                                          <p:spTgt spid="8"/>
                                        </p:tgtEl>
                                        <p:attrNameLst>
                                          <p:attrName>style.visibility</p:attrName>
                                        </p:attrNameLst>
                                      </p:cBhvr>
                                      <p:to>
                                        <p:strVal val="hidden"/>
                                      </p:to>
                                    </p:set>
                                  </p:childTnLst>
                                </p:cTn>
                              </p:par>
                              <p:par>
                                <p:cTn id="446" presetID="1" presetClass="exit" presetSubtype="0" fill="hold" grpId="2" nodeType="withEffect">
                                  <p:stCondLst>
                                    <p:cond delay="0"/>
                                  </p:stCondLst>
                                  <p:childTnLst>
                                    <p:set>
                                      <p:cBhvr>
                                        <p:cTn id="447" dur="1" fill="hold">
                                          <p:stCondLst>
                                            <p:cond delay="0"/>
                                          </p:stCondLst>
                                        </p:cTn>
                                        <p:tgtEl>
                                          <p:spTgt spid="9"/>
                                        </p:tgtEl>
                                        <p:attrNameLst>
                                          <p:attrName>style.visibility</p:attrName>
                                        </p:attrNameLst>
                                      </p:cBhvr>
                                      <p:to>
                                        <p:strVal val="hidden"/>
                                      </p:to>
                                    </p:set>
                                  </p:childTnLst>
                                </p:cTn>
                              </p:par>
                              <p:par>
                                <p:cTn id="448" presetID="1" presetClass="exit" presetSubtype="0" fill="hold" grpId="2" nodeType="withEffect">
                                  <p:stCondLst>
                                    <p:cond delay="0"/>
                                  </p:stCondLst>
                                  <p:childTnLst>
                                    <p:set>
                                      <p:cBhvr>
                                        <p:cTn id="449" dur="1" fill="hold">
                                          <p:stCondLst>
                                            <p:cond delay="0"/>
                                          </p:stCondLst>
                                        </p:cTn>
                                        <p:tgtEl>
                                          <p:spTgt spid="12"/>
                                        </p:tgtEl>
                                        <p:attrNameLst>
                                          <p:attrName>style.visibility</p:attrName>
                                        </p:attrNameLst>
                                      </p:cBhvr>
                                      <p:to>
                                        <p:strVal val="hidden"/>
                                      </p:to>
                                    </p:set>
                                  </p:childTnLst>
                                </p:cTn>
                              </p:par>
                              <p:par>
                                <p:cTn id="450" presetID="1" presetClass="exit" presetSubtype="0" fill="hold" grpId="2" nodeType="withEffect">
                                  <p:stCondLst>
                                    <p:cond delay="0"/>
                                  </p:stCondLst>
                                  <p:childTnLst>
                                    <p:set>
                                      <p:cBhvr>
                                        <p:cTn id="451" dur="1" fill="hold">
                                          <p:stCondLst>
                                            <p:cond delay="0"/>
                                          </p:stCondLst>
                                        </p:cTn>
                                        <p:tgtEl>
                                          <p:spTgt spid="11"/>
                                        </p:tgtEl>
                                        <p:attrNameLst>
                                          <p:attrName>style.visibility</p:attrName>
                                        </p:attrNameLst>
                                      </p:cBhvr>
                                      <p:to>
                                        <p:strVal val="hidden"/>
                                      </p:to>
                                    </p:set>
                                  </p:childTnLst>
                                </p:cTn>
                              </p:par>
                              <p:par>
                                <p:cTn id="452" presetID="1" presetClass="exit" presetSubtype="0" fill="hold" grpId="2" nodeType="withEffect">
                                  <p:stCondLst>
                                    <p:cond delay="0"/>
                                  </p:stCondLst>
                                  <p:childTnLst>
                                    <p:set>
                                      <p:cBhvr>
                                        <p:cTn id="453" dur="1" fill="hold">
                                          <p:stCondLst>
                                            <p:cond delay="0"/>
                                          </p:stCondLst>
                                        </p:cTn>
                                        <p:tgtEl>
                                          <p:spTgt spid="15"/>
                                        </p:tgtEl>
                                        <p:attrNameLst>
                                          <p:attrName>style.visibility</p:attrName>
                                        </p:attrNameLst>
                                      </p:cBhvr>
                                      <p:to>
                                        <p:strVal val="hidden"/>
                                      </p:to>
                                    </p:set>
                                  </p:childTnLst>
                                </p:cTn>
                              </p:par>
                              <p:par>
                                <p:cTn id="454" presetID="1" presetClass="exit" presetSubtype="0" fill="hold" grpId="2" nodeType="withEffect">
                                  <p:stCondLst>
                                    <p:cond delay="0"/>
                                  </p:stCondLst>
                                  <p:childTnLst>
                                    <p:set>
                                      <p:cBhvr>
                                        <p:cTn id="455" dur="1" fill="hold">
                                          <p:stCondLst>
                                            <p:cond delay="0"/>
                                          </p:stCondLst>
                                        </p:cTn>
                                        <p:tgtEl>
                                          <p:spTgt spid="14"/>
                                        </p:tgtEl>
                                        <p:attrNameLst>
                                          <p:attrName>style.visibility</p:attrName>
                                        </p:attrNameLst>
                                      </p:cBhvr>
                                      <p:to>
                                        <p:strVal val="hidden"/>
                                      </p:to>
                                    </p:set>
                                  </p:childTnLst>
                                </p:cTn>
                              </p:par>
                              <p:par>
                                <p:cTn id="456" presetID="1" presetClass="exit" presetSubtype="0" fill="hold" grpId="2" nodeType="withEffect">
                                  <p:stCondLst>
                                    <p:cond delay="0"/>
                                  </p:stCondLst>
                                  <p:childTnLst>
                                    <p:set>
                                      <p:cBhvr>
                                        <p:cTn id="457" dur="1" fill="hold">
                                          <p:stCondLst>
                                            <p:cond delay="0"/>
                                          </p:stCondLst>
                                        </p:cTn>
                                        <p:tgtEl>
                                          <p:spTgt spid="19"/>
                                        </p:tgtEl>
                                        <p:attrNameLst>
                                          <p:attrName>style.visibility</p:attrName>
                                        </p:attrNameLst>
                                      </p:cBhvr>
                                      <p:to>
                                        <p:strVal val="hidden"/>
                                      </p:to>
                                    </p:set>
                                  </p:childTnLst>
                                </p:cTn>
                              </p:par>
                              <p:par>
                                <p:cTn id="458" presetID="1" presetClass="exit" presetSubtype="0" fill="hold" grpId="2" nodeType="withEffect">
                                  <p:stCondLst>
                                    <p:cond delay="0"/>
                                  </p:stCondLst>
                                  <p:childTnLst>
                                    <p:set>
                                      <p:cBhvr>
                                        <p:cTn id="459" dur="1" fill="hold">
                                          <p:stCondLst>
                                            <p:cond delay="0"/>
                                          </p:stCondLst>
                                        </p:cTn>
                                        <p:tgtEl>
                                          <p:spTgt spid="17"/>
                                        </p:tgtEl>
                                        <p:attrNameLst>
                                          <p:attrName>style.visibility</p:attrName>
                                        </p:attrNameLst>
                                      </p:cBhvr>
                                      <p:to>
                                        <p:strVal val="hidden"/>
                                      </p:to>
                                    </p:set>
                                  </p:childTnLst>
                                </p:cTn>
                              </p:par>
                              <p:par>
                                <p:cTn id="460" presetID="1" presetClass="exit" presetSubtype="0" fill="hold" grpId="2" nodeType="withEffect">
                                  <p:stCondLst>
                                    <p:cond delay="0"/>
                                  </p:stCondLst>
                                  <p:childTnLst>
                                    <p:set>
                                      <p:cBhvr>
                                        <p:cTn id="461" dur="1" fill="hold">
                                          <p:stCondLst>
                                            <p:cond delay="0"/>
                                          </p:stCondLst>
                                        </p:cTn>
                                        <p:tgtEl>
                                          <p:spTgt spid="21"/>
                                        </p:tgtEl>
                                        <p:attrNameLst>
                                          <p:attrName>style.visibility</p:attrName>
                                        </p:attrNameLst>
                                      </p:cBhvr>
                                      <p:to>
                                        <p:strVal val="hidden"/>
                                      </p:to>
                                    </p:set>
                                  </p:childTnLst>
                                </p:cTn>
                              </p:par>
                              <p:par>
                                <p:cTn id="462" presetID="1" presetClass="exit" presetSubtype="0" fill="hold" grpId="2" nodeType="withEffect">
                                  <p:stCondLst>
                                    <p:cond delay="0"/>
                                  </p:stCondLst>
                                  <p:childTnLst>
                                    <p:set>
                                      <p:cBhvr>
                                        <p:cTn id="463" dur="1" fill="hold">
                                          <p:stCondLst>
                                            <p:cond delay="0"/>
                                          </p:stCondLst>
                                        </p:cTn>
                                        <p:tgtEl>
                                          <p:spTgt spid="22"/>
                                        </p:tgtEl>
                                        <p:attrNameLst>
                                          <p:attrName>style.visibility</p:attrName>
                                        </p:attrNameLst>
                                      </p:cBhvr>
                                      <p:to>
                                        <p:strVal val="hidden"/>
                                      </p:to>
                                    </p:set>
                                  </p:childTnLst>
                                </p:cTn>
                              </p:par>
                              <p:par>
                                <p:cTn id="464" presetID="1" presetClass="exit" presetSubtype="0" fill="hold" grpId="2" nodeType="withEffect">
                                  <p:stCondLst>
                                    <p:cond delay="0"/>
                                  </p:stCondLst>
                                  <p:childTnLst>
                                    <p:set>
                                      <p:cBhvr>
                                        <p:cTn id="465" dur="1" fill="hold">
                                          <p:stCondLst>
                                            <p:cond delay="0"/>
                                          </p:stCondLst>
                                        </p:cTn>
                                        <p:tgtEl>
                                          <p:spTgt spid="25"/>
                                        </p:tgtEl>
                                        <p:attrNameLst>
                                          <p:attrName>style.visibility</p:attrName>
                                        </p:attrNameLst>
                                      </p:cBhvr>
                                      <p:to>
                                        <p:strVal val="hidden"/>
                                      </p:to>
                                    </p:set>
                                  </p:childTnLst>
                                </p:cTn>
                              </p:par>
                              <p:par>
                                <p:cTn id="466" presetID="1" presetClass="exit" presetSubtype="0" fill="hold" grpId="3" nodeType="withEffect">
                                  <p:stCondLst>
                                    <p:cond delay="0"/>
                                  </p:stCondLst>
                                  <p:childTnLst>
                                    <p:set>
                                      <p:cBhvr>
                                        <p:cTn id="467" dur="1" fill="hold">
                                          <p:stCondLst>
                                            <p:cond delay="0"/>
                                          </p:stCondLst>
                                        </p:cTn>
                                        <p:tgtEl>
                                          <p:spTgt spid="24"/>
                                        </p:tgtEl>
                                        <p:attrNameLst>
                                          <p:attrName>style.visibility</p:attrName>
                                        </p:attrNameLst>
                                      </p:cBhvr>
                                      <p:to>
                                        <p:strVal val="hidden"/>
                                      </p:to>
                                    </p:set>
                                  </p:childTnLst>
                                </p:cTn>
                              </p:par>
                              <p:par>
                                <p:cTn id="468" presetID="1" presetClass="exit" presetSubtype="0" fill="hold" grpId="2" nodeType="withEffect">
                                  <p:stCondLst>
                                    <p:cond delay="0"/>
                                  </p:stCondLst>
                                  <p:childTnLst>
                                    <p:set>
                                      <p:cBhvr>
                                        <p:cTn id="469" dur="1" fill="hold">
                                          <p:stCondLst>
                                            <p:cond delay="0"/>
                                          </p:stCondLst>
                                        </p:cTn>
                                        <p:tgtEl>
                                          <p:spTgt spid="27"/>
                                        </p:tgtEl>
                                        <p:attrNameLst>
                                          <p:attrName>style.visibility</p:attrName>
                                        </p:attrNameLst>
                                      </p:cBhvr>
                                      <p:to>
                                        <p:strVal val="hidden"/>
                                      </p:to>
                                    </p:set>
                                  </p:childTnLst>
                                </p:cTn>
                              </p:par>
                              <p:par>
                                <p:cTn id="470" presetID="1" presetClass="exit" presetSubtype="0" fill="hold" grpId="2" nodeType="withEffect">
                                  <p:stCondLst>
                                    <p:cond delay="0"/>
                                  </p:stCondLst>
                                  <p:childTnLst>
                                    <p:set>
                                      <p:cBhvr>
                                        <p:cTn id="471" dur="1" fill="hold">
                                          <p:stCondLst>
                                            <p:cond delay="0"/>
                                          </p:stCondLst>
                                        </p:cTn>
                                        <p:tgtEl>
                                          <p:spTgt spid="28"/>
                                        </p:tgtEl>
                                        <p:attrNameLst>
                                          <p:attrName>style.visibility</p:attrName>
                                        </p:attrNameLst>
                                      </p:cBhvr>
                                      <p:to>
                                        <p:strVal val="hidden"/>
                                      </p:to>
                                    </p:set>
                                  </p:childTnLst>
                                </p:cTn>
                              </p:par>
                              <p:par>
                                <p:cTn id="472" presetID="1" presetClass="exit" presetSubtype="0" fill="hold" grpId="2" nodeType="withEffect">
                                  <p:stCondLst>
                                    <p:cond delay="0"/>
                                  </p:stCondLst>
                                  <p:childTnLst>
                                    <p:set>
                                      <p:cBhvr>
                                        <p:cTn id="473" dur="1" fill="hold">
                                          <p:stCondLst>
                                            <p:cond delay="0"/>
                                          </p:stCondLst>
                                        </p:cTn>
                                        <p:tgtEl>
                                          <p:spTgt spid="30"/>
                                        </p:tgtEl>
                                        <p:attrNameLst>
                                          <p:attrName>style.visibility</p:attrName>
                                        </p:attrNameLst>
                                      </p:cBhvr>
                                      <p:to>
                                        <p:strVal val="hidden"/>
                                      </p:to>
                                    </p:set>
                                  </p:childTnLst>
                                </p:cTn>
                              </p:par>
                              <p:par>
                                <p:cTn id="474" presetID="1" presetClass="exit" presetSubtype="0" fill="hold" grpId="2" nodeType="withEffect">
                                  <p:stCondLst>
                                    <p:cond delay="0"/>
                                  </p:stCondLst>
                                  <p:childTnLst>
                                    <p:set>
                                      <p:cBhvr>
                                        <p:cTn id="475" dur="1" fill="hold">
                                          <p:stCondLst>
                                            <p:cond delay="0"/>
                                          </p:stCondLst>
                                        </p:cTn>
                                        <p:tgtEl>
                                          <p:spTgt spid="31"/>
                                        </p:tgtEl>
                                        <p:attrNameLst>
                                          <p:attrName>style.visibility</p:attrName>
                                        </p:attrNameLst>
                                      </p:cBhvr>
                                      <p:to>
                                        <p:strVal val="hidden"/>
                                      </p:to>
                                    </p:set>
                                  </p:childTnLst>
                                </p:cTn>
                              </p:par>
                              <p:par>
                                <p:cTn id="476" presetID="1" presetClass="exit" presetSubtype="0" fill="hold" grpId="2" nodeType="withEffect">
                                  <p:stCondLst>
                                    <p:cond delay="0"/>
                                  </p:stCondLst>
                                  <p:childTnLst>
                                    <p:set>
                                      <p:cBhvr>
                                        <p:cTn id="477" dur="1" fill="hold">
                                          <p:stCondLst>
                                            <p:cond delay="0"/>
                                          </p:stCondLst>
                                        </p:cTn>
                                        <p:tgtEl>
                                          <p:spTgt spid="33"/>
                                        </p:tgtEl>
                                        <p:attrNameLst>
                                          <p:attrName>style.visibility</p:attrName>
                                        </p:attrNameLst>
                                      </p:cBhvr>
                                      <p:to>
                                        <p:strVal val="hidden"/>
                                      </p:to>
                                    </p:set>
                                  </p:childTnLst>
                                </p:cTn>
                              </p:par>
                              <p:par>
                                <p:cTn id="478" presetID="1" presetClass="exit" presetSubtype="0" fill="hold" grpId="2" nodeType="withEffect">
                                  <p:stCondLst>
                                    <p:cond delay="0"/>
                                  </p:stCondLst>
                                  <p:childTnLst>
                                    <p:set>
                                      <p:cBhvr>
                                        <p:cTn id="479" dur="1" fill="hold">
                                          <p:stCondLst>
                                            <p:cond delay="0"/>
                                          </p:stCondLst>
                                        </p:cTn>
                                        <p:tgtEl>
                                          <p:spTgt spid="34"/>
                                        </p:tgtEl>
                                        <p:attrNameLst>
                                          <p:attrName>style.visibility</p:attrName>
                                        </p:attrNameLst>
                                      </p:cBhvr>
                                      <p:to>
                                        <p:strVal val="hidden"/>
                                      </p:to>
                                    </p:set>
                                  </p:childTnLst>
                                </p:cTn>
                              </p:par>
                              <p:par>
                                <p:cTn id="480" presetID="1" presetClass="exit" presetSubtype="0" fill="hold" grpId="2" nodeType="withEffect">
                                  <p:stCondLst>
                                    <p:cond delay="0"/>
                                  </p:stCondLst>
                                  <p:childTnLst>
                                    <p:set>
                                      <p:cBhvr>
                                        <p:cTn id="481" dur="1" fill="hold">
                                          <p:stCondLst>
                                            <p:cond delay="0"/>
                                          </p:stCondLst>
                                        </p:cTn>
                                        <p:tgtEl>
                                          <p:spTgt spid="36"/>
                                        </p:tgtEl>
                                        <p:attrNameLst>
                                          <p:attrName>style.visibility</p:attrName>
                                        </p:attrNameLst>
                                      </p:cBhvr>
                                      <p:to>
                                        <p:strVal val="hidden"/>
                                      </p:to>
                                    </p:set>
                                  </p:childTnLst>
                                </p:cTn>
                              </p:par>
                              <p:par>
                                <p:cTn id="482" presetID="1" presetClass="exit" presetSubtype="0" fill="hold" grpId="2" nodeType="withEffect">
                                  <p:stCondLst>
                                    <p:cond delay="0"/>
                                  </p:stCondLst>
                                  <p:childTnLst>
                                    <p:set>
                                      <p:cBhvr>
                                        <p:cTn id="483" dur="1" fill="hold">
                                          <p:stCondLst>
                                            <p:cond delay="0"/>
                                          </p:stCondLst>
                                        </p:cTn>
                                        <p:tgtEl>
                                          <p:spTgt spid="37"/>
                                        </p:tgtEl>
                                        <p:attrNameLst>
                                          <p:attrName>style.visibility</p:attrName>
                                        </p:attrNameLst>
                                      </p:cBhvr>
                                      <p:to>
                                        <p:strVal val="hidden"/>
                                      </p:to>
                                    </p:set>
                                  </p:childTnLst>
                                </p:cTn>
                              </p:par>
                              <p:par>
                                <p:cTn id="484" presetID="1" presetClass="exit" presetSubtype="0" fill="hold" grpId="1" nodeType="withEffect">
                                  <p:stCondLst>
                                    <p:cond delay="0"/>
                                  </p:stCondLst>
                                  <p:childTnLst>
                                    <p:set>
                                      <p:cBhvr>
                                        <p:cTn id="485"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86" restart="whenNotActive" fill="hold" evtFilter="cancelBubble" nodeType="interactiveSeq">
                <p:stCondLst>
                  <p:cond evt="onClick" delay="0">
                    <p:tgtEl>
                      <p:spTgt spid="39"/>
                    </p:tgtEl>
                  </p:cond>
                </p:stCondLst>
                <p:endSync evt="end" delay="0">
                  <p:rtn val="all"/>
                </p:endSync>
                <p:childTnLst>
                  <p:par>
                    <p:cTn id="487" fill="hold">
                      <p:stCondLst>
                        <p:cond delay="0"/>
                      </p:stCondLst>
                      <p:childTnLst>
                        <p:par>
                          <p:cTn id="488" fill="hold">
                            <p:stCondLst>
                              <p:cond delay="0"/>
                            </p:stCondLst>
                            <p:childTnLst>
                              <p:par>
                                <p:cTn id="489" presetID="1" presetClass="exit" presetSubtype="0" fill="hold" grpId="3" nodeType="clickEffect">
                                  <p:stCondLst>
                                    <p:cond delay="0"/>
                                  </p:stCondLst>
                                  <p:childTnLst>
                                    <p:set>
                                      <p:cBhvr>
                                        <p:cTn id="490" dur="1" fill="hold">
                                          <p:stCondLst>
                                            <p:cond delay="0"/>
                                          </p:stCondLst>
                                        </p:cTn>
                                        <p:tgtEl>
                                          <p:spTgt spid="2"/>
                                        </p:tgtEl>
                                        <p:attrNameLst>
                                          <p:attrName>style.visibility</p:attrName>
                                        </p:attrNameLst>
                                      </p:cBhvr>
                                      <p:to>
                                        <p:strVal val="hidden"/>
                                      </p:to>
                                    </p:set>
                                  </p:childTnLst>
                                </p:cTn>
                              </p:par>
                              <p:par>
                                <p:cTn id="491" presetID="1" presetClass="entr" presetSubtype="0" fill="hold" grpId="1" nodeType="withEffect">
                                  <p:stCondLst>
                                    <p:cond delay="0"/>
                                  </p:stCondLst>
                                  <p:childTnLst>
                                    <p:set>
                                      <p:cBhvr>
                                        <p:cTn id="492" dur="1" fill="hold">
                                          <p:stCondLst>
                                            <p:cond delay="0"/>
                                          </p:stCondLst>
                                        </p:cTn>
                                        <p:tgtEl>
                                          <p:spTgt spid="6"/>
                                        </p:tgtEl>
                                        <p:attrNameLst>
                                          <p:attrName>style.visibility</p:attrName>
                                        </p:attrNameLst>
                                      </p:cBhvr>
                                      <p:to>
                                        <p:strVal val="visible"/>
                                      </p:to>
                                    </p:set>
                                  </p:childTnLst>
                                </p:cTn>
                              </p:par>
                              <p:par>
                                <p:cTn id="493" presetID="1" presetClass="exit" presetSubtype="0" fill="hold" grpId="3" nodeType="withEffect">
                                  <p:stCondLst>
                                    <p:cond delay="0"/>
                                  </p:stCondLst>
                                  <p:childTnLst>
                                    <p:set>
                                      <p:cBhvr>
                                        <p:cTn id="494" dur="1" fill="hold">
                                          <p:stCondLst>
                                            <p:cond delay="0"/>
                                          </p:stCondLst>
                                        </p:cTn>
                                        <p:tgtEl>
                                          <p:spTgt spid="7"/>
                                        </p:tgtEl>
                                        <p:attrNameLst>
                                          <p:attrName>style.visibility</p:attrName>
                                        </p:attrNameLst>
                                      </p:cBhvr>
                                      <p:to>
                                        <p:strVal val="hidden"/>
                                      </p:to>
                                    </p:set>
                                  </p:childTnLst>
                                </p:cTn>
                              </p:par>
                              <p:par>
                                <p:cTn id="495" presetID="1" presetClass="exit" presetSubtype="0" fill="hold" grpId="3" nodeType="withEffect">
                                  <p:stCondLst>
                                    <p:cond delay="0"/>
                                  </p:stCondLst>
                                  <p:childTnLst>
                                    <p:set>
                                      <p:cBhvr>
                                        <p:cTn id="496" dur="1" fill="hold">
                                          <p:stCondLst>
                                            <p:cond delay="0"/>
                                          </p:stCondLst>
                                        </p:cTn>
                                        <p:tgtEl>
                                          <p:spTgt spid="10"/>
                                        </p:tgtEl>
                                        <p:attrNameLst>
                                          <p:attrName>style.visibility</p:attrName>
                                        </p:attrNameLst>
                                      </p:cBhvr>
                                      <p:to>
                                        <p:strVal val="hidden"/>
                                      </p:to>
                                    </p:set>
                                  </p:childTnLst>
                                </p:cTn>
                              </p:par>
                              <p:par>
                                <p:cTn id="497" presetID="1" presetClass="exit" presetSubtype="0" fill="hold" grpId="3" nodeType="withEffect">
                                  <p:stCondLst>
                                    <p:cond delay="0"/>
                                  </p:stCondLst>
                                  <p:childTnLst>
                                    <p:set>
                                      <p:cBhvr>
                                        <p:cTn id="498" dur="1" fill="hold">
                                          <p:stCondLst>
                                            <p:cond delay="0"/>
                                          </p:stCondLst>
                                        </p:cTn>
                                        <p:tgtEl>
                                          <p:spTgt spid="13"/>
                                        </p:tgtEl>
                                        <p:attrNameLst>
                                          <p:attrName>style.visibility</p:attrName>
                                        </p:attrNameLst>
                                      </p:cBhvr>
                                      <p:to>
                                        <p:strVal val="hidden"/>
                                      </p:to>
                                    </p:set>
                                  </p:childTnLst>
                                </p:cTn>
                              </p:par>
                              <p:par>
                                <p:cTn id="499" presetID="1" presetClass="exit" presetSubtype="0" fill="hold" grpId="3" nodeType="withEffect">
                                  <p:stCondLst>
                                    <p:cond delay="0"/>
                                  </p:stCondLst>
                                  <p:childTnLst>
                                    <p:set>
                                      <p:cBhvr>
                                        <p:cTn id="500" dur="1" fill="hold">
                                          <p:stCondLst>
                                            <p:cond delay="0"/>
                                          </p:stCondLst>
                                        </p:cTn>
                                        <p:tgtEl>
                                          <p:spTgt spid="18"/>
                                        </p:tgtEl>
                                        <p:attrNameLst>
                                          <p:attrName>style.visibility</p:attrName>
                                        </p:attrNameLst>
                                      </p:cBhvr>
                                      <p:to>
                                        <p:strVal val="hidden"/>
                                      </p:to>
                                    </p:set>
                                  </p:childTnLst>
                                </p:cTn>
                              </p:par>
                              <p:par>
                                <p:cTn id="501" presetID="1" presetClass="exit" presetSubtype="0" fill="hold" grpId="3" nodeType="withEffect">
                                  <p:stCondLst>
                                    <p:cond delay="0"/>
                                  </p:stCondLst>
                                  <p:childTnLst>
                                    <p:set>
                                      <p:cBhvr>
                                        <p:cTn id="502" dur="1" fill="hold">
                                          <p:stCondLst>
                                            <p:cond delay="0"/>
                                          </p:stCondLst>
                                        </p:cTn>
                                        <p:tgtEl>
                                          <p:spTgt spid="20"/>
                                        </p:tgtEl>
                                        <p:attrNameLst>
                                          <p:attrName>style.visibility</p:attrName>
                                        </p:attrNameLst>
                                      </p:cBhvr>
                                      <p:to>
                                        <p:strVal val="hidden"/>
                                      </p:to>
                                    </p:set>
                                  </p:childTnLst>
                                </p:cTn>
                              </p:par>
                              <p:par>
                                <p:cTn id="503" presetID="1" presetClass="exit" presetSubtype="0" fill="hold" grpId="3" nodeType="withEffect">
                                  <p:stCondLst>
                                    <p:cond delay="0"/>
                                  </p:stCondLst>
                                  <p:childTnLst>
                                    <p:set>
                                      <p:cBhvr>
                                        <p:cTn id="504" dur="1" fill="hold">
                                          <p:stCondLst>
                                            <p:cond delay="0"/>
                                          </p:stCondLst>
                                        </p:cTn>
                                        <p:tgtEl>
                                          <p:spTgt spid="23"/>
                                        </p:tgtEl>
                                        <p:attrNameLst>
                                          <p:attrName>style.visibility</p:attrName>
                                        </p:attrNameLst>
                                      </p:cBhvr>
                                      <p:to>
                                        <p:strVal val="hidden"/>
                                      </p:to>
                                    </p:set>
                                  </p:childTnLst>
                                </p:cTn>
                              </p:par>
                              <p:par>
                                <p:cTn id="505" presetID="1" presetClass="exit" presetSubtype="0" fill="hold" grpId="3" nodeType="withEffect">
                                  <p:stCondLst>
                                    <p:cond delay="0"/>
                                  </p:stCondLst>
                                  <p:childTnLst>
                                    <p:set>
                                      <p:cBhvr>
                                        <p:cTn id="506" dur="1" fill="hold">
                                          <p:stCondLst>
                                            <p:cond delay="0"/>
                                          </p:stCondLst>
                                        </p:cTn>
                                        <p:tgtEl>
                                          <p:spTgt spid="26"/>
                                        </p:tgtEl>
                                        <p:attrNameLst>
                                          <p:attrName>style.visibility</p:attrName>
                                        </p:attrNameLst>
                                      </p:cBhvr>
                                      <p:to>
                                        <p:strVal val="hidden"/>
                                      </p:to>
                                    </p:set>
                                  </p:childTnLst>
                                </p:cTn>
                              </p:par>
                              <p:par>
                                <p:cTn id="507" presetID="1" presetClass="exit" presetSubtype="0" fill="hold" grpId="3" nodeType="withEffect">
                                  <p:stCondLst>
                                    <p:cond delay="0"/>
                                  </p:stCondLst>
                                  <p:childTnLst>
                                    <p:set>
                                      <p:cBhvr>
                                        <p:cTn id="508" dur="1" fill="hold">
                                          <p:stCondLst>
                                            <p:cond delay="0"/>
                                          </p:stCondLst>
                                        </p:cTn>
                                        <p:tgtEl>
                                          <p:spTgt spid="29"/>
                                        </p:tgtEl>
                                        <p:attrNameLst>
                                          <p:attrName>style.visibility</p:attrName>
                                        </p:attrNameLst>
                                      </p:cBhvr>
                                      <p:to>
                                        <p:strVal val="hidden"/>
                                      </p:to>
                                    </p:set>
                                  </p:childTnLst>
                                </p:cTn>
                              </p:par>
                              <p:par>
                                <p:cTn id="509" presetID="1" presetClass="exit" presetSubtype="0" fill="hold" grpId="3" nodeType="withEffect">
                                  <p:stCondLst>
                                    <p:cond delay="0"/>
                                  </p:stCondLst>
                                  <p:childTnLst>
                                    <p:set>
                                      <p:cBhvr>
                                        <p:cTn id="510" dur="1" fill="hold">
                                          <p:stCondLst>
                                            <p:cond delay="0"/>
                                          </p:stCondLst>
                                        </p:cTn>
                                        <p:tgtEl>
                                          <p:spTgt spid="32"/>
                                        </p:tgtEl>
                                        <p:attrNameLst>
                                          <p:attrName>style.visibility</p:attrName>
                                        </p:attrNameLst>
                                      </p:cBhvr>
                                      <p:to>
                                        <p:strVal val="hidden"/>
                                      </p:to>
                                    </p:set>
                                  </p:childTnLst>
                                </p:cTn>
                              </p:par>
                              <p:par>
                                <p:cTn id="511" presetID="1" presetClass="exit" presetSubtype="0" fill="hold" grpId="3" nodeType="withEffect">
                                  <p:stCondLst>
                                    <p:cond delay="0"/>
                                  </p:stCondLst>
                                  <p:childTnLst>
                                    <p:set>
                                      <p:cBhvr>
                                        <p:cTn id="512" dur="1" fill="hold">
                                          <p:stCondLst>
                                            <p:cond delay="0"/>
                                          </p:stCondLst>
                                        </p:cTn>
                                        <p:tgtEl>
                                          <p:spTgt spid="35"/>
                                        </p:tgtEl>
                                        <p:attrNameLst>
                                          <p:attrName>style.visibility</p:attrName>
                                        </p:attrNameLst>
                                      </p:cBhvr>
                                      <p:to>
                                        <p:strVal val="hidden"/>
                                      </p:to>
                                    </p:set>
                                  </p:childTnLst>
                                </p:cTn>
                              </p:par>
                              <p:par>
                                <p:cTn id="513" presetID="1" presetClass="exit" presetSubtype="0" fill="hold" grpId="3" nodeType="withEffect">
                                  <p:stCondLst>
                                    <p:cond delay="0"/>
                                  </p:stCondLst>
                                  <p:childTnLst>
                                    <p:set>
                                      <p:cBhvr>
                                        <p:cTn id="514" dur="1" fill="hold">
                                          <p:stCondLst>
                                            <p:cond delay="0"/>
                                          </p:stCondLst>
                                        </p:cTn>
                                        <p:tgtEl>
                                          <p:spTgt spid="8"/>
                                        </p:tgtEl>
                                        <p:attrNameLst>
                                          <p:attrName>style.visibility</p:attrName>
                                        </p:attrNameLst>
                                      </p:cBhvr>
                                      <p:to>
                                        <p:strVal val="hidden"/>
                                      </p:to>
                                    </p:set>
                                  </p:childTnLst>
                                </p:cTn>
                              </p:par>
                              <p:par>
                                <p:cTn id="515" presetID="1" presetClass="exit" presetSubtype="0" fill="hold" grpId="3" nodeType="withEffect">
                                  <p:stCondLst>
                                    <p:cond delay="0"/>
                                  </p:stCondLst>
                                  <p:childTnLst>
                                    <p:set>
                                      <p:cBhvr>
                                        <p:cTn id="516" dur="1" fill="hold">
                                          <p:stCondLst>
                                            <p:cond delay="0"/>
                                          </p:stCondLst>
                                        </p:cTn>
                                        <p:tgtEl>
                                          <p:spTgt spid="9"/>
                                        </p:tgtEl>
                                        <p:attrNameLst>
                                          <p:attrName>style.visibility</p:attrName>
                                        </p:attrNameLst>
                                      </p:cBhvr>
                                      <p:to>
                                        <p:strVal val="hidden"/>
                                      </p:to>
                                    </p:set>
                                  </p:childTnLst>
                                </p:cTn>
                              </p:par>
                              <p:par>
                                <p:cTn id="517" presetID="1" presetClass="exit" presetSubtype="0" fill="hold" grpId="3" nodeType="withEffect">
                                  <p:stCondLst>
                                    <p:cond delay="0"/>
                                  </p:stCondLst>
                                  <p:childTnLst>
                                    <p:set>
                                      <p:cBhvr>
                                        <p:cTn id="518" dur="1" fill="hold">
                                          <p:stCondLst>
                                            <p:cond delay="0"/>
                                          </p:stCondLst>
                                        </p:cTn>
                                        <p:tgtEl>
                                          <p:spTgt spid="12"/>
                                        </p:tgtEl>
                                        <p:attrNameLst>
                                          <p:attrName>style.visibility</p:attrName>
                                        </p:attrNameLst>
                                      </p:cBhvr>
                                      <p:to>
                                        <p:strVal val="hidden"/>
                                      </p:to>
                                    </p:set>
                                  </p:childTnLst>
                                </p:cTn>
                              </p:par>
                              <p:par>
                                <p:cTn id="519" presetID="1" presetClass="exit" presetSubtype="0" fill="hold" grpId="3" nodeType="withEffect">
                                  <p:stCondLst>
                                    <p:cond delay="0"/>
                                  </p:stCondLst>
                                  <p:childTnLst>
                                    <p:set>
                                      <p:cBhvr>
                                        <p:cTn id="520" dur="1" fill="hold">
                                          <p:stCondLst>
                                            <p:cond delay="0"/>
                                          </p:stCondLst>
                                        </p:cTn>
                                        <p:tgtEl>
                                          <p:spTgt spid="11"/>
                                        </p:tgtEl>
                                        <p:attrNameLst>
                                          <p:attrName>style.visibility</p:attrName>
                                        </p:attrNameLst>
                                      </p:cBhvr>
                                      <p:to>
                                        <p:strVal val="hidden"/>
                                      </p:to>
                                    </p:set>
                                  </p:childTnLst>
                                </p:cTn>
                              </p:par>
                              <p:par>
                                <p:cTn id="521" presetID="1" presetClass="exit" presetSubtype="0" fill="hold" grpId="3" nodeType="withEffect">
                                  <p:stCondLst>
                                    <p:cond delay="0"/>
                                  </p:stCondLst>
                                  <p:childTnLst>
                                    <p:set>
                                      <p:cBhvr>
                                        <p:cTn id="522" dur="1" fill="hold">
                                          <p:stCondLst>
                                            <p:cond delay="0"/>
                                          </p:stCondLst>
                                        </p:cTn>
                                        <p:tgtEl>
                                          <p:spTgt spid="15"/>
                                        </p:tgtEl>
                                        <p:attrNameLst>
                                          <p:attrName>style.visibility</p:attrName>
                                        </p:attrNameLst>
                                      </p:cBhvr>
                                      <p:to>
                                        <p:strVal val="hidden"/>
                                      </p:to>
                                    </p:set>
                                  </p:childTnLst>
                                </p:cTn>
                              </p:par>
                              <p:par>
                                <p:cTn id="523" presetID="1" presetClass="exit" presetSubtype="0" fill="hold" grpId="3" nodeType="withEffect">
                                  <p:stCondLst>
                                    <p:cond delay="0"/>
                                  </p:stCondLst>
                                  <p:childTnLst>
                                    <p:set>
                                      <p:cBhvr>
                                        <p:cTn id="524" dur="1" fill="hold">
                                          <p:stCondLst>
                                            <p:cond delay="0"/>
                                          </p:stCondLst>
                                        </p:cTn>
                                        <p:tgtEl>
                                          <p:spTgt spid="14"/>
                                        </p:tgtEl>
                                        <p:attrNameLst>
                                          <p:attrName>style.visibility</p:attrName>
                                        </p:attrNameLst>
                                      </p:cBhvr>
                                      <p:to>
                                        <p:strVal val="hidden"/>
                                      </p:to>
                                    </p:set>
                                  </p:childTnLst>
                                </p:cTn>
                              </p:par>
                              <p:par>
                                <p:cTn id="525" presetID="1" presetClass="exit" presetSubtype="0" fill="hold" grpId="3" nodeType="withEffect">
                                  <p:stCondLst>
                                    <p:cond delay="0"/>
                                  </p:stCondLst>
                                  <p:childTnLst>
                                    <p:set>
                                      <p:cBhvr>
                                        <p:cTn id="526" dur="1" fill="hold">
                                          <p:stCondLst>
                                            <p:cond delay="0"/>
                                          </p:stCondLst>
                                        </p:cTn>
                                        <p:tgtEl>
                                          <p:spTgt spid="19"/>
                                        </p:tgtEl>
                                        <p:attrNameLst>
                                          <p:attrName>style.visibility</p:attrName>
                                        </p:attrNameLst>
                                      </p:cBhvr>
                                      <p:to>
                                        <p:strVal val="hidden"/>
                                      </p:to>
                                    </p:set>
                                  </p:childTnLst>
                                </p:cTn>
                              </p:par>
                              <p:par>
                                <p:cTn id="527" presetID="1" presetClass="exit" presetSubtype="0" fill="hold" grpId="3" nodeType="withEffect">
                                  <p:stCondLst>
                                    <p:cond delay="0"/>
                                  </p:stCondLst>
                                  <p:childTnLst>
                                    <p:set>
                                      <p:cBhvr>
                                        <p:cTn id="528" dur="1" fill="hold">
                                          <p:stCondLst>
                                            <p:cond delay="0"/>
                                          </p:stCondLst>
                                        </p:cTn>
                                        <p:tgtEl>
                                          <p:spTgt spid="17"/>
                                        </p:tgtEl>
                                        <p:attrNameLst>
                                          <p:attrName>style.visibility</p:attrName>
                                        </p:attrNameLst>
                                      </p:cBhvr>
                                      <p:to>
                                        <p:strVal val="hidden"/>
                                      </p:to>
                                    </p:set>
                                  </p:childTnLst>
                                </p:cTn>
                              </p:par>
                              <p:par>
                                <p:cTn id="529" presetID="1" presetClass="exit" presetSubtype="0" fill="hold" grpId="3" nodeType="withEffect">
                                  <p:stCondLst>
                                    <p:cond delay="0"/>
                                  </p:stCondLst>
                                  <p:childTnLst>
                                    <p:set>
                                      <p:cBhvr>
                                        <p:cTn id="530" dur="1" fill="hold">
                                          <p:stCondLst>
                                            <p:cond delay="0"/>
                                          </p:stCondLst>
                                        </p:cTn>
                                        <p:tgtEl>
                                          <p:spTgt spid="21"/>
                                        </p:tgtEl>
                                        <p:attrNameLst>
                                          <p:attrName>style.visibility</p:attrName>
                                        </p:attrNameLst>
                                      </p:cBhvr>
                                      <p:to>
                                        <p:strVal val="hidden"/>
                                      </p:to>
                                    </p:set>
                                  </p:childTnLst>
                                </p:cTn>
                              </p:par>
                              <p:par>
                                <p:cTn id="531" presetID="1" presetClass="exit" presetSubtype="0" fill="hold" grpId="3" nodeType="withEffect">
                                  <p:stCondLst>
                                    <p:cond delay="0"/>
                                  </p:stCondLst>
                                  <p:childTnLst>
                                    <p:set>
                                      <p:cBhvr>
                                        <p:cTn id="532" dur="1" fill="hold">
                                          <p:stCondLst>
                                            <p:cond delay="0"/>
                                          </p:stCondLst>
                                        </p:cTn>
                                        <p:tgtEl>
                                          <p:spTgt spid="22"/>
                                        </p:tgtEl>
                                        <p:attrNameLst>
                                          <p:attrName>style.visibility</p:attrName>
                                        </p:attrNameLst>
                                      </p:cBhvr>
                                      <p:to>
                                        <p:strVal val="hidden"/>
                                      </p:to>
                                    </p:set>
                                  </p:childTnLst>
                                </p:cTn>
                              </p:par>
                              <p:par>
                                <p:cTn id="533" presetID="1" presetClass="exit" presetSubtype="0" fill="hold" grpId="3" nodeType="withEffect">
                                  <p:stCondLst>
                                    <p:cond delay="0"/>
                                  </p:stCondLst>
                                  <p:childTnLst>
                                    <p:set>
                                      <p:cBhvr>
                                        <p:cTn id="534" dur="1" fill="hold">
                                          <p:stCondLst>
                                            <p:cond delay="0"/>
                                          </p:stCondLst>
                                        </p:cTn>
                                        <p:tgtEl>
                                          <p:spTgt spid="25"/>
                                        </p:tgtEl>
                                        <p:attrNameLst>
                                          <p:attrName>style.visibility</p:attrName>
                                        </p:attrNameLst>
                                      </p:cBhvr>
                                      <p:to>
                                        <p:strVal val="hidden"/>
                                      </p:to>
                                    </p:set>
                                  </p:childTnLst>
                                </p:cTn>
                              </p:par>
                              <p:par>
                                <p:cTn id="535" presetID="1" presetClass="exit" presetSubtype="0" fill="hold" grpId="4" nodeType="withEffect">
                                  <p:stCondLst>
                                    <p:cond delay="0"/>
                                  </p:stCondLst>
                                  <p:childTnLst>
                                    <p:set>
                                      <p:cBhvr>
                                        <p:cTn id="536" dur="1" fill="hold">
                                          <p:stCondLst>
                                            <p:cond delay="0"/>
                                          </p:stCondLst>
                                        </p:cTn>
                                        <p:tgtEl>
                                          <p:spTgt spid="24"/>
                                        </p:tgtEl>
                                        <p:attrNameLst>
                                          <p:attrName>style.visibility</p:attrName>
                                        </p:attrNameLst>
                                      </p:cBhvr>
                                      <p:to>
                                        <p:strVal val="hidden"/>
                                      </p:to>
                                    </p:set>
                                  </p:childTnLst>
                                </p:cTn>
                              </p:par>
                              <p:par>
                                <p:cTn id="537" presetID="1" presetClass="exit" presetSubtype="0" fill="hold" grpId="3" nodeType="withEffect">
                                  <p:stCondLst>
                                    <p:cond delay="0"/>
                                  </p:stCondLst>
                                  <p:childTnLst>
                                    <p:set>
                                      <p:cBhvr>
                                        <p:cTn id="538" dur="1" fill="hold">
                                          <p:stCondLst>
                                            <p:cond delay="0"/>
                                          </p:stCondLst>
                                        </p:cTn>
                                        <p:tgtEl>
                                          <p:spTgt spid="27"/>
                                        </p:tgtEl>
                                        <p:attrNameLst>
                                          <p:attrName>style.visibility</p:attrName>
                                        </p:attrNameLst>
                                      </p:cBhvr>
                                      <p:to>
                                        <p:strVal val="hidden"/>
                                      </p:to>
                                    </p:set>
                                  </p:childTnLst>
                                </p:cTn>
                              </p:par>
                              <p:par>
                                <p:cTn id="539" presetID="1" presetClass="exit" presetSubtype="0" fill="hold" grpId="3" nodeType="withEffect">
                                  <p:stCondLst>
                                    <p:cond delay="0"/>
                                  </p:stCondLst>
                                  <p:childTnLst>
                                    <p:set>
                                      <p:cBhvr>
                                        <p:cTn id="540" dur="1" fill="hold">
                                          <p:stCondLst>
                                            <p:cond delay="0"/>
                                          </p:stCondLst>
                                        </p:cTn>
                                        <p:tgtEl>
                                          <p:spTgt spid="28"/>
                                        </p:tgtEl>
                                        <p:attrNameLst>
                                          <p:attrName>style.visibility</p:attrName>
                                        </p:attrNameLst>
                                      </p:cBhvr>
                                      <p:to>
                                        <p:strVal val="hidden"/>
                                      </p:to>
                                    </p:set>
                                  </p:childTnLst>
                                </p:cTn>
                              </p:par>
                              <p:par>
                                <p:cTn id="541" presetID="1" presetClass="exit" presetSubtype="0" fill="hold" grpId="3" nodeType="withEffect">
                                  <p:stCondLst>
                                    <p:cond delay="0"/>
                                  </p:stCondLst>
                                  <p:childTnLst>
                                    <p:set>
                                      <p:cBhvr>
                                        <p:cTn id="542" dur="1" fill="hold">
                                          <p:stCondLst>
                                            <p:cond delay="0"/>
                                          </p:stCondLst>
                                        </p:cTn>
                                        <p:tgtEl>
                                          <p:spTgt spid="30"/>
                                        </p:tgtEl>
                                        <p:attrNameLst>
                                          <p:attrName>style.visibility</p:attrName>
                                        </p:attrNameLst>
                                      </p:cBhvr>
                                      <p:to>
                                        <p:strVal val="hidden"/>
                                      </p:to>
                                    </p:set>
                                  </p:childTnLst>
                                </p:cTn>
                              </p:par>
                              <p:par>
                                <p:cTn id="543" presetID="1" presetClass="exit" presetSubtype="0" fill="hold" grpId="3" nodeType="withEffect">
                                  <p:stCondLst>
                                    <p:cond delay="0"/>
                                  </p:stCondLst>
                                  <p:childTnLst>
                                    <p:set>
                                      <p:cBhvr>
                                        <p:cTn id="544" dur="1" fill="hold">
                                          <p:stCondLst>
                                            <p:cond delay="0"/>
                                          </p:stCondLst>
                                        </p:cTn>
                                        <p:tgtEl>
                                          <p:spTgt spid="31"/>
                                        </p:tgtEl>
                                        <p:attrNameLst>
                                          <p:attrName>style.visibility</p:attrName>
                                        </p:attrNameLst>
                                      </p:cBhvr>
                                      <p:to>
                                        <p:strVal val="hidden"/>
                                      </p:to>
                                    </p:set>
                                  </p:childTnLst>
                                </p:cTn>
                              </p:par>
                              <p:par>
                                <p:cTn id="545" presetID="1" presetClass="exit" presetSubtype="0" fill="hold" grpId="3" nodeType="withEffect">
                                  <p:stCondLst>
                                    <p:cond delay="0"/>
                                  </p:stCondLst>
                                  <p:childTnLst>
                                    <p:set>
                                      <p:cBhvr>
                                        <p:cTn id="546" dur="1" fill="hold">
                                          <p:stCondLst>
                                            <p:cond delay="0"/>
                                          </p:stCondLst>
                                        </p:cTn>
                                        <p:tgtEl>
                                          <p:spTgt spid="33"/>
                                        </p:tgtEl>
                                        <p:attrNameLst>
                                          <p:attrName>style.visibility</p:attrName>
                                        </p:attrNameLst>
                                      </p:cBhvr>
                                      <p:to>
                                        <p:strVal val="hidden"/>
                                      </p:to>
                                    </p:set>
                                  </p:childTnLst>
                                </p:cTn>
                              </p:par>
                              <p:par>
                                <p:cTn id="547" presetID="1" presetClass="exit" presetSubtype="0" fill="hold" grpId="3" nodeType="withEffect">
                                  <p:stCondLst>
                                    <p:cond delay="0"/>
                                  </p:stCondLst>
                                  <p:childTnLst>
                                    <p:set>
                                      <p:cBhvr>
                                        <p:cTn id="548" dur="1" fill="hold">
                                          <p:stCondLst>
                                            <p:cond delay="0"/>
                                          </p:stCondLst>
                                        </p:cTn>
                                        <p:tgtEl>
                                          <p:spTgt spid="34"/>
                                        </p:tgtEl>
                                        <p:attrNameLst>
                                          <p:attrName>style.visibility</p:attrName>
                                        </p:attrNameLst>
                                      </p:cBhvr>
                                      <p:to>
                                        <p:strVal val="hidden"/>
                                      </p:to>
                                    </p:set>
                                  </p:childTnLst>
                                </p:cTn>
                              </p:par>
                              <p:par>
                                <p:cTn id="549" presetID="1" presetClass="exit" presetSubtype="0" fill="hold" grpId="3" nodeType="withEffect">
                                  <p:stCondLst>
                                    <p:cond delay="0"/>
                                  </p:stCondLst>
                                  <p:childTnLst>
                                    <p:set>
                                      <p:cBhvr>
                                        <p:cTn id="550" dur="1" fill="hold">
                                          <p:stCondLst>
                                            <p:cond delay="0"/>
                                          </p:stCondLst>
                                        </p:cTn>
                                        <p:tgtEl>
                                          <p:spTgt spid="36"/>
                                        </p:tgtEl>
                                        <p:attrNameLst>
                                          <p:attrName>style.visibility</p:attrName>
                                        </p:attrNameLst>
                                      </p:cBhvr>
                                      <p:to>
                                        <p:strVal val="hidden"/>
                                      </p:to>
                                    </p:set>
                                  </p:childTnLst>
                                </p:cTn>
                              </p:par>
                              <p:par>
                                <p:cTn id="551" presetID="1" presetClass="exit" presetSubtype="0" fill="hold" grpId="3" nodeType="withEffect">
                                  <p:stCondLst>
                                    <p:cond delay="0"/>
                                  </p:stCondLst>
                                  <p:childTnLst>
                                    <p:set>
                                      <p:cBhvr>
                                        <p:cTn id="552" dur="1" fill="hold">
                                          <p:stCondLst>
                                            <p:cond delay="0"/>
                                          </p:stCondLst>
                                        </p:cTn>
                                        <p:tgtEl>
                                          <p:spTgt spid="37"/>
                                        </p:tgtEl>
                                        <p:attrNameLst>
                                          <p:attrName>style.visibility</p:attrName>
                                        </p:attrNameLst>
                                      </p:cBhvr>
                                      <p:to>
                                        <p:strVal val="hidden"/>
                                      </p:to>
                                    </p:set>
                                  </p:childTnLst>
                                </p:cTn>
                              </p:par>
                              <p:par>
                                <p:cTn id="553" presetID="1" presetClass="exit" presetSubtype="0" fill="hold" grpId="2" nodeType="withEffect">
                                  <p:stCondLst>
                                    <p:cond delay="0"/>
                                  </p:stCondLst>
                                  <p:childTnLst>
                                    <p:set>
                                      <p:cBhvr>
                                        <p:cTn id="554"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2" grpId="0"/>
      <p:bldP spid="2" grpId="1"/>
      <p:bldP spid="2" grpId="2"/>
      <p:bldP spid="2" grpId="3"/>
      <p:bldP spid="6" grpId="0" animBg="1"/>
      <p:bldP spid="6" grpId="1" animBg="1"/>
      <p:bldP spid="6" grpId="2" animBg="1"/>
      <p:bldP spid="38" grpId="0" animBg="1"/>
      <p:bldP spid="38" grpId="1" animBg="1"/>
      <p:bldP spid="38" grpId="2" animBg="1"/>
      <p:bldP spid="37" grpId="0" animBg="1"/>
      <p:bldP spid="37" grpId="1" animBg="1"/>
      <p:bldP spid="37" grpId="2" animBg="1"/>
      <p:bldP spid="37" grpId="3" animBg="1"/>
      <p:bldP spid="37" grpId="4" animBg="1"/>
      <p:bldP spid="36" grpId="0" animBg="1"/>
      <p:bldP spid="36" grpId="1" animBg="1"/>
      <p:bldP spid="36" grpId="2" animBg="1"/>
      <p:bldP spid="36" grpId="3" animBg="1"/>
      <p:bldP spid="36" grpId="4" animBg="1"/>
      <p:bldP spid="35" grpId="0" animBg="1"/>
      <p:bldP spid="35" grpId="1" animBg="1"/>
      <p:bldP spid="35" grpId="2" animBg="1"/>
      <p:bldP spid="35" grpId="3" animBg="1"/>
      <p:bldP spid="35" grpId="4" animBg="1"/>
      <p:bldP spid="34" grpId="0" animBg="1"/>
      <p:bldP spid="34" grpId="1" animBg="1"/>
      <p:bldP spid="34" grpId="2" animBg="1"/>
      <p:bldP spid="34" grpId="3" animBg="1"/>
      <p:bldP spid="34" grpId="4" animBg="1"/>
      <p:bldP spid="33" grpId="0" animBg="1"/>
      <p:bldP spid="33" grpId="1" animBg="1"/>
      <p:bldP spid="33" grpId="2" animBg="1"/>
      <p:bldP spid="33" grpId="3" animBg="1"/>
      <p:bldP spid="33" grpId="4" animBg="1"/>
      <p:bldP spid="32" grpId="0" animBg="1"/>
      <p:bldP spid="32" grpId="1" animBg="1"/>
      <p:bldP spid="32" grpId="2" animBg="1"/>
      <p:bldP spid="32" grpId="3" animBg="1"/>
      <p:bldP spid="32" grpId="4" animBg="1"/>
      <p:bldP spid="31" grpId="0" animBg="1"/>
      <p:bldP spid="31" grpId="1" animBg="1"/>
      <p:bldP spid="31" grpId="2" animBg="1"/>
      <p:bldP spid="31" grpId="3" animBg="1"/>
      <p:bldP spid="31" grpId="4" animBg="1"/>
      <p:bldP spid="30" grpId="0" animBg="1"/>
      <p:bldP spid="30" grpId="1" animBg="1"/>
      <p:bldP spid="30" grpId="2" animBg="1"/>
      <p:bldP spid="30" grpId="3" animBg="1"/>
      <p:bldP spid="30" grpId="4" animBg="1"/>
      <p:bldP spid="29" grpId="0" animBg="1"/>
      <p:bldP spid="29" grpId="1" animBg="1"/>
      <p:bldP spid="29" grpId="2" animBg="1"/>
      <p:bldP spid="29" grpId="3" animBg="1"/>
      <p:bldP spid="29" grpId="4" animBg="1"/>
      <p:bldP spid="28" grpId="0" animBg="1"/>
      <p:bldP spid="28" grpId="1" animBg="1"/>
      <p:bldP spid="28" grpId="2" animBg="1"/>
      <p:bldP spid="28" grpId="3" animBg="1"/>
      <p:bldP spid="28" grpId="4" animBg="1"/>
      <p:bldP spid="27" grpId="0" animBg="1"/>
      <p:bldP spid="27" grpId="1" animBg="1"/>
      <p:bldP spid="27" grpId="2" animBg="1"/>
      <p:bldP spid="27" grpId="3" animBg="1"/>
      <p:bldP spid="27" grpId="4" animBg="1"/>
      <p:bldP spid="26" grpId="0" animBg="1"/>
      <p:bldP spid="26" grpId="1" animBg="1"/>
      <p:bldP spid="26" grpId="2" animBg="1"/>
      <p:bldP spid="26" grpId="3" animBg="1"/>
      <p:bldP spid="26" grpId="4" animBg="1"/>
      <p:bldP spid="24" grpId="0" animBg="1"/>
      <p:bldP spid="24" grpId="1" animBg="1"/>
      <p:bldP spid="24" grpId="2" animBg="1"/>
      <p:bldP spid="24" grpId="3" animBg="1"/>
      <p:bldP spid="24" grpId="4" animBg="1"/>
      <p:bldP spid="24" grpId="5" animBg="1"/>
      <p:bldP spid="25" grpId="0" animBg="1"/>
      <p:bldP spid="25" grpId="1" animBg="1"/>
      <p:bldP spid="25" grpId="2" animBg="1"/>
      <p:bldP spid="25" grpId="3" animBg="1"/>
      <p:bldP spid="25" grpId="4" animBg="1"/>
      <p:bldP spid="23" grpId="0" animBg="1"/>
      <p:bldP spid="23" grpId="1" animBg="1"/>
      <p:bldP spid="23" grpId="2" animBg="1"/>
      <p:bldP spid="23" grpId="3" animBg="1"/>
      <p:bldP spid="23" grpId="4" animBg="1"/>
      <p:bldP spid="22" grpId="0" animBg="1"/>
      <p:bldP spid="22" grpId="1" animBg="1"/>
      <p:bldP spid="22" grpId="2" animBg="1"/>
      <p:bldP spid="22" grpId="3" animBg="1"/>
      <p:bldP spid="22" grpId="4" animBg="1"/>
      <p:bldP spid="21" grpId="0" animBg="1"/>
      <p:bldP spid="21" grpId="1" animBg="1"/>
      <p:bldP spid="21" grpId="2" animBg="1"/>
      <p:bldP spid="21" grpId="3" animBg="1"/>
      <p:bldP spid="21" grpId="4" animBg="1"/>
      <p:bldP spid="20" grpId="0" animBg="1"/>
      <p:bldP spid="20" grpId="1" animBg="1"/>
      <p:bldP spid="20" grpId="2" animBg="1"/>
      <p:bldP spid="20" grpId="3" animBg="1"/>
      <p:bldP spid="20" grpId="4" animBg="1"/>
      <p:bldP spid="17" grpId="0" animBg="1"/>
      <p:bldP spid="17" grpId="1" animBg="1"/>
      <p:bldP spid="17" grpId="2" animBg="1"/>
      <p:bldP spid="17" grpId="3" animBg="1"/>
      <p:bldP spid="17" grpId="4" animBg="1"/>
      <p:bldP spid="19" grpId="0" animBg="1"/>
      <p:bldP spid="19" grpId="1" animBg="1"/>
      <p:bldP spid="19" grpId="2" animBg="1"/>
      <p:bldP spid="19" grpId="3" animBg="1"/>
      <p:bldP spid="19" grpId="4" animBg="1"/>
      <p:bldP spid="18" grpId="0" animBg="1"/>
      <p:bldP spid="18" grpId="1" animBg="1"/>
      <p:bldP spid="18" grpId="2" animBg="1"/>
      <p:bldP spid="18" grpId="3" animBg="1"/>
      <p:bldP spid="18" grpId="4" animBg="1"/>
      <p:bldP spid="14" grpId="0" animBg="1"/>
      <p:bldP spid="14" grpId="1" animBg="1"/>
      <p:bldP spid="14" grpId="2" animBg="1"/>
      <p:bldP spid="14" grpId="3" animBg="1"/>
      <p:bldP spid="14" grpId="4" animBg="1"/>
      <p:bldP spid="15" grpId="0" animBg="1"/>
      <p:bldP spid="15" grpId="1" animBg="1"/>
      <p:bldP spid="15" grpId="2" animBg="1"/>
      <p:bldP spid="15" grpId="3" animBg="1"/>
      <p:bldP spid="15" grpId="4" animBg="1"/>
      <p:bldP spid="13" grpId="0" animBg="1"/>
      <p:bldP spid="13" grpId="1" animBg="1"/>
      <p:bldP spid="13" grpId="2" animBg="1"/>
      <p:bldP spid="13" grpId="3" animBg="1"/>
      <p:bldP spid="13" grpId="4" animBg="1"/>
      <p:bldP spid="11" grpId="0" animBg="1"/>
      <p:bldP spid="11" grpId="1" animBg="1"/>
      <p:bldP spid="11" grpId="2" animBg="1"/>
      <p:bldP spid="11" grpId="3" animBg="1"/>
      <p:bldP spid="11" grpId="4" animBg="1"/>
      <p:bldP spid="12" grpId="0" animBg="1"/>
      <p:bldP spid="12" grpId="1" animBg="1"/>
      <p:bldP spid="12" grpId="2" animBg="1"/>
      <p:bldP spid="12" grpId="3" animBg="1"/>
      <p:bldP spid="12" grpId="4" animBg="1"/>
      <p:bldP spid="10" grpId="0" animBg="1"/>
      <p:bldP spid="10" grpId="1" animBg="1"/>
      <p:bldP spid="10" grpId="2" animBg="1"/>
      <p:bldP spid="10" grpId="3" animBg="1"/>
      <p:bldP spid="10" grpId="4" animBg="1"/>
      <p:bldP spid="9" grpId="0" animBg="1"/>
      <p:bldP spid="9" grpId="1" animBg="1"/>
      <p:bldP spid="9" grpId="2" animBg="1"/>
      <p:bldP spid="9" grpId="3" animBg="1"/>
      <p:bldP spid="9" grpId="4" animBg="1"/>
      <p:bldP spid="8" grpId="0" animBg="1"/>
      <p:bldP spid="8" grpId="1" animBg="1"/>
      <p:bldP spid="8" grpId="2" animBg="1"/>
      <p:bldP spid="8" grpId="3" animBg="1"/>
      <p:bldP spid="8" grpId="4" animBg="1"/>
      <p:bldP spid="7" grpId="0" animBg="1"/>
      <p:bldP spid="7" grpId="1" animBg="1"/>
      <p:bldP spid="7" grpId="2" animBg="1"/>
      <p:bldP spid="7" grpId="3" animBg="1"/>
      <p:bldP spid="7" grpId="4"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4CD24-5DE9-4D19-AD9C-9B245BC89234}"/>
              </a:ext>
            </a:extLst>
          </p:cNvPr>
          <p:cNvSpPr>
            <a:spLocks noGrp="1"/>
          </p:cNvSpPr>
          <p:nvPr>
            <p:ph type="title"/>
          </p:nvPr>
        </p:nvSpPr>
        <p:spPr>
          <a:xfrm>
            <a:off x="838200" y="365125"/>
            <a:ext cx="10515600" cy="857747"/>
          </a:xfrm>
        </p:spPr>
        <p:txBody>
          <a:bodyPr>
            <a:normAutofit/>
          </a:bodyPr>
          <a:lstStyle/>
          <a:p>
            <a:r>
              <a:rPr lang="en-NZ" sz="3600" b="1" dirty="0"/>
              <a:t>Sharing our Learning about EASTER with family whānau</a:t>
            </a:r>
            <a:endParaRPr lang="en-NZ" sz="3600" dirty="0"/>
          </a:p>
        </p:txBody>
      </p:sp>
      <p:sp>
        <p:nvSpPr>
          <p:cNvPr id="3" name="Rectangle 2">
            <a:extLst>
              <a:ext uri="{FF2B5EF4-FFF2-40B4-BE49-F238E27FC236}">
                <a16:creationId xmlns:a16="http://schemas.microsoft.com/office/drawing/2014/main" id="{CF03B36D-AC6D-45F4-80A3-8E814B033BCB}"/>
              </a:ext>
            </a:extLst>
          </p:cNvPr>
          <p:cNvSpPr/>
          <p:nvPr/>
        </p:nvSpPr>
        <p:spPr>
          <a:xfrm>
            <a:off x="6522309" y="1986269"/>
            <a:ext cx="5477691" cy="4110869"/>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Make a HOPE acrostic </a:t>
            </a:r>
            <a:r>
              <a:rPr lang="en-NZ" sz="1600" dirty="0">
                <a:latin typeface="Arial" panose="020B0604020202020204" pitchFamily="34" charset="0"/>
                <a:ea typeface="Calibri" panose="020F0502020204030204" pitchFamily="34" charset="0"/>
                <a:cs typeface="Arial" panose="020B0604020202020204" pitchFamily="34" charset="0"/>
              </a:rPr>
              <a:t>and display them in the school or church foyer under a heading – EASTER is a SEASON of HOPE for children. Share these with family whānau. (R2, Slide 6)</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Sing Easter songs</a:t>
            </a:r>
            <a:r>
              <a:rPr lang="en-NZ" sz="1600" dirty="0">
                <a:latin typeface="Arial" panose="020B0604020202020204" pitchFamily="34" charset="0"/>
                <a:ea typeface="Calibri" panose="020F0502020204030204" pitchFamily="34" charset="0"/>
                <a:cs typeface="Arial" panose="020B0604020202020204" pitchFamily="34" charset="0"/>
              </a:rPr>
              <a:t> to spread the joy of this great feast. </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Share your art work </a:t>
            </a:r>
            <a:r>
              <a:rPr lang="en-NZ" sz="1600" dirty="0">
                <a:latin typeface="Arial" panose="020B0604020202020204" pitchFamily="34" charset="0"/>
                <a:ea typeface="Calibri" panose="020F0502020204030204" pitchFamily="34" charset="0"/>
                <a:cs typeface="Arial" panose="020B0604020202020204" pitchFamily="34" charset="0"/>
              </a:rPr>
              <a:t>that illustrates what will happen on the last day of the world. (R2, Slide 7)</a:t>
            </a:r>
          </a:p>
          <a:p>
            <a:pPr marL="342900" lvl="0" indent="-342900">
              <a:lnSpc>
                <a:spcPct val="115000"/>
              </a:lnSpc>
              <a:spcAft>
                <a:spcPts val="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Share your illustration of a life cycle </a:t>
            </a:r>
            <a:r>
              <a:rPr lang="en-NZ" sz="1600" dirty="0">
                <a:latin typeface="Arial" panose="020B0604020202020204" pitchFamily="34" charset="0"/>
                <a:ea typeface="Calibri" panose="020F0502020204030204" pitchFamily="34" charset="0"/>
                <a:cs typeface="Arial" panose="020B0604020202020204" pitchFamily="34" charset="0"/>
              </a:rPr>
              <a:t>with your family whānau and explain how it is like Jesus’ Resurrection. (R3, Slide 4)</a:t>
            </a:r>
          </a:p>
          <a:p>
            <a:pPr marL="342900" lvl="0" indent="-342900">
              <a:lnSpc>
                <a:spcPct val="115000"/>
              </a:lnSpc>
              <a:spcAft>
                <a:spcPts val="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Make up your own way of showing and sharing</a:t>
            </a:r>
            <a:r>
              <a:rPr lang="en-NZ" sz="1600" dirty="0">
                <a:latin typeface="Arial" panose="020B0604020202020204" pitchFamily="34" charset="0"/>
                <a:ea typeface="Calibri" panose="020F0502020204030204" pitchFamily="34" charset="0"/>
                <a:cs typeface="Arial" panose="020B0604020202020204" pitchFamily="34" charset="0"/>
              </a:rPr>
              <a:t> what you have learned and decide whom you would like to share it with.</a:t>
            </a:r>
            <a:endParaRPr lang="en-NZ" sz="1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8384C64-3935-4C19-9984-86C4ECCE33A4}"/>
              </a:ext>
            </a:extLst>
          </p:cNvPr>
          <p:cNvSpPr/>
          <p:nvPr/>
        </p:nvSpPr>
        <p:spPr>
          <a:xfrm>
            <a:off x="168925" y="2717238"/>
            <a:ext cx="6096000" cy="3379900"/>
          </a:xfrm>
          <a:prstGeom prst="rect">
            <a:avLst/>
          </a:prstGeom>
        </p:spPr>
        <p:txBody>
          <a:bodyPr>
            <a:spAutoFit/>
          </a:bodyPr>
          <a:lstStyle/>
          <a:p>
            <a:pPr marL="342900" lvl="0" indent="-342900">
              <a:spcAft>
                <a:spcPts val="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Use the Liturgical Year Calendar</a:t>
            </a:r>
            <a:r>
              <a:rPr lang="en-NZ" sz="1600" dirty="0">
                <a:latin typeface="Arial" panose="020B0604020202020204" pitchFamily="34" charset="0"/>
                <a:ea typeface="Calibri" panose="020F0502020204030204" pitchFamily="34" charset="0"/>
                <a:cs typeface="Arial" panose="020B0604020202020204" pitchFamily="34" charset="0"/>
              </a:rPr>
              <a:t> to share what you have learned with someone at home about the Liturgical Year.  (R1 Slide 3) </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Make a poster or a power point </a:t>
            </a:r>
            <a:r>
              <a:rPr lang="en-NZ" sz="1600" dirty="0">
                <a:latin typeface="Arial" panose="020B0604020202020204" pitchFamily="34" charset="0"/>
                <a:ea typeface="Calibri" panose="020F0502020204030204" pitchFamily="34" charset="0"/>
                <a:cs typeface="Arial" panose="020B0604020202020204" pitchFamily="34" charset="0"/>
              </a:rPr>
              <a:t>to show how Jesus tried to prepare his disciples for his death and Resurrection. Share your poster with your family whānau.</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Make a power point</a:t>
            </a:r>
            <a:r>
              <a:rPr lang="en-NZ" sz="1600" dirty="0">
                <a:latin typeface="Arial" panose="020B0604020202020204" pitchFamily="34" charset="0"/>
                <a:ea typeface="Calibri" panose="020F0502020204030204" pitchFamily="34" charset="0"/>
                <a:cs typeface="Arial" panose="020B0604020202020204" pitchFamily="34" charset="0"/>
              </a:rPr>
              <a:t> about the events of Easter to share with your family whānau.</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Share your worksheets </a:t>
            </a:r>
            <a:r>
              <a:rPr lang="en-NZ" sz="1600" dirty="0">
                <a:latin typeface="Arial" panose="020B0604020202020204" pitchFamily="34" charset="0"/>
                <a:ea typeface="Calibri" panose="020F0502020204030204" pitchFamily="34" charset="0"/>
                <a:cs typeface="Arial" panose="020B0604020202020204" pitchFamily="34" charset="0"/>
              </a:rPr>
              <a:t>with your family whanau. (R1 Slide 3, R2 Slides 8 &amp; 9)</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sz="1600" b="1" dirty="0">
                <a:latin typeface="Arial" panose="020B0604020202020204" pitchFamily="34" charset="0"/>
                <a:ea typeface="Calibri" panose="020F0502020204030204" pitchFamily="34" charset="0"/>
                <a:cs typeface="Arial" panose="020B0604020202020204" pitchFamily="34" charset="0"/>
              </a:rPr>
              <a:t>Make a fridge magnet </a:t>
            </a:r>
            <a:r>
              <a:rPr lang="en-NZ" sz="1600" dirty="0">
                <a:latin typeface="Arial" panose="020B0604020202020204" pitchFamily="34" charset="0"/>
                <a:ea typeface="Calibri" panose="020F0502020204030204" pitchFamily="34" charset="0"/>
                <a:cs typeface="Arial" panose="020B0604020202020204" pitchFamily="34" charset="0"/>
              </a:rPr>
              <a:t>to use at home with a message such as: HOPE comes from the Resurrection, Our God gives us hope, Kia </a:t>
            </a:r>
            <a:r>
              <a:rPr lang="en-NZ" sz="1600" dirty="0" err="1">
                <a:latin typeface="Arial" panose="020B0604020202020204" pitchFamily="34" charset="0"/>
                <a:ea typeface="Times New Roman" panose="02020603050405020304" pitchFamily="18" charset="0"/>
                <a:cs typeface="Arial" panose="020B0604020202020204" pitchFamily="34" charset="0"/>
              </a:rPr>
              <a:t>tūmanako</a:t>
            </a:r>
            <a:r>
              <a:rPr lang="en-NZ" sz="1600" dirty="0">
                <a:latin typeface="Arial" panose="020B0604020202020204" pitchFamily="34" charset="0"/>
                <a:ea typeface="Times New Roman" panose="02020603050405020304" pitchFamily="18" charset="0"/>
                <a:cs typeface="Arial" panose="020B0604020202020204" pitchFamily="34" charset="0"/>
              </a:rPr>
              <a:t> – Let us have hope. (R3 Slide 12)</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descr="A close up of a logo&#10;&#10;Description generated with high confidence">
            <a:extLst>
              <a:ext uri="{FF2B5EF4-FFF2-40B4-BE49-F238E27FC236}">
                <a16:creationId xmlns:a16="http://schemas.microsoft.com/office/drawing/2014/main" id="{FDB7F335-164C-480F-B19C-61207C2D30B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9742" y="1123720"/>
            <a:ext cx="1494366" cy="1494366"/>
          </a:xfrm>
          <a:prstGeom prst="rect">
            <a:avLst/>
          </a:prstGeom>
        </p:spPr>
      </p:pic>
      <p:sp>
        <p:nvSpPr>
          <p:cNvPr id="7" name="TextBox: PageNumber">
            <a:extLst>
              <a:ext uri="{FF2B5EF4-FFF2-40B4-BE49-F238E27FC236}">
                <a16:creationId xmlns:a16="http://schemas.microsoft.com/office/drawing/2014/main" id="{3DC5642C-2256-4ACD-8E80-9B45D444A4C6}"/>
              </a:ext>
            </a:extLst>
          </p:cNvPr>
          <p:cNvSpPr txBox="1">
            <a:spLocks/>
          </p:cNvSpPr>
          <p:nvPr/>
        </p:nvSpPr>
        <p:spPr>
          <a:xfrm>
            <a:off x="11520000" y="6240000"/>
            <a:ext cx="480000" cy="48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1200" b="1" dirty="0">
                <a:solidFill>
                  <a:sysClr val="windowText" lastClr="000000"/>
                </a:solidFill>
                <a:latin typeface="Arial" pitchFamily="34" charset="0"/>
                <a:cs typeface="Arial" pitchFamily="34" charset="0"/>
              </a:rPr>
              <a:t>R-3</a:t>
            </a:r>
          </a:p>
          <a:p>
            <a:pPr algn="ctr"/>
            <a:r>
              <a:rPr lang="en-GB" sz="1200" b="1" dirty="0">
                <a:solidFill>
                  <a:sysClr val="windowText" lastClr="000000"/>
                </a:solidFill>
                <a:latin typeface="Arial" pitchFamily="34" charset="0"/>
                <a:cs typeface="Arial" pitchFamily="34" charset="0"/>
              </a:rPr>
              <a:t>S-12</a:t>
            </a:r>
          </a:p>
        </p:txBody>
      </p:sp>
      <p:sp>
        <p:nvSpPr>
          <p:cNvPr id="8" name="TextBox: Worksheet Indication">
            <a:extLst>
              <a:ext uri="{FF2B5EF4-FFF2-40B4-BE49-F238E27FC236}">
                <a16:creationId xmlns:a16="http://schemas.microsoft.com/office/drawing/2014/main" id="{D61574BD-F1CF-4951-A43B-621C84BAD566}"/>
              </a:ext>
            </a:extLst>
          </p:cNvPr>
          <p:cNvSpPr txBox="1"/>
          <p:nvPr/>
        </p:nvSpPr>
        <p:spPr>
          <a:xfrm>
            <a:off x="0" y="6492874"/>
            <a:ext cx="1680000" cy="365125"/>
          </a:xfrm>
          <a:prstGeom prst="rect">
            <a:avLst/>
          </a:prstGeom>
          <a:noFill/>
          <a:ln w="0">
            <a:noFill/>
          </a:ln>
        </p:spPr>
        <p:txBody>
          <a:bodyPr wrap="square" rtlCol="0">
            <a:noAutofit/>
          </a:bodyPr>
          <a:lstStyle/>
          <a:p>
            <a:pPr defTabSz="1219170"/>
            <a:r>
              <a:rPr lang="en-GB" sz="2000" b="1" dirty="0">
                <a:solidFill>
                  <a:prstClr val="black"/>
                </a:solidFill>
                <a:latin typeface="Arial" pitchFamily="34" charset="0"/>
                <a:cs typeface="Arial" pitchFamily="34" charset="0"/>
              </a:rPr>
              <a:t>Worksheet</a:t>
            </a:r>
          </a:p>
        </p:txBody>
      </p:sp>
      <p:sp>
        <p:nvSpPr>
          <p:cNvPr id="5" name="TextBox 4">
            <a:extLst>
              <a:ext uri="{FF2B5EF4-FFF2-40B4-BE49-F238E27FC236}">
                <a16:creationId xmlns:a16="http://schemas.microsoft.com/office/drawing/2014/main" id="{C12057D7-AF1F-4B8C-A1CE-9D623CE422EC}"/>
              </a:ext>
            </a:extLst>
          </p:cNvPr>
          <p:cNvSpPr txBox="1"/>
          <p:nvPr/>
        </p:nvSpPr>
        <p:spPr>
          <a:xfrm>
            <a:off x="3475543" y="0"/>
            <a:ext cx="5578764" cy="276999"/>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Name_______________________ Date_____________</a:t>
            </a:r>
          </a:p>
        </p:txBody>
      </p:sp>
    </p:spTree>
    <p:extLst>
      <p:ext uri="{BB962C8B-B14F-4D97-AF65-F5344CB8AC3E}">
        <p14:creationId xmlns:p14="http://schemas.microsoft.com/office/powerpoint/2010/main" val="41950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a:extLst>
              <a:ext uri="{FF2B5EF4-FFF2-40B4-BE49-F238E27FC236}">
                <a16:creationId xmlns:a16="http://schemas.microsoft.com/office/drawing/2014/main" id="{3DC5642C-2256-4ACD-8E80-9B45D444A4C6}"/>
              </a:ext>
            </a:extLst>
          </p:cNvPr>
          <p:cNvSpPr txBox="1">
            <a:spLocks/>
          </p:cNvSpPr>
          <p:nvPr/>
        </p:nvSpPr>
        <p:spPr>
          <a:xfrm>
            <a:off x="11520000" y="6240000"/>
            <a:ext cx="480000" cy="48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1200" b="1" dirty="0">
                <a:solidFill>
                  <a:sysClr val="windowText" lastClr="000000"/>
                </a:solidFill>
                <a:latin typeface="Arial" pitchFamily="34" charset="0"/>
                <a:cs typeface="Arial" pitchFamily="34" charset="0"/>
              </a:rPr>
              <a:t>R-3</a:t>
            </a:r>
          </a:p>
          <a:p>
            <a:pPr algn="ctr"/>
            <a:r>
              <a:rPr lang="en-GB" sz="1200" b="1" dirty="0" smtClean="0">
                <a:solidFill>
                  <a:sysClr val="windowText" lastClr="000000"/>
                </a:solidFill>
                <a:latin typeface="Arial" pitchFamily="34" charset="0"/>
                <a:cs typeface="Arial" pitchFamily="34" charset="0"/>
              </a:rPr>
              <a:t>S-06</a:t>
            </a:r>
            <a:endParaRPr lang="en-GB" sz="1200" b="1" dirty="0">
              <a:solidFill>
                <a:sysClr val="windowText" lastClr="000000"/>
              </a:solidFill>
              <a:latin typeface="Arial" pitchFamily="34" charset="0"/>
              <a:cs typeface="Arial" pitchFamily="34" charset="0"/>
            </a:endParaRPr>
          </a:p>
        </p:txBody>
      </p:sp>
      <p:sp>
        <p:nvSpPr>
          <p:cNvPr id="8" name="TextBox: Worksheet Indication">
            <a:extLst>
              <a:ext uri="{FF2B5EF4-FFF2-40B4-BE49-F238E27FC236}">
                <a16:creationId xmlns:a16="http://schemas.microsoft.com/office/drawing/2014/main" id="{D61574BD-F1CF-4951-A43B-621C84BAD566}"/>
              </a:ext>
            </a:extLst>
          </p:cNvPr>
          <p:cNvSpPr txBox="1"/>
          <p:nvPr/>
        </p:nvSpPr>
        <p:spPr>
          <a:xfrm>
            <a:off x="0" y="6492874"/>
            <a:ext cx="1680000" cy="365125"/>
          </a:xfrm>
          <a:prstGeom prst="rect">
            <a:avLst/>
          </a:prstGeom>
          <a:noFill/>
          <a:ln w="0">
            <a:noFill/>
          </a:ln>
        </p:spPr>
        <p:txBody>
          <a:bodyPr wrap="square" rtlCol="0">
            <a:noAutofit/>
          </a:bodyPr>
          <a:lstStyle/>
          <a:p>
            <a:pPr defTabSz="1219170"/>
            <a:r>
              <a:rPr lang="en-GB" sz="2000" b="1" dirty="0">
                <a:solidFill>
                  <a:prstClr val="black"/>
                </a:solidFill>
                <a:latin typeface="Arial" pitchFamily="34" charset="0"/>
                <a:cs typeface="Arial" pitchFamily="34" charset="0"/>
              </a:rPr>
              <a:t>Worksheet</a:t>
            </a:r>
          </a:p>
        </p:txBody>
      </p:sp>
      <p:pic>
        <p:nvPicPr>
          <p:cNvPr id="10" name="Picture 9"/>
          <p:cNvPicPr>
            <a:picLocks noChangeAspect="1"/>
          </p:cNvPicPr>
          <p:nvPr/>
        </p:nvPicPr>
        <p:blipFill rotWithShape="1">
          <a:blip r:embed="rId2" cstate="hqprint">
            <a:extLst>
              <a:ext uri="{28A0092B-C50C-407E-A947-70E740481C1C}">
                <a14:useLocalDpi xmlns:a14="http://schemas.microsoft.com/office/drawing/2010/main" val="0"/>
              </a:ext>
            </a:extLst>
          </a:blip>
          <a:srcRect b="7368"/>
          <a:stretch/>
        </p:blipFill>
        <p:spPr>
          <a:xfrm>
            <a:off x="3670349" y="288765"/>
            <a:ext cx="4851301" cy="6352674"/>
          </a:xfrm>
          <a:prstGeom prst="rect">
            <a:avLst/>
          </a:prstGeom>
        </p:spPr>
      </p:pic>
      <p:sp>
        <p:nvSpPr>
          <p:cNvPr id="11" name="Action Button: Forward">
            <a:hlinkClick r:id="rId3" action="ppaction://hlinksldjump" highlightClick="1"/>
            <a:extLst>
              <a:ext uri="{FF2B5EF4-FFF2-40B4-BE49-F238E27FC236}">
                <a16:creationId xmlns:a16="http://schemas.microsoft.com/office/drawing/2014/main" id="{C926F637-A6BD-42AA-8C5F-965D96B77A11}"/>
              </a:ext>
            </a:extLst>
          </p:cNvPr>
          <p:cNvSpPr/>
          <p:nvPr/>
        </p:nvSpPr>
        <p:spPr>
          <a:xfrm rot="16200000">
            <a:off x="10848555" y="6240000"/>
            <a:ext cx="480000" cy="48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Textbox: Tool instructions">
            <a:extLst>
              <a:ext uri="{FF2B5EF4-FFF2-40B4-BE49-F238E27FC236}">
                <a16:creationId xmlns:a16="http://schemas.microsoft.com/office/drawing/2014/main" id="{ED96BF1E-579C-423A-8B56-EE966F439250}"/>
              </a:ext>
            </a:extLst>
          </p:cNvPr>
          <p:cNvSpPr txBox="1"/>
          <p:nvPr/>
        </p:nvSpPr>
        <p:spPr>
          <a:xfrm>
            <a:off x="4382247" y="6550225"/>
            <a:ext cx="342754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up arrow to return to the presentation.</a:t>
            </a:r>
          </a:p>
        </p:txBody>
      </p:sp>
    </p:spTree>
    <p:extLst>
      <p:ext uri="{BB962C8B-B14F-4D97-AF65-F5344CB8AC3E}">
        <p14:creationId xmlns:p14="http://schemas.microsoft.com/office/powerpoint/2010/main" val="1455390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BD30239-4ACF-4909-B166-D8149D87067E}"/>
              </a:ext>
            </a:extLst>
          </p:cNvPr>
          <p:cNvSpPr>
            <a:spLocks noGrp="1"/>
          </p:cNvSpPr>
          <p:nvPr>
            <p:ph type="title"/>
          </p:nvPr>
        </p:nvSpPr>
        <p:spPr>
          <a:xfrm>
            <a:off x="838200" y="166821"/>
            <a:ext cx="10515600"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Learning Intentions</a:t>
            </a:r>
          </a:p>
        </p:txBody>
      </p:sp>
      <p:sp>
        <p:nvSpPr>
          <p:cNvPr id="3" name="the children will">
            <a:extLst>
              <a:ext uri="{FF2B5EF4-FFF2-40B4-BE49-F238E27FC236}">
                <a16:creationId xmlns:a16="http://schemas.microsoft.com/office/drawing/2014/main" id="{F2086CDC-A7DD-49FD-9B6E-238D231A6BEF}"/>
              </a:ext>
            </a:extLst>
          </p:cNvPr>
          <p:cNvSpPr/>
          <p:nvPr/>
        </p:nvSpPr>
        <p:spPr>
          <a:xfrm>
            <a:off x="2302525" y="2335175"/>
            <a:ext cx="2995669"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children will…</a:t>
            </a:r>
          </a:p>
        </p:txBody>
      </p:sp>
      <p:sp>
        <p:nvSpPr>
          <p:cNvPr id="4" name="1)">
            <a:extLst>
              <a:ext uri="{FF2B5EF4-FFF2-40B4-BE49-F238E27FC236}">
                <a16:creationId xmlns:a16="http://schemas.microsoft.com/office/drawing/2014/main" id="{1F3E326B-20FC-4F3D-8B43-969B5CCEDA11}"/>
              </a:ext>
            </a:extLst>
          </p:cNvPr>
          <p:cNvSpPr/>
          <p:nvPr/>
        </p:nvSpPr>
        <p:spPr>
          <a:xfrm>
            <a:off x="1860014" y="3029638"/>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5" name="2)">
            <a:extLst>
              <a:ext uri="{FF2B5EF4-FFF2-40B4-BE49-F238E27FC236}">
                <a16:creationId xmlns:a16="http://schemas.microsoft.com/office/drawing/2014/main" id="{8F0C53A0-53D8-47A4-82D7-EF7D4CD4C8FE}"/>
              </a:ext>
            </a:extLst>
          </p:cNvPr>
          <p:cNvSpPr/>
          <p:nvPr/>
        </p:nvSpPr>
        <p:spPr>
          <a:xfrm>
            <a:off x="1860013" y="3797865"/>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2" name="3)">
            <a:extLst>
              <a:ext uri="{FF2B5EF4-FFF2-40B4-BE49-F238E27FC236}">
                <a16:creationId xmlns:a16="http://schemas.microsoft.com/office/drawing/2014/main" id="{8A07CB05-5C0E-4E3E-927B-A029B6AF0A6D}"/>
              </a:ext>
            </a:extLst>
          </p:cNvPr>
          <p:cNvSpPr/>
          <p:nvPr/>
        </p:nvSpPr>
        <p:spPr>
          <a:xfrm>
            <a:off x="1859093" y="4566892"/>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2000" b="1" dirty="0">
                <a:solidFill>
                  <a:prstClr val="black"/>
                </a:solidFill>
                <a:latin typeface="Arial" panose="020B0604020202020204" pitchFamily="34" charset="0"/>
                <a:cs typeface="Arial" panose="020B0604020202020204" pitchFamily="34" charset="0"/>
              </a:rPr>
              <a:t>3</a:t>
            </a: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 name="Rectangle 1">
            <a:extLst>
              <a:ext uri="{FF2B5EF4-FFF2-40B4-BE49-F238E27FC236}">
                <a16:creationId xmlns:a16="http://schemas.microsoft.com/office/drawing/2014/main" id="{339B1FF1-8BA3-4F52-810B-7CA22DD93BB6}"/>
              </a:ext>
            </a:extLst>
          </p:cNvPr>
          <p:cNvSpPr/>
          <p:nvPr/>
        </p:nvSpPr>
        <p:spPr>
          <a:xfrm>
            <a:off x="2302525" y="3029638"/>
            <a:ext cx="8945696" cy="506776"/>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explain how dying and rising is related to Easter</a:t>
            </a:r>
            <a:endParaRPr kumimoji="0" lang="en-NZ"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6F4D1E3-323E-4943-8C6F-C6E218E6CF59}"/>
              </a:ext>
            </a:extLst>
          </p:cNvPr>
          <p:cNvSpPr/>
          <p:nvPr/>
        </p:nvSpPr>
        <p:spPr>
          <a:xfrm>
            <a:off x="2302524" y="3797865"/>
            <a:ext cx="8945696" cy="506776"/>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identify dying and rising times in people’s lives</a:t>
            </a:r>
            <a:endParaRPr kumimoji="0" lang="en-NZ"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1" name="Rectangle 3">
            <a:extLst>
              <a:ext uri="{FF2B5EF4-FFF2-40B4-BE49-F238E27FC236}">
                <a16:creationId xmlns:a16="http://schemas.microsoft.com/office/drawing/2014/main" id="{7CE5D4A3-2C83-4AFC-A0F2-98459FD49B6B}"/>
              </a:ext>
            </a:extLst>
          </p:cNvPr>
          <p:cNvSpPr/>
          <p:nvPr/>
        </p:nvSpPr>
        <p:spPr>
          <a:xfrm>
            <a:off x="2302524" y="4566892"/>
            <a:ext cx="8945696" cy="506776"/>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recognise signs of hope and the new life of Easter.</a:t>
            </a:r>
            <a:endParaRPr kumimoji="0" lang="en-NZ"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8" name="Action Button: Forward">
            <a:hlinkClick r:id="" action="ppaction://hlinkshowjump?jump=nextslide" highlightClick="1"/>
            <a:extLst>
              <a:ext uri="{FF2B5EF4-FFF2-40B4-BE49-F238E27FC236}">
                <a16:creationId xmlns:a16="http://schemas.microsoft.com/office/drawing/2014/main" id="{7959187A-7E0B-4625-AA6C-B261ED426358}"/>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extBox: PageNumber">
            <a:extLst>
              <a:ext uri="{FF2B5EF4-FFF2-40B4-BE49-F238E27FC236}">
                <a16:creationId xmlns:a16="http://schemas.microsoft.com/office/drawing/2014/main" id="{99BE96C3-CEE7-4CBE-AABD-F701A85D69F4}"/>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S-02</a:t>
            </a:r>
          </a:p>
        </p:txBody>
      </p:sp>
      <p:sp>
        <p:nvSpPr>
          <p:cNvPr id="10" name="Action Button: Back">
            <a:hlinkClick r:id="" action="ppaction://hlinkshowjump?jump=previousslide" highlightClick="1"/>
            <a:extLst>
              <a:ext uri="{FF2B5EF4-FFF2-40B4-BE49-F238E27FC236}">
                <a16:creationId xmlns:a16="http://schemas.microsoft.com/office/drawing/2014/main" id="{B6680F52-7C98-46A1-98CF-8989BC718F4D}"/>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4" name="Picture" descr="A picture containing plant&#10;&#10;Description generated with high confidence">
            <a:extLst>
              <a:ext uri="{FF2B5EF4-FFF2-40B4-BE49-F238E27FC236}">
                <a16:creationId xmlns:a16="http://schemas.microsoft.com/office/drawing/2014/main" id="{5666F3DA-004A-4641-913C-98261C336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8665" y="301068"/>
            <a:ext cx="1321335" cy="1057068"/>
          </a:xfrm>
          <a:prstGeom prst="rect">
            <a:avLst/>
          </a:prstGeom>
          <a:ln>
            <a:noFill/>
          </a:ln>
          <a:effectLst>
            <a:outerShdw blurRad="292100" dist="139700" dir="2700000" algn="tl" rotWithShape="0">
              <a:srgbClr val="333333">
                <a:alpha val="65000"/>
              </a:srgbClr>
            </a:outerShdw>
          </a:effectLst>
        </p:spPr>
      </p:pic>
      <p:sp>
        <p:nvSpPr>
          <p:cNvPr id="13" name="Slide instruction">
            <a:extLst>
              <a:ext uri="{FF2B5EF4-FFF2-40B4-BE49-F238E27FC236}">
                <a16:creationId xmlns:a16="http://schemas.microsoft.com/office/drawing/2014/main" id="{70F07F5B-5637-4EBC-8A9E-97652B2ACAC6}"/>
              </a:ext>
            </a:extLst>
          </p:cNvPr>
          <p:cNvSpPr txBox="1"/>
          <p:nvPr/>
        </p:nvSpPr>
        <p:spPr>
          <a:xfrm>
            <a:off x="5144814" y="6627545"/>
            <a:ext cx="1902372" cy="246221"/>
          </a:xfrm>
          <a:prstGeom prst="rect">
            <a:avLst/>
          </a:prstGeom>
          <a:noFill/>
        </p:spPr>
        <p:txBody>
          <a:bodyPr wrap="square" rtlCol="0">
            <a:spAutoFit/>
          </a:bodyPr>
          <a:lstStyle/>
          <a:p>
            <a:r>
              <a:rPr lang="en-NZ" sz="1000" dirty="0">
                <a:latin typeface="Arial" panose="020B0604020202020204" pitchFamily="34" charset="0"/>
                <a:cs typeface="Arial" panose="020B0604020202020204" pitchFamily="34" charset="0"/>
              </a:rPr>
              <a:t>Click the boxes to reveal text.</a:t>
            </a:r>
          </a:p>
        </p:txBody>
      </p:sp>
    </p:spTree>
    <p:extLst>
      <p:ext uri="{BB962C8B-B14F-4D97-AF65-F5344CB8AC3E}">
        <p14:creationId xmlns:p14="http://schemas.microsoft.com/office/powerpoint/2010/main" val="24256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75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75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75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7">
                                            <p:txEl>
                                              <p:pRg st="0" end="0"/>
                                            </p:txEl>
                                          </p:spTgt>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uiExpand="1" build="allAtOnce"/>
      <p:bldP spid="6" grpId="1" uiExpand="1" build="allAtOnce"/>
      <p:bldP spid="7" grpId="0" uiExpand="1" build="allAtOnce"/>
      <p:bldP spid="7" grpId="1" uiExpand="1" build="allAtOnce"/>
      <p:bldP spid="11" grpId="0" uiExpand="1" build="allAtOnce"/>
      <p:bldP spid="11" grpId="1"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U-Turn 16">
            <a:extLst>
              <a:ext uri="{FF2B5EF4-FFF2-40B4-BE49-F238E27FC236}">
                <a16:creationId xmlns:a16="http://schemas.microsoft.com/office/drawing/2014/main" id="{E425616F-307E-4560-9857-77DACD21D1DC}"/>
              </a:ext>
            </a:extLst>
          </p:cNvPr>
          <p:cNvSpPr/>
          <p:nvPr/>
        </p:nvSpPr>
        <p:spPr>
          <a:xfrm>
            <a:off x="8565931" y="3154773"/>
            <a:ext cx="1303283" cy="1639614"/>
          </a:xfrm>
          <a:prstGeom prst="uturn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a:extLst>
              <a:ext uri="{FF2B5EF4-FFF2-40B4-BE49-F238E27FC236}">
                <a16:creationId xmlns:a16="http://schemas.microsoft.com/office/drawing/2014/main" id="{E538A208-BF8A-42C6-BC7D-C0563C980BC6}"/>
              </a:ext>
            </a:extLst>
          </p:cNvPr>
          <p:cNvSpPr>
            <a:spLocks noGrp="1"/>
          </p:cNvSpPr>
          <p:nvPr>
            <p:ph type="title"/>
          </p:nvPr>
        </p:nvSpPr>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How is dying and rising related to Easter?</a:t>
            </a:r>
          </a:p>
        </p:txBody>
      </p:sp>
      <p:sp>
        <p:nvSpPr>
          <p:cNvPr id="3" name="Action Button: Forward">
            <a:hlinkClick r:id="" action="ppaction://hlinkshowjump?jump=nextslide" highlightClick="1"/>
            <a:extLst>
              <a:ext uri="{FF2B5EF4-FFF2-40B4-BE49-F238E27FC236}">
                <a16:creationId xmlns:a16="http://schemas.microsoft.com/office/drawing/2014/main" id="{03418B60-AFB8-46D4-BE57-44E54EA88A1D}"/>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PageNumber">
            <a:extLst>
              <a:ext uri="{FF2B5EF4-FFF2-40B4-BE49-F238E27FC236}">
                <a16:creationId xmlns:a16="http://schemas.microsoft.com/office/drawing/2014/main" id="{F649D92F-1579-44B2-988C-6CA323CF9ED5}"/>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S-03</a:t>
            </a:r>
          </a:p>
        </p:txBody>
      </p:sp>
      <p:sp>
        <p:nvSpPr>
          <p:cNvPr id="5" name="Action Button: Back">
            <a:hlinkClick r:id="" action="ppaction://hlinkshowjump?jump=previousslide" highlightClick="1"/>
            <a:extLst>
              <a:ext uri="{FF2B5EF4-FFF2-40B4-BE49-F238E27FC236}">
                <a16:creationId xmlns:a16="http://schemas.microsoft.com/office/drawing/2014/main" id="{CE31FAAC-07FA-4AFB-8FC4-EF60621338E8}"/>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Card: 11">
            <a:extLst>
              <a:ext uri="{FF2B5EF4-FFF2-40B4-BE49-F238E27FC236}">
                <a16:creationId xmlns:a16="http://schemas.microsoft.com/office/drawing/2014/main" id="{E0EAD1E1-A91B-4EF6-AA75-2B35F334D135}"/>
              </a:ext>
            </a:extLst>
          </p:cNvPr>
          <p:cNvSpPr/>
          <p:nvPr/>
        </p:nvSpPr>
        <p:spPr>
          <a:xfrm>
            <a:off x="7929859" y="2372288"/>
            <a:ext cx="2503055" cy="3186112"/>
          </a:xfrm>
          <a:prstGeom prst="roundRect">
            <a:avLst>
              <a:gd name="adj" fmla="val 770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This is what makes dying and rising all about Jesus and people and the miracle of Easter.</a:t>
            </a:r>
          </a:p>
        </p:txBody>
      </p:sp>
      <p:sp>
        <p:nvSpPr>
          <p:cNvPr id="15" name="Card: 10">
            <a:extLst>
              <a:ext uri="{FF2B5EF4-FFF2-40B4-BE49-F238E27FC236}">
                <a16:creationId xmlns:a16="http://schemas.microsoft.com/office/drawing/2014/main" id="{69BB5FDA-B69A-4B1D-8287-5AACB6E839C4}"/>
              </a:ext>
            </a:extLst>
          </p:cNvPr>
          <p:cNvSpPr/>
          <p:nvPr/>
        </p:nvSpPr>
        <p:spPr>
          <a:xfrm>
            <a:off x="7929859" y="2367236"/>
            <a:ext cx="2503055" cy="3186112"/>
          </a:xfrm>
          <a:prstGeom prst="roundRect">
            <a:avLst>
              <a:gd name="adj" fmla="val 770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All this will happen on the last day of the world when Jesus comes again and gathers all people up and takes them to heaven with him forever.</a:t>
            </a:r>
          </a:p>
        </p:txBody>
      </p:sp>
      <p:sp>
        <p:nvSpPr>
          <p:cNvPr id="14" name="Card: 9">
            <a:extLst>
              <a:ext uri="{FF2B5EF4-FFF2-40B4-BE49-F238E27FC236}">
                <a16:creationId xmlns:a16="http://schemas.microsoft.com/office/drawing/2014/main" id="{1B42108C-EFF5-4C5F-83B2-3D9DFFD84E7D}"/>
              </a:ext>
            </a:extLst>
          </p:cNvPr>
          <p:cNvSpPr/>
          <p:nvPr/>
        </p:nvSpPr>
        <p:spPr>
          <a:xfrm>
            <a:off x="7929859" y="2376906"/>
            <a:ext cx="2503055" cy="3186112"/>
          </a:xfrm>
          <a:prstGeom prst="roundRect">
            <a:avLst>
              <a:gd name="adj" fmla="val 770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Our new life in our new body will last forever in heaven in eternal happiness. </a:t>
            </a:r>
          </a:p>
        </p:txBody>
      </p:sp>
      <p:sp>
        <p:nvSpPr>
          <p:cNvPr id="13" name="Card: 8">
            <a:extLst>
              <a:ext uri="{FF2B5EF4-FFF2-40B4-BE49-F238E27FC236}">
                <a16:creationId xmlns:a16="http://schemas.microsoft.com/office/drawing/2014/main" id="{C04CA1A3-236E-4A60-B042-68B68FF1B662}"/>
              </a:ext>
            </a:extLst>
          </p:cNvPr>
          <p:cNvSpPr/>
          <p:nvPr/>
        </p:nvSpPr>
        <p:spPr>
          <a:xfrm>
            <a:off x="7929859" y="2381524"/>
            <a:ext cx="2503055" cy="3186112"/>
          </a:xfrm>
          <a:prstGeom prst="roundRect">
            <a:avLst>
              <a:gd name="adj" fmla="val 770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Jesus now lives a new heavenly life forever with God in his heavenly body and he promised we will do the same.</a:t>
            </a:r>
          </a:p>
        </p:txBody>
      </p:sp>
      <p:sp>
        <p:nvSpPr>
          <p:cNvPr id="12" name="Card: 7">
            <a:extLst>
              <a:ext uri="{FF2B5EF4-FFF2-40B4-BE49-F238E27FC236}">
                <a16:creationId xmlns:a16="http://schemas.microsoft.com/office/drawing/2014/main" id="{D5D01710-61D4-4328-9F9C-5BDADC117B5B}"/>
              </a:ext>
            </a:extLst>
          </p:cNvPr>
          <p:cNvSpPr/>
          <p:nvPr/>
        </p:nvSpPr>
        <p:spPr>
          <a:xfrm>
            <a:off x="7929859" y="2386142"/>
            <a:ext cx="2503055" cy="3186112"/>
          </a:xfrm>
          <a:prstGeom prst="roundRect">
            <a:avLst>
              <a:gd name="adj" fmla="val 770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This is because of Jesus’ Resurrection and he promised his disciples that this would happen to all people who became his followers and lived as he lived. </a:t>
            </a:r>
          </a:p>
        </p:txBody>
      </p:sp>
      <p:sp>
        <p:nvSpPr>
          <p:cNvPr id="11" name="Card: 6">
            <a:extLst>
              <a:ext uri="{FF2B5EF4-FFF2-40B4-BE49-F238E27FC236}">
                <a16:creationId xmlns:a16="http://schemas.microsoft.com/office/drawing/2014/main" id="{714C696C-A4EA-49DA-9514-D8649A39055D}"/>
              </a:ext>
            </a:extLst>
          </p:cNvPr>
          <p:cNvSpPr/>
          <p:nvPr/>
        </p:nvSpPr>
        <p:spPr>
          <a:xfrm>
            <a:off x="7929859" y="2366802"/>
            <a:ext cx="2503055" cy="3186112"/>
          </a:xfrm>
          <a:prstGeom prst="roundRect">
            <a:avLst>
              <a:gd name="adj" fmla="val 770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People follow this cycle of life too – we believe that after our earthly lives are finished we die, then we will rise again to a heavenly life with God. </a:t>
            </a:r>
          </a:p>
        </p:txBody>
      </p:sp>
      <p:sp>
        <p:nvSpPr>
          <p:cNvPr id="6" name="Card: 5">
            <a:extLst>
              <a:ext uri="{FF2B5EF4-FFF2-40B4-BE49-F238E27FC236}">
                <a16:creationId xmlns:a16="http://schemas.microsoft.com/office/drawing/2014/main" id="{1A6B99CF-8D3B-4222-B40D-7E777965382F}"/>
              </a:ext>
            </a:extLst>
          </p:cNvPr>
          <p:cNvSpPr/>
          <p:nvPr/>
        </p:nvSpPr>
        <p:spPr>
          <a:xfrm>
            <a:off x="7929859" y="2386142"/>
            <a:ext cx="2503055" cy="3186112"/>
          </a:xfrm>
          <a:prstGeom prst="roundRect">
            <a:avLst>
              <a:gd name="adj" fmla="val 770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latin typeface="Arial" panose="020B0604020202020204" pitchFamily="34" charset="0"/>
                <a:cs typeface="Arial" panose="020B0604020202020204" pitchFamily="34" charset="0"/>
              </a:rPr>
              <a:t>When we clear away the dead plants in the garden we see signs of new green shoots. From death we can see new life shooting up – this is a symbol to show us what happened to Jesus. Nature follows this pattern or cycle of life - from life to death to a new life.</a:t>
            </a:r>
          </a:p>
        </p:txBody>
      </p:sp>
      <p:sp>
        <p:nvSpPr>
          <p:cNvPr id="7" name="Card: 4">
            <a:extLst>
              <a:ext uri="{FF2B5EF4-FFF2-40B4-BE49-F238E27FC236}">
                <a16:creationId xmlns:a16="http://schemas.microsoft.com/office/drawing/2014/main" id="{A9072742-0C95-41BB-997A-E248F61932CA}"/>
              </a:ext>
            </a:extLst>
          </p:cNvPr>
          <p:cNvSpPr/>
          <p:nvPr/>
        </p:nvSpPr>
        <p:spPr>
          <a:xfrm>
            <a:off x="7929859" y="2368510"/>
            <a:ext cx="2503055" cy="3186112"/>
          </a:xfrm>
          <a:prstGeom prst="roundRect">
            <a:avLst>
              <a:gd name="adj" fmla="val 770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By his Resurrection Jesus brought new life back into the world.</a:t>
            </a:r>
          </a:p>
          <a:p>
            <a:r>
              <a:rPr lang="en-NZ" dirty="0">
                <a:solidFill>
                  <a:schemeClr val="tx1"/>
                </a:solidFill>
                <a:latin typeface="Arial" panose="020B0604020202020204" pitchFamily="34" charset="0"/>
                <a:cs typeface="Arial" panose="020B0604020202020204" pitchFamily="34" charset="0"/>
              </a:rPr>
              <a:t>Jesus rose to a new life in a new heavenly body for his life in heaven with God. </a:t>
            </a:r>
          </a:p>
        </p:txBody>
      </p:sp>
      <p:sp>
        <p:nvSpPr>
          <p:cNvPr id="8" name="Card: 3">
            <a:extLst>
              <a:ext uri="{FF2B5EF4-FFF2-40B4-BE49-F238E27FC236}">
                <a16:creationId xmlns:a16="http://schemas.microsoft.com/office/drawing/2014/main" id="{22800365-FF39-48ED-ACCC-7F3FF4C9145D}"/>
              </a:ext>
            </a:extLst>
          </p:cNvPr>
          <p:cNvSpPr/>
          <p:nvPr/>
        </p:nvSpPr>
        <p:spPr>
          <a:xfrm>
            <a:off x="7929858" y="2390190"/>
            <a:ext cx="2503055" cy="3186112"/>
          </a:xfrm>
          <a:prstGeom prst="roundRect">
            <a:avLst>
              <a:gd name="adj" fmla="val 770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We look around us and see signs in nature to remind us of the death of Jesus. Our Church teaches us that three days after Good Friday, Jesus rose from the dead.</a:t>
            </a:r>
          </a:p>
        </p:txBody>
      </p:sp>
      <p:sp>
        <p:nvSpPr>
          <p:cNvPr id="9" name="Card: 2">
            <a:extLst>
              <a:ext uri="{FF2B5EF4-FFF2-40B4-BE49-F238E27FC236}">
                <a16:creationId xmlns:a16="http://schemas.microsoft.com/office/drawing/2014/main" id="{95CAF7FC-4205-4BF2-87FF-37D17E34750D}"/>
              </a:ext>
            </a:extLst>
          </p:cNvPr>
          <p:cNvSpPr/>
          <p:nvPr/>
        </p:nvSpPr>
        <p:spPr>
          <a:xfrm>
            <a:off x="7929858" y="2388895"/>
            <a:ext cx="2503055" cy="3186112"/>
          </a:xfrm>
          <a:prstGeom prst="roundRect">
            <a:avLst>
              <a:gd name="adj" fmla="val 770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The season of autumn is also the season of Lent and it prepares us well for Holy Week. On Good Friday in Holy Week we remember Jesus’ death on the cross.</a:t>
            </a:r>
          </a:p>
        </p:txBody>
      </p:sp>
      <p:sp>
        <p:nvSpPr>
          <p:cNvPr id="10" name="Card: 1">
            <a:extLst>
              <a:ext uri="{FF2B5EF4-FFF2-40B4-BE49-F238E27FC236}">
                <a16:creationId xmlns:a16="http://schemas.microsoft.com/office/drawing/2014/main" id="{93CE8552-E350-4550-BDDF-05110A165937}"/>
              </a:ext>
            </a:extLst>
          </p:cNvPr>
          <p:cNvSpPr/>
          <p:nvPr/>
        </p:nvSpPr>
        <p:spPr>
          <a:xfrm>
            <a:off x="7929859" y="2362184"/>
            <a:ext cx="2503055" cy="3186112"/>
          </a:xfrm>
          <a:prstGeom prst="roundRect">
            <a:avLst>
              <a:gd name="adj" fmla="val 770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At this time of the year in our country we are in the season of Autumn.</a:t>
            </a:r>
          </a:p>
          <a:p>
            <a:r>
              <a:rPr lang="en-NZ" dirty="0">
                <a:solidFill>
                  <a:schemeClr val="tx1"/>
                </a:solidFill>
                <a:latin typeface="Arial" panose="020B0604020202020204" pitchFamily="34" charset="0"/>
                <a:cs typeface="Arial" panose="020B0604020202020204" pitchFamily="34" charset="0"/>
              </a:rPr>
              <a:t>Autumn is a season for dying as plants come to the end of their life cycle.</a:t>
            </a:r>
          </a:p>
        </p:txBody>
      </p:sp>
      <p:pic>
        <p:nvPicPr>
          <p:cNvPr id="18" name="Picture" descr="A statue of a person&#10;&#10;Description generated with high confidence">
            <a:extLst>
              <a:ext uri="{FF2B5EF4-FFF2-40B4-BE49-F238E27FC236}">
                <a16:creationId xmlns:a16="http://schemas.microsoft.com/office/drawing/2014/main" id="{D0302A51-586C-42DA-BBEF-4ED248CEA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25401"/>
            <a:ext cx="5510048" cy="4312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Slide instruction">
            <a:extLst>
              <a:ext uri="{FF2B5EF4-FFF2-40B4-BE49-F238E27FC236}">
                <a16:creationId xmlns:a16="http://schemas.microsoft.com/office/drawing/2014/main" id="{75C508F3-2092-494E-B907-14F15D2EED22}"/>
              </a:ext>
            </a:extLst>
          </p:cNvPr>
          <p:cNvSpPr txBox="1"/>
          <p:nvPr/>
        </p:nvSpPr>
        <p:spPr>
          <a:xfrm>
            <a:off x="3974224" y="6611779"/>
            <a:ext cx="4243552" cy="246221"/>
          </a:xfrm>
          <a:prstGeom prst="rect">
            <a:avLst/>
          </a:prstGeom>
          <a:noFill/>
        </p:spPr>
        <p:txBody>
          <a:bodyPr wrap="square" rtlCol="0">
            <a:spAutoFit/>
          </a:bodyPr>
          <a:lstStyle/>
          <a:p>
            <a:pPr algn="ctr"/>
            <a:r>
              <a:rPr lang="en-NZ" sz="1000" dirty="0">
                <a:latin typeface="Arial" panose="020B0604020202020204" pitchFamily="34" charset="0"/>
                <a:cs typeface="Arial" panose="020B0604020202020204" pitchFamily="34" charset="0"/>
              </a:rPr>
              <a:t>Click the cards to move through (11 total) click the arrow to start over.</a:t>
            </a:r>
          </a:p>
        </p:txBody>
      </p:sp>
    </p:spTree>
    <p:extLst>
      <p:ext uri="{BB962C8B-B14F-4D97-AF65-F5344CB8AC3E}">
        <p14:creationId xmlns:p14="http://schemas.microsoft.com/office/powerpoint/2010/main" val="2082610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1+ppt_w/2"/>
                                          </p:val>
                                        </p:tav>
                                      </p:tavLst>
                                    </p:anim>
                                    <p:anim calcmode="lin" valueType="num">
                                      <p:cBhvr additive="base">
                                        <p:cTn id="7" dur="500"/>
                                        <p:tgtEl>
                                          <p:spTgt spid="10"/>
                                        </p:tgtEl>
                                        <p:attrNameLst>
                                          <p:attrName>ppt_y</p:attrName>
                                        </p:attrNameLst>
                                      </p:cBhvr>
                                      <p:tavLst>
                                        <p:tav tm="0">
                                          <p:val>
                                            <p:strVal val="ppt_y"/>
                                          </p:val>
                                        </p:tav>
                                        <p:tav tm="100000">
                                          <p:val>
                                            <p:strVal val="0-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500"/>
                                        <p:tgtEl>
                                          <p:spTgt spid="9"/>
                                        </p:tgtEl>
                                        <p:attrNameLst>
                                          <p:attrName>ppt_x</p:attrName>
                                        </p:attrNameLst>
                                      </p:cBhvr>
                                      <p:tavLst>
                                        <p:tav tm="0">
                                          <p:val>
                                            <p:strVal val="ppt_x"/>
                                          </p:val>
                                        </p:tav>
                                        <p:tav tm="100000">
                                          <p:val>
                                            <p:strVal val="1+ppt_w/2"/>
                                          </p:val>
                                        </p:tav>
                                      </p:tavLst>
                                    </p:anim>
                                    <p:anim calcmode="lin" valueType="num">
                                      <p:cBhvr additive="base">
                                        <p:cTn id="14" dur="500"/>
                                        <p:tgtEl>
                                          <p:spTgt spid="9"/>
                                        </p:tgtEl>
                                        <p:attrNameLst>
                                          <p:attrName>ppt_y</p:attrName>
                                        </p:attrNameLst>
                                      </p:cBhvr>
                                      <p:tavLst>
                                        <p:tav tm="0">
                                          <p:val>
                                            <p:strVal val="ppt_y"/>
                                          </p:val>
                                        </p:tav>
                                        <p:tav tm="100000">
                                          <p:val>
                                            <p:strVal val="0-ppt_h/2"/>
                                          </p:val>
                                        </p:tav>
                                      </p:tavLst>
                                    </p:anim>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1+ppt_w/2"/>
                                          </p:val>
                                        </p:tav>
                                      </p:tavLst>
                                    </p:anim>
                                    <p:anim calcmode="lin" valueType="num">
                                      <p:cBhvr additive="base">
                                        <p:cTn id="21" dur="500"/>
                                        <p:tgtEl>
                                          <p:spTgt spid="8"/>
                                        </p:tgtEl>
                                        <p:attrNameLst>
                                          <p:attrName>ppt_y</p:attrName>
                                        </p:attrNameLst>
                                      </p:cBhvr>
                                      <p:tavLst>
                                        <p:tav tm="0">
                                          <p:val>
                                            <p:strVal val="ppt_y"/>
                                          </p:val>
                                        </p:tav>
                                        <p:tav tm="100000">
                                          <p:val>
                                            <p:strVal val="0-ppt_h/2"/>
                                          </p:val>
                                        </p:tav>
                                      </p:tavLst>
                                    </p:anim>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1+ppt_w/2"/>
                                          </p:val>
                                        </p:tav>
                                      </p:tavLst>
                                    </p:anim>
                                    <p:anim calcmode="lin" valueType="num">
                                      <p:cBhvr additive="base">
                                        <p:cTn id="28" dur="500"/>
                                        <p:tgtEl>
                                          <p:spTgt spid="7"/>
                                        </p:tgtEl>
                                        <p:attrNameLst>
                                          <p:attrName>ppt_y</p:attrName>
                                        </p:attrNameLst>
                                      </p:cBhvr>
                                      <p:tavLst>
                                        <p:tav tm="0">
                                          <p:val>
                                            <p:strVal val="ppt_y"/>
                                          </p:val>
                                        </p:tav>
                                        <p:tav tm="100000">
                                          <p:val>
                                            <p:strVal val="0-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500"/>
                                        <p:tgtEl>
                                          <p:spTgt spid="6"/>
                                        </p:tgtEl>
                                        <p:attrNameLst>
                                          <p:attrName>ppt_x</p:attrName>
                                        </p:attrNameLst>
                                      </p:cBhvr>
                                      <p:tavLst>
                                        <p:tav tm="0">
                                          <p:val>
                                            <p:strVal val="ppt_x"/>
                                          </p:val>
                                        </p:tav>
                                        <p:tav tm="100000">
                                          <p:val>
                                            <p:strVal val="1+ppt_w/2"/>
                                          </p:val>
                                        </p:tav>
                                      </p:tavLst>
                                    </p:anim>
                                    <p:anim calcmode="lin" valueType="num">
                                      <p:cBhvr additive="base">
                                        <p:cTn id="35" dur="500"/>
                                        <p:tgtEl>
                                          <p:spTgt spid="6"/>
                                        </p:tgtEl>
                                        <p:attrNameLst>
                                          <p:attrName>ppt_y</p:attrName>
                                        </p:attrNameLst>
                                      </p:cBhvr>
                                      <p:tavLst>
                                        <p:tav tm="0">
                                          <p:val>
                                            <p:strVal val="ppt_y"/>
                                          </p:val>
                                        </p:tav>
                                        <p:tav tm="100000">
                                          <p:val>
                                            <p:strVal val="0-ppt_h/2"/>
                                          </p:val>
                                        </p:tav>
                                      </p:tavLst>
                                    </p:anim>
                                    <p:set>
                                      <p:cBhvr>
                                        <p:cTn id="3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500"/>
                                        <p:tgtEl>
                                          <p:spTgt spid="11"/>
                                        </p:tgtEl>
                                        <p:attrNameLst>
                                          <p:attrName>ppt_x</p:attrName>
                                        </p:attrNameLst>
                                      </p:cBhvr>
                                      <p:tavLst>
                                        <p:tav tm="0">
                                          <p:val>
                                            <p:strVal val="ppt_x"/>
                                          </p:val>
                                        </p:tav>
                                        <p:tav tm="100000">
                                          <p:val>
                                            <p:strVal val="1+ppt_w/2"/>
                                          </p:val>
                                        </p:tav>
                                      </p:tavLst>
                                    </p:anim>
                                    <p:anim calcmode="lin" valueType="num">
                                      <p:cBhvr additive="base">
                                        <p:cTn id="42" dur="500"/>
                                        <p:tgtEl>
                                          <p:spTgt spid="11"/>
                                        </p:tgtEl>
                                        <p:attrNameLst>
                                          <p:attrName>ppt_y</p:attrName>
                                        </p:attrNameLst>
                                      </p:cBhvr>
                                      <p:tavLst>
                                        <p:tav tm="0">
                                          <p:val>
                                            <p:strVal val="ppt_y"/>
                                          </p:val>
                                        </p:tav>
                                        <p:tav tm="100000">
                                          <p:val>
                                            <p:strVal val="0-ppt_h/2"/>
                                          </p:val>
                                        </p:tav>
                                      </p:tavLst>
                                    </p:anim>
                                    <p:set>
                                      <p:cBhvr>
                                        <p:cTn id="4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1+ppt_w/2"/>
                                          </p:val>
                                        </p:tav>
                                      </p:tavLst>
                                    </p:anim>
                                    <p:anim calcmode="lin" valueType="num">
                                      <p:cBhvr additive="base">
                                        <p:cTn id="49" dur="500"/>
                                        <p:tgtEl>
                                          <p:spTgt spid="12"/>
                                        </p:tgtEl>
                                        <p:attrNameLst>
                                          <p:attrName>ppt_y</p:attrName>
                                        </p:attrNameLst>
                                      </p:cBhvr>
                                      <p:tavLst>
                                        <p:tav tm="0">
                                          <p:val>
                                            <p:strVal val="ppt_y"/>
                                          </p:val>
                                        </p:tav>
                                        <p:tav tm="100000">
                                          <p:val>
                                            <p:strVal val="0-ppt_h/2"/>
                                          </p:val>
                                        </p:tav>
                                      </p:tavLst>
                                    </p:anim>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2" presetClass="exit" presetSubtype="3" fill="hold" grpId="0" nodeType="clickEffect">
                                  <p:stCondLst>
                                    <p:cond delay="0"/>
                                  </p:stCondLst>
                                  <p:childTnLst>
                                    <p:anim calcmode="lin" valueType="num">
                                      <p:cBhvr additive="base">
                                        <p:cTn id="55" dur="500"/>
                                        <p:tgtEl>
                                          <p:spTgt spid="13"/>
                                        </p:tgtEl>
                                        <p:attrNameLst>
                                          <p:attrName>ppt_x</p:attrName>
                                        </p:attrNameLst>
                                      </p:cBhvr>
                                      <p:tavLst>
                                        <p:tav tm="0">
                                          <p:val>
                                            <p:strVal val="ppt_x"/>
                                          </p:val>
                                        </p:tav>
                                        <p:tav tm="100000">
                                          <p:val>
                                            <p:strVal val="1+ppt_w/2"/>
                                          </p:val>
                                        </p:tav>
                                      </p:tavLst>
                                    </p:anim>
                                    <p:anim calcmode="lin" valueType="num">
                                      <p:cBhvr additive="base">
                                        <p:cTn id="56" dur="500"/>
                                        <p:tgtEl>
                                          <p:spTgt spid="13"/>
                                        </p:tgtEl>
                                        <p:attrNameLst>
                                          <p:attrName>ppt_y</p:attrName>
                                        </p:attrNameLst>
                                      </p:cBhvr>
                                      <p:tavLst>
                                        <p:tav tm="0">
                                          <p:val>
                                            <p:strVal val="ppt_y"/>
                                          </p:val>
                                        </p:tav>
                                        <p:tav tm="100000">
                                          <p:val>
                                            <p:strVal val="0-ppt_h/2"/>
                                          </p:val>
                                        </p:tav>
                                      </p:tavLst>
                                    </p:anim>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2" presetClass="exit" presetSubtype="3" fill="hold" grpId="0" nodeType="clickEffect">
                                  <p:stCondLst>
                                    <p:cond delay="0"/>
                                  </p:stCondLst>
                                  <p:childTnLst>
                                    <p:anim calcmode="lin" valueType="num">
                                      <p:cBhvr additive="base">
                                        <p:cTn id="62" dur="500"/>
                                        <p:tgtEl>
                                          <p:spTgt spid="14"/>
                                        </p:tgtEl>
                                        <p:attrNameLst>
                                          <p:attrName>ppt_x</p:attrName>
                                        </p:attrNameLst>
                                      </p:cBhvr>
                                      <p:tavLst>
                                        <p:tav tm="0">
                                          <p:val>
                                            <p:strVal val="ppt_x"/>
                                          </p:val>
                                        </p:tav>
                                        <p:tav tm="100000">
                                          <p:val>
                                            <p:strVal val="1+ppt_w/2"/>
                                          </p:val>
                                        </p:tav>
                                      </p:tavLst>
                                    </p:anim>
                                    <p:anim calcmode="lin" valueType="num">
                                      <p:cBhvr additive="base">
                                        <p:cTn id="63" dur="500"/>
                                        <p:tgtEl>
                                          <p:spTgt spid="14"/>
                                        </p:tgtEl>
                                        <p:attrNameLst>
                                          <p:attrName>ppt_y</p:attrName>
                                        </p:attrNameLst>
                                      </p:cBhvr>
                                      <p:tavLst>
                                        <p:tav tm="0">
                                          <p:val>
                                            <p:strVal val="ppt_y"/>
                                          </p:val>
                                        </p:tav>
                                        <p:tav tm="100000">
                                          <p:val>
                                            <p:strVal val="0-ppt_h/2"/>
                                          </p:val>
                                        </p:tav>
                                      </p:tavLst>
                                    </p:anim>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 presetClass="exit" presetSubtype="3" fill="hold" grpId="0" nodeType="clickEffect">
                                  <p:stCondLst>
                                    <p:cond delay="0"/>
                                  </p:stCondLst>
                                  <p:childTnLst>
                                    <p:anim calcmode="lin" valueType="num">
                                      <p:cBhvr additive="base">
                                        <p:cTn id="69" dur="500"/>
                                        <p:tgtEl>
                                          <p:spTgt spid="15"/>
                                        </p:tgtEl>
                                        <p:attrNameLst>
                                          <p:attrName>ppt_x</p:attrName>
                                        </p:attrNameLst>
                                      </p:cBhvr>
                                      <p:tavLst>
                                        <p:tav tm="0">
                                          <p:val>
                                            <p:strVal val="ppt_x"/>
                                          </p:val>
                                        </p:tav>
                                        <p:tav tm="100000">
                                          <p:val>
                                            <p:strVal val="1+ppt_w/2"/>
                                          </p:val>
                                        </p:tav>
                                      </p:tavLst>
                                    </p:anim>
                                    <p:anim calcmode="lin" valueType="num">
                                      <p:cBhvr additive="base">
                                        <p:cTn id="70" dur="500"/>
                                        <p:tgtEl>
                                          <p:spTgt spid="15"/>
                                        </p:tgtEl>
                                        <p:attrNameLst>
                                          <p:attrName>ppt_y</p:attrName>
                                        </p:attrNameLst>
                                      </p:cBhvr>
                                      <p:tavLst>
                                        <p:tav tm="0">
                                          <p:val>
                                            <p:strVal val="ppt_y"/>
                                          </p:val>
                                        </p:tav>
                                        <p:tav tm="100000">
                                          <p:val>
                                            <p:strVal val="0-ppt_h/2"/>
                                          </p:val>
                                        </p:tav>
                                      </p:tavLst>
                                    </p:anim>
                                    <p:set>
                                      <p:cBhvr>
                                        <p:cTn id="7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2" presetClass="exit" presetSubtype="3" fill="hold" grpId="0" nodeType="clickEffect">
                                  <p:stCondLst>
                                    <p:cond delay="0"/>
                                  </p:stCondLst>
                                  <p:childTnLst>
                                    <p:anim calcmode="lin" valueType="num">
                                      <p:cBhvr additive="base">
                                        <p:cTn id="76" dur="500"/>
                                        <p:tgtEl>
                                          <p:spTgt spid="16"/>
                                        </p:tgtEl>
                                        <p:attrNameLst>
                                          <p:attrName>ppt_x</p:attrName>
                                        </p:attrNameLst>
                                      </p:cBhvr>
                                      <p:tavLst>
                                        <p:tav tm="0">
                                          <p:val>
                                            <p:strVal val="ppt_x"/>
                                          </p:val>
                                        </p:tav>
                                        <p:tav tm="100000">
                                          <p:val>
                                            <p:strVal val="1+ppt_w/2"/>
                                          </p:val>
                                        </p:tav>
                                      </p:tavLst>
                                    </p:anim>
                                    <p:anim calcmode="lin" valueType="num">
                                      <p:cBhvr additive="base">
                                        <p:cTn id="77" dur="500"/>
                                        <p:tgtEl>
                                          <p:spTgt spid="16"/>
                                        </p:tgtEl>
                                        <p:attrNameLst>
                                          <p:attrName>ppt_y</p:attrName>
                                        </p:attrNameLst>
                                      </p:cBhvr>
                                      <p:tavLst>
                                        <p:tav tm="0">
                                          <p:val>
                                            <p:strVal val="ppt_y"/>
                                          </p:val>
                                        </p:tav>
                                        <p:tav tm="100000">
                                          <p:val>
                                            <p:strVal val="0-ppt_h/2"/>
                                          </p:val>
                                        </p:tav>
                                      </p:tavLst>
                                    </p:anim>
                                    <p:set>
                                      <p:cBhvr>
                                        <p:cTn id="7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2" presetClass="entr" presetSubtype="3" fill="hold" grpId="1" nodeType="click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additive="base">
                                        <p:cTn id="84" dur="500" fill="hold"/>
                                        <p:tgtEl>
                                          <p:spTgt spid="10"/>
                                        </p:tgtEl>
                                        <p:attrNameLst>
                                          <p:attrName>ppt_x</p:attrName>
                                        </p:attrNameLst>
                                      </p:cBhvr>
                                      <p:tavLst>
                                        <p:tav tm="0">
                                          <p:val>
                                            <p:strVal val="1+#ppt_w/2"/>
                                          </p:val>
                                        </p:tav>
                                        <p:tav tm="100000">
                                          <p:val>
                                            <p:strVal val="#ppt_x"/>
                                          </p:val>
                                        </p:tav>
                                      </p:tavLst>
                                    </p:anim>
                                    <p:anim calcmode="lin" valueType="num">
                                      <p:cBhvr additive="base">
                                        <p:cTn id="85" dur="500" fill="hold"/>
                                        <p:tgtEl>
                                          <p:spTgt spid="10"/>
                                        </p:tgtEl>
                                        <p:attrNameLst>
                                          <p:attrName>ppt_y</p:attrName>
                                        </p:attrNameLst>
                                      </p:cBhvr>
                                      <p:tavLst>
                                        <p:tav tm="0">
                                          <p:val>
                                            <p:strVal val="0-#ppt_h/2"/>
                                          </p:val>
                                        </p:tav>
                                        <p:tav tm="100000">
                                          <p:val>
                                            <p:strVal val="#ppt_y"/>
                                          </p:val>
                                        </p:tav>
                                      </p:tavLst>
                                    </p:anim>
                                  </p:childTnLst>
                                </p:cTn>
                              </p:par>
                              <p:par>
                                <p:cTn id="86" presetID="2" presetClass="entr" presetSubtype="3" fill="hold" grpId="1" nodeType="with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500" fill="hold"/>
                                        <p:tgtEl>
                                          <p:spTgt spid="9"/>
                                        </p:tgtEl>
                                        <p:attrNameLst>
                                          <p:attrName>ppt_x</p:attrName>
                                        </p:attrNameLst>
                                      </p:cBhvr>
                                      <p:tavLst>
                                        <p:tav tm="0">
                                          <p:val>
                                            <p:strVal val="1+#ppt_w/2"/>
                                          </p:val>
                                        </p:tav>
                                        <p:tav tm="100000">
                                          <p:val>
                                            <p:strVal val="#ppt_x"/>
                                          </p:val>
                                        </p:tav>
                                      </p:tavLst>
                                    </p:anim>
                                    <p:anim calcmode="lin" valueType="num">
                                      <p:cBhvr additive="base">
                                        <p:cTn id="89" dur="500" fill="hold"/>
                                        <p:tgtEl>
                                          <p:spTgt spid="9"/>
                                        </p:tgtEl>
                                        <p:attrNameLst>
                                          <p:attrName>ppt_y</p:attrName>
                                        </p:attrNameLst>
                                      </p:cBhvr>
                                      <p:tavLst>
                                        <p:tav tm="0">
                                          <p:val>
                                            <p:strVal val="0-#ppt_h/2"/>
                                          </p:val>
                                        </p:tav>
                                        <p:tav tm="100000">
                                          <p:val>
                                            <p:strVal val="#ppt_y"/>
                                          </p:val>
                                        </p:tav>
                                      </p:tavLst>
                                    </p:anim>
                                  </p:childTnLst>
                                </p:cTn>
                              </p:par>
                              <p:par>
                                <p:cTn id="90" presetID="2" presetClass="entr" presetSubtype="3" fill="hold" grpId="1" nodeType="withEffect">
                                  <p:stCondLst>
                                    <p:cond delay="0"/>
                                  </p:stCondLst>
                                  <p:childTnLst>
                                    <p:set>
                                      <p:cBhvr>
                                        <p:cTn id="91" dur="1" fill="hold">
                                          <p:stCondLst>
                                            <p:cond delay="0"/>
                                          </p:stCondLst>
                                        </p:cTn>
                                        <p:tgtEl>
                                          <p:spTgt spid="8"/>
                                        </p:tgtEl>
                                        <p:attrNameLst>
                                          <p:attrName>style.visibility</p:attrName>
                                        </p:attrNameLst>
                                      </p:cBhvr>
                                      <p:to>
                                        <p:strVal val="visible"/>
                                      </p:to>
                                    </p:set>
                                    <p:anim calcmode="lin" valueType="num">
                                      <p:cBhvr additive="base">
                                        <p:cTn id="92" dur="500" fill="hold"/>
                                        <p:tgtEl>
                                          <p:spTgt spid="8"/>
                                        </p:tgtEl>
                                        <p:attrNameLst>
                                          <p:attrName>ppt_x</p:attrName>
                                        </p:attrNameLst>
                                      </p:cBhvr>
                                      <p:tavLst>
                                        <p:tav tm="0">
                                          <p:val>
                                            <p:strVal val="1+#ppt_w/2"/>
                                          </p:val>
                                        </p:tav>
                                        <p:tav tm="100000">
                                          <p:val>
                                            <p:strVal val="#ppt_x"/>
                                          </p:val>
                                        </p:tav>
                                      </p:tavLst>
                                    </p:anim>
                                    <p:anim calcmode="lin" valueType="num">
                                      <p:cBhvr additive="base">
                                        <p:cTn id="93" dur="500" fill="hold"/>
                                        <p:tgtEl>
                                          <p:spTgt spid="8"/>
                                        </p:tgtEl>
                                        <p:attrNameLst>
                                          <p:attrName>ppt_y</p:attrName>
                                        </p:attrNameLst>
                                      </p:cBhvr>
                                      <p:tavLst>
                                        <p:tav tm="0">
                                          <p:val>
                                            <p:strVal val="0-#ppt_h/2"/>
                                          </p:val>
                                        </p:tav>
                                        <p:tav tm="100000">
                                          <p:val>
                                            <p:strVal val="#ppt_y"/>
                                          </p:val>
                                        </p:tav>
                                      </p:tavLst>
                                    </p:anim>
                                  </p:childTnLst>
                                </p:cTn>
                              </p:par>
                              <p:par>
                                <p:cTn id="94" presetID="2" presetClass="entr" presetSubtype="3" fill="hold" grpId="1" nodeType="with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additive="base">
                                        <p:cTn id="96" dur="500" fill="hold"/>
                                        <p:tgtEl>
                                          <p:spTgt spid="7"/>
                                        </p:tgtEl>
                                        <p:attrNameLst>
                                          <p:attrName>ppt_x</p:attrName>
                                        </p:attrNameLst>
                                      </p:cBhvr>
                                      <p:tavLst>
                                        <p:tav tm="0">
                                          <p:val>
                                            <p:strVal val="1+#ppt_w/2"/>
                                          </p:val>
                                        </p:tav>
                                        <p:tav tm="100000">
                                          <p:val>
                                            <p:strVal val="#ppt_x"/>
                                          </p:val>
                                        </p:tav>
                                      </p:tavLst>
                                    </p:anim>
                                    <p:anim calcmode="lin" valueType="num">
                                      <p:cBhvr additive="base">
                                        <p:cTn id="97" dur="500" fill="hold"/>
                                        <p:tgtEl>
                                          <p:spTgt spid="7"/>
                                        </p:tgtEl>
                                        <p:attrNameLst>
                                          <p:attrName>ppt_y</p:attrName>
                                        </p:attrNameLst>
                                      </p:cBhvr>
                                      <p:tavLst>
                                        <p:tav tm="0">
                                          <p:val>
                                            <p:strVal val="0-#ppt_h/2"/>
                                          </p:val>
                                        </p:tav>
                                        <p:tav tm="100000">
                                          <p:val>
                                            <p:strVal val="#ppt_y"/>
                                          </p:val>
                                        </p:tav>
                                      </p:tavLst>
                                    </p:anim>
                                  </p:childTnLst>
                                </p:cTn>
                              </p:par>
                              <p:par>
                                <p:cTn id="98" presetID="2" presetClass="entr" presetSubtype="3" fill="hold" grpId="1" nodeType="withEffect">
                                  <p:stCondLst>
                                    <p:cond delay="0"/>
                                  </p:stCondLst>
                                  <p:childTnLst>
                                    <p:set>
                                      <p:cBhvr>
                                        <p:cTn id="99" dur="1" fill="hold">
                                          <p:stCondLst>
                                            <p:cond delay="0"/>
                                          </p:stCondLst>
                                        </p:cTn>
                                        <p:tgtEl>
                                          <p:spTgt spid="6"/>
                                        </p:tgtEl>
                                        <p:attrNameLst>
                                          <p:attrName>style.visibility</p:attrName>
                                        </p:attrNameLst>
                                      </p:cBhvr>
                                      <p:to>
                                        <p:strVal val="visible"/>
                                      </p:to>
                                    </p:set>
                                    <p:anim calcmode="lin" valueType="num">
                                      <p:cBhvr additive="base">
                                        <p:cTn id="100" dur="500" fill="hold"/>
                                        <p:tgtEl>
                                          <p:spTgt spid="6"/>
                                        </p:tgtEl>
                                        <p:attrNameLst>
                                          <p:attrName>ppt_x</p:attrName>
                                        </p:attrNameLst>
                                      </p:cBhvr>
                                      <p:tavLst>
                                        <p:tav tm="0">
                                          <p:val>
                                            <p:strVal val="1+#ppt_w/2"/>
                                          </p:val>
                                        </p:tav>
                                        <p:tav tm="100000">
                                          <p:val>
                                            <p:strVal val="#ppt_x"/>
                                          </p:val>
                                        </p:tav>
                                      </p:tavLst>
                                    </p:anim>
                                    <p:anim calcmode="lin" valueType="num">
                                      <p:cBhvr additive="base">
                                        <p:cTn id="101" dur="500" fill="hold"/>
                                        <p:tgtEl>
                                          <p:spTgt spid="6"/>
                                        </p:tgtEl>
                                        <p:attrNameLst>
                                          <p:attrName>ppt_y</p:attrName>
                                        </p:attrNameLst>
                                      </p:cBhvr>
                                      <p:tavLst>
                                        <p:tav tm="0">
                                          <p:val>
                                            <p:strVal val="0-#ppt_h/2"/>
                                          </p:val>
                                        </p:tav>
                                        <p:tav tm="100000">
                                          <p:val>
                                            <p:strVal val="#ppt_y"/>
                                          </p:val>
                                        </p:tav>
                                      </p:tavLst>
                                    </p:anim>
                                  </p:childTnLst>
                                </p:cTn>
                              </p:par>
                              <p:par>
                                <p:cTn id="102" presetID="2" presetClass="entr" presetSubtype="3" fill="hold" grpId="1" nodeType="withEffect">
                                  <p:stCondLst>
                                    <p:cond delay="0"/>
                                  </p:stCondLst>
                                  <p:childTnLst>
                                    <p:set>
                                      <p:cBhvr>
                                        <p:cTn id="103" dur="1" fill="hold">
                                          <p:stCondLst>
                                            <p:cond delay="0"/>
                                          </p:stCondLst>
                                        </p:cTn>
                                        <p:tgtEl>
                                          <p:spTgt spid="11"/>
                                        </p:tgtEl>
                                        <p:attrNameLst>
                                          <p:attrName>style.visibility</p:attrName>
                                        </p:attrNameLst>
                                      </p:cBhvr>
                                      <p:to>
                                        <p:strVal val="visible"/>
                                      </p:to>
                                    </p:set>
                                    <p:anim calcmode="lin" valueType="num">
                                      <p:cBhvr additive="base">
                                        <p:cTn id="104" dur="500" fill="hold"/>
                                        <p:tgtEl>
                                          <p:spTgt spid="11"/>
                                        </p:tgtEl>
                                        <p:attrNameLst>
                                          <p:attrName>ppt_x</p:attrName>
                                        </p:attrNameLst>
                                      </p:cBhvr>
                                      <p:tavLst>
                                        <p:tav tm="0">
                                          <p:val>
                                            <p:strVal val="1+#ppt_w/2"/>
                                          </p:val>
                                        </p:tav>
                                        <p:tav tm="100000">
                                          <p:val>
                                            <p:strVal val="#ppt_x"/>
                                          </p:val>
                                        </p:tav>
                                      </p:tavLst>
                                    </p:anim>
                                    <p:anim calcmode="lin" valueType="num">
                                      <p:cBhvr additive="base">
                                        <p:cTn id="105" dur="500" fill="hold"/>
                                        <p:tgtEl>
                                          <p:spTgt spid="11"/>
                                        </p:tgtEl>
                                        <p:attrNameLst>
                                          <p:attrName>ppt_y</p:attrName>
                                        </p:attrNameLst>
                                      </p:cBhvr>
                                      <p:tavLst>
                                        <p:tav tm="0">
                                          <p:val>
                                            <p:strVal val="0-#ppt_h/2"/>
                                          </p:val>
                                        </p:tav>
                                        <p:tav tm="100000">
                                          <p:val>
                                            <p:strVal val="#ppt_y"/>
                                          </p:val>
                                        </p:tav>
                                      </p:tavLst>
                                    </p:anim>
                                  </p:childTnLst>
                                </p:cTn>
                              </p:par>
                              <p:par>
                                <p:cTn id="106" presetID="2" presetClass="entr" presetSubtype="3" fill="hold" grpId="1" nodeType="withEffect">
                                  <p:stCondLst>
                                    <p:cond delay="0"/>
                                  </p:stCondLst>
                                  <p:childTnLst>
                                    <p:set>
                                      <p:cBhvr>
                                        <p:cTn id="107" dur="1" fill="hold">
                                          <p:stCondLst>
                                            <p:cond delay="0"/>
                                          </p:stCondLst>
                                        </p:cTn>
                                        <p:tgtEl>
                                          <p:spTgt spid="12"/>
                                        </p:tgtEl>
                                        <p:attrNameLst>
                                          <p:attrName>style.visibility</p:attrName>
                                        </p:attrNameLst>
                                      </p:cBhvr>
                                      <p:to>
                                        <p:strVal val="visible"/>
                                      </p:to>
                                    </p:set>
                                    <p:anim calcmode="lin" valueType="num">
                                      <p:cBhvr additive="base">
                                        <p:cTn id="108" dur="500" fill="hold"/>
                                        <p:tgtEl>
                                          <p:spTgt spid="12"/>
                                        </p:tgtEl>
                                        <p:attrNameLst>
                                          <p:attrName>ppt_x</p:attrName>
                                        </p:attrNameLst>
                                      </p:cBhvr>
                                      <p:tavLst>
                                        <p:tav tm="0">
                                          <p:val>
                                            <p:strVal val="1+#ppt_w/2"/>
                                          </p:val>
                                        </p:tav>
                                        <p:tav tm="100000">
                                          <p:val>
                                            <p:strVal val="#ppt_x"/>
                                          </p:val>
                                        </p:tav>
                                      </p:tavLst>
                                    </p:anim>
                                    <p:anim calcmode="lin" valueType="num">
                                      <p:cBhvr additive="base">
                                        <p:cTn id="109" dur="500" fill="hold"/>
                                        <p:tgtEl>
                                          <p:spTgt spid="12"/>
                                        </p:tgtEl>
                                        <p:attrNameLst>
                                          <p:attrName>ppt_y</p:attrName>
                                        </p:attrNameLst>
                                      </p:cBhvr>
                                      <p:tavLst>
                                        <p:tav tm="0">
                                          <p:val>
                                            <p:strVal val="0-#ppt_h/2"/>
                                          </p:val>
                                        </p:tav>
                                        <p:tav tm="100000">
                                          <p:val>
                                            <p:strVal val="#ppt_y"/>
                                          </p:val>
                                        </p:tav>
                                      </p:tavLst>
                                    </p:anim>
                                  </p:childTnLst>
                                </p:cTn>
                              </p:par>
                              <p:par>
                                <p:cTn id="110" presetID="2" presetClass="entr" presetSubtype="3" fill="hold" grpId="1" nodeType="withEffect">
                                  <p:stCondLst>
                                    <p:cond delay="0"/>
                                  </p:stCondLst>
                                  <p:childTnLst>
                                    <p:set>
                                      <p:cBhvr>
                                        <p:cTn id="111" dur="1" fill="hold">
                                          <p:stCondLst>
                                            <p:cond delay="0"/>
                                          </p:stCondLst>
                                        </p:cTn>
                                        <p:tgtEl>
                                          <p:spTgt spid="13"/>
                                        </p:tgtEl>
                                        <p:attrNameLst>
                                          <p:attrName>style.visibility</p:attrName>
                                        </p:attrNameLst>
                                      </p:cBhvr>
                                      <p:to>
                                        <p:strVal val="visible"/>
                                      </p:to>
                                    </p:set>
                                    <p:anim calcmode="lin" valueType="num">
                                      <p:cBhvr additive="base">
                                        <p:cTn id="112" dur="500" fill="hold"/>
                                        <p:tgtEl>
                                          <p:spTgt spid="13"/>
                                        </p:tgtEl>
                                        <p:attrNameLst>
                                          <p:attrName>ppt_x</p:attrName>
                                        </p:attrNameLst>
                                      </p:cBhvr>
                                      <p:tavLst>
                                        <p:tav tm="0">
                                          <p:val>
                                            <p:strVal val="1+#ppt_w/2"/>
                                          </p:val>
                                        </p:tav>
                                        <p:tav tm="100000">
                                          <p:val>
                                            <p:strVal val="#ppt_x"/>
                                          </p:val>
                                        </p:tav>
                                      </p:tavLst>
                                    </p:anim>
                                    <p:anim calcmode="lin" valueType="num">
                                      <p:cBhvr additive="base">
                                        <p:cTn id="113" dur="500" fill="hold"/>
                                        <p:tgtEl>
                                          <p:spTgt spid="13"/>
                                        </p:tgtEl>
                                        <p:attrNameLst>
                                          <p:attrName>ppt_y</p:attrName>
                                        </p:attrNameLst>
                                      </p:cBhvr>
                                      <p:tavLst>
                                        <p:tav tm="0">
                                          <p:val>
                                            <p:strVal val="0-#ppt_h/2"/>
                                          </p:val>
                                        </p:tav>
                                        <p:tav tm="100000">
                                          <p:val>
                                            <p:strVal val="#ppt_y"/>
                                          </p:val>
                                        </p:tav>
                                      </p:tavLst>
                                    </p:anim>
                                  </p:childTnLst>
                                </p:cTn>
                              </p:par>
                              <p:par>
                                <p:cTn id="114" presetID="2" presetClass="entr" presetSubtype="3" fill="hold" grpId="1" nodeType="withEffect">
                                  <p:stCondLst>
                                    <p:cond delay="0"/>
                                  </p:stCondLst>
                                  <p:childTnLst>
                                    <p:set>
                                      <p:cBhvr>
                                        <p:cTn id="115" dur="1" fill="hold">
                                          <p:stCondLst>
                                            <p:cond delay="0"/>
                                          </p:stCondLst>
                                        </p:cTn>
                                        <p:tgtEl>
                                          <p:spTgt spid="14"/>
                                        </p:tgtEl>
                                        <p:attrNameLst>
                                          <p:attrName>style.visibility</p:attrName>
                                        </p:attrNameLst>
                                      </p:cBhvr>
                                      <p:to>
                                        <p:strVal val="visible"/>
                                      </p:to>
                                    </p:set>
                                    <p:anim calcmode="lin" valueType="num">
                                      <p:cBhvr additive="base">
                                        <p:cTn id="116" dur="500" fill="hold"/>
                                        <p:tgtEl>
                                          <p:spTgt spid="14"/>
                                        </p:tgtEl>
                                        <p:attrNameLst>
                                          <p:attrName>ppt_x</p:attrName>
                                        </p:attrNameLst>
                                      </p:cBhvr>
                                      <p:tavLst>
                                        <p:tav tm="0">
                                          <p:val>
                                            <p:strVal val="1+#ppt_w/2"/>
                                          </p:val>
                                        </p:tav>
                                        <p:tav tm="100000">
                                          <p:val>
                                            <p:strVal val="#ppt_x"/>
                                          </p:val>
                                        </p:tav>
                                      </p:tavLst>
                                    </p:anim>
                                    <p:anim calcmode="lin" valueType="num">
                                      <p:cBhvr additive="base">
                                        <p:cTn id="117" dur="500" fill="hold"/>
                                        <p:tgtEl>
                                          <p:spTgt spid="14"/>
                                        </p:tgtEl>
                                        <p:attrNameLst>
                                          <p:attrName>ppt_y</p:attrName>
                                        </p:attrNameLst>
                                      </p:cBhvr>
                                      <p:tavLst>
                                        <p:tav tm="0">
                                          <p:val>
                                            <p:strVal val="0-#ppt_h/2"/>
                                          </p:val>
                                        </p:tav>
                                        <p:tav tm="100000">
                                          <p:val>
                                            <p:strVal val="#ppt_y"/>
                                          </p:val>
                                        </p:tav>
                                      </p:tavLst>
                                    </p:anim>
                                  </p:childTnLst>
                                </p:cTn>
                              </p:par>
                              <p:par>
                                <p:cTn id="118" presetID="2" presetClass="entr" presetSubtype="3" fill="hold" grpId="1" nodeType="withEffect">
                                  <p:stCondLst>
                                    <p:cond delay="0"/>
                                  </p:stCondLst>
                                  <p:childTnLst>
                                    <p:set>
                                      <p:cBhvr>
                                        <p:cTn id="119" dur="1" fill="hold">
                                          <p:stCondLst>
                                            <p:cond delay="0"/>
                                          </p:stCondLst>
                                        </p:cTn>
                                        <p:tgtEl>
                                          <p:spTgt spid="15"/>
                                        </p:tgtEl>
                                        <p:attrNameLst>
                                          <p:attrName>style.visibility</p:attrName>
                                        </p:attrNameLst>
                                      </p:cBhvr>
                                      <p:to>
                                        <p:strVal val="visible"/>
                                      </p:to>
                                    </p:set>
                                    <p:anim calcmode="lin" valueType="num">
                                      <p:cBhvr additive="base">
                                        <p:cTn id="120" dur="500" fill="hold"/>
                                        <p:tgtEl>
                                          <p:spTgt spid="15"/>
                                        </p:tgtEl>
                                        <p:attrNameLst>
                                          <p:attrName>ppt_x</p:attrName>
                                        </p:attrNameLst>
                                      </p:cBhvr>
                                      <p:tavLst>
                                        <p:tav tm="0">
                                          <p:val>
                                            <p:strVal val="1+#ppt_w/2"/>
                                          </p:val>
                                        </p:tav>
                                        <p:tav tm="100000">
                                          <p:val>
                                            <p:strVal val="#ppt_x"/>
                                          </p:val>
                                        </p:tav>
                                      </p:tavLst>
                                    </p:anim>
                                    <p:anim calcmode="lin" valueType="num">
                                      <p:cBhvr additive="base">
                                        <p:cTn id="121" dur="500" fill="hold"/>
                                        <p:tgtEl>
                                          <p:spTgt spid="15"/>
                                        </p:tgtEl>
                                        <p:attrNameLst>
                                          <p:attrName>ppt_y</p:attrName>
                                        </p:attrNameLst>
                                      </p:cBhvr>
                                      <p:tavLst>
                                        <p:tav tm="0">
                                          <p:val>
                                            <p:strVal val="0-#ppt_h/2"/>
                                          </p:val>
                                        </p:tav>
                                        <p:tav tm="100000">
                                          <p:val>
                                            <p:strVal val="#ppt_y"/>
                                          </p:val>
                                        </p:tav>
                                      </p:tavLst>
                                    </p:anim>
                                  </p:childTnLst>
                                </p:cTn>
                              </p:par>
                              <p:par>
                                <p:cTn id="122" presetID="2" presetClass="entr" presetSubtype="3" fill="hold" grpId="1" nodeType="withEffect">
                                  <p:stCondLst>
                                    <p:cond delay="0"/>
                                  </p:stCondLst>
                                  <p:childTnLst>
                                    <p:set>
                                      <p:cBhvr>
                                        <p:cTn id="123" dur="1" fill="hold">
                                          <p:stCondLst>
                                            <p:cond delay="0"/>
                                          </p:stCondLst>
                                        </p:cTn>
                                        <p:tgtEl>
                                          <p:spTgt spid="16"/>
                                        </p:tgtEl>
                                        <p:attrNameLst>
                                          <p:attrName>style.visibility</p:attrName>
                                        </p:attrNameLst>
                                      </p:cBhvr>
                                      <p:to>
                                        <p:strVal val="visible"/>
                                      </p:to>
                                    </p:set>
                                    <p:anim calcmode="lin" valueType="num">
                                      <p:cBhvr additive="base">
                                        <p:cTn id="124" dur="500" fill="hold"/>
                                        <p:tgtEl>
                                          <p:spTgt spid="16"/>
                                        </p:tgtEl>
                                        <p:attrNameLst>
                                          <p:attrName>ppt_x</p:attrName>
                                        </p:attrNameLst>
                                      </p:cBhvr>
                                      <p:tavLst>
                                        <p:tav tm="0">
                                          <p:val>
                                            <p:strVal val="1+#ppt_w/2"/>
                                          </p:val>
                                        </p:tav>
                                        <p:tav tm="100000">
                                          <p:val>
                                            <p:strVal val="#ppt_x"/>
                                          </p:val>
                                        </p:tav>
                                      </p:tavLst>
                                    </p:anim>
                                    <p:anim calcmode="lin" valueType="num">
                                      <p:cBhvr additive="base">
                                        <p:cTn id="125"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16" grpId="0" animBg="1"/>
      <p:bldP spid="16" grpId="1" animBg="1"/>
      <p:bldP spid="15" grpId="0" animBg="1"/>
      <p:bldP spid="15" grpId="1" animBg="1"/>
      <p:bldP spid="14" grpId="0" animBg="1"/>
      <p:bldP spid="14" grpId="1" animBg="1"/>
      <p:bldP spid="13" grpId="0" animBg="1"/>
      <p:bldP spid="13" grpId="1" animBg="1"/>
      <p:bldP spid="12" grpId="0" animBg="1"/>
      <p:bldP spid="12" grpId="1" animBg="1"/>
      <p:bldP spid="11" grpId="0" animBg="1"/>
      <p:bldP spid="11"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377F-942E-4B0A-8780-9A6610321748}"/>
              </a:ext>
            </a:extLst>
          </p:cNvPr>
          <p:cNvSpPr>
            <a:spLocks noGrp="1"/>
          </p:cNvSpPr>
          <p:nvPr>
            <p:ph type="title"/>
          </p:nvPr>
        </p:nvSpPr>
        <p:spPr>
          <a:xfrm>
            <a:off x="838200" y="239801"/>
            <a:ext cx="10515600"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Creation shows us that death </a:t>
            </a:r>
            <a:b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follows life and the cycle keeps going</a:t>
            </a:r>
          </a:p>
        </p:txBody>
      </p:sp>
      <p:sp>
        <p:nvSpPr>
          <p:cNvPr id="3" name="Action Button: Forward">
            <a:hlinkClick r:id="" action="ppaction://hlinkshowjump?jump=nextslide" highlightClick="1"/>
            <a:extLst>
              <a:ext uri="{FF2B5EF4-FFF2-40B4-BE49-F238E27FC236}">
                <a16:creationId xmlns:a16="http://schemas.microsoft.com/office/drawing/2014/main" id="{6BC0C283-90CC-4315-9364-181045EE13B6}"/>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PageNumber">
            <a:extLst>
              <a:ext uri="{FF2B5EF4-FFF2-40B4-BE49-F238E27FC236}">
                <a16:creationId xmlns:a16="http://schemas.microsoft.com/office/drawing/2014/main" id="{D447416D-215E-45CB-8513-44396CF3B261}"/>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S-04</a:t>
            </a:r>
          </a:p>
        </p:txBody>
      </p:sp>
      <p:sp>
        <p:nvSpPr>
          <p:cNvPr id="5" name="Action Button: Back">
            <a:hlinkClick r:id="" action="ppaction://hlinkshowjump?jump=previousslide" highlightClick="1"/>
            <a:extLst>
              <a:ext uri="{FF2B5EF4-FFF2-40B4-BE49-F238E27FC236}">
                <a16:creationId xmlns:a16="http://schemas.microsoft.com/office/drawing/2014/main" id="{88C696DB-C1C1-4261-A8EF-A6E08EDDCC70}"/>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Picture 6">
            <a:extLst>
              <a:ext uri="{FF2B5EF4-FFF2-40B4-BE49-F238E27FC236}">
                <a16:creationId xmlns:a16="http://schemas.microsoft.com/office/drawing/2014/main" id="{080E71B2-B3DD-4EE4-B7AF-04782C2D4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08" y="2124999"/>
            <a:ext cx="5354467" cy="355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Diagonal Corners Rounded 8">
            <a:extLst>
              <a:ext uri="{FF2B5EF4-FFF2-40B4-BE49-F238E27FC236}">
                <a16:creationId xmlns:a16="http://schemas.microsoft.com/office/drawing/2014/main" id="{E9CF6734-A14D-4BA9-9832-359597D6A883}"/>
              </a:ext>
            </a:extLst>
          </p:cNvPr>
          <p:cNvSpPr/>
          <p:nvPr/>
        </p:nvSpPr>
        <p:spPr>
          <a:xfrm>
            <a:off x="6264508" y="2124999"/>
            <a:ext cx="5493382" cy="3555366"/>
          </a:xfrm>
          <a:prstGeom prst="round2Diag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dirty="0">
                <a:solidFill>
                  <a:schemeClr val="tx1"/>
                </a:solidFill>
                <a:latin typeface="Arial" panose="020B0604020202020204" pitchFamily="34" charset="0"/>
                <a:cs typeface="Arial" panose="020B0604020202020204" pitchFamily="34" charset="0"/>
              </a:rPr>
              <a:t>Use the diagram to explain the life cycle of a plant and notice how death follows life and how this continues.</a:t>
            </a:r>
          </a:p>
          <a:p>
            <a:pPr>
              <a:spcAft>
                <a:spcPts val="600"/>
              </a:spcAft>
            </a:pPr>
            <a:r>
              <a:rPr lang="en-NZ" dirty="0">
                <a:solidFill>
                  <a:schemeClr val="tx1"/>
                </a:solidFill>
                <a:latin typeface="Arial" panose="020B0604020202020204" pitchFamily="34" charset="0"/>
                <a:cs typeface="Arial" panose="020B0604020202020204" pitchFamily="34" charset="0"/>
              </a:rPr>
              <a:t>Christians believe that because of Jesus’ Resurrection he made it possible for all living things to have new life. This is the work of the Holy Spirit in the world. </a:t>
            </a:r>
          </a:p>
          <a:p>
            <a:pPr>
              <a:spcAft>
                <a:spcPts val="600"/>
              </a:spcAft>
            </a:pPr>
            <a:r>
              <a:rPr lang="en-NZ" dirty="0">
                <a:solidFill>
                  <a:schemeClr val="tx1"/>
                </a:solidFill>
                <a:latin typeface="Arial" panose="020B0604020202020204" pitchFamily="34" charset="0"/>
                <a:cs typeface="Arial" panose="020B0604020202020204" pitchFamily="34" charset="0"/>
              </a:rPr>
              <a:t>Can you think of other examples of living things that follow this life cycle?</a:t>
            </a:r>
          </a:p>
          <a:p>
            <a:pPr>
              <a:spcAft>
                <a:spcPts val="600"/>
              </a:spcAft>
            </a:pPr>
            <a:r>
              <a:rPr lang="en-NZ" dirty="0">
                <a:solidFill>
                  <a:schemeClr val="tx1"/>
                </a:solidFill>
                <a:latin typeface="Arial" panose="020B0604020202020204" pitchFamily="34" charset="0"/>
                <a:cs typeface="Arial" panose="020B0604020202020204" pitchFamily="34" charset="0"/>
              </a:rPr>
              <a:t>Draw your own life cycle of a plant or a chicken or a butterfly. Label each stage.  </a:t>
            </a:r>
          </a:p>
        </p:txBody>
      </p:sp>
      <p:sp>
        <p:nvSpPr>
          <p:cNvPr id="10" name="red button">
            <a:extLst>
              <a:ext uri="{FF2B5EF4-FFF2-40B4-BE49-F238E27FC236}">
                <a16:creationId xmlns:a16="http://schemas.microsoft.com/office/drawing/2014/main" id="{11AA5526-31FD-4571-B934-88D67F893997}"/>
              </a:ext>
            </a:extLst>
          </p:cNvPr>
          <p:cNvSpPr/>
          <p:nvPr/>
        </p:nvSpPr>
        <p:spPr>
          <a:xfrm>
            <a:off x="11517890" y="5693788"/>
            <a:ext cx="480000" cy="476509"/>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rrow: Down 10">
            <a:extLst>
              <a:ext uri="{FF2B5EF4-FFF2-40B4-BE49-F238E27FC236}">
                <a16:creationId xmlns:a16="http://schemas.microsoft.com/office/drawing/2014/main" id="{EC5BF6DA-D2DF-4B30-88E4-47CC2718F86A}"/>
              </a:ext>
            </a:extLst>
          </p:cNvPr>
          <p:cNvSpPr/>
          <p:nvPr/>
        </p:nvSpPr>
        <p:spPr>
          <a:xfrm rot="2700000">
            <a:off x="4258742" y="2249779"/>
            <a:ext cx="277091" cy="535709"/>
          </a:xfrm>
          <a:prstGeom prst="down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Slide instruction">
            <a:extLst>
              <a:ext uri="{FF2B5EF4-FFF2-40B4-BE49-F238E27FC236}">
                <a16:creationId xmlns:a16="http://schemas.microsoft.com/office/drawing/2014/main" id="{8F3E8BFF-E1BA-4C4F-B093-E6B842926B73}"/>
              </a:ext>
            </a:extLst>
          </p:cNvPr>
          <p:cNvSpPr txBox="1"/>
          <p:nvPr/>
        </p:nvSpPr>
        <p:spPr>
          <a:xfrm>
            <a:off x="4506653" y="6618199"/>
            <a:ext cx="3515710" cy="246221"/>
          </a:xfrm>
          <a:prstGeom prst="rect">
            <a:avLst/>
          </a:prstGeom>
          <a:noFill/>
        </p:spPr>
        <p:txBody>
          <a:bodyPr wrap="square" rtlCol="0">
            <a:spAutoFit/>
          </a:bodyPr>
          <a:lstStyle/>
          <a:p>
            <a:r>
              <a:rPr lang="en-NZ" sz="1000" dirty="0">
                <a:latin typeface="Arial" panose="020B0604020202020204" pitchFamily="34" charset="0"/>
                <a:cs typeface="Arial" panose="020B0604020202020204" pitchFamily="34" charset="0"/>
              </a:rPr>
              <a:t>Click the red button to move the arrow around the diagram.</a:t>
            </a:r>
          </a:p>
        </p:txBody>
      </p:sp>
    </p:spTree>
    <p:extLst>
      <p:ext uri="{BB962C8B-B14F-4D97-AF65-F5344CB8AC3E}">
        <p14:creationId xmlns:p14="http://schemas.microsoft.com/office/powerpoint/2010/main" val="1181883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entr" presetSubtype="9" fill="hold" grpId="5"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91667E-6 3.7037E-7 L -0.18646 0.01134 " pathEditMode="relative" rAng="0" ptsTypes="AA">
                                      <p:cBhvr>
                                        <p:cTn id="12" dur="1000" fill="hold"/>
                                        <p:tgtEl>
                                          <p:spTgt spid="11"/>
                                        </p:tgtEl>
                                        <p:attrNameLst>
                                          <p:attrName>ppt_x</p:attrName>
                                          <p:attrName>ppt_y</p:attrName>
                                        </p:attrNameLst>
                                      </p:cBhvr>
                                      <p:rCtr x="-9323" y="556"/>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0.18646 0.01134 L -0.24701 0.2875 " pathEditMode="relative" rAng="0" ptsTypes="AA">
                                      <p:cBhvr>
                                        <p:cTn id="16" dur="1000" fill="hold"/>
                                        <p:tgtEl>
                                          <p:spTgt spid="11"/>
                                        </p:tgtEl>
                                        <p:attrNameLst>
                                          <p:attrName>ppt_x</p:attrName>
                                          <p:attrName>ppt_y</p:attrName>
                                        </p:attrNameLst>
                                      </p:cBhvr>
                                      <p:rCtr x="-3073" y="13727"/>
                                    </p:animMotion>
                                  </p:childTnLst>
                                </p:cTn>
                              </p:par>
                            </p:childTnLst>
                          </p:cTn>
                        </p:par>
                      </p:childTnLst>
                    </p:cTn>
                  </p:par>
                  <p:par>
                    <p:cTn id="17" fill="hold">
                      <p:stCondLst>
                        <p:cond delay="indefinite"/>
                      </p:stCondLst>
                      <p:childTnLst>
                        <p:par>
                          <p:cTn id="18" fill="hold">
                            <p:stCondLst>
                              <p:cond delay="0"/>
                            </p:stCondLst>
                            <p:childTnLst>
                              <p:par>
                                <p:cTn id="19" presetID="50" presetClass="path" presetSubtype="0" accel="50000" decel="50000" fill="hold" grpId="2" nodeType="clickEffect">
                                  <p:stCondLst>
                                    <p:cond delay="0"/>
                                  </p:stCondLst>
                                  <p:childTnLst>
                                    <p:animMotion origin="layout" path="M -0.24701 0.2875 L -0.17761 0.2875 C -0.14649 0.2875 -0.10821 0.24421 -0.10821 0.21018 L -0.10821 0.13287 " pathEditMode="relative" rAng="0" ptsTypes="AAAA">
                                      <p:cBhvr>
                                        <p:cTn id="20" dur="1500" fill="hold"/>
                                        <p:tgtEl>
                                          <p:spTgt spid="11"/>
                                        </p:tgtEl>
                                        <p:attrNameLst>
                                          <p:attrName>ppt_x</p:attrName>
                                          <p:attrName>ppt_y</p:attrName>
                                        </p:attrNameLst>
                                      </p:cBhvr>
                                      <p:rCtr x="6940" y="-7731"/>
                                    </p:animMotion>
                                  </p:childTnLst>
                                </p:cTn>
                              </p:par>
                            </p:childTnLst>
                          </p:cTn>
                        </p:par>
                      </p:childTnLst>
                    </p:cTn>
                  </p:par>
                  <p:par>
                    <p:cTn id="21" fill="hold">
                      <p:stCondLst>
                        <p:cond delay="indefinite"/>
                      </p:stCondLst>
                      <p:childTnLst>
                        <p:par>
                          <p:cTn id="22" fill="hold">
                            <p:stCondLst>
                              <p:cond delay="0"/>
                            </p:stCondLst>
                            <p:childTnLst>
                              <p:par>
                                <p:cTn id="23" presetID="36" presetClass="path" presetSubtype="0" accel="50000" decel="50000" fill="hold" grpId="3" nodeType="clickEffect">
                                  <p:stCondLst>
                                    <p:cond delay="0"/>
                                  </p:stCondLst>
                                  <p:childTnLst>
                                    <p:animMotion origin="layout" path="M -0.10821 0.13287 L -0.10821 0.18542 C -0.10821 0.20903 -0.05261 0.23819 -0.00742 0.23819 L 0.09362 0.23819 " pathEditMode="relative" rAng="0" ptsTypes="AAAA">
                                      <p:cBhvr>
                                        <p:cTn id="24" dur="1500" fill="hold"/>
                                        <p:tgtEl>
                                          <p:spTgt spid="11"/>
                                        </p:tgtEl>
                                        <p:attrNameLst>
                                          <p:attrName>ppt_x</p:attrName>
                                          <p:attrName>ppt_y</p:attrName>
                                        </p:attrNameLst>
                                      </p:cBhvr>
                                      <p:rCtr x="10091" y="5255"/>
                                    </p:animMotion>
                                  </p:childTnLst>
                                </p:cTn>
                              </p:par>
                            </p:childTnLst>
                          </p:cTn>
                        </p:par>
                      </p:childTnLst>
                    </p:cTn>
                  </p:par>
                  <p:par>
                    <p:cTn id="25" fill="hold">
                      <p:stCondLst>
                        <p:cond delay="indefinite"/>
                      </p:stCondLst>
                      <p:childTnLst>
                        <p:par>
                          <p:cTn id="26" fill="hold">
                            <p:stCondLst>
                              <p:cond delay="0"/>
                            </p:stCondLst>
                            <p:childTnLst>
                              <p:par>
                                <p:cTn id="27" presetID="2" presetClass="exit" presetSubtype="9" fill="hold" grpId="6" nodeType="clickEffect">
                                  <p:stCondLst>
                                    <p:cond delay="0"/>
                                  </p:stCondLst>
                                  <p:childTnLst>
                                    <p:anim calcmode="lin" valueType="num">
                                      <p:cBhvr additive="base">
                                        <p:cTn id="28" dur="500"/>
                                        <p:tgtEl>
                                          <p:spTgt spid="11"/>
                                        </p:tgtEl>
                                        <p:attrNameLst>
                                          <p:attrName>ppt_x</p:attrName>
                                        </p:attrNameLst>
                                      </p:cBhvr>
                                      <p:tavLst>
                                        <p:tav tm="0">
                                          <p:val>
                                            <p:strVal val="ppt_x"/>
                                          </p:val>
                                        </p:tav>
                                        <p:tav tm="100000">
                                          <p:val>
                                            <p:strVal val="0-ppt_w/2"/>
                                          </p:val>
                                        </p:tav>
                                      </p:tavLst>
                                    </p:anim>
                                    <p:anim calcmode="lin" valueType="num">
                                      <p:cBhvr additive="base">
                                        <p:cTn id="29" dur="500"/>
                                        <p:tgtEl>
                                          <p:spTgt spid="11"/>
                                        </p:tgtEl>
                                        <p:attrNameLst>
                                          <p:attrName>ppt_y</p:attrName>
                                        </p:attrNameLst>
                                      </p:cBhvr>
                                      <p:tavLst>
                                        <p:tav tm="0">
                                          <p:val>
                                            <p:strVal val="ppt_y"/>
                                          </p:val>
                                        </p:tav>
                                        <p:tav tm="100000">
                                          <p:val>
                                            <p:strVal val="0-ppt_h/2"/>
                                          </p:val>
                                        </p:tav>
                                      </p:tavLst>
                                    </p:anim>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500"/>
                            </p:stCondLst>
                            <p:childTnLst>
                              <p:par>
                                <p:cTn id="32" presetID="42" presetClass="path" presetSubtype="0" accel="50000" decel="50000" fill="hold" grpId="4" nodeType="afterEffect">
                                  <p:stCondLst>
                                    <p:cond delay="0"/>
                                  </p:stCondLst>
                                  <p:childTnLst>
                                    <p:animMotion origin="layout" path="M 0.09362 0.23819 L 2.08333E-6 -4.44444E-6 " pathEditMode="relative" rAng="0" ptsTypes="AA">
                                      <p:cBhvr>
                                        <p:cTn id="33" dur="100" fill="hold"/>
                                        <p:tgtEl>
                                          <p:spTgt spid="11"/>
                                        </p:tgtEl>
                                        <p:attrNameLst>
                                          <p:attrName>ppt_x</p:attrName>
                                          <p:attrName>ppt_y</p:attrName>
                                        </p:attrNameLst>
                                      </p:cBhvr>
                                      <p:rCtr x="-4661" y="-11806"/>
                                    </p:animMotion>
                                  </p:childTnLst>
                                </p:cTn>
                              </p:par>
                            </p:childTnLst>
                          </p:cTn>
                        </p:par>
                      </p:childTnLst>
                    </p:cTn>
                  </p:par>
                </p:childTnLst>
              </p:cTn>
              <p:nextCondLst>
                <p:cond evt="onClick" delay="0">
                  <p:tgtEl>
                    <p:spTgt spid="10"/>
                  </p:tgtEl>
                </p:cond>
              </p:nextCondLst>
            </p:seq>
          </p:childTnLst>
        </p:cTn>
      </p:par>
    </p:tnLst>
    <p:bldLst>
      <p:bldP spid="11" grpId="0" animBg="1"/>
      <p:bldP spid="11" grpId="1" animBg="1"/>
      <p:bldP spid="11" grpId="2" animBg="1"/>
      <p:bldP spid="11" grpId="3" animBg="1"/>
      <p:bldP spid="11" grpId="4" animBg="1"/>
      <p:bldP spid="11" grpId="5" animBg="1"/>
      <p:bldP spid="11" grpId="6"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0A45-5ADB-4DA1-8CD4-D545E1AEFF01}"/>
              </a:ext>
            </a:extLst>
          </p:cNvPr>
          <p:cNvSpPr>
            <a:spLocks noGrp="1"/>
          </p:cNvSpPr>
          <p:nvPr>
            <p:ph type="title"/>
          </p:nvPr>
        </p:nvSpPr>
        <p:spPr>
          <a:xfrm>
            <a:off x="838200" y="178169"/>
            <a:ext cx="10515600"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Use the diagram to talk about the pattern </a:t>
            </a:r>
            <a:b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of Human Life and life after Death</a:t>
            </a:r>
          </a:p>
        </p:txBody>
      </p:sp>
      <p:sp>
        <p:nvSpPr>
          <p:cNvPr id="3" name="Action Button: Forward">
            <a:hlinkClick r:id="" action="ppaction://hlinkshowjump?jump=nextslide" highlightClick="1"/>
            <a:extLst>
              <a:ext uri="{FF2B5EF4-FFF2-40B4-BE49-F238E27FC236}">
                <a16:creationId xmlns:a16="http://schemas.microsoft.com/office/drawing/2014/main" id="{89E5885B-03AF-4A2B-9479-AD1D1E6C6A3E}"/>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PageNumber">
            <a:extLst>
              <a:ext uri="{FF2B5EF4-FFF2-40B4-BE49-F238E27FC236}">
                <a16:creationId xmlns:a16="http://schemas.microsoft.com/office/drawing/2014/main" id="{6F85997C-A454-4C8C-9FDB-179F6ECE3653}"/>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S-05</a:t>
            </a:r>
          </a:p>
        </p:txBody>
      </p:sp>
      <p:sp>
        <p:nvSpPr>
          <p:cNvPr id="5" name="Action Button: Back">
            <a:hlinkClick r:id="" action="ppaction://hlinkshowjump?jump=previousslide" highlightClick="1"/>
            <a:extLst>
              <a:ext uri="{FF2B5EF4-FFF2-40B4-BE49-F238E27FC236}">
                <a16:creationId xmlns:a16="http://schemas.microsoft.com/office/drawing/2014/main" id="{AF98E103-1863-4CDB-8EC3-4EC4C1293FBE}"/>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Picture 6" descr="A drawing of a person&#10;&#10;Description generated with high confidence">
            <a:extLst>
              <a:ext uri="{FF2B5EF4-FFF2-40B4-BE49-F238E27FC236}">
                <a16:creationId xmlns:a16="http://schemas.microsoft.com/office/drawing/2014/main" id="{4CE1D698-21F5-45B6-A5D5-FDC748A6852F}"/>
              </a:ext>
            </a:extLst>
          </p:cNvPr>
          <p:cNvPicPr>
            <a:picLocks noChangeAspect="1"/>
          </p:cNvPicPr>
          <p:nvPr/>
        </p:nvPicPr>
        <p:blipFill rotWithShape="1">
          <a:blip r:embed="rId3">
            <a:extLst>
              <a:ext uri="{28A0092B-C50C-407E-A947-70E740481C1C}">
                <a14:useLocalDpi xmlns:a14="http://schemas.microsoft.com/office/drawing/2010/main" val="0"/>
              </a:ext>
            </a:extLst>
          </a:blip>
          <a:srcRect b="23600"/>
          <a:stretch/>
        </p:blipFill>
        <p:spPr>
          <a:xfrm>
            <a:off x="1104462" y="1788948"/>
            <a:ext cx="9983076" cy="2072573"/>
          </a:xfrm>
          <a:prstGeom prst="rect">
            <a:avLst/>
          </a:prstGeom>
        </p:spPr>
      </p:pic>
      <p:sp>
        <p:nvSpPr>
          <p:cNvPr id="8" name="red button">
            <a:extLst>
              <a:ext uri="{FF2B5EF4-FFF2-40B4-BE49-F238E27FC236}">
                <a16:creationId xmlns:a16="http://schemas.microsoft.com/office/drawing/2014/main" id="{1F90B2FE-4444-4100-BD0C-FA14665D3C3F}"/>
              </a:ext>
            </a:extLst>
          </p:cNvPr>
          <p:cNvSpPr/>
          <p:nvPr/>
        </p:nvSpPr>
        <p:spPr>
          <a:xfrm>
            <a:off x="11517890" y="5693788"/>
            <a:ext cx="480000" cy="476509"/>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ectangle 12">
            <a:extLst>
              <a:ext uri="{FF2B5EF4-FFF2-40B4-BE49-F238E27FC236}">
                <a16:creationId xmlns:a16="http://schemas.microsoft.com/office/drawing/2014/main" id="{470D60F9-8BFC-458D-97A3-A65C2567FE35}"/>
              </a:ext>
            </a:extLst>
          </p:cNvPr>
          <p:cNvSpPr/>
          <p:nvPr/>
        </p:nvSpPr>
        <p:spPr>
          <a:xfrm>
            <a:off x="1104462" y="4153879"/>
            <a:ext cx="6526048" cy="214930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Explain the symbols on the Human Life Cycle diagram. </a:t>
            </a:r>
          </a:p>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What do Christians believe comes next after the last symbol?</a:t>
            </a:r>
          </a:p>
          <a:p>
            <a:r>
              <a:rPr lang="en-NZ" sz="2000" dirty="0">
                <a:latin typeface="Arial" panose="020B0604020202020204" pitchFamily="34" charset="0"/>
                <a:ea typeface="Calibri" panose="020F0502020204030204" pitchFamily="34" charset="0"/>
                <a:cs typeface="Arial" panose="020B0604020202020204" pitchFamily="34" charset="0"/>
              </a:rPr>
              <a:t>What made it possible for people to have a new life after death</a:t>
            </a:r>
            <a:r>
              <a:rPr lang="en-NZ" sz="28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NZ" sz="2000" dirty="0">
              <a:solidFill>
                <a:srgbClr val="FF0000"/>
              </a:solidFill>
              <a:latin typeface="Arial" panose="020B0604020202020204" pitchFamily="34" charset="0"/>
              <a:cs typeface="Arial" panose="020B0604020202020204" pitchFamily="34" charset="0"/>
            </a:endParaRPr>
          </a:p>
        </p:txBody>
      </p:sp>
      <p:sp>
        <p:nvSpPr>
          <p:cNvPr id="14" name="q">
            <a:extLst>
              <a:ext uri="{FF2B5EF4-FFF2-40B4-BE49-F238E27FC236}">
                <a16:creationId xmlns:a16="http://schemas.microsoft.com/office/drawing/2014/main" id="{1AEE7138-336D-4C8E-B6E6-4276B8041656}"/>
              </a:ext>
            </a:extLst>
          </p:cNvPr>
          <p:cNvSpPr/>
          <p:nvPr/>
        </p:nvSpPr>
        <p:spPr>
          <a:xfrm>
            <a:off x="1828800" y="5864772"/>
            <a:ext cx="283779" cy="36168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5" name="Picture 14" descr="Image result for Religious Easter images">
            <a:extLst>
              <a:ext uri="{FF2B5EF4-FFF2-40B4-BE49-F238E27FC236}">
                <a16:creationId xmlns:a16="http://schemas.microsoft.com/office/drawing/2014/main" id="{0B41BA71-A78A-4110-8116-51DACAC4DF75}"/>
              </a:ext>
            </a:extLst>
          </p:cNvPr>
          <p:cNvPicPr/>
          <p:nvPr/>
        </p:nvPicPr>
        <p:blipFill rotWithShape="1">
          <a:blip r:embed="rId4">
            <a:extLst>
              <a:ext uri="{28A0092B-C50C-407E-A947-70E740481C1C}">
                <a14:useLocalDpi xmlns:a14="http://schemas.microsoft.com/office/drawing/2010/main" val="0"/>
              </a:ext>
            </a:extLst>
          </a:blip>
          <a:srcRect l="61917" t="4525" r="15803" b="53393"/>
          <a:stretch/>
        </p:blipFill>
        <p:spPr bwMode="auto">
          <a:xfrm>
            <a:off x="8197250" y="4192245"/>
            <a:ext cx="1930750" cy="2034207"/>
          </a:xfrm>
          <a:prstGeom prst="ellipse">
            <a:avLst/>
          </a:prstGeom>
          <a:noFill/>
          <a:ln>
            <a:solidFill>
              <a:schemeClr val="accent4">
                <a:lumMod val="50000"/>
              </a:schemeClr>
            </a:solidFill>
          </a:ln>
          <a:effectLst>
            <a:glow rad="685800">
              <a:schemeClr val="accent4">
                <a:lumMod val="75000"/>
              </a:schemeClr>
            </a:glow>
          </a:effectLst>
          <a:extLst>
            <a:ext uri="{53640926-AAD7-44D8-BBD7-CCE9431645EC}">
              <a14:shadowObscured xmlns:a14="http://schemas.microsoft.com/office/drawing/2010/main"/>
            </a:ext>
          </a:extLst>
        </p:spPr>
      </p:pic>
      <p:sp>
        <p:nvSpPr>
          <p:cNvPr id="16" name="Arrow: Down 15">
            <a:extLst>
              <a:ext uri="{FF2B5EF4-FFF2-40B4-BE49-F238E27FC236}">
                <a16:creationId xmlns:a16="http://schemas.microsoft.com/office/drawing/2014/main" id="{8CABA1EC-91B2-4D83-B2CB-ED5ED4FFA2B7}"/>
              </a:ext>
            </a:extLst>
          </p:cNvPr>
          <p:cNvSpPr/>
          <p:nvPr/>
        </p:nvSpPr>
        <p:spPr>
          <a:xfrm>
            <a:off x="1299753" y="2346805"/>
            <a:ext cx="404949" cy="692332"/>
          </a:xfrm>
          <a:prstGeom prst="downArrow">
            <a:avLst/>
          </a:prstGeom>
          <a:solidFill>
            <a:srgbClr val="FF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Slide instruction">
            <a:extLst>
              <a:ext uri="{FF2B5EF4-FFF2-40B4-BE49-F238E27FC236}">
                <a16:creationId xmlns:a16="http://schemas.microsoft.com/office/drawing/2014/main" id="{437CEEDE-5E94-4C4C-B21B-9522D56E5656}"/>
              </a:ext>
            </a:extLst>
          </p:cNvPr>
          <p:cNvSpPr txBox="1"/>
          <p:nvPr/>
        </p:nvSpPr>
        <p:spPr>
          <a:xfrm>
            <a:off x="4338145" y="6480000"/>
            <a:ext cx="3515710" cy="400110"/>
          </a:xfrm>
          <a:prstGeom prst="rect">
            <a:avLst/>
          </a:prstGeom>
          <a:noFill/>
        </p:spPr>
        <p:txBody>
          <a:bodyPr wrap="square" rtlCol="0">
            <a:spAutoFit/>
          </a:bodyPr>
          <a:lstStyle/>
          <a:p>
            <a:pPr algn="ctr"/>
            <a:r>
              <a:rPr lang="en-NZ" sz="1000" dirty="0">
                <a:latin typeface="Arial" panose="020B0604020202020204" pitchFamily="34" charset="0"/>
                <a:cs typeface="Arial" panose="020B0604020202020204" pitchFamily="34" charset="0"/>
              </a:rPr>
              <a:t>Click the red button to move the arrow along the diagram.</a:t>
            </a:r>
          </a:p>
          <a:p>
            <a:pPr algn="ctr"/>
            <a:r>
              <a:rPr lang="en-NZ" sz="1000" dirty="0">
                <a:latin typeface="Arial" panose="020B0604020202020204" pitchFamily="34" charset="0"/>
                <a:cs typeface="Arial" panose="020B0604020202020204" pitchFamily="34" charset="0"/>
              </a:rPr>
              <a:t>Click the red question mark to reveal picture.</a:t>
            </a:r>
          </a:p>
        </p:txBody>
      </p:sp>
    </p:spTree>
    <p:extLst>
      <p:ext uri="{BB962C8B-B14F-4D97-AF65-F5344CB8AC3E}">
        <p14:creationId xmlns:p14="http://schemas.microsoft.com/office/powerpoint/2010/main" val="1645703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entr" presetSubtype="9" fill="hold" grpId="15"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91667E-6 -2.59259E-6 L 0.04075 -0.01921 " pathEditMode="relative" rAng="0" ptsTypes="AA">
                                      <p:cBhvr>
                                        <p:cTn id="18" dur="500" fill="hold"/>
                                        <p:tgtEl>
                                          <p:spTgt spid="16"/>
                                        </p:tgtEl>
                                        <p:attrNameLst>
                                          <p:attrName>ppt_x</p:attrName>
                                          <p:attrName>ppt_y</p:attrName>
                                        </p:attrNameLst>
                                      </p:cBhvr>
                                      <p:rCtr x="2031" y="-97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0.04076 -0.01922 L 0.0858 -0.0287 " pathEditMode="relative" rAng="0" ptsTypes="AA">
                                      <p:cBhvr>
                                        <p:cTn id="22" dur="500" fill="hold"/>
                                        <p:tgtEl>
                                          <p:spTgt spid="16"/>
                                        </p:tgtEl>
                                        <p:attrNameLst>
                                          <p:attrName>ppt_x</p:attrName>
                                          <p:attrName>ppt_y</p:attrName>
                                        </p:attrNameLst>
                                      </p:cBhvr>
                                      <p:rCtr x="2656" y="-671"/>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2" nodeType="clickEffect">
                                  <p:stCondLst>
                                    <p:cond delay="0"/>
                                  </p:stCondLst>
                                  <p:childTnLst>
                                    <p:animMotion origin="layout" path="M 0.0858 -0.0287 L 0.14258 -0.06157 " pathEditMode="relative" rAng="0" ptsTypes="AA">
                                      <p:cBhvr>
                                        <p:cTn id="26" dur="500" fill="hold"/>
                                        <p:tgtEl>
                                          <p:spTgt spid="16"/>
                                        </p:tgtEl>
                                        <p:attrNameLst>
                                          <p:attrName>ppt_x</p:attrName>
                                          <p:attrName>ppt_y</p:attrName>
                                        </p:attrNameLst>
                                      </p:cBhvr>
                                      <p:rCtr x="2839" y="-164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3" nodeType="clickEffect">
                                  <p:stCondLst>
                                    <p:cond delay="0"/>
                                  </p:stCondLst>
                                  <p:childTnLst>
                                    <p:animMotion origin="layout" path="M 0.14258 -0.06157 L 0.18437 -0.06157 " pathEditMode="relative" rAng="0" ptsTypes="AA">
                                      <p:cBhvr>
                                        <p:cTn id="30" dur="500" fill="hold"/>
                                        <p:tgtEl>
                                          <p:spTgt spid="16"/>
                                        </p:tgtEl>
                                        <p:attrNameLst>
                                          <p:attrName>ppt_x</p:attrName>
                                          <p:attrName>ppt_y</p:attrName>
                                        </p:attrNameLst>
                                      </p:cBhvr>
                                      <p:rCtr x="2083" y="-556"/>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4" nodeType="clickEffect">
                                  <p:stCondLst>
                                    <p:cond delay="0"/>
                                  </p:stCondLst>
                                  <p:childTnLst>
                                    <p:animMotion origin="layout" path="M 0.18437 -0.06157 L 0.22721 -0.0919 " pathEditMode="relative" rAng="0" ptsTypes="AA">
                                      <p:cBhvr>
                                        <p:cTn id="34" dur="500" fill="hold"/>
                                        <p:tgtEl>
                                          <p:spTgt spid="16"/>
                                        </p:tgtEl>
                                        <p:attrNameLst>
                                          <p:attrName>ppt_x</p:attrName>
                                          <p:attrName>ppt_y</p:attrName>
                                        </p:attrNameLst>
                                      </p:cBhvr>
                                      <p:rCtr x="2201" y="-2083"/>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5" nodeType="clickEffect">
                                  <p:stCondLst>
                                    <p:cond delay="0"/>
                                  </p:stCondLst>
                                  <p:childTnLst>
                                    <p:animMotion origin="layout" path="M 0.22721 -0.0919 L 0.25612 -0.11458 " pathEditMode="relative" rAng="0" ptsTypes="AA">
                                      <p:cBhvr>
                                        <p:cTn id="38" dur="500" fill="hold"/>
                                        <p:tgtEl>
                                          <p:spTgt spid="16"/>
                                        </p:tgtEl>
                                        <p:attrNameLst>
                                          <p:attrName>ppt_x</p:attrName>
                                          <p:attrName>ppt_y</p:attrName>
                                        </p:attrNameLst>
                                      </p:cBhvr>
                                      <p:rCtr x="1497" y="-134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6" nodeType="clickEffect">
                                  <p:stCondLst>
                                    <p:cond delay="0"/>
                                  </p:stCondLst>
                                  <p:childTnLst>
                                    <p:animMotion origin="layout" path="M 0.25612 -0.11459 L 0.30651 -0.11458 " pathEditMode="relative" rAng="0" ptsTypes="AA">
                                      <p:cBhvr>
                                        <p:cTn id="42" dur="500" fill="hold"/>
                                        <p:tgtEl>
                                          <p:spTgt spid="16"/>
                                        </p:tgtEl>
                                        <p:attrNameLst>
                                          <p:attrName>ppt_x</p:attrName>
                                          <p:attrName>ppt_y</p:attrName>
                                        </p:attrNameLst>
                                      </p:cBhvr>
                                      <p:rCtr x="2135" y="-208"/>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7" nodeType="clickEffect">
                                  <p:stCondLst>
                                    <p:cond delay="0"/>
                                  </p:stCondLst>
                                  <p:childTnLst>
                                    <p:animMotion origin="layout" path="M 0.30651 -0.11459 L 0.35898 -0.11643 " pathEditMode="relative" rAng="0" ptsTypes="AA">
                                      <p:cBhvr>
                                        <p:cTn id="46" dur="500" fill="hold"/>
                                        <p:tgtEl>
                                          <p:spTgt spid="16"/>
                                        </p:tgtEl>
                                        <p:attrNameLst>
                                          <p:attrName>ppt_x</p:attrName>
                                          <p:attrName>ppt_y</p:attrName>
                                        </p:attrNameLst>
                                      </p:cBhvr>
                                      <p:rCtr x="2682" y="-208"/>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8" nodeType="clickEffect">
                                  <p:stCondLst>
                                    <p:cond delay="0"/>
                                  </p:stCondLst>
                                  <p:childTnLst>
                                    <p:animMotion origin="layout" path="M 0.35898 -0.11643 L 0.4233 -0.10092 " pathEditMode="relative" rAng="0" ptsTypes="AA">
                                      <p:cBhvr>
                                        <p:cTn id="50" dur="500" fill="hold"/>
                                        <p:tgtEl>
                                          <p:spTgt spid="16"/>
                                        </p:tgtEl>
                                        <p:attrNameLst>
                                          <p:attrName>ppt_x</p:attrName>
                                          <p:attrName>ppt_y</p:attrName>
                                        </p:attrNameLst>
                                      </p:cBhvr>
                                      <p:rCtr x="3268" y="671"/>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9" nodeType="clickEffect">
                                  <p:stCondLst>
                                    <p:cond delay="0"/>
                                  </p:stCondLst>
                                  <p:childTnLst>
                                    <p:animMotion origin="layout" path="M 0.42331 -0.10092 L 0.4608 -0.09861 " pathEditMode="relative" rAng="0" ptsTypes="AA">
                                      <p:cBhvr>
                                        <p:cTn id="54" dur="500" fill="hold"/>
                                        <p:tgtEl>
                                          <p:spTgt spid="16"/>
                                        </p:tgtEl>
                                        <p:attrNameLst>
                                          <p:attrName>ppt_x</p:attrName>
                                          <p:attrName>ppt_y</p:attrName>
                                        </p:attrNameLst>
                                      </p:cBhvr>
                                      <p:rCtr x="1979" y="116"/>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0" nodeType="clickEffect">
                                  <p:stCondLst>
                                    <p:cond delay="0"/>
                                  </p:stCondLst>
                                  <p:childTnLst>
                                    <p:animMotion origin="layout" path="M 0.4608 -0.09861 L 0.5358 -0.06157 " pathEditMode="relative" rAng="0" ptsTypes="AA">
                                      <p:cBhvr>
                                        <p:cTn id="58" dur="500" fill="hold"/>
                                        <p:tgtEl>
                                          <p:spTgt spid="16"/>
                                        </p:tgtEl>
                                        <p:attrNameLst>
                                          <p:attrName>ppt_x</p:attrName>
                                          <p:attrName>ppt_y</p:attrName>
                                        </p:attrNameLst>
                                      </p:cBhvr>
                                      <p:rCtr x="3477" y="1690"/>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1" nodeType="clickEffect">
                                  <p:stCondLst>
                                    <p:cond delay="0"/>
                                  </p:stCondLst>
                                  <p:childTnLst>
                                    <p:animMotion origin="layout" path="M 0.5358 -0.06157 L 0.65364 -0.05046 " pathEditMode="relative" rAng="0" ptsTypes="AA">
                                      <p:cBhvr>
                                        <p:cTn id="62" dur="500" fill="hold"/>
                                        <p:tgtEl>
                                          <p:spTgt spid="16"/>
                                        </p:tgtEl>
                                        <p:attrNameLst>
                                          <p:attrName>ppt_x</p:attrName>
                                          <p:attrName>ppt_y</p:attrName>
                                        </p:attrNameLst>
                                      </p:cBhvr>
                                      <p:rCtr x="5885" y="0"/>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2" nodeType="clickEffect">
                                  <p:stCondLst>
                                    <p:cond delay="0"/>
                                  </p:stCondLst>
                                  <p:childTnLst>
                                    <p:animMotion origin="layout" path="M 0.65364 -0.05046 L 0.73398 -0.05046 " pathEditMode="relative" rAng="0" ptsTypes="AA">
                                      <p:cBhvr>
                                        <p:cTn id="66" dur="500" fill="hold"/>
                                        <p:tgtEl>
                                          <p:spTgt spid="16"/>
                                        </p:tgtEl>
                                        <p:attrNameLst>
                                          <p:attrName>ppt_x</p:attrName>
                                          <p:attrName>ppt_y</p:attrName>
                                        </p:attrNameLst>
                                      </p:cBhvr>
                                      <p:rCtr x="4010" y="0"/>
                                    </p:animMotion>
                                  </p:childTnLst>
                                </p:cTn>
                              </p:par>
                            </p:childTnLst>
                          </p:cTn>
                        </p:par>
                      </p:childTnLst>
                    </p:cTn>
                  </p:par>
                  <p:par>
                    <p:cTn id="67" fill="hold">
                      <p:stCondLst>
                        <p:cond delay="indefinite"/>
                      </p:stCondLst>
                      <p:childTnLst>
                        <p:par>
                          <p:cTn id="68" fill="hold">
                            <p:stCondLst>
                              <p:cond delay="0"/>
                            </p:stCondLst>
                            <p:childTnLst>
                              <p:par>
                                <p:cTn id="69" presetID="2" presetClass="exit" presetSubtype="3" fill="hold" grpId="14" nodeType="clickEffect">
                                  <p:stCondLst>
                                    <p:cond delay="0"/>
                                  </p:stCondLst>
                                  <p:childTnLst>
                                    <p:anim calcmode="lin" valueType="num">
                                      <p:cBhvr additive="base">
                                        <p:cTn id="70" dur="500"/>
                                        <p:tgtEl>
                                          <p:spTgt spid="16"/>
                                        </p:tgtEl>
                                        <p:attrNameLst>
                                          <p:attrName>ppt_x</p:attrName>
                                        </p:attrNameLst>
                                      </p:cBhvr>
                                      <p:tavLst>
                                        <p:tav tm="0">
                                          <p:val>
                                            <p:strVal val="ppt_x"/>
                                          </p:val>
                                        </p:tav>
                                        <p:tav tm="100000">
                                          <p:val>
                                            <p:strVal val="1+ppt_w/2"/>
                                          </p:val>
                                        </p:tav>
                                      </p:tavLst>
                                    </p:anim>
                                    <p:anim calcmode="lin" valueType="num">
                                      <p:cBhvr additive="base">
                                        <p:cTn id="71" dur="500"/>
                                        <p:tgtEl>
                                          <p:spTgt spid="16"/>
                                        </p:tgtEl>
                                        <p:attrNameLst>
                                          <p:attrName>ppt_y</p:attrName>
                                        </p:attrNameLst>
                                      </p:cBhvr>
                                      <p:tavLst>
                                        <p:tav tm="0">
                                          <p:val>
                                            <p:strVal val="ppt_y"/>
                                          </p:val>
                                        </p:tav>
                                        <p:tav tm="100000">
                                          <p:val>
                                            <p:strVal val="0-ppt_h/2"/>
                                          </p:val>
                                        </p:tav>
                                      </p:tavLst>
                                    </p:anim>
                                    <p:set>
                                      <p:cBhvr>
                                        <p:cTn id="72" dur="1" fill="hold">
                                          <p:stCondLst>
                                            <p:cond delay="499"/>
                                          </p:stCondLst>
                                        </p:cTn>
                                        <p:tgtEl>
                                          <p:spTgt spid="16"/>
                                        </p:tgtEl>
                                        <p:attrNameLst>
                                          <p:attrName>style.visibility</p:attrName>
                                        </p:attrNameLst>
                                      </p:cBhvr>
                                      <p:to>
                                        <p:strVal val="hidden"/>
                                      </p:to>
                                    </p:set>
                                  </p:childTnLst>
                                </p:cTn>
                              </p:par>
                            </p:childTnLst>
                          </p:cTn>
                        </p:par>
                        <p:par>
                          <p:cTn id="73" fill="hold">
                            <p:stCondLst>
                              <p:cond delay="500"/>
                            </p:stCondLst>
                            <p:childTnLst>
                              <p:par>
                                <p:cTn id="74" presetID="42" presetClass="path" presetSubtype="0" accel="50000" decel="50000" fill="hold" grpId="13" nodeType="afterEffect">
                                  <p:stCondLst>
                                    <p:cond delay="0"/>
                                  </p:stCondLst>
                                  <p:childTnLst>
                                    <p:animMotion origin="layout" path="M 0.73398 -0.05046 L 2.91667E-6 2.59259E-6 " pathEditMode="relative" rAng="0" ptsTypes="AA">
                                      <p:cBhvr>
                                        <p:cTn id="75" dur="100" fill="hold"/>
                                        <p:tgtEl>
                                          <p:spTgt spid="16"/>
                                        </p:tgtEl>
                                        <p:attrNameLst>
                                          <p:attrName>ppt_x</p:attrName>
                                          <p:attrName>ppt_y</p:attrName>
                                        </p:attrNameLst>
                                      </p:cBhvr>
                                      <p:rCtr x="-36706" y="2315"/>
                                    </p:animMotion>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3"/>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1" restart="whenNotActive" fill="hold" evtFilter="cancelBubble" nodeType="interactiveSeq">
                <p:stCondLst>
                  <p:cond evt="onClick" delay="0">
                    <p:tgtEl>
                      <p:spTgt spid="5"/>
                    </p:tgtEl>
                  </p:cond>
                </p:stCondLst>
                <p:endSync evt="end" delay="0">
                  <p:rtn val="all"/>
                </p:endSync>
                <p:childTnLst>
                  <p:par>
                    <p:cTn id="82" fill="hold">
                      <p:stCondLst>
                        <p:cond delay="0"/>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6" grpId="0" animBg="1"/>
      <p:bldP spid="16" grpId="1" animBg="1"/>
      <p:bldP spid="16" grpId="2" animBg="1"/>
      <p:bldP spid="16" grpId="3" animBg="1"/>
      <p:bldP spid="16" grpId="4" animBg="1"/>
      <p:bldP spid="16" grpId="5" animBg="1"/>
      <p:bldP spid="16" grpId="6" animBg="1"/>
      <p:bldP spid="16" grpId="7" animBg="1"/>
      <p:bldP spid="16" grpId="8" animBg="1"/>
      <p:bldP spid="16" grpId="9" animBg="1"/>
      <p:bldP spid="16" grpId="10" animBg="1"/>
      <p:bldP spid="16" grpId="11" animBg="1"/>
      <p:bldP spid="16" grpId="12" animBg="1"/>
      <p:bldP spid="16" grpId="13" animBg="1"/>
      <p:bldP spid="16" grpId="14" animBg="1"/>
      <p:bldP spid="16" grpId="15"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F810-5421-493F-AC16-3B0B3DB41E09}"/>
              </a:ext>
            </a:extLst>
          </p:cNvPr>
          <p:cNvSpPr>
            <a:spLocks noGrp="1"/>
          </p:cNvSpPr>
          <p:nvPr>
            <p:ph type="title"/>
          </p:nvPr>
        </p:nvSpPr>
        <p:spPr>
          <a:xfrm>
            <a:off x="838200" y="0"/>
            <a:ext cx="10515600"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Dying times in our lives – what are they?</a:t>
            </a:r>
          </a:p>
        </p:txBody>
      </p:sp>
      <p:sp>
        <p:nvSpPr>
          <p:cNvPr id="3" name="Action Button: Forward">
            <a:hlinkClick r:id="" action="ppaction://hlinkshowjump?jump=nextslide" highlightClick="1"/>
            <a:extLst>
              <a:ext uri="{FF2B5EF4-FFF2-40B4-BE49-F238E27FC236}">
                <a16:creationId xmlns:a16="http://schemas.microsoft.com/office/drawing/2014/main" id="{639B197B-D127-43AF-BE52-DDEC15DD6EE0}"/>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PageNumber">
            <a:extLst>
              <a:ext uri="{FF2B5EF4-FFF2-40B4-BE49-F238E27FC236}">
                <a16:creationId xmlns:a16="http://schemas.microsoft.com/office/drawing/2014/main" id="{4598FB9E-C574-45EE-B24F-7ADB8D0BD8A0}"/>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S-06</a:t>
            </a:r>
          </a:p>
        </p:txBody>
      </p:sp>
      <p:sp>
        <p:nvSpPr>
          <p:cNvPr id="5" name="Action Button: Back">
            <a:hlinkClick r:id="" action="ppaction://hlinkshowjump?jump=previousslide" highlightClick="1"/>
            <a:extLst>
              <a:ext uri="{FF2B5EF4-FFF2-40B4-BE49-F238E27FC236}">
                <a16:creationId xmlns:a16="http://schemas.microsoft.com/office/drawing/2014/main" id="{B30FE79B-0DF6-4DED-84C7-5555292A46DA}"/>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Picture 6" descr="A group of people posing for the camera&#10;&#10;Description generated with very high confidence">
            <a:extLst>
              <a:ext uri="{FF2B5EF4-FFF2-40B4-BE49-F238E27FC236}">
                <a16:creationId xmlns:a16="http://schemas.microsoft.com/office/drawing/2014/main" id="{725D604E-D299-482F-815D-76865D73D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259" y="2424324"/>
            <a:ext cx="4095272" cy="2907643"/>
          </a:xfrm>
          <a:prstGeom prst="rect">
            <a:avLst/>
          </a:prstGeom>
        </p:spPr>
      </p:pic>
      <p:sp>
        <p:nvSpPr>
          <p:cNvPr id="8" name="Rectangle 7">
            <a:extLst>
              <a:ext uri="{FF2B5EF4-FFF2-40B4-BE49-F238E27FC236}">
                <a16:creationId xmlns:a16="http://schemas.microsoft.com/office/drawing/2014/main" id="{C3F5CC4C-F45A-49D5-8600-D41E32D392CB}"/>
              </a:ext>
            </a:extLst>
          </p:cNvPr>
          <p:cNvSpPr/>
          <p:nvPr/>
        </p:nvSpPr>
        <p:spPr>
          <a:xfrm>
            <a:off x="161175" y="1824160"/>
            <a:ext cx="2638697" cy="1200329"/>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I thought they were my friends. Now they don’t let me join in. I feel lonely and very sad.</a:t>
            </a:r>
            <a:endParaRPr lang="en-NZ"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5D9F8FA-F550-4B2B-AEF6-F7C29EB2277D}"/>
              </a:ext>
            </a:extLst>
          </p:cNvPr>
          <p:cNvSpPr/>
          <p:nvPr/>
        </p:nvSpPr>
        <p:spPr>
          <a:xfrm>
            <a:off x="3924397" y="1092696"/>
            <a:ext cx="3784997" cy="1200329"/>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I am alone now. My husband died a few weeks ago. Life is very empty without him. My children are far away so I don’t see them much.</a:t>
            </a:r>
            <a:endParaRPr lang="en-NZ"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164B1D-AC80-419A-9E48-85173C78844B}"/>
              </a:ext>
            </a:extLst>
          </p:cNvPr>
          <p:cNvSpPr/>
          <p:nvPr/>
        </p:nvSpPr>
        <p:spPr>
          <a:xfrm>
            <a:off x="8833919" y="1824160"/>
            <a:ext cx="2926081" cy="1200329"/>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My mum lost her job. We don’t know how we will pay the rent. We are scared we will be homeless.</a:t>
            </a:r>
            <a:endParaRPr lang="en-NZ"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197F7C3-1247-4A43-9937-055B624BE19D}"/>
              </a:ext>
            </a:extLst>
          </p:cNvPr>
          <p:cNvSpPr/>
          <p:nvPr/>
        </p:nvSpPr>
        <p:spPr>
          <a:xfrm>
            <a:off x="161176" y="4593303"/>
            <a:ext cx="2638696" cy="1477328"/>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My dad left, I miss him so much. I look for him every day and hope he will come back to our family.</a:t>
            </a:r>
            <a:endParaRPr lang="en-NZ"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D45F2EF-C407-403D-866D-D6541B46AC14}"/>
              </a:ext>
            </a:extLst>
          </p:cNvPr>
          <p:cNvSpPr/>
          <p:nvPr/>
        </p:nvSpPr>
        <p:spPr>
          <a:xfrm>
            <a:off x="3924397" y="5556670"/>
            <a:ext cx="3784997" cy="923330"/>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My parents aren’t happy. I am frightened they might split up. What will happen to us kids?</a:t>
            </a:r>
            <a:endParaRPr lang="en-NZ" dirty="0">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5FA81E2B-C6EE-4D56-8770-2263A0C85FC9}"/>
              </a:ext>
            </a:extLst>
          </p:cNvPr>
          <p:cNvCxnSpPr>
            <a:cxnSpLocks/>
            <a:endCxn id="8" idx="3"/>
          </p:cNvCxnSpPr>
          <p:nvPr/>
        </p:nvCxnSpPr>
        <p:spPr>
          <a:xfrm flipH="1" flipV="1">
            <a:off x="2799872" y="2424325"/>
            <a:ext cx="969388" cy="6001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02E1868-EA06-4C3C-B158-451AE8B8086B}"/>
              </a:ext>
            </a:extLst>
          </p:cNvPr>
          <p:cNvCxnSpPr>
            <a:cxnSpLocks/>
            <a:stCxn id="7" idx="0"/>
            <a:endCxn id="11" idx="2"/>
          </p:cNvCxnSpPr>
          <p:nvPr/>
        </p:nvCxnSpPr>
        <p:spPr>
          <a:xfrm flipV="1">
            <a:off x="5816895" y="2293025"/>
            <a:ext cx="1" cy="1312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3950088-CF4C-4EDD-A025-986BA71FFFA3}"/>
              </a:ext>
            </a:extLst>
          </p:cNvPr>
          <p:cNvCxnSpPr>
            <a:cxnSpLocks/>
            <a:endCxn id="12" idx="1"/>
          </p:cNvCxnSpPr>
          <p:nvPr/>
        </p:nvCxnSpPr>
        <p:spPr>
          <a:xfrm flipV="1">
            <a:off x="7864532" y="2424325"/>
            <a:ext cx="969387" cy="6001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2B3136C-0A06-4068-BCEE-35B1F2EA0F1D}"/>
              </a:ext>
            </a:extLst>
          </p:cNvPr>
          <p:cNvSpPr/>
          <p:nvPr/>
        </p:nvSpPr>
        <p:spPr>
          <a:xfrm>
            <a:off x="8833918" y="4593303"/>
            <a:ext cx="2926082" cy="1477328"/>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I find it hard to learn things. I feel awful when I don’t understand. I don’t want the other kids to know.</a:t>
            </a:r>
            <a:endParaRPr lang="en-NZ"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E5C4D515-0EAC-4B37-B26E-799B71ECEF45}"/>
              </a:ext>
            </a:extLst>
          </p:cNvPr>
          <p:cNvCxnSpPr>
            <a:cxnSpLocks/>
            <a:endCxn id="13" idx="3"/>
          </p:cNvCxnSpPr>
          <p:nvPr/>
        </p:nvCxnSpPr>
        <p:spPr>
          <a:xfrm flipH="1">
            <a:off x="2799872" y="4715691"/>
            <a:ext cx="969386" cy="6162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EB1449D-138A-46A9-9554-039A7D8F5400}"/>
              </a:ext>
            </a:extLst>
          </p:cNvPr>
          <p:cNvCxnSpPr>
            <a:cxnSpLocks/>
            <a:stCxn id="7" idx="2"/>
            <a:endCxn id="14" idx="0"/>
          </p:cNvCxnSpPr>
          <p:nvPr/>
        </p:nvCxnSpPr>
        <p:spPr>
          <a:xfrm>
            <a:off x="5816895" y="5331967"/>
            <a:ext cx="1" cy="2247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A06BE8C-D02F-425D-BEC5-7B0437CF15A0}"/>
              </a:ext>
            </a:extLst>
          </p:cNvPr>
          <p:cNvCxnSpPr>
            <a:cxnSpLocks/>
            <a:endCxn id="24" idx="1"/>
          </p:cNvCxnSpPr>
          <p:nvPr/>
        </p:nvCxnSpPr>
        <p:spPr>
          <a:xfrm>
            <a:off x="7864531" y="4715691"/>
            <a:ext cx="969387" cy="6162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rig: friends">
            <a:extLst>
              <a:ext uri="{FF2B5EF4-FFF2-40B4-BE49-F238E27FC236}">
                <a16:creationId xmlns:a16="http://schemas.microsoft.com/office/drawing/2014/main" id="{36BDB429-BA49-446F-A890-E86F3EE07F01}"/>
              </a:ext>
            </a:extLst>
          </p:cNvPr>
          <p:cNvSpPr/>
          <p:nvPr/>
        </p:nvSpPr>
        <p:spPr>
          <a:xfrm>
            <a:off x="3769258" y="2424324"/>
            <a:ext cx="1364444" cy="140918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Trig: husband">
            <a:extLst>
              <a:ext uri="{FF2B5EF4-FFF2-40B4-BE49-F238E27FC236}">
                <a16:creationId xmlns:a16="http://schemas.microsoft.com/office/drawing/2014/main" id="{78906CA6-3783-49F2-BD7B-101A5DF20A42}"/>
              </a:ext>
            </a:extLst>
          </p:cNvPr>
          <p:cNvSpPr/>
          <p:nvPr/>
        </p:nvSpPr>
        <p:spPr>
          <a:xfrm>
            <a:off x="5134672" y="2438291"/>
            <a:ext cx="1364444" cy="140918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Trig: Job">
            <a:extLst>
              <a:ext uri="{FF2B5EF4-FFF2-40B4-BE49-F238E27FC236}">
                <a16:creationId xmlns:a16="http://schemas.microsoft.com/office/drawing/2014/main" id="{F71D77C3-0669-42F5-ACA3-31B6C7B427E5}"/>
              </a:ext>
            </a:extLst>
          </p:cNvPr>
          <p:cNvSpPr/>
          <p:nvPr/>
        </p:nvSpPr>
        <p:spPr>
          <a:xfrm>
            <a:off x="6498718" y="2444282"/>
            <a:ext cx="1364444" cy="140918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Trig: father">
            <a:extLst>
              <a:ext uri="{FF2B5EF4-FFF2-40B4-BE49-F238E27FC236}">
                <a16:creationId xmlns:a16="http://schemas.microsoft.com/office/drawing/2014/main" id="{E7AE5384-3E80-40EA-AACB-FCB84B5B7007}"/>
              </a:ext>
            </a:extLst>
          </p:cNvPr>
          <p:cNvSpPr/>
          <p:nvPr/>
        </p:nvSpPr>
        <p:spPr>
          <a:xfrm>
            <a:off x="3769258" y="3897700"/>
            <a:ext cx="1364444" cy="140918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Trig: parents">
            <a:extLst>
              <a:ext uri="{FF2B5EF4-FFF2-40B4-BE49-F238E27FC236}">
                <a16:creationId xmlns:a16="http://schemas.microsoft.com/office/drawing/2014/main" id="{B9896FC9-9716-44AE-A77C-51743B8B65C5}"/>
              </a:ext>
            </a:extLst>
          </p:cNvPr>
          <p:cNvSpPr/>
          <p:nvPr/>
        </p:nvSpPr>
        <p:spPr>
          <a:xfrm>
            <a:off x="5134671" y="3885129"/>
            <a:ext cx="1364444" cy="140918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Trig: difficulty">
            <a:extLst>
              <a:ext uri="{FF2B5EF4-FFF2-40B4-BE49-F238E27FC236}">
                <a16:creationId xmlns:a16="http://schemas.microsoft.com/office/drawing/2014/main" id="{9DDFB7CD-8313-4415-AD5D-978A4380A57B}"/>
              </a:ext>
            </a:extLst>
          </p:cNvPr>
          <p:cNvSpPr/>
          <p:nvPr/>
        </p:nvSpPr>
        <p:spPr>
          <a:xfrm>
            <a:off x="6498718" y="3872051"/>
            <a:ext cx="1364444" cy="140918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Slide instruction">
            <a:extLst>
              <a:ext uri="{FF2B5EF4-FFF2-40B4-BE49-F238E27FC236}">
                <a16:creationId xmlns:a16="http://schemas.microsoft.com/office/drawing/2014/main" id="{B4093302-C2FD-4A10-B777-107119326B82}"/>
              </a:ext>
            </a:extLst>
          </p:cNvPr>
          <p:cNvSpPr txBox="1"/>
          <p:nvPr/>
        </p:nvSpPr>
        <p:spPr>
          <a:xfrm>
            <a:off x="3922400" y="6611779"/>
            <a:ext cx="4347201" cy="246221"/>
          </a:xfrm>
          <a:prstGeom prst="rect">
            <a:avLst/>
          </a:prstGeom>
          <a:noFill/>
        </p:spPr>
        <p:txBody>
          <a:bodyPr wrap="square" rtlCol="0">
            <a:spAutoFit/>
          </a:bodyPr>
          <a:lstStyle/>
          <a:p>
            <a:r>
              <a:rPr lang="en-NZ" sz="1000" dirty="0">
                <a:latin typeface="Arial" panose="020B0604020202020204" pitchFamily="34" charset="0"/>
                <a:cs typeface="Arial" panose="020B0604020202020204" pitchFamily="34" charset="0"/>
              </a:rPr>
              <a:t>Click each picture to reveal text</a:t>
            </a:r>
            <a:r>
              <a:rPr lang="en-NZ" sz="1000" dirty="0">
                <a:latin typeface="Arial" panose="020B0604020202020204" pitchFamily="34" charset="0"/>
                <a:cs typeface="Arial" panose="020B0604020202020204" pitchFamily="34" charset="0"/>
              </a:rPr>
              <a:t>. Click the worksheet icon for a worksheet</a:t>
            </a:r>
            <a:r>
              <a:rPr lang="en-NZ" sz="1000" dirty="0" smtClean="0">
                <a:latin typeface="Arial" panose="020B0604020202020204" pitchFamily="34" charset="0"/>
                <a:cs typeface="Arial" panose="020B0604020202020204" pitchFamily="34" charset="0"/>
              </a:rPr>
              <a:t>.</a:t>
            </a:r>
            <a:endParaRPr lang="en-NZ" sz="1000" dirty="0">
              <a:latin typeface="Arial" panose="020B0604020202020204" pitchFamily="34" charset="0"/>
              <a:cs typeface="Arial" panose="020B0604020202020204" pitchFamily="34" charset="0"/>
            </a:endParaRPr>
          </a:p>
        </p:txBody>
      </p:sp>
      <p:sp>
        <p:nvSpPr>
          <p:cNvPr id="27" name="Action Button: Worksheet">
            <a:hlinkClick r:id="rId4" action="ppaction://hlinksldjump" highlightClick="1"/>
            <a:extLst>
              <a:ext uri="{FF2B5EF4-FFF2-40B4-BE49-F238E27FC236}">
                <a16:creationId xmlns:a16="http://schemas.microsoft.com/office/drawing/2014/main" id="{1972D56D-55B9-488F-93B5-E46A4366457A}"/>
              </a:ext>
            </a:extLst>
          </p:cNvPr>
          <p:cNvSpPr/>
          <p:nvPr/>
        </p:nvSpPr>
        <p:spPr>
          <a:xfrm>
            <a:off x="9551541"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023964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Effect transition="in" filter="fade">
                                      <p:cBhvr>
                                        <p:cTn id="25" dur="1000"/>
                                        <p:tgtEl>
                                          <p:spTgt spid="11"/>
                                        </p:tgtEl>
                                      </p:cBhvr>
                                    </p:animEffect>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Effect transition="in" filter="fade">
                                      <p:cBhvr>
                                        <p:cTn id="37" dur="1000"/>
                                        <p:tgtEl>
                                          <p:spTgt spid="12"/>
                                        </p:tgtEl>
                                      </p:cBhvr>
                                    </p:animEffec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right)">
                                      <p:cBhvr>
                                        <p:cTn id="43" dur="500"/>
                                        <p:tgtEl>
                                          <p:spTgt spid="26"/>
                                        </p:tgtEl>
                                      </p:cBhvr>
                                    </p:animEffect>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Effect transition="in" filter="fade">
                                      <p:cBhvr>
                                        <p:cTn id="49" dur="1000"/>
                                        <p:tgtEl>
                                          <p:spTgt spid="13"/>
                                        </p:tgtEl>
                                      </p:cBhvr>
                                    </p:animEffect>
                                  </p:childTnLst>
                                </p:cTn>
                              </p:par>
                            </p:childTnLst>
                          </p:cTn>
                        </p:par>
                      </p:childTnLst>
                    </p:cTn>
                  </p:par>
                </p:childTnLst>
              </p:cTn>
              <p:nextCondLst>
                <p:cond evt="onClick" delay="0">
                  <p:tgtEl>
                    <p:spTgt spid="37"/>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up)">
                                      <p:cBhvr>
                                        <p:cTn id="55" dur="500"/>
                                        <p:tgtEl>
                                          <p:spTgt spid="29"/>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fltVal val="0"/>
                                          </p:val>
                                        </p:tav>
                                        <p:tav tm="100000">
                                          <p:val>
                                            <p:strVal val="#ppt_w"/>
                                          </p:val>
                                        </p:tav>
                                      </p:tavLst>
                                    </p:anim>
                                    <p:anim calcmode="lin" valueType="num">
                                      <p:cBhvr>
                                        <p:cTn id="60" dur="1000" fill="hold"/>
                                        <p:tgtEl>
                                          <p:spTgt spid="14"/>
                                        </p:tgtEl>
                                        <p:attrNameLst>
                                          <p:attrName>ppt_h</p:attrName>
                                        </p:attrNameLst>
                                      </p:cBhvr>
                                      <p:tavLst>
                                        <p:tav tm="0">
                                          <p:val>
                                            <p:fltVal val="0"/>
                                          </p:val>
                                        </p:tav>
                                        <p:tav tm="100000">
                                          <p:val>
                                            <p:strVal val="#ppt_h"/>
                                          </p:val>
                                        </p:tav>
                                      </p:tavLst>
                                    </p:anim>
                                    <p:animEffect transition="in" filter="fade">
                                      <p:cBhvr>
                                        <p:cTn id="61" dur="1000"/>
                                        <p:tgtEl>
                                          <p:spTgt spid="14"/>
                                        </p:tgtEl>
                                      </p:cBhvr>
                                    </p:animEffect>
                                  </p:childTnLst>
                                </p:cTn>
                              </p:par>
                            </p:childTnLst>
                          </p:cTn>
                        </p:par>
                      </p:childTnLst>
                    </p:cTn>
                  </p:par>
                </p:childTnLst>
              </p:cTn>
              <p:nextCondLst>
                <p:cond evt="onClick" delay="0">
                  <p:tgtEl>
                    <p:spTgt spid="38"/>
                  </p:tgtEl>
                </p:cond>
              </p:nextCondLst>
            </p:seq>
            <p:seq concurrent="1" nextAc="seek">
              <p:cTn id="62" restart="whenNotActive" fill="hold" evtFilter="cancelBubble" nodeType="interactiveSeq">
                <p:stCondLst>
                  <p:cond evt="onClick" delay="0">
                    <p:tgtEl>
                      <p:spTgt spid="39"/>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500"/>
                            </p:stCondLst>
                            <p:childTnLst>
                              <p:par>
                                <p:cTn id="69" presetID="53" presetClass="entr" presetSubtype="16"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1000" fill="hold"/>
                                        <p:tgtEl>
                                          <p:spTgt spid="24"/>
                                        </p:tgtEl>
                                        <p:attrNameLst>
                                          <p:attrName>ppt_w</p:attrName>
                                        </p:attrNameLst>
                                      </p:cBhvr>
                                      <p:tavLst>
                                        <p:tav tm="0">
                                          <p:val>
                                            <p:fltVal val="0"/>
                                          </p:val>
                                        </p:tav>
                                        <p:tav tm="100000">
                                          <p:val>
                                            <p:strVal val="#ppt_w"/>
                                          </p:val>
                                        </p:tav>
                                      </p:tavLst>
                                    </p:anim>
                                    <p:anim calcmode="lin" valueType="num">
                                      <p:cBhvr>
                                        <p:cTn id="72" dur="1000" fill="hold"/>
                                        <p:tgtEl>
                                          <p:spTgt spid="24"/>
                                        </p:tgtEl>
                                        <p:attrNameLst>
                                          <p:attrName>ppt_h</p:attrName>
                                        </p:attrNameLst>
                                      </p:cBhvr>
                                      <p:tavLst>
                                        <p:tav tm="0">
                                          <p:val>
                                            <p:fltVal val="0"/>
                                          </p:val>
                                        </p:tav>
                                        <p:tav tm="100000">
                                          <p:val>
                                            <p:strVal val="#ppt_h"/>
                                          </p:val>
                                        </p:tav>
                                      </p:tavLst>
                                    </p:anim>
                                    <p:animEffect transition="in" filter="fade">
                                      <p:cBhvr>
                                        <p:cTn id="73" dur="1000"/>
                                        <p:tgtEl>
                                          <p:spTgt spid="24"/>
                                        </p:tgtEl>
                                      </p:cBhvr>
                                    </p:animEffect>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3"/>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8"/>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9"/>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1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2"/>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6"/>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9"/>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14"/>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2"/>
                                        </p:tgtEl>
                                        <p:attrNameLst>
                                          <p:attrName>style.visibility</p:attrName>
                                        </p:attrNameLst>
                                      </p:cBhvr>
                                      <p:to>
                                        <p:strVal val="hidden"/>
                                      </p:to>
                                    </p:set>
                                  </p:childTnLst>
                                </p:cTn>
                              </p:par>
                              <p:par>
                                <p:cTn id="99" presetID="1" presetClass="exit" presetSubtype="0" fill="hold" grpId="2" nodeType="withEffect">
                                  <p:stCondLst>
                                    <p:cond delay="0"/>
                                  </p:stCondLst>
                                  <p:childTnLst>
                                    <p:set>
                                      <p:cBhvr>
                                        <p:cTn id="100"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1" restart="whenNotActive" fill="hold" evtFilter="cancelBubble" nodeType="interactiveSeq">
                <p:stCondLst>
                  <p:cond evt="onClick" delay="0">
                    <p:tgtEl>
                      <p:spTgt spid="5"/>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16"/>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8"/>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19"/>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11"/>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2"/>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12"/>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6"/>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13"/>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9"/>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14"/>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32"/>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P spid="8"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24" grpId="0" animBg="1"/>
      <p:bldP spid="24" grpId="1" animBg="1"/>
      <p:bldP spid="24"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79B3-1BC8-4756-951E-F1E98BAFF56A}"/>
              </a:ext>
            </a:extLst>
          </p:cNvPr>
          <p:cNvSpPr>
            <a:spLocks noGrp="1"/>
          </p:cNvSpPr>
          <p:nvPr>
            <p:ph type="title"/>
          </p:nvPr>
        </p:nvSpPr>
        <p:spPr>
          <a:xfrm>
            <a:off x="838200" y="123548"/>
            <a:ext cx="10515600"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It is hope that helps us </a:t>
            </a:r>
            <a:b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through dying times in our lives</a:t>
            </a:r>
          </a:p>
        </p:txBody>
      </p:sp>
      <p:sp>
        <p:nvSpPr>
          <p:cNvPr id="3" name="Action Button: Forward">
            <a:hlinkClick r:id="" action="ppaction://hlinkshowjump?jump=nextslide" highlightClick="1"/>
            <a:extLst>
              <a:ext uri="{FF2B5EF4-FFF2-40B4-BE49-F238E27FC236}">
                <a16:creationId xmlns:a16="http://schemas.microsoft.com/office/drawing/2014/main" id="{52A50377-97C5-4E85-B9EC-83C10F764BF1}"/>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PageNumber">
            <a:extLst>
              <a:ext uri="{FF2B5EF4-FFF2-40B4-BE49-F238E27FC236}">
                <a16:creationId xmlns:a16="http://schemas.microsoft.com/office/drawing/2014/main" id="{503BA558-1236-45D7-BA13-B88C96F8B88E}"/>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S-07</a:t>
            </a:r>
          </a:p>
        </p:txBody>
      </p:sp>
      <p:sp>
        <p:nvSpPr>
          <p:cNvPr id="5" name="Action Button: Back">
            <a:hlinkClick r:id="" action="ppaction://hlinkshowjump?jump=previousslide" highlightClick="1"/>
            <a:extLst>
              <a:ext uri="{FF2B5EF4-FFF2-40B4-BE49-F238E27FC236}">
                <a16:creationId xmlns:a16="http://schemas.microsoft.com/office/drawing/2014/main" id="{79C59074-7D58-4FE1-989B-1B6972BB8BCD}"/>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sentences">
            <a:extLst>
              <a:ext uri="{FF2B5EF4-FFF2-40B4-BE49-F238E27FC236}">
                <a16:creationId xmlns:a16="http://schemas.microsoft.com/office/drawing/2014/main" id="{405CF7CE-2A82-4ECB-82E0-49944DB4E4CC}"/>
              </a:ext>
            </a:extLst>
          </p:cNvPr>
          <p:cNvSpPr/>
          <p:nvPr/>
        </p:nvSpPr>
        <p:spPr>
          <a:xfrm>
            <a:off x="148045" y="1690688"/>
            <a:ext cx="11851955" cy="2854628"/>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marL="342900" indent="-342900">
              <a:lnSpc>
                <a:spcPct val="115000"/>
              </a:lnSpc>
              <a:spcAft>
                <a:spcPts val="12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Jesus’ Resurrection shows us that death is not</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the end of life because Jesus has brought us a new life. </a:t>
            </a:r>
          </a:p>
          <a:p>
            <a:pPr marL="342900" indent="-342900">
              <a:lnSpc>
                <a:spcPct val="115000"/>
              </a:lnSpc>
              <a:spcAft>
                <a:spcPts val="12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When he rose from the dead Jesus gave us the</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gift of hope that God can make things better in hard times.</a:t>
            </a:r>
          </a:p>
          <a:p>
            <a:pPr marL="342900" indent="-342900">
              <a:lnSpc>
                <a:spcPct val="115000"/>
              </a:lnSpc>
              <a:spcAft>
                <a:spcPts val="12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We live in hope of the promise Jesus made</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that each person can have a new and eternal life with God.</a:t>
            </a:r>
          </a:p>
          <a:p>
            <a:pPr marL="342900" indent="-342900">
              <a:lnSpc>
                <a:spcPct val="115000"/>
              </a:lnSpc>
              <a:spcAft>
                <a:spcPts val="12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Hope is the gift God gave all people when his only son Jesus rose</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from death and gave all people a new heavenly life.</a:t>
            </a:r>
          </a:p>
          <a:p>
            <a:pPr marL="342900" indent="-342900">
              <a:spcAft>
                <a:spcPts val="12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The gift of hope is what Christians believe can change things</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even when times are really hard and people are hurting.</a:t>
            </a:r>
          </a:p>
        </p:txBody>
      </p:sp>
      <p:pic>
        <p:nvPicPr>
          <p:cNvPr id="10" name="Picture" descr="A picture containing person, child, ground, boy&#10;&#10;Description generated with very high confidence">
            <a:extLst>
              <a:ext uri="{FF2B5EF4-FFF2-40B4-BE49-F238E27FC236}">
                <a16:creationId xmlns:a16="http://schemas.microsoft.com/office/drawing/2014/main" id="{A32AB709-1B5C-49DB-AF7D-9F13BB9E6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6702" y="4794923"/>
            <a:ext cx="2521410" cy="1647588"/>
          </a:xfrm>
          <a:prstGeom prst="rect">
            <a:avLst/>
          </a:prstGeom>
          <a:ln>
            <a:noFill/>
          </a:ln>
          <a:effectLst>
            <a:softEdge rad="112500"/>
          </a:effectLst>
        </p:spPr>
      </p:pic>
      <p:sp>
        <p:nvSpPr>
          <p:cNvPr id="9" name="5A l1">
            <a:extLst>
              <a:ext uri="{FF2B5EF4-FFF2-40B4-BE49-F238E27FC236}">
                <a16:creationId xmlns:a16="http://schemas.microsoft.com/office/drawing/2014/main" id="{23E690DC-E5F7-4B0E-B747-C42D20B21878}"/>
              </a:ext>
            </a:extLst>
          </p:cNvPr>
          <p:cNvSpPr/>
          <p:nvPr/>
        </p:nvSpPr>
        <p:spPr>
          <a:xfrm>
            <a:off x="6706545" y="3864048"/>
            <a:ext cx="5014607" cy="410882"/>
          </a:xfrm>
          <a:prstGeom prst="rect">
            <a:avLst/>
          </a:prstGeom>
        </p:spPr>
        <p:txBody>
          <a:bodyPr wrap="square">
            <a:spAutoFit/>
          </a:bodyPr>
          <a:lstStyle/>
          <a:p>
            <a:pPr lvl="0">
              <a:lnSpc>
                <a:spcPct val="115000"/>
              </a:lnSpc>
              <a:spcAft>
                <a:spcPts val="0"/>
              </a:spcAft>
            </a:pPr>
            <a:r>
              <a:rPr lang="en-NZ" dirty="0">
                <a:latin typeface="Arial" panose="020B0604020202020204" pitchFamily="34" charset="0"/>
                <a:ea typeface="Calibri" panose="020F0502020204030204" pitchFamily="34" charset="0"/>
                <a:cs typeface="Arial" panose="020B0604020202020204" pitchFamily="34" charset="0"/>
              </a:rPr>
              <a:t>even when times are really hard and people are</a:t>
            </a:r>
          </a:p>
        </p:txBody>
      </p:sp>
      <p:sp>
        <p:nvSpPr>
          <p:cNvPr id="11" name="5A l2">
            <a:extLst>
              <a:ext uri="{FF2B5EF4-FFF2-40B4-BE49-F238E27FC236}">
                <a16:creationId xmlns:a16="http://schemas.microsoft.com/office/drawing/2014/main" id="{3281848E-B4CC-407A-ACA1-AE369DEFF047}"/>
              </a:ext>
            </a:extLst>
          </p:cNvPr>
          <p:cNvSpPr/>
          <p:nvPr/>
        </p:nvSpPr>
        <p:spPr>
          <a:xfrm>
            <a:off x="489898" y="4145269"/>
            <a:ext cx="954107" cy="369332"/>
          </a:xfrm>
          <a:prstGeom prst="rect">
            <a:avLst/>
          </a:prstGeom>
        </p:spPr>
        <p:txBody>
          <a:bodyPr wrap="none">
            <a:spAutoFit/>
          </a:bodyPr>
          <a:lstStyle/>
          <a:p>
            <a:r>
              <a:rPr lang="en-NZ" dirty="0">
                <a:latin typeface="Arial" panose="020B0604020202020204" pitchFamily="34" charset="0"/>
                <a:ea typeface="Calibri" panose="020F0502020204030204" pitchFamily="34" charset="0"/>
                <a:cs typeface="Arial" panose="020B0604020202020204" pitchFamily="34" charset="0"/>
              </a:rPr>
              <a:t>hurting.</a:t>
            </a:r>
            <a:endParaRPr lang="en-NZ" dirty="0"/>
          </a:p>
        </p:txBody>
      </p:sp>
      <p:sp>
        <p:nvSpPr>
          <p:cNvPr id="12" name="4B l1">
            <a:extLst>
              <a:ext uri="{FF2B5EF4-FFF2-40B4-BE49-F238E27FC236}">
                <a16:creationId xmlns:a16="http://schemas.microsoft.com/office/drawing/2014/main" id="{7BA77A1E-2231-491D-B7AC-FAC15A7BF3CD}"/>
              </a:ext>
            </a:extLst>
          </p:cNvPr>
          <p:cNvSpPr/>
          <p:nvPr/>
        </p:nvSpPr>
        <p:spPr>
          <a:xfrm>
            <a:off x="7219343" y="3118002"/>
            <a:ext cx="4031873" cy="369332"/>
          </a:xfrm>
          <a:prstGeom prst="rect">
            <a:avLst/>
          </a:prstGeom>
        </p:spPr>
        <p:txBody>
          <a:bodyPr wrap="none">
            <a:spAutoFit/>
          </a:bodyPr>
          <a:lstStyle/>
          <a:p>
            <a:r>
              <a:rPr lang="en-NZ" dirty="0">
                <a:latin typeface="Arial" panose="020B0604020202020204" pitchFamily="34" charset="0"/>
                <a:ea typeface="Calibri" panose="020F0502020204030204" pitchFamily="34" charset="0"/>
                <a:cs typeface="Arial" panose="020B0604020202020204" pitchFamily="34" charset="0"/>
              </a:rPr>
              <a:t>from death and gave all people a new</a:t>
            </a:r>
            <a:endParaRPr lang="en-NZ" dirty="0"/>
          </a:p>
        </p:txBody>
      </p:sp>
      <p:sp>
        <p:nvSpPr>
          <p:cNvPr id="13" name="4B l2">
            <a:extLst>
              <a:ext uri="{FF2B5EF4-FFF2-40B4-BE49-F238E27FC236}">
                <a16:creationId xmlns:a16="http://schemas.microsoft.com/office/drawing/2014/main" id="{8E20D928-3E4C-499A-9324-341CE2F36AEE}"/>
              </a:ext>
            </a:extLst>
          </p:cNvPr>
          <p:cNvSpPr/>
          <p:nvPr/>
        </p:nvSpPr>
        <p:spPr>
          <a:xfrm>
            <a:off x="489898" y="3407568"/>
            <a:ext cx="1531188" cy="383823"/>
          </a:xfrm>
          <a:prstGeom prst="rect">
            <a:avLst/>
          </a:prstGeom>
        </p:spPr>
        <p:txBody>
          <a:bodyPr wrap="none">
            <a:spAutoFit/>
          </a:bodyPr>
          <a:lstStyle/>
          <a:p>
            <a:pPr lvl="0">
              <a:lnSpc>
                <a:spcPct val="115000"/>
              </a:lnSpc>
              <a:spcAft>
                <a:spcPts val="0"/>
              </a:spcAft>
            </a:pPr>
            <a:r>
              <a:rPr lang="en-NZ" dirty="0">
                <a:latin typeface="Arial" panose="020B0604020202020204" pitchFamily="34" charset="0"/>
                <a:ea typeface="Calibri" panose="020F0502020204030204" pitchFamily="34" charset="0"/>
                <a:cs typeface="Arial" panose="020B0604020202020204" pitchFamily="34" charset="0"/>
              </a:rPr>
              <a:t>heavenly life.</a:t>
            </a:r>
          </a:p>
        </p:txBody>
      </p:sp>
      <p:sp>
        <p:nvSpPr>
          <p:cNvPr id="14" name="1C">
            <a:extLst>
              <a:ext uri="{FF2B5EF4-FFF2-40B4-BE49-F238E27FC236}">
                <a16:creationId xmlns:a16="http://schemas.microsoft.com/office/drawing/2014/main" id="{E9762140-3A42-4963-8DDE-5FD493F40145}"/>
              </a:ext>
            </a:extLst>
          </p:cNvPr>
          <p:cNvSpPr/>
          <p:nvPr/>
        </p:nvSpPr>
        <p:spPr>
          <a:xfrm>
            <a:off x="5276608" y="1690688"/>
            <a:ext cx="5861598" cy="410882"/>
          </a:xfrm>
          <a:prstGeom prst="rect">
            <a:avLst/>
          </a:prstGeom>
        </p:spPr>
        <p:txBody>
          <a:bodyPr wrap="square">
            <a:spAutoFit/>
          </a:bodyPr>
          <a:lstStyle/>
          <a:p>
            <a:pPr lvl="0">
              <a:lnSpc>
                <a:spcPct val="115000"/>
              </a:lnSpc>
              <a:spcAft>
                <a:spcPts val="0"/>
              </a:spcAft>
            </a:pPr>
            <a:r>
              <a:rPr lang="en-NZ" dirty="0">
                <a:latin typeface="Arial" panose="020B0604020202020204" pitchFamily="34" charset="0"/>
                <a:ea typeface="Calibri" panose="020F0502020204030204" pitchFamily="34" charset="0"/>
                <a:cs typeface="Arial" panose="020B0604020202020204" pitchFamily="34" charset="0"/>
              </a:rPr>
              <a:t>the end of life because Jesus has brought us a new life. </a:t>
            </a:r>
          </a:p>
        </p:txBody>
      </p:sp>
      <p:sp>
        <p:nvSpPr>
          <p:cNvPr id="15" name="3D">
            <a:extLst>
              <a:ext uri="{FF2B5EF4-FFF2-40B4-BE49-F238E27FC236}">
                <a16:creationId xmlns:a16="http://schemas.microsoft.com/office/drawing/2014/main" id="{1AC38E89-8C52-43F0-944D-8966E5D5064D}"/>
              </a:ext>
            </a:extLst>
          </p:cNvPr>
          <p:cNvSpPr/>
          <p:nvPr/>
        </p:nvSpPr>
        <p:spPr>
          <a:xfrm>
            <a:off x="4921070" y="2622493"/>
            <a:ext cx="6148435" cy="410882"/>
          </a:xfrm>
          <a:prstGeom prst="rect">
            <a:avLst/>
          </a:prstGeom>
        </p:spPr>
        <p:txBody>
          <a:bodyPr wrap="square">
            <a:spAutoFit/>
          </a:bodyPr>
          <a:lstStyle/>
          <a:p>
            <a:pPr lvl="0">
              <a:lnSpc>
                <a:spcPct val="115000"/>
              </a:lnSpc>
              <a:spcAft>
                <a:spcPts val="0"/>
              </a:spcAft>
            </a:pPr>
            <a:r>
              <a:rPr lang="en-NZ" dirty="0">
                <a:latin typeface="Arial" panose="020B0604020202020204" pitchFamily="34" charset="0"/>
                <a:ea typeface="Calibri" panose="020F0502020204030204" pitchFamily="34" charset="0"/>
                <a:cs typeface="Arial" panose="020B0604020202020204" pitchFamily="34" charset="0"/>
              </a:rPr>
              <a:t>that each person can have a new and eternal life with God.</a:t>
            </a:r>
          </a:p>
        </p:txBody>
      </p:sp>
      <p:sp>
        <p:nvSpPr>
          <p:cNvPr id="16" name="2E">
            <a:extLst>
              <a:ext uri="{FF2B5EF4-FFF2-40B4-BE49-F238E27FC236}">
                <a16:creationId xmlns:a16="http://schemas.microsoft.com/office/drawing/2014/main" id="{EC82CFC1-80BF-41DD-8EED-5255F078D19E}"/>
              </a:ext>
            </a:extLst>
          </p:cNvPr>
          <p:cNvSpPr/>
          <p:nvPr/>
        </p:nvSpPr>
        <p:spPr>
          <a:xfrm>
            <a:off x="5354944" y="2154206"/>
            <a:ext cx="6096000" cy="383823"/>
          </a:xfrm>
          <a:prstGeom prst="rect">
            <a:avLst/>
          </a:prstGeom>
        </p:spPr>
        <p:txBody>
          <a:bodyPr>
            <a:spAutoFit/>
          </a:bodyPr>
          <a:lstStyle/>
          <a:p>
            <a:pPr lvl="0">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gift of hope that God can make things better in hard times.</a:t>
            </a:r>
          </a:p>
        </p:txBody>
      </p:sp>
      <p:sp>
        <p:nvSpPr>
          <p:cNvPr id="7" name="list">
            <a:extLst>
              <a:ext uri="{FF2B5EF4-FFF2-40B4-BE49-F238E27FC236}">
                <a16:creationId xmlns:a16="http://schemas.microsoft.com/office/drawing/2014/main" id="{5C864C82-EB2E-4253-A886-FEB44F25B228}"/>
              </a:ext>
            </a:extLst>
          </p:cNvPr>
          <p:cNvSpPr/>
          <p:nvPr/>
        </p:nvSpPr>
        <p:spPr>
          <a:xfrm>
            <a:off x="148045" y="4794923"/>
            <a:ext cx="6618515" cy="1685077"/>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marL="342900" lvl="0" indent="-342900">
              <a:lnSpc>
                <a:spcPct val="115000"/>
              </a:lnSpc>
              <a:spcAft>
                <a:spcPts val="0"/>
              </a:spcAft>
              <a:buFont typeface="+mj-lt"/>
              <a:buAutoNum type="alphaUcParenR"/>
            </a:pPr>
            <a:r>
              <a:rPr lang="en-NZ" dirty="0">
                <a:latin typeface="Arial" panose="020B0604020202020204" pitchFamily="34" charset="0"/>
                <a:ea typeface="Calibri" panose="020F0502020204030204" pitchFamily="34" charset="0"/>
                <a:cs typeface="Arial" panose="020B0604020202020204" pitchFamily="34" charset="0"/>
              </a:rPr>
              <a:t>even when times are really hard and people are hurting.</a:t>
            </a:r>
          </a:p>
          <a:p>
            <a:pPr marL="342900" lvl="0" indent="-342900">
              <a:lnSpc>
                <a:spcPct val="115000"/>
              </a:lnSpc>
              <a:spcAft>
                <a:spcPts val="0"/>
              </a:spcAft>
              <a:buFont typeface="+mj-lt"/>
              <a:buAutoNum type="alphaUcParenR"/>
            </a:pPr>
            <a:r>
              <a:rPr lang="en-NZ" dirty="0">
                <a:latin typeface="Arial" panose="020B0604020202020204" pitchFamily="34" charset="0"/>
                <a:ea typeface="Calibri" panose="020F0502020204030204" pitchFamily="34" charset="0"/>
                <a:cs typeface="Arial" panose="020B0604020202020204" pitchFamily="34" charset="0"/>
              </a:rPr>
              <a:t>from death and gave all people a new heavenly life.</a:t>
            </a:r>
          </a:p>
          <a:p>
            <a:pPr marL="342900" lvl="0" indent="-342900">
              <a:lnSpc>
                <a:spcPct val="115000"/>
              </a:lnSpc>
              <a:spcAft>
                <a:spcPts val="0"/>
              </a:spcAft>
              <a:buFont typeface="+mj-lt"/>
              <a:buAutoNum type="alphaUcParenR"/>
            </a:pPr>
            <a:r>
              <a:rPr lang="en-NZ" dirty="0">
                <a:latin typeface="Arial" panose="020B0604020202020204" pitchFamily="34" charset="0"/>
                <a:ea typeface="Calibri" panose="020F0502020204030204" pitchFamily="34" charset="0"/>
                <a:cs typeface="Arial" panose="020B0604020202020204" pitchFamily="34" charset="0"/>
              </a:rPr>
              <a:t>the end of life because Jesus has brought us a new life. </a:t>
            </a:r>
          </a:p>
          <a:p>
            <a:pPr marL="342900" lvl="0" indent="-342900">
              <a:lnSpc>
                <a:spcPct val="115000"/>
              </a:lnSpc>
              <a:spcAft>
                <a:spcPts val="0"/>
              </a:spcAft>
              <a:buFont typeface="+mj-lt"/>
              <a:buAutoNum type="alphaUcParenR"/>
            </a:pPr>
            <a:r>
              <a:rPr lang="en-NZ" dirty="0">
                <a:latin typeface="Arial" panose="020B0604020202020204" pitchFamily="34" charset="0"/>
                <a:ea typeface="Calibri" panose="020F0502020204030204" pitchFamily="34" charset="0"/>
                <a:cs typeface="Arial" panose="020B0604020202020204" pitchFamily="34" charset="0"/>
              </a:rPr>
              <a:t>that each person can have a new and eternal life with God.</a:t>
            </a:r>
          </a:p>
          <a:p>
            <a:pPr marL="342900" lvl="0" indent="-342900">
              <a:lnSpc>
                <a:spcPct val="115000"/>
              </a:lnSpc>
              <a:spcAft>
                <a:spcPts val="1000"/>
              </a:spcAft>
              <a:buFont typeface="+mj-lt"/>
              <a:buAutoNum type="alphaUcParenR"/>
            </a:pPr>
            <a:r>
              <a:rPr lang="en-NZ" dirty="0">
                <a:latin typeface="Arial" panose="020B0604020202020204" pitchFamily="34" charset="0"/>
                <a:ea typeface="Calibri" panose="020F0502020204030204" pitchFamily="34" charset="0"/>
                <a:cs typeface="Arial" panose="020B0604020202020204" pitchFamily="34" charset="0"/>
              </a:rPr>
              <a:t>gift of hope that God can make things better in hard times.</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Trig: a">
            <a:extLst>
              <a:ext uri="{FF2B5EF4-FFF2-40B4-BE49-F238E27FC236}">
                <a16:creationId xmlns:a16="http://schemas.microsoft.com/office/drawing/2014/main" id="{65D195B5-ACA7-4F6A-9B31-D8D9F5D77FFE}"/>
              </a:ext>
            </a:extLst>
          </p:cNvPr>
          <p:cNvSpPr/>
          <p:nvPr/>
        </p:nvSpPr>
        <p:spPr>
          <a:xfrm>
            <a:off x="148045" y="4887310"/>
            <a:ext cx="6138769" cy="2800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rig: b">
            <a:extLst>
              <a:ext uri="{FF2B5EF4-FFF2-40B4-BE49-F238E27FC236}">
                <a16:creationId xmlns:a16="http://schemas.microsoft.com/office/drawing/2014/main" id="{21E6DAA1-4F51-4E2B-B6B2-483217F87B8C}"/>
              </a:ext>
            </a:extLst>
          </p:cNvPr>
          <p:cNvSpPr/>
          <p:nvPr/>
        </p:nvSpPr>
        <p:spPr>
          <a:xfrm>
            <a:off x="148045" y="5179711"/>
            <a:ext cx="6138769" cy="2800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rig: c">
            <a:extLst>
              <a:ext uri="{FF2B5EF4-FFF2-40B4-BE49-F238E27FC236}">
                <a16:creationId xmlns:a16="http://schemas.microsoft.com/office/drawing/2014/main" id="{678015ED-E0A2-43A0-AE26-D5FB8B8EB77C}"/>
              </a:ext>
            </a:extLst>
          </p:cNvPr>
          <p:cNvSpPr/>
          <p:nvPr/>
        </p:nvSpPr>
        <p:spPr>
          <a:xfrm>
            <a:off x="148045" y="5488304"/>
            <a:ext cx="6138769" cy="2800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rig: d">
            <a:extLst>
              <a:ext uri="{FF2B5EF4-FFF2-40B4-BE49-F238E27FC236}">
                <a16:creationId xmlns:a16="http://schemas.microsoft.com/office/drawing/2014/main" id="{4A9B04E1-1075-4601-8153-BD2912D21762}"/>
              </a:ext>
            </a:extLst>
          </p:cNvPr>
          <p:cNvSpPr/>
          <p:nvPr/>
        </p:nvSpPr>
        <p:spPr>
          <a:xfrm>
            <a:off x="148044" y="5800026"/>
            <a:ext cx="6558501" cy="2800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rig: e">
            <a:extLst>
              <a:ext uri="{FF2B5EF4-FFF2-40B4-BE49-F238E27FC236}">
                <a16:creationId xmlns:a16="http://schemas.microsoft.com/office/drawing/2014/main" id="{A5D48D1E-E99E-446D-958C-BC30BF1FCB56}"/>
              </a:ext>
            </a:extLst>
          </p:cNvPr>
          <p:cNvSpPr/>
          <p:nvPr/>
        </p:nvSpPr>
        <p:spPr>
          <a:xfrm>
            <a:off x="148044" y="6111748"/>
            <a:ext cx="6435636" cy="2800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Slide instruction">
            <a:extLst>
              <a:ext uri="{FF2B5EF4-FFF2-40B4-BE49-F238E27FC236}">
                <a16:creationId xmlns:a16="http://schemas.microsoft.com/office/drawing/2014/main" id="{E3286432-0D58-4E4D-8211-88DE6F623532}"/>
              </a:ext>
            </a:extLst>
          </p:cNvPr>
          <p:cNvSpPr txBox="1"/>
          <p:nvPr/>
        </p:nvSpPr>
        <p:spPr>
          <a:xfrm>
            <a:off x="4323314" y="6611779"/>
            <a:ext cx="3545372" cy="246221"/>
          </a:xfrm>
          <a:prstGeom prst="rect">
            <a:avLst/>
          </a:prstGeom>
          <a:noFill/>
        </p:spPr>
        <p:txBody>
          <a:bodyPr wrap="square" rtlCol="0">
            <a:spAutoFit/>
          </a:bodyPr>
          <a:lstStyle/>
          <a:p>
            <a:r>
              <a:rPr lang="en-NZ" sz="1000" dirty="0">
                <a:latin typeface="Arial" panose="020B0604020202020204" pitchFamily="34" charset="0"/>
                <a:cs typeface="Arial" panose="020B0604020202020204" pitchFamily="34" charset="0"/>
              </a:rPr>
              <a:t>Click the options A-E to correctly complete the sentences.</a:t>
            </a:r>
          </a:p>
        </p:txBody>
      </p:sp>
    </p:spTree>
    <p:extLst>
      <p:ext uri="{BB962C8B-B14F-4D97-AF65-F5344CB8AC3E}">
        <p14:creationId xmlns:p14="http://schemas.microsoft.com/office/powerpoint/2010/main" val="1311633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7">
                                            <p:txEl>
                                              <p:pRg st="2" end="2"/>
                                            </p:txEl>
                                          </p:spTgt>
                                        </p:tgtEl>
                                      </p:cBhvr>
                                    </p:animEffect>
                                    <p:anim calcmode="lin" valueType="num">
                                      <p:cBhvr>
                                        <p:cTn id="12" dur="1000"/>
                                        <p:tgtEl>
                                          <p:spTgt spid="7">
                                            <p:txEl>
                                              <p:pRg st="2" end="2"/>
                                            </p:txEl>
                                          </p:spTgt>
                                        </p:tgtEl>
                                        <p:attrNameLst>
                                          <p:attrName>ppt_x</p:attrName>
                                        </p:attrNameLst>
                                      </p:cBhvr>
                                      <p:tavLst>
                                        <p:tav tm="0">
                                          <p:val>
                                            <p:strVal val="ppt_x"/>
                                          </p:val>
                                        </p:tav>
                                        <p:tav tm="100000">
                                          <p:val>
                                            <p:strVal val="ppt_x"/>
                                          </p:val>
                                        </p:tav>
                                      </p:tavLst>
                                    </p:anim>
                                    <p:anim calcmode="lin" valueType="num">
                                      <p:cBhvr>
                                        <p:cTn id="13" dur="1000"/>
                                        <p:tgtEl>
                                          <p:spTgt spid="7">
                                            <p:txEl>
                                              <p:pRg st="2" end="2"/>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7">
                                            <p:txEl>
                                              <p:pRg st="2" end="2"/>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7">
                                            <p:txEl>
                                              <p:pRg st="4" end="4"/>
                                            </p:txEl>
                                          </p:spTgt>
                                        </p:tgtEl>
                                      </p:cBhvr>
                                    </p:animEffect>
                                    <p:anim calcmode="lin" valueType="num">
                                      <p:cBhvr>
                                        <p:cTn id="25" dur="1000"/>
                                        <p:tgtEl>
                                          <p:spTgt spid="7">
                                            <p:txEl>
                                              <p:pRg st="4" end="4"/>
                                            </p:txEl>
                                          </p:spTgt>
                                        </p:tgtEl>
                                        <p:attrNameLst>
                                          <p:attrName>ppt_x</p:attrName>
                                        </p:attrNameLst>
                                      </p:cBhvr>
                                      <p:tavLst>
                                        <p:tav tm="0">
                                          <p:val>
                                            <p:strVal val="ppt_x"/>
                                          </p:val>
                                        </p:tav>
                                        <p:tav tm="100000">
                                          <p:val>
                                            <p:strVal val="ppt_x"/>
                                          </p:val>
                                        </p:tav>
                                      </p:tavLst>
                                    </p:anim>
                                    <p:anim calcmode="lin" valueType="num">
                                      <p:cBhvr>
                                        <p:cTn id="26" dur="1000"/>
                                        <p:tgtEl>
                                          <p:spTgt spid="7">
                                            <p:txEl>
                                              <p:pRg st="4" end="4"/>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4" end="4"/>
                                            </p:txEl>
                                          </p:spTgt>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7">
                                            <p:txEl>
                                              <p:pRg st="3" end="3"/>
                                            </p:txEl>
                                          </p:spTgt>
                                        </p:tgtEl>
                                      </p:cBhvr>
                                    </p:animEffect>
                                    <p:anim calcmode="lin" valueType="num">
                                      <p:cBhvr>
                                        <p:cTn id="38" dur="1000"/>
                                        <p:tgtEl>
                                          <p:spTgt spid="7">
                                            <p:txEl>
                                              <p:pRg st="3" end="3"/>
                                            </p:txEl>
                                          </p:spTgt>
                                        </p:tgtEl>
                                        <p:attrNameLst>
                                          <p:attrName>ppt_x</p:attrName>
                                        </p:attrNameLst>
                                      </p:cBhvr>
                                      <p:tavLst>
                                        <p:tav tm="0">
                                          <p:val>
                                            <p:strVal val="ppt_x"/>
                                          </p:val>
                                        </p:tav>
                                        <p:tav tm="100000">
                                          <p:val>
                                            <p:strVal val="ppt_x"/>
                                          </p:val>
                                        </p:tav>
                                      </p:tavLst>
                                    </p:anim>
                                    <p:anim calcmode="lin" valueType="num">
                                      <p:cBhvr>
                                        <p:cTn id="39" dur="1000"/>
                                        <p:tgtEl>
                                          <p:spTgt spid="7">
                                            <p:txEl>
                                              <p:pRg st="3" end="3"/>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7">
                                            <p:txEl>
                                              <p:pRg st="3" end="3"/>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7" presetClass="exit" presetSubtype="0" fill="hold" nodeType="withEffect">
                                  <p:stCondLst>
                                    <p:cond delay="0"/>
                                  </p:stCondLst>
                                  <p:childTnLst>
                                    <p:animEffect transition="out" filter="fade">
                                      <p:cBhvr>
                                        <p:cTn id="55" dur="1000"/>
                                        <p:tgtEl>
                                          <p:spTgt spid="7">
                                            <p:txEl>
                                              <p:pRg st="1" end="1"/>
                                            </p:txEl>
                                          </p:spTgt>
                                        </p:tgtEl>
                                      </p:cBhvr>
                                    </p:animEffect>
                                    <p:anim calcmode="lin" valueType="num">
                                      <p:cBhvr>
                                        <p:cTn id="56"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57" dur="1000"/>
                                        <p:tgtEl>
                                          <p:spTgt spid="7">
                                            <p:txEl>
                                              <p:pRg st="1" end="1"/>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7">
                                            <p:txEl>
                                              <p:pRg st="1" end="1"/>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1000" fill="hold"/>
                                        <p:tgtEl>
                                          <p:spTgt spid="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par>
                                <p:cTn id="72" presetID="47" presetClass="exit" presetSubtype="0" fill="hold" nodeType="withEffect">
                                  <p:stCondLst>
                                    <p:cond delay="0"/>
                                  </p:stCondLst>
                                  <p:childTnLst>
                                    <p:animEffect transition="out" filter="fade">
                                      <p:cBhvr>
                                        <p:cTn id="73" dur="1000"/>
                                        <p:tgtEl>
                                          <p:spTgt spid="7">
                                            <p:txEl>
                                              <p:pRg st="0" end="0"/>
                                            </p:txEl>
                                          </p:spTgt>
                                        </p:tgtEl>
                                      </p:cBhvr>
                                    </p:animEffect>
                                    <p:anim calcmode="lin" valueType="num">
                                      <p:cBhvr>
                                        <p:cTn id="74"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75" dur="1000"/>
                                        <p:tgtEl>
                                          <p:spTgt spid="7">
                                            <p:txEl>
                                              <p:pRg st="0" end="0"/>
                                            </p:txEl>
                                          </p:spTgt>
                                        </p:tgtEl>
                                        <p:attrNameLst>
                                          <p:attrName>ppt_y</p:attrName>
                                        </p:attrNameLst>
                                      </p:cBhvr>
                                      <p:tavLst>
                                        <p:tav tm="0">
                                          <p:val>
                                            <p:strVal val="ppt_y"/>
                                          </p:val>
                                        </p:tav>
                                        <p:tav tm="100000">
                                          <p:val>
                                            <p:strVal val="ppt_y-.1"/>
                                          </p:val>
                                        </p:tav>
                                      </p:tavLst>
                                    </p:anim>
                                    <p:set>
                                      <p:cBhvr>
                                        <p:cTn id="76" dur="1" fill="hold">
                                          <p:stCondLst>
                                            <p:cond delay="999"/>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3"/>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14"/>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6"/>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2"/>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3"/>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9"/>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
                                        </p:tgtEl>
                                        <p:attrNameLst>
                                          <p:attrName>style.visibility</p:attrName>
                                        </p:attrNameLst>
                                      </p:cBhvr>
                                      <p:to>
                                        <p:strVal val="hidden"/>
                                      </p:to>
                                    </p:set>
                                  </p:childTnLst>
                                </p:cTn>
                              </p:par>
                              <p:par>
                                <p:cTn id="94" presetID="1" presetClass="entr" presetSubtype="0" fill="hold" grpId="0" nodeType="withEffect">
                                  <p:stCondLst>
                                    <p:cond delay="0"/>
                                  </p:stCondLst>
                                  <p:childTnLst>
                                    <p:set>
                                      <p:cBhvr>
                                        <p:cTn id="95" dur="1" fill="hold">
                                          <p:stCondLst>
                                            <p:cond delay="0"/>
                                          </p:stCondLst>
                                        </p:cTn>
                                        <p:tgtEl>
                                          <p:spTgt spid="7">
                                            <p:txEl>
                                              <p:pRg st="0" end="0"/>
                                            </p:txEl>
                                          </p:spTgt>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7">
                                            <p:txEl>
                                              <p:pRg st="1" end="1"/>
                                            </p:txEl>
                                          </p:spTgt>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
                                            <p:txEl>
                                              <p:pRg st="2" end="2"/>
                                            </p:txEl>
                                          </p:spTgt>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7">
                                            <p:txEl>
                                              <p:pRg st="3" end="3"/>
                                            </p:txEl>
                                          </p:spTgt>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1" presetClass="exit" presetSubtype="0" fill="hold" grpId="2" nodeType="clickEffect">
                                  <p:stCondLst>
                                    <p:cond delay="0"/>
                                  </p:stCondLst>
                                  <p:childTnLst>
                                    <p:set>
                                      <p:cBhvr>
                                        <p:cTn id="108" dur="1" fill="hold">
                                          <p:stCondLst>
                                            <p:cond delay="0"/>
                                          </p:stCondLst>
                                        </p:cTn>
                                        <p:tgtEl>
                                          <p:spTgt spid="14"/>
                                        </p:tgtEl>
                                        <p:attrNameLst>
                                          <p:attrName>style.visibility</p:attrName>
                                        </p:attrNameLst>
                                      </p:cBhvr>
                                      <p:to>
                                        <p:strVal val="hidden"/>
                                      </p:to>
                                    </p:set>
                                  </p:childTnLst>
                                </p:cTn>
                              </p:par>
                              <p:par>
                                <p:cTn id="109" presetID="1" presetClass="exit" presetSubtype="0" fill="hold" grpId="2" nodeType="withEffect">
                                  <p:stCondLst>
                                    <p:cond delay="0"/>
                                  </p:stCondLst>
                                  <p:childTnLst>
                                    <p:set>
                                      <p:cBhvr>
                                        <p:cTn id="110" dur="1" fill="hold">
                                          <p:stCondLst>
                                            <p:cond delay="0"/>
                                          </p:stCondLst>
                                        </p:cTn>
                                        <p:tgtEl>
                                          <p:spTgt spid="16"/>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15"/>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12"/>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13"/>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9"/>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11"/>
                                        </p:tgtEl>
                                        <p:attrNameLst>
                                          <p:attrName>style.visibility</p:attrName>
                                        </p:attrNameLst>
                                      </p:cBhvr>
                                      <p:to>
                                        <p:strVal val="hidden"/>
                                      </p:to>
                                    </p:set>
                                  </p:childTnLst>
                                </p:cTn>
                              </p:par>
                              <p:par>
                                <p:cTn id="121" presetID="1" presetClass="entr" presetSubtype="0" fill="hold" nodeType="withEffect">
                                  <p:stCondLst>
                                    <p:cond delay="0"/>
                                  </p:stCondLst>
                                  <p:childTnLst>
                                    <p:set>
                                      <p:cBhvr>
                                        <p:cTn id="122" dur="1" fill="hold">
                                          <p:stCondLst>
                                            <p:cond delay="0"/>
                                          </p:stCondLst>
                                        </p:cTn>
                                        <p:tgtEl>
                                          <p:spTgt spid="7">
                                            <p:txEl>
                                              <p:pRg st="0" end="0"/>
                                            </p:txEl>
                                          </p:spTgt>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7">
                                            <p:txEl>
                                              <p:pRg st="1" end="1"/>
                                            </p:txEl>
                                          </p:spTgt>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7">
                                            <p:txEl>
                                              <p:pRg st="2" end="2"/>
                                            </p:txEl>
                                          </p:spTgt>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7">
                                            <p:txEl>
                                              <p:pRg st="3" end="3"/>
                                            </p:txEl>
                                          </p:spTgt>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9" grpId="0"/>
      <p:bldP spid="9" grpId="1"/>
      <p:bldP spid="9"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7"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Easter - Y3-R03-S08 - Easter Peop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06402" y="480199"/>
            <a:ext cx="609600" cy="609600"/>
          </a:xfrm>
          <a:prstGeom prst="rect">
            <a:avLst/>
          </a:prstGeom>
        </p:spPr>
      </p:pic>
      <p:sp>
        <p:nvSpPr>
          <p:cNvPr id="22" name="Arrow: U-Turn 21">
            <a:extLst>
              <a:ext uri="{FF2B5EF4-FFF2-40B4-BE49-F238E27FC236}">
                <a16:creationId xmlns:a16="http://schemas.microsoft.com/office/drawing/2014/main" id="{2189A4A0-BC02-4461-9378-D91E36133C39}"/>
              </a:ext>
            </a:extLst>
          </p:cNvPr>
          <p:cNvSpPr/>
          <p:nvPr/>
        </p:nvSpPr>
        <p:spPr>
          <a:xfrm>
            <a:off x="5421086" y="2870130"/>
            <a:ext cx="1543751" cy="1685109"/>
          </a:xfrm>
          <a:prstGeom prst="utur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a:extLst>
              <a:ext uri="{FF2B5EF4-FFF2-40B4-BE49-F238E27FC236}">
                <a16:creationId xmlns:a16="http://schemas.microsoft.com/office/drawing/2014/main" id="{96CE39FD-43E4-4091-8E0E-F11E3E57A69C}"/>
              </a:ext>
            </a:extLst>
          </p:cNvPr>
          <p:cNvSpPr>
            <a:spLocks noGrp="1"/>
          </p:cNvSpPr>
          <p:nvPr>
            <p:ph type="title"/>
          </p:nvPr>
        </p:nvSpPr>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Rising Times in our Lives – </a:t>
            </a:r>
            <a:b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when do we experience these?</a:t>
            </a:r>
          </a:p>
        </p:txBody>
      </p:sp>
      <p:sp>
        <p:nvSpPr>
          <p:cNvPr id="11" name="P8">
            <a:extLst>
              <a:ext uri="{FF2B5EF4-FFF2-40B4-BE49-F238E27FC236}">
                <a16:creationId xmlns:a16="http://schemas.microsoft.com/office/drawing/2014/main" id="{8E2EBA19-BA0B-42D9-8425-2CAC39E2FC39}"/>
              </a:ext>
            </a:extLst>
          </p:cNvPr>
          <p:cNvSpPr/>
          <p:nvPr/>
        </p:nvSpPr>
        <p:spPr>
          <a:xfrm>
            <a:off x="2229080" y="2126256"/>
            <a:ext cx="3866920" cy="3172858"/>
          </a:xfrm>
          <a:prstGeom prst="bevel">
            <a:avLst>
              <a:gd name="adj" fmla="val 5903"/>
            </a:avLst>
          </a:prstGeom>
          <a:blipFill>
            <a:blip r:embed="rId6"/>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P7">
            <a:extLst>
              <a:ext uri="{FF2B5EF4-FFF2-40B4-BE49-F238E27FC236}">
                <a16:creationId xmlns:a16="http://schemas.microsoft.com/office/drawing/2014/main" id="{4DCCB820-687F-412F-BA6E-C2899792B904}"/>
              </a:ext>
            </a:extLst>
          </p:cNvPr>
          <p:cNvSpPr/>
          <p:nvPr/>
        </p:nvSpPr>
        <p:spPr>
          <a:xfrm>
            <a:off x="2229080" y="2126256"/>
            <a:ext cx="3866920" cy="3172858"/>
          </a:xfrm>
          <a:prstGeom prst="bevel">
            <a:avLst>
              <a:gd name="adj" fmla="val 5903"/>
            </a:avLst>
          </a:prstGeom>
          <a:blipFill>
            <a:blip r:embed="rId7"/>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P6">
            <a:extLst>
              <a:ext uri="{FF2B5EF4-FFF2-40B4-BE49-F238E27FC236}">
                <a16:creationId xmlns:a16="http://schemas.microsoft.com/office/drawing/2014/main" id="{7BEB3429-535B-4DD8-8448-6DA62B9A05F5}"/>
              </a:ext>
            </a:extLst>
          </p:cNvPr>
          <p:cNvSpPr/>
          <p:nvPr/>
        </p:nvSpPr>
        <p:spPr>
          <a:xfrm>
            <a:off x="2229080" y="2126256"/>
            <a:ext cx="3866920" cy="3172858"/>
          </a:xfrm>
          <a:prstGeom prst="bevel">
            <a:avLst>
              <a:gd name="adj" fmla="val 5903"/>
            </a:avLst>
          </a:prstGeom>
          <a:blipFill>
            <a:blip r:embed="rId8"/>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P5">
            <a:extLst>
              <a:ext uri="{FF2B5EF4-FFF2-40B4-BE49-F238E27FC236}">
                <a16:creationId xmlns:a16="http://schemas.microsoft.com/office/drawing/2014/main" id="{6544C3F2-BBA6-4C4E-8409-5FFAE3C1BDAA}"/>
              </a:ext>
            </a:extLst>
          </p:cNvPr>
          <p:cNvSpPr/>
          <p:nvPr/>
        </p:nvSpPr>
        <p:spPr>
          <a:xfrm>
            <a:off x="2229080" y="2126256"/>
            <a:ext cx="3866920" cy="3172858"/>
          </a:xfrm>
          <a:prstGeom prst="bevel">
            <a:avLst>
              <a:gd name="adj" fmla="val 5903"/>
            </a:avLst>
          </a:prstGeom>
          <a:blipFill>
            <a:blip r:embed="rId9"/>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P4">
            <a:extLst>
              <a:ext uri="{FF2B5EF4-FFF2-40B4-BE49-F238E27FC236}">
                <a16:creationId xmlns:a16="http://schemas.microsoft.com/office/drawing/2014/main" id="{4F722279-E1F7-4FBD-89E7-7F84B146328D}"/>
              </a:ext>
            </a:extLst>
          </p:cNvPr>
          <p:cNvSpPr/>
          <p:nvPr/>
        </p:nvSpPr>
        <p:spPr>
          <a:xfrm>
            <a:off x="2229080" y="2126256"/>
            <a:ext cx="3866920" cy="3172858"/>
          </a:xfrm>
          <a:prstGeom prst="bevel">
            <a:avLst>
              <a:gd name="adj" fmla="val 5903"/>
            </a:avLst>
          </a:prstGeom>
          <a:blipFill dpi="0" rotWithShape="1">
            <a:blip r:embed="rId10"/>
            <a:srcRect/>
            <a:stretch>
              <a:fillRect t="-2000" b="-45000"/>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P3">
            <a:extLst>
              <a:ext uri="{FF2B5EF4-FFF2-40B4-BE49-F238E27FC236}">
                <a16:creationId xmlns:a16="http://schemas.microsoft.com/office/drawing/2014/main" id="{50968152-62C8-47E7-8A99-28017C299FBA}"/>
              </a:ext>
            </a:extLst>
          </p:cNvPr>
          <p:cNvSpPr/>
          <p:nvPr/>
        </p:nvSpPr>
        <p:spPr>
          <a:xfrm>
            <a:off x="2229080" y="2126256"/>
            <a:ext cx="3866920" cy="3172858"/>
          </a:xfrm>
          <a:prstGeom prst="bevel">
            <a:avLst>
              <a:gd name="adj" fmla="val 5903"/>
            </a:avLst>
          </a:prstGeom>
          <a:blipFill>
            <a:blip r:embed="rId11"/>
            <a:stretch>
              <a:fillRect t="-2000" b="-45000"/>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P2">
            <a:extLst>
              <a:ext uri="{FF2B5EF4-FFF2-40B4-BE49-F238E27FC236}">
                <a16:creationId xmlns:a16="http://schemas.microsoft.com/office/drawing/2014/main" id="{EC3A1394-85DE-48D2-AD45-2B563580C071}"/>
              </a:ext>
            </a:extLst>
          </p:cNvPr>
          <p:cNvSpPr/>
          <p:nvPr/>
        </p:nvSpPr>
        <p:spPr>
          <a:xfrm>
            <a:off x="2229080" y="2126256"/>
            <a:ext cx="3866920" cy="3172858"/>
          </a:xfrm>
          <a:prstGeom prst="bevel">
            <a:avLst>
              <a:gd name="adj" fmla="val 5903"/>
            </a:avLst>
          </a:prstGeom>
          <a:blipFill>
            <a:blip r:embed="rId12"/>
            <a:stretch>
              <a:fillRect t="-2000" b="-45000"/>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P1">
            <a:extLst>
              <a:ext uri="{FF2B5EF4-FFF2-40B4-BE49-F238E27FC236}">
                <a16:creationId xmlns:a16="http://schemas.microsoft.com/office/drawing/2014/main" id="{EB2CAB4A-606E-4477-9868-C7962F372B2F}"/>
              </a:ext>
            </a:extLst>
          </p:cNvPr>
          <p:cNvSpPr/>
          <p:nvPr/>
        </p:nvSpPr>
        <p:spPr>
          <a:xfrm>
            <a:off x="2229080" y="2126256"/>
            <a:ext cx="3866920" cy="3172858"/>
          </a:xfrm>
          <a:prstGeom prst="bevel">
            <a:avLst>
              <a:gd name="adj" fmla="val 5903"/>
            </a:avLst>
          </a:prstGeom>
          <a:blipFill>
            <a:blip r:embed="rId13"/>
            <a:stretch>
              <a:fillRect t="-2000" b="-45000"/>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8">
            <a:extLst>
              <a:ext uri="{FF2B5EF4-FFF2-40B4-BE49-F238E27FC236}">
                <a16:creationId xmlns:a16="http://schemas.microsoft.com/office/drawing/2014/main" id="{E16C92EA-C5B8-427E-89CF-9D1DFDBC16A6}"/>
              </a:ext>
            </a:extLst>
          </p:cNvPr>
          <p:cNvSpPr/>
          <p:nvPr/>
        </p:nvSpPr>
        <p:spPr>
          <a:xfrm>
            <a:off x="6096000" y="2126256"/>
            <a:ext cx="3866920" cy="3172858"/>
          </a:xfrm>
          <a:prstGeom prst="bevel">
            <a:avLst>
              <a:gd name="adj" fmla="val 5903"/>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latin typeface="Arial" panose="020B0604020202020204" pitchFamily="34" charset="0"/>
                <a:cs typeface="Arial" panose="020B0604020202020204" pitchFamily="34" charset="0"/>
              </a:rPr>
              <a:t>When I take time to spend with younger children and encourage them.</a:t>
            </a:r>
          </a:p>
        </p:txBody>
      </p:sp>
      <p:sp>
        <p:nvSpPr>
          <p:cNvPr id="17" name="T7">
            <a:extLst>
              <a:ext uri="{FF2B5EF4-FFF2-40B4-BE49-F238E27FC236}">
                <a16:creationId xmlns:a16="http://schemas.microsoft.com/office/drawing/2014/main" id="{39D015CC-7045-4877-860F-195B3A35EFB1}"/>
              </a:ext>
            </a:extLst>
          </p:cNvPr>
          <p:cNvSpPr/>
          <p:nvPr/>
        </p:nvSpPr>
        <p:spPr>
          <a:xfrm>
            <a:off x="6096000" y="2126256"/>
            <a:ext cx="3866920" cy="3172858"/>
          </a:xfrm>
          <a:prstGeom prst="bevel">
            <a:avLst>
              <a:gd name="adj" fmla="val 5903"/>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latin typeface="Arial" panose="020B0604020202020204" pitchFamily="34" charset="0"/>
                <a:cs typeface="Arial" panose="020B0604020202020204" pitchFamily="34" charset="0"/>
              </a:rPr>
              <a:t>When I get a certificate at assembly I feel proud of myself.</a:t>
            </a:r>
          </a:p>
        </p:txBody>
      </p:sp>
      <p:sp>
        <p:nvSpPr>
          <p:cNvPr id="16" name="T6">
            <a:extLst>
              <a:ext uri="{FF2B5EF4-FFF2-40B4-BE49-F238E27FC236}">
                <a16:creationId xmlns:a16="http://schemas.microsoft.com/office/drawing/2014/main" id="{BA801F7A-6F89-45FE-9B1F-FEF8F4CC77E2}"/>
              </a:ext>
            </a:extLst>
          </p:cNvPr>
          <p:cNvSpPr/>
          <p:nvPr/>
        </p:nvSpPr>
        <p:spPr>
          <a:xfrm>
            <a:off x="6096000" y="2126256"/>
            <a:ext cx="3866920" cy="3172858"/>
          </a:xfrm>
          <a:prstGeom prst="bevel">
            <a:avLst>
              <a:gd name="adj" fmla="val 5903"/>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latin typeface="Arial" panose="020B0604020202020204" pitchFamily="34" charset="0"/>
                <a:cs typeface="Arial" panose="020B0604020202020204" pitchFamily="34" charset="0"/>
              </a:rPr>
              <a:t>When I comfort somebody who is sad and their dying time becomes a rising time.</a:t>
            </a:r>
          </a:p>
        </p:txBody>
      </p:sp>
      <p:sp>
        <p:nvSpPr>
          <p:cNvPr id="15" name="T5">
            <a:extLst>
              <a:ext uri="{FF2B5EF4-FFF2-40B4-BE49-F238E27FC236}">
                <a16:creationId xmlns:a16="http://schemas.microsoft.com/office/drawing/2014/main" id="{C2A5DD52-2DB5-4F08-94D0-943FEDC77A08}"/>
              </a:ext>
            </a:extLst>
          </p:cNvPr>
          <p:cNvSpPr/>
          <p:nvPr/>
        </p:nvSpPr>
        <p:spPr>
          <a:xfrm>
            <a:off x="6096000" y="2126256"/>
            <a:ext cx="3866920" cy="3172858"/>
          </a:xfrm>
          <a:prstGeom prst="bevel">
            <a:avLst>
              <a:gd name="adj" fmla="val 5903"/>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latin typeface="Arial" panose="020B0604020202020204" pitchFamily="34" charset="0"/>
                <a:cs typeface="Arial" panose="020B0604020202020204" pitchFamily="34" charset="0"/>
              </a:rPr>
              <a:t>When we cheer on our friends at sports day and share in their success.</a:t>
            </a:r>
          </a:p>
        </p:txBody>
      </p:sp>
      <p:sp>
        <p:nvSpPr>
          <p:cNvPr id="14" name="T4">
            <a:extLst>
              <a:ext uri="{FF2B5EF4-FFF2-40B4-BE49-F238E27FC236}">
                <a16:creationId xmlns:a16="http://schemas.microsoft.com/office/drawing/2014/main" id="{FED7C439-DE55-439B-BCE4-65DC30678B76}"/>
              </a:ext>
            </a:extLst>
          </p:cNvPr>
          <p:cNvSpPr/>
          <p:nvPr/>
        </p:nvSpPr>
        <p:spPr>
          <a:xfrm>
            <a:off x="6096000" y="2126256"/>
            <a:ext cx="3866920" cy="3172858"/>
          </a:xfrm>
          <a:prstGeom prst="bevel">
            <a:avLst>
              <a:gd name="adj" fmla="val 5903"/>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latin typeface="Arial" panose="020B0604020202020204" pitchFamily="34" charset="0"/>
                <a:cs typeface="Arial" panose="020B0604020202020204" pitchFamily="34" charset="0"/>
              </a:rPr>
              <a:t>When I try my hardest in the cross country and finish well.</a:t>
            </a:r>
          </a:p>
        </p:txBody>
      </p:sp>
      <p:sp>
        <p:nvSpPr>
          <p:cNvPr id="13" name="T3">
            <a:extLst>
              <a:ext uri="{FF2B5EF4-FFF2-40B4-BE49-F238E27FC236}">
                <a16:creationId xmlns:a16="http://schemas.microsoft.com/office/drawing/2014/main" id="{231EEE6C-76FE-4083-A83A-3624509F3A50}"/>
              </a:ext>
            </a:extLst>
          </p:cNvPr>
          <p:cNvSpPr/>
          <p:nvPr/>
        </p:nvSpPr>
        <p:spPr>
          <a:xfrm>
            <a:off x="6096000" y="2126256"/>
            <a:ext cx="3866920" cy="3172858"/>
          </a:xfrm>
          <a:prstGeom prst="bevel">
            <a:avLst>
              <a:gd name="adj" fmla="val 5903"/>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latin typeface="Arial" panose="020B0604020202020204" pitchFamily="34" charset="0"/>
                <a:cs typeface="Arial" panose="020B0604020202020204" pitchFamily="34" charset="0"/>
              </a:rPr>
              <a:t>When I am with my friends at the ski fields having fun.</a:t>
            </a:r>
          </a:p>
        </p:txBody>
      </p:sp>
      <p:sp>
        <p:nvSpPr>
          <p:cNvPr id="12" name="T2">
            <a:extLst>
              <a:ext uri="{FF2B5EF4-FFF2-40B4-BE49-F238E27FC236}">
                <a16:creationId xmlns:a16="http://schemas.microsoft.com/office/drawing/2014/main" id="{258365B4-9AFF-4A0D-80CA-47702E82935C}"/>
              </a:ext>
            </a:extLst>
          </p:cNvPr>
          <p:cNvSpPr/>
          <p:nvPr/>
        </p:nvSpPr>
        <p:spPr>
          <a:xfrm>
            <a:off x="6096000" y="2126256"/>
            <a:ext cx="3866920" cy="3172858"/>
          </a:xfrm>
          <a:prstGeom prst="bevel">
            <a:avLst>
              <a:gd name="adj" fmla="val 5903"/>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latin typeface="Arial" panose="020B0604020202020204" pitchFamily="34" charset="0"/>
                <a:cs typeface="Arial" panose="020B0604020202020204" pitchFamily="34" charset="0"/>
              </a:rPr>
              <a:t>When I stand on the podium to receive my medal I feel all the training has paid off.</a:t>
            </a:r>
          </a:p>
        </p:txBody>
      </p:sp>
      <p:sp>
        <p:nvSpPr>
          <p:cNvPr id="4" name="T1">
            <a:extLst>
              <a:ext uri="{FF2B5EF4-FFF2-40B4-BE49-F238E27FC236}">
                <a16:creationId xmlns:a16="http://schemas.microsoft.com/office/drawing/2014/main" id="{56D3DD6C-839C-4AF1-B348-1D77D6A6C40E}"/>
              </a:ext>
            </a:extLst>
          </p:cNvPr>
          <p:cNvSpPr/>
          <p:nvPr/>
        </p:nvSpPr>
        <p:spPr>
          <a:xfrm>
            <a:off x="6096000" y="2126256"/>
            <a:ext cx="3866920" cy="3172858"/>
          </a:xfrm>
          <a:prstGeom prst="bevel">
            <a:avLst>
              <a:gd name="adj" fmla="val 5903"/>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latin typeface="Arial" panose="020B0604020202020204" pitchFamily="34" charset="0"/>
                <a:cs typeface="Arial" panose="020B0604020202020204" pitchFamily="34" charset="0"/>
              </a:rPr>
              <a:t>When we share our art work with our principal and she makes us feel good.</a:t>
            </a:r>
          </a:p>
        </p:txBody>
      </p:sp>
      <p:sp>
        <p:nvSpPr>
          <p:cNvPr id="19" name="Action Button: Forward">
            <a:hlinkClick r:id="" action="ppaction://hlinkshowjump?jump=nextslide" highlightClick="1"/>
            <a:extLst>
              <a:ext uri="{FF2B5EF4-FFF2-40B4-BE49-F238E27FC236}">
                <a16:creationId xmlns:a16="http://schemas.microsoft.com/office/drawing/2014/main" id="{D0E7C533-6534-4CF0-9A58-74288E92AC48}"/>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Box: PageNumber">
            <a:extLst>
              <a:ext uri="{FF2B5EF4-FFF2-40B4-BE49-F238E27FC236}">
                <a16:creationId xmlns:a16="http://schemas.microsoft.com/office/drawing/2014/main" id="{4A034AFA-099B-417B-AA4F-A3BED6570414}"/>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S-08</a:t>
            </a:r>
          </a:p>
        </p:txBody>
      </p:sp>
      <p:sp>
        <p:nvSpPr>
          <p:cNvPr id="21" name="Action Button: Back">
            <a:hlinkClick r:id="" action="ppaction://hlinkshowjump?jump=previousslide" highlightClick="1"/>
            <a:extLst>
              <a:ext uri="{FF2B5EF4-FFF2-40B4-BE49-F238E27FC236}">
                <a16:creationId xmlns:a16="http://schemas.microsoft.com/office/drawing/2014/main" id="{58FF9CE6-0943-4202-BCF8-0FE013776348}"/>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Slide instruction">
            <a:extLst>
              <a:ext uri="{FF2B5EF4-FFF2-40B4-BE49-F238E27FC236}">
                <a16:creationId xmlns:a16="http://schemas.microsoft.com/office/drawing/2014/main" id="{0E28D99A-53BA-4B3D-8F39-23B78E5198DA}"/>
              </a:ext>
            </a:extLst>
          </p:cNvPr>
          <p:cNvSpPr txBox="1"/>
          <p:nvPr/>
        </p:nvSpPr>
        <p:spPr>
          <a:xfrm>
            <a:off x="3850348" y="6419790"/>
            <a:ext cx="4491304" cy="400110"/>
          </a:xfrm>
          <a:prstGeom prst="rect">
            <a:avLst/>
          </a:prstGeom>
          <a:noFill/>
        </p:spPr>
        <p:txBody>
          <a:bodyPr wrap="square" rtlCol="0">
            <a:spAutoFit/>
          </a:bodyPr>
          <a:lstStyle/>
          <a:p>
            <a:pPr algn="ctr"/>
            <a:r>
              <a:rPr lang="en-NZ" sz="1000" dirty="0">
                <a:latin typeface="Arial" panose="020B0604020202020204" pitchFamily="34" charset="0"/>
                <a:cs typeface="Arial" panose="020B0604020202020204" pitchFamily="34" charset="0"/>
              </a:rPr>
              <a:t>Click the text on the left to move through (8 total) click the arrow to start over</a:t>
            </a:r>
            <a:r>
              <a:rPr lang="en-NZ" sz="1000" dirty="0" smtClean="0">
                <a:latin typeface="Arial" panose="020B0604020202020204" pitchFamily="34" charset="0"/>
                <a:cs typeface="Arial" panose="020B0604020202020204" pitchFamily="34" charset="0"/>
              </a:rPr>
              <a:t>.</a:t>
            </a:r>
          </a:p>
          <a:p>
            <a:pPr algn="ctr"/>
            <a:endParaRPr lang="en-NZ" sz="1000" dirty="0">
              <a:latin typeface="Arial" panose="020B0604020202020204" pitchFamily="34" charset="0"/>
              <a:cs typeface="Arial" panose="020B0604020202020204" pitchFamily="34" charset="0"/>
            </a:endParaRPr>
          </a:p>
        </p:txBody>
      </p:sp>
      <p:sp>
        <p:nvSpPr>
          <p:cNvPr id="26" name="Action Button: Audio">
            <a:hlinkClick r:id="" action="ppaction://noaction" highlightClick="1"/>
          </p:cNvPr>
          <p:cNvSpPr/>
          <p:nvPr/>
        </p:nvSpPr>
        <p:spPr>
          <a:xfrm>
            <a:off x="9550800" y="6238800"/>
            <a:ext cx="500400" cy="4788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Tool instructions stop"/>
          <p:cNvSpPr txBox="1"/>
          <p:nvPr/>
        </p:nvSpPr>
        <p:spPr>
          <a:xfrm>
            <a:off x="4764353" y="6581001"/>
            <a:ext cx="2719014" cy="246221"/>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anose="020B0604020202020204" pitchFamily="34" charset="0"/>
              </a:rPr>
              <a:t>Click the audio button to stop </a:t>
            </a:r>
            <a:r>
              <a:rPr lang="en-GB" sz="1000" dirty="0" smtClean="0">
                <a:latin typeface="Arial" panose="020B0604020202020204" pitchFamily="34" charset="0"/>
                <a:ea typeface="Segoe UI" pitchFamily="34" charset="0"/>
                <a:cs typeface="Arial" panose="020B0604020202020204" pitchFamily="34" charset="0"/>
              </a:rPr>
              <a:t>‘</a:t>
            </a:r>
            <a:r>
              <a:rPr lang="en-NZ" sz="1000" dirty="0">
                <a:latin typeface="Arial" panose="020B0604020202020204" pitchFamily="34" charset="0"/>
                <a:cs typeface="Arial" panose="020B0604020202020204" pitchFamily="34" charset="0"/>
              </a:rPr>
              <a:t>Easter People</a:t>
            </a:r>
            <a:r>
              <a:rPr lang="en-GB" sz="1000" dirty="0" smtClean="0">
                <a:latin typeface="Arial" panose="020B0604020202020204" pitchFamily="34" charset="0"/>
                <a:ea typeface="Segoe UI" pitchFamily="34" charset="0"/>
                <a:cs typeface="Arial" panose="020B0604020202020204" pitchFamily="34" charset="0"/>
              </a:rPr>
              <a:t>’</a:t>
            </a:r>
            <a:endParaRPr lang="en-GB" sz="1000" dirty="0">
              <a:latin typeface="Arial" panose="020B0604020202020204" pitchFamily="34" charset="0"/>
              <a:ea typeface="Segoe UI" pitchFamily="34" charset="0"/>
              <a:cs typeface="Arial" panose="020B0604020202020204" pitchFamily="34" charset="0"/>
            </a:endParaRPr>
          </a:p>
        </p:txBody>
      </p:sp>
      <p:sp>
        <p:nvSpPr>
          <p:cNvPr id="28" name="TextBox: Tool instructions start"/>
          <p:cNvSpPr txBox="1"/>
          <p:nvPr/>
        </p:nvSpPr>
        <p:spPr>
          <a:xfrm>
            <a:off x="4767560" y="6581001"/>
            <a:ext cx="2712602" cy="246221"/>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anose="020B0604020202020204" pitchFamily="34" charset="0"/>
              </a:rPr>
              <a:t>Click the audio button to play </a:t>
            </a:r>
            <a:r>
              <a:rPr lang="en-GB" sz="1000" dirty="0" smtClean="0">
                <a:latin typeface="Arial" panose="020B0604020202020204" pitchFamily="34" charset="0"/>
                <a:ea typeface="Segoe UI" pitchFamily="34" charset="0"/>
                <a:cs typeface="Arial" panose="020B0604020202020204" pitchFamily="34" charset="0"/>
              </a:rPr>
              <a:t>‘</a:t>
            </a:r>
            <a:r>
              <a:rPr lang="en-NZ" sz="1000" dirty="0">
                <a:latin typeface="Arial" panose="020B0604020202020204" pitchFamily="34" charset="0"/>
                <a:cs typeface="Arial" panose="020B0604020202020204" pitchFamily="34" charset="0"/>
              </a:rPr>
              <a:t>Easter People</a:t>
            </a:r>
            <a:r>
              <a:rPr lang="en-GB" sz="1000" dirty="0" smtClean="0">
                <a:latin typeface="Arial" panose="020B0604020202020204" pitchFamily="34" charset="0"/>
                <a:ea typeface="Segoe UI" pitchFamily="34" charset="0"/>
                <a:cs typeface="Arial" panose="020B0604020202020204" pitchFamily="34" charset="0"/>
              </a:rPr>
              <a:t>’</a:t>
            </a:r>
            <a:endParaRPr lang="en-GB" sz="1000" dirty="0">
              <a:latin typeface="Arial" panose="020B0604020202020204" pitchFamily="34" charset="0"/>
              <a:ea typeface="Segoe UI" pitchFamily="34" charset="0"/>
              <a:cs typeface="Arial" panose="020B0604020202020204" pitchFamily="34" charset="0"/>
            </a:endParaRPr>
          </a:p>
        </p:txBody>
      </p:sp>
    </p:spTree>
    <p:extLst>
      <p:ext uri="{BB962C8B-B14F-4D97-AF65-F5344CB8AC3E}">
        <p14:creationId xmlns:p14="http://schemas.microsoft.com/office/powerpoint/2010/main" val="1922001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exit" presetSubtype="6" fill="hold" grpId="0" nodeType="clickEffect">
                                  <p:stCondLst>
                                    <p:cond delay="0"/>
                                  </p:stCondLst>
                                  <p:childTnLst>
                                    <p:anim calcmode="lin" valueType="num">
                                      <p:cBhvr additive="base">
                                        <p:cTn id="11" dur="1000"/>
                                        <p:tgtEl>
                                          <p:spTgt spid="4"/>
                                        </p:tgtEl>
                                        <p:attrNameLst>
                                          <p:attrName>ppt_x</p:attrName>
                                        </p:attrNameLst>
                                      </p:cBhvr>
                                      <p:tavLst>
                                        <p:tav tm="0">
                                          <p:val>
                                            <p:strVal val="ppt_x"/>
                                          </p:val>
                                        </p:tav>
                                        <p:tav tm="100000">
                                          <p:val>
                                            <p:strVal val="1+ppt_w/2"/>
                                          </p:val>
                                        </p:tav>
                                      </p:tavLst>
                                    </p:anim>
                                    <p:anim calcmode="lin" valueType="num">
                                      <p:cBhvr additive="base">
                                        <p:cTn id="12" dur="1000"/>
                                        <p:tgtEl>
                                          <p:spTgt spid="4"/>
                                        </p:tgtEl>
                                        <p:attrNameLst>
                                          <p:attrName>ppt_y</p:attrName>
                                        </p:attrNameLst>
                                      </p:cBhvr>
                                      <p:tavLst>
                                        <p:tav tm="0">
                                          <p:val>
                                            <p:strVal val="ppt_y"/>
                                          </p:val>
                                        </p:tav>
                                        <p:tav tm="100000">
                                          <p:val>
                                            <p:strVal val="1+ppt_h/2"/>
                                          </p:val>
                                        </p:tav>
                                      </p:tavLst>
                                    </p:anim>
                                    <p:set>
                                      <p:cBhvr>
                                        <p:cTn id="13" dur="1" fill="hold">
                                          <p:stCondLst>
                                            <p:cond delay="999"/>
                                          </p:stCondLst>
                                        </p:cTn>
                                        <p:tgtEl>
                                          <p:spTgt spid="4"/>
                                        </p:tgtEl>
                                        <p:attrNameLst>
                                          <p:attrName>style.visibility</p:attrName>
                                        </p:attrNameLst>
                                      </p:cBhvr>
                                      <p:to>
                                        <p:strVal val="hidden"/>
                                      </p:to>
                                    </p:set>
                                  </p:childTnLst>
                                </p:cTn>
                              </p:par>
                              <p:par>
                                <p:cTn id="14" presetID="2" presetClass="exit" presetSubtype="12" fill="hold" grpId="0" nodeType="withEffect">
                                  <p:stCondLst>
                                    <p:cond delay="0"/>
                                  </p:stCondLst>
                                  <p:childTnLst>
                                    <p:anim calcmode="lin" valueType="num">
                                      <p:cBhvr additive="base">
                                        <p:cTn id="15" dur="1000"/>
                                        <p:tgtEl>
                                          <p:spTgt spid="3"/>
                                        </p:tgtEl>
                                        <p:attrNameLst>
                                          <p:attrName>ppt_x</p:attrName>
                                        </p:attrNameLst>
                                      </p:cBhvr>
                                      <p:tavLst>
                                        <p:tav tm="0">
                                          <p:val>
                                            <p:strVal val="ppt_x"/>
                                          </p:val>
                                        </p:tav>
                                        <p:tav tm="100000">
                                          <p:val>
                                            <p:strVal val="0-ppt_w/2"/>
                                          </p:val>
                                        </p:tav>
                                      </p:tavLst>
                                    </p:anim>
                                    <p:anim calcmode="lin" valueType="num">
                                      <p:cBhvr additive="base">
                                        <p:cTn id="16" dur="1000"/>
                                        <p:tgtEl>
                                          <p:spTgt spid="3"/>
                                        </p:tgtEl>
                                        <p:attrNameLst>
                                          <p:attrName>ppt_y</p:attrName>
                                        </p:attrNameLst>
                                      </p:cBhvr>
                                      <p:tavLst>
                                        <p:tav tm="0">
                                          <p:val>
                                            <p:strVal val="ppt_y"/>
                                          </p:val>
                                        </p:tav>
                                        <p:tav tm="100000">
                                          <p:val>
                                            <p:strVal val="1+ppt_h/2"/>
                                          </p:val>
                                        </p:tav>
                                      </p:tavLst>
                                    </p:anim>
                                    <p:set>
                                      <p:cBhvr>
                                        <p:cTn id="17"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exit" presetSubtype="6" fill="hold" grpId="0" nodeType="clickEffect">
                                  <p:stCondLst>
                                    <p:cond delay="0"/>
                                  </p:stCondLst>
                                  <p:childTnLst>
                                    <p:anim calcmode="lin" valueType="num">
                                      <p:cBhvr additive="base">
                                        <p:cTn id="22" dur="1000"/>
                                        <p:tgtEl>
                                          <p:spTgt spid="12"/>
                                        </p:tgtEl>
                                        <p:attrNameLst>
                                          <p:attrName>ppt_x</p:attrName>
                                        </p:attrNameLst>
                                      </p:cBhvr>
                                      <p:tavLst>
                                        <p:tav tm="0">
                                          <p:val>
                                            <p:strVal val="ppt_x"/>
                                          </p:val>
                                        </p:tav>
                                        <p:tav tm="100000">
                                          <p:val>
                                            <p:strVal val="1+ppt_w/2"/>
                                          </p:val>
                                        </p:tav>
                                      </p:tavLst>
                                    </p:anim>
                                    <p:anim calcmode="lin" valueType="num">
                                      <p:cBhvr additive="base">
                                        <p:cTn id="23" dur="1000"/>
                                        <p:tgtEl>
                                          <p:spTgt spid="12"/>
                                        </p:tgtEl>
                                        <p:attrNameLst>
                                          <p:attrName>ppt_y</p:attrName>
                                        </p:attrNameLst>
                                      </p:cBhvr>
                                      <p:tavLst>
                                        <p:tav tm="0">
                                          <p:val>
                                            <p:strVal val="ppt_y"/>
                                          </p:val>
                                        </p:tav>
                                        <p:tav tm="100000">
                                          <p:val>
                                            <p:strVal val="1+ppt_h/2"/>
                                          </p:val>
                                        </p:tav>
                                      </p:tavLst>
                                    </p:anim>
                                    <p:set>
                                      <p:cBhvr>
                                        <p:cTn id="24" dur="1" fill="hold">
                                          <p:stCondLst>
                                            <p:cond delay="999"/>
                                          </p:stCondLst>
                                        </p:cTn>
                                        <p:tgtEl>
                                          <p:spTgt spid="12"/>
                                        </p:tgtEl>
                                        <p:attrNameLst>
                                          <p:attrName>style.visibility</p:attrName>
                                        </p:attrNameLst>
                                      </p:cBhvr>
                                      <p:to>
                                        <p:strVal val="hidden"/>
                                      </p:to>
                                    </p:set>
                                  </p:childTnLst>
                                </p:cTn>
                              </p:par>
                              <p:par>
                                <p:cTn id="25" presetID="2" presetClass="exit" presetSubtype="12" fill="hold" grpId="0" nodeType="withEffect">
                                  <p:stCondLst>
                                    <p:cond delay="0"/>
                                  </p:stCondLst>
                                  <p:childTnLst>
                                    <p:anim calcmode="lin" valueType="num">
                                      <p:cBhvr additive="base">
                                        <p:cTn id="26" dur="1000"/>
                                        <p:tgtEl>
                                          <p:spTgt spid="5"/>
                                        </p:tgtEl>
                                        <p:attrNameLst>
                                          <p:attrName>ppt_x</p:attrName>
                                        </p:attrNameLst>
                                      </p:cBhvr>
                                      <p:tavLst>
                                        <p:tav tm="0">
                                          <p:val>
                                            <p:strVal val="ppt_x"/>
                                          </p:val>
                                        </p:tav>
                                        <p:tav tm="100000">
                                          <p:val>
                                            <p:strVal val="0-ppt_w/2"/>
                                          </p:val>
                                        </p:tav>
                                      </p:tavLst>
                                    </p:anim>
                                    <p:anim calcmode="lin" valueType="num">
                                      <p:cBhvr additive="base">
                                        <p:cTn id="27" dur="1000"/>
                                        <p:tgtEl>
                                          <p:spTgt spid="5"/>
                                        </p:tgtEl>
                                        <p:attrNameLst>
                                          <p:attrName>ppt_y</p:attrName>
                                        </p:attrNameLst>
                                      </p:cBhvr>
                                      <p:tavLst>
                                        <p:tav tm="0">
                                          <p:val>
                                            <p:strVal val="ppt_y"/>
                                          </p:val>
                                        </p:tav>
                                        <p:tav tm="100000">
                                          <p:val>
                                            <p:strVal val="1+ppt_h/2"/>
                                          </p:val>
                                        </p:tav>
                                      </p:tavLst>
                                    </p:anim>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 presetClass="exit" presetSubtype="6" fill="hold" grpId="0" nodeType="clickEffect">
                                  <p:stCondLst>
                                    <p:cond delay="0"/>
                                  </p:stCondLst>
                                  <p:childTnLst>
                                    <p:anim calcmode="lin" valueType="num">
                                      <p:cBhvr additive="base">
                                        <p:cTn id="33" dur="1000"/>
                                        <p:tgtEl>
                                          <p:spTgt spid="13"/>
                                        </p:tgtEl>
                                        <p:attrNameLst>
                                          <p:attrName>ppt_x</p:attrName>
                                        </p:attrNameLst>
                                      </p:cBhvr>
                                      <p:tavLst>
                                        <p:tav tm="0">
                                          <p:val>
                                            <p:strVal val="ppt_x"/>
                                          </p:val>
                                        </p:tav>
                                        <p:tav tm="100000">
                                          <p:val>
                                            <p:strVal val="1+ppt_w/2"/>
                                          </p:val>
                                        </p:tav>
                                      </p:tavLst>
                                    </p:anim>
                                    <p:anim calcmode="lin" valueType="num">
                                      <p:cBhvr additive="base">
                                        <p:cTn id="34" dur="1000"/>
                                        <p:tgtEl>
                                          <p:spTgt spid="13"/>
                                        </p:tgtEl>
                                        <p:attrNameLst>
                                          <p:attrName>ppt_y</p:attrName>
                                        </p:attrNameLst>
                                      </p:cBhvr>
                                      <p:tavLst>
                                        <p:tav tm="0">
                                          <p:val>
                                            <p:strVal val="ppt_y"/>
                                          </p:val>
                                        </p:tav>
                                        <p:tav tm="100000">
                                          <p:val>
                                            <p:strVal val="1+ppt_h/2"/>
                                          </p:val>
                                        </p:tav>
                                      </p:tavLst>
                                    </p:anim>
                                    <p:set>
                                      <p:cBhvr>
                                        <p:cTn id="35" dur="1" fill="hold">
                                          <p:stCondLst>
                                            <p:cond delay="999"/>
                                          </p:stCondLst>
                                        </p:cTn>
                                        <p:tgtEl>
                                          <p:spTgt spid="13"/>
                                        </p:tgtEl>
                                        <p:attrNameLst>
                                          <p:attrName>style.visibility</p:attrName>
                                        </p:attrNameLst>
                                      </p:cBhvr>
                                      <p:to>
                                        <p:strVal val="hidden"/>
                                      </p:to>
                                    </p:set>
                                  </p:childTnLst>
                                </p:cTn>
                              </p:par>
                              <p:par>
                                <p:cTn id="36" presetID="2" presetClass="exit" presetSubtype="12" fill="hold" grpId="0" nodeType="withEffect">
                                  <p:stCondLst>
                                    <p:cond delay="0"/>
                                  </p:stCondLst>
                                  <p:childTnLst>
                                    <p:anim calcmode="lin" valueType="num">
                                      <p:cBhvr additive="base">
                                        <p:cTn id="37" dur="1000"/>
                                        <p:tgtEl>
                                          <p:spTgt spid="6"/>
                                        </p:tgtEl>
                                        <p:attrNameLst>
                                          <p:attrName>ppt_x</p:attrName>
                                        </p:attrNameLst>
                                      </p:cBhvr>
                                      <p:tavLst>
                                        <p:tav tm="0">
                                          <p:val>
                                            <p:strVal val="ppt_x"/>
                                          </p:val>
                                        </p:tav>
                                        <p:tav tm="100000">
                                          <p:val>
                                            <p:strVal val="0-ppt_w/2"/>
                                          </p:val>
                                        </p:tav>
                                      </p:tavLst>
                                    </p:anim>
                                    <p:anim calcmode="lin" valueType="num">
                                      <p:cBhvr additive="base">
                                        <p:cTn id="38" dur="1000"/>
                                        <p:tgtEl>
                                          <p:spTgt spid="6"/>
                                        </p:tgtEl>
                                        <p:attrNameLst>
                                          <p:attrName>ppt_y</p:attrName>
                                        </p:attrNameLst>
                                      </p:cBhvr>
                                      <p:tavLst>
                                        <p:tav tm="0">
                                          <p:val>
                                            <p:strVal val="ppt_y"/>
                                          </p:val>
                                        </p:tav>
                                        <p:tav tm="100000">
                                          <p:val>
                                            <p:strVal val="1+ppt_h/2"/>
                                          </p:val>
                                        </p:tav>
                                      </p:tavLst>
                                    </p:anim>
                                    <p:set>
                                      <p:cBhvr>
                                        <p:cTn id="39"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2" presetClass="exit" presetSubtype="6" fill="hold" grpId="0" nodeType="clickEffect">
                                  <p:stCondLst>
                                    <p:cond delay="0"/>
                                  </p:stCondLst>
                                  <p:childTnLst>
                                    <p:anim calcmode="lin" valueType="num">
                                      <p:cBhvr additive="base">
                                        <p:cTn id="44" dur="1000"/>
                                        <p:tgtEl>
                                          <p:spTgt spid="14"/>
                                        </p:tgtEl>
                                        <p:attrNameLst>
                                          <p:attrName>ppt_x</p:attrName>
                                        </p:attrNameLst>
                                      </p:cBhvr>
                                      <p:tavLst>
                                        <p:tav tm="0">
                                          <p:val>
                                            <p:strVal val="ppt_x"/>
                                          </p:val>
                                        </p:tav>
                                        <p:tav tm="100000">
                                          <p:val>
                                            <p:strVal val="1+ppt_w/2"/>
                                          </p:val>
                                        </p:tav>
                                      </p:tavLst>
                                    </p:anim>
                                    <p:anim calcmode="lin" valueType="num">
                                      <p:cBhvr additive="base">
                                        <p:cTn id="45" dur="1000"/>
                                        <p:tgtEl>
                                          <p:spTgt spid="14"/>
                                        </p:tgtEl>
                                        <p:attrNameLst>
                                          <p:attrName>ppt_y</p:attrName>
                                        </p:attrNameLst>
                                      </p:cBhvr>
                                      <p:tavLst>
                                        <p:tav tm="0">
                                          <p:val>
                                            <p:strVal val="ppt_y"/>
                                          </p:val>
                                        </p:tav>
                                        <p:tav tm="100000">
                                          <p:val>
                                            <p:strVal val="1+ppt_h/2"/>
                                          </p:val>
                                        </p:tav>
                                      </p:tavLst>
                                    </p:anim>
                                    <p:set>
                                      <p:cBhvr>
                                        <p:cTn id="46" dur="1" fill="hold">
                                          <p:stCondLst>
                                            <p:cond delay="999"/>
                                          </p:stCondLst>
                                        </p:cTn>
                                        <p:tgtEl>
                                          <p:spTgt spid="14"/>
                                        </p:tgtEl>
                                        <p:attrNameLst>
                                          <p:attrName>style.visibility</p:attrName>
                                        </p:attrNameLst>
                                      </p:cBhvr>
                                      <p:to>
                                        <p:strVal val="hidden"/>
                                      </p:to>
                                    </p:set>
                                  </p:childTnLst>
                                </p:cTn>
                              </p:par>
                              <p:par>
                                <p:cTn id="47" presetID="2" presetClass="exit" presetSubtype="12" fill="hold" grpId="0" nodeType="withEffect">
                                  <p:stCondLst>
                                    <p:cond delay="0"/>
                                  </p:stCondLst>
                                  <p:childTnLst>
                                    <p:anim calcmode="lin" valueType="num">
                                      <p:cBhvr additive="base">
                                        <p:cTn id="48" dur="1000"/>
                                        <p:tgtEl>
                                          <p:spTgt spid="7"/>
                                        </p:tgtEl>
                                        <p:attrNameLst>
                                          <p:attrName>ppt_x</p:attrName>
                                        </p:attrNameLst>
                                      </p:cBhvr>
                                      <p:tavLst>
                                        <p:tav tm="0">
                                          <p:val>
                                            <p:strVal val="ppt_x"/>
                                          </p:val>
                                        </p:tav>
                                        <p:tav tm="100000">
                                          <p:val>
                                            <p:strVal val="0-ppt_w/2"/>
                                          </p:val>
                                        </p:tav>
                                      </p:tavLst>
                                    </p:anim>
                                    <p:anim calcmode="lin" valueType="num">
                                      <p:cBhvr additive="base">
                                        <p:cTn id="49" dur="1000"/>
                                        <p:tgtEl>
                                          <p:spTgt spid="7"/>
                                        </p:tgtEl>
                                        <p:attrNameLst>
                                          <p:attrName>ppt_y</p:attrName>
                                        </p:attrNameLst>
                                      </p:cBhvr>
                                      <p:tavLst>
                                        <p:tav tm="0">
                                          <p:val>
                                            <p:strVal val="ppt_y"/>
                                          </p:val>
                                        </p:tav>
                                        <p:tav tm="100000">
                                          <p:val>
                                            <p:strVal val="1+ppt_h/2"/>
                                          </p:val>
                                        </p:tav>
                                      </p:tavLst>
                                    </p:anim>
                                    <p:set>
                                      <p:cBhvr>
                                        <p:cTn id="5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2" presetClass="exit" presetSubtype="6" fill="hold" grpId="0" nodeType="clickEffect">
                                  <p:stCondLst>
                                    <p:cond delay="0"/>
                                  </p:stCondLst>
                                  <p:childTnLst>
                                    <p:anim calcmode="lin" valueType="num">
                                      <p:cBhvr additive="base">
                                        <p:cTn id="55" dur="1000"/>
                                        <p:tgtEl>
                                          <p:spTgt spid="15"/>
                                        </p:tgtEl>
                                        <p:attrNameLst>
                                          <p:attrName>ppt_x</p:attrName>
                                        </p:attrNameLst>
                                      </p:cBhvr>
                                      <p:tavLst>
                                        <p:tav tm="0">
                                          <p:val>
                                            <p:strVal val="ppt_x"/>
                                          </p:val>
                                        </p:tav>
                                        <p:tav tm="100000">
                                          <p:val>
                                            <p:strVal val="1+ppt_w/2"/>
                                          </p:val>
                                        </p:tav>
                                      </p:tavLst>
                                    </p:anim>
                                    <p:anim calcmode="lin" valueType="num">
                                      <p:cBhvr additive="base">
                                        <p:cTn id="56" dur="1000"/>
                                        <p:tgtEl>
                                          <p:spTgt spid="15"/>
                                        </p:tgtEl>
                                        <p:attrNameLst>
                                          <p:attrName>ppt_y</p:attrName>
                                        </p:attrNameLst>
                                      </p:cBhvr>
                                      <p:tavLst>
                                        <p:tav tm="0">
                                          <p:val>
                                            <p:strVal val="ppt_y"/>
                                          </p:val>
                                        </p:tav>
                                        <p:tav tm="100000">
                                          <p:val>
                                            <p:strVal val="1+ppt_h/2"/>
                                          </p:val>
                                        </p:tav>
                                      </p:tavLst>
                                    </p:anim>
                                    <p:set>
                                      <p:cBhvr>
                                        <p:cTn id="57" dur="1" fill="hold">
                                          <p:stCondLst>
                                            <p:cond delay="999"/>
                                          </p:stCondLst>
                                        </p:cTn>
                                        <p:tgtEl>
                                          <p:spTgt spid="15"/>
                                        </p:tgtEl>
                                        <p:attrNameLst>
                                          <p:attrName>style.visibility</p:attrName>
                                        </p:attrNameLst>
                                      </p:cBhvr>
                                      <p:to>
                                        <p:strVal val="hidden"/>
                                      </p:to>
                                    </p:set>
                                  </p:childTnLst>
                                </p:cTn>
                              </p:par>
                              <p:par>
                                <p:cTn id="58" presetID="2" presetClass="exit" presetSubtype="12" fill="hold" grpId="0" nodeType="withEffect">
                                  <p:stCondLst>
                                    <p:cond delay="0"/>
                                  </p:stCondLst>
                                  <p:childTnLst>
                                    <p:anim calcmode="lin" valueType="num">
                                      <p:cBhvr additive="base">
                                        <p:cTn id="59" dur="1000"/>
                                        <p:tgtEl>
                                          <p:spTgt spid="8"/>
                                        </p:tgtEl>
                                        <p:attrNameLst>
                                          <p:attrName>ppt_x</p:attrName>
                                        </p:attrNameLst>
                                      </p:cBhvr>
                                      <p:tavLst>
                                        <p:tav tm="0">
                                          <p:val>
                                            <p:strVal val="ppt_x"/>
                                          </p:val>
                                        </p:tav>
                                        <p:tav tm="100000">
                                          <p:val>
                                            <p:strVal val="0-ppt_w/2"/>
                                          </p:val>
                                        </p:tav>
                                      </p:tavLst>
                                    </p:anim>
                                    <p:anim calcmode="lin" valueType="num">
                                      <p:cBhvr additive="base">
                                        <p:cTn id="60" dur="1000"/>
                                        <p:tgtEl>
                                          <p:spTgt spid="8"/>
                                        </p:tgtEl>
                                        <p:attrNameLst>
                                          <p:attrName>ppt_y</p:attrName>
                                        </p:attrNameLst>
                                      </p:cBhvr>
                                      <p:tavLst>
                                        <p:tav tm="0">
                                          <p:val>
                                            <p:strVal val="ppt_y"/>
                                          </p:val>
                                        </p:tav>
                                        <p:tav tm="100000">
                                          <p:val>
                                            <p:strVal val="1+ppt_h/2"/>
                                          </p:val>
                                        </p:tav>
                                      </p:tavLst>
                                    </p:anim>
                                    <p:set>
                                      <p:cBhvr>
                                        <p:cTn id="6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2" presetClass="exit" presetSubtype="6" fill="hold" grpId="0" nodeType="clickEffect">
                                  <p:stCondLst>
                                    <p:cond delay="0"/>
                                  </p:stCondLst>
                                  <p:childTnLst>
                                    <p:anim calcmode="lin" valueType="num">
                                      <p:cBhvr additive="base">
                                        <p:cTn id="66" dur="1000"/>
                                        <p:tgtEl>
                                          <p:spTgt spid="16"/>
                                        </p:tgtEl>
                                        <p:attrNameLst>
                                          <p:attrName>ppt_x</p:attrName>
                                        </p:attrNameLst>
                                      </p:cBhvr>
                                      <p:tavLst>
                                        <p:tav tm="0">
                                          <p:val>
                                            <p:strVal val="ppt_x"/>
                                          </p:val>
                                        </p:tav>
                                        <p:tav tm="100000">
                                          <p:val>
                                            <p:strVal val="1+ppt_w/2"/>
                                          </p:val>
                                        </p:tav>
                                      </p:tavLst>
                                    </p:anim>
                                    <p:anim calcmode="lin" valueType="num">
                                      <p:cBhvr additive="base">
                                        <p:cTn id="67" dur="1000"/>
                                        <p:tgtEl>
                                          <p:spTgt spid="16"/>
                                        </p:tgtEl>
                                        <p:attrNameLst>
                                          <p:attrName>ppt_y</p:attrName>
                                        </p:attrNameLst>
                                      </p:cBhvr>
                                      <p:tavLst>
                                        <p:tav tm="0">
                                          <p:val>
                                            <p:strVal val="ppt_y"/>
                                          </p:val>
                                        </p:tav>
                                        <p:tav tm="100000">
                                          <p:val>
                                            <p:strVal val="1+ppt_h/2"/>
                                          </p:val>
                                        </p:tav>
                                      </p:tavLst>
                                    </p:anim>
                                    <p:set>
                                      <p:cBhvr>
                                        <p:cTn id="68" dur="1" fill="hold">
                                          <p:stCondLst>
                                            <p:cond delay="999"/>
                                          </p:stCondLst>
                                        </p:cTn>
                                        <p:tgtEl>
                                          <p:spTgt spid="16"/>
                                        </p:tgtEl>
                                        <p:attrNameLst>
                                          <p:attrName>style.visibility</p:attrName>
                                        </p:attrNameLst>
                                      </p:cBhvr>
                                      <p:to>
                                        <p:strVal val="hidden"/>
                                      </p:to>
                                    </p:set>
                                  </p:childTnLst>
                                </p:cTn>
                              </p:par>
                              <p:par>
                                <p:cTn id="69" presetID="2" presetClass="exit" presetSubtype="12" fill="hold" grpId="0" nodeType="withEffect">
                                  <p:stCondLst>
                                    <p:cond delay="0"/>
                                  </p:stCondLst>
                                  <p:childTnLst>
                                    <p:anim calcmode="lin" valueType="num">
                                      <p:cBhvr additive="base">
                                        <p:cTn id="70" dur="1000"/>
                                        <p:tgtEl>
                                          <p:spTgt spid="9"/>
                                        </p:tgtEl>
                                        <p:attrNameLst>
                                          <p:attrName>ppt_x</p:attrName>
                                        </p:attrNameLst>
                                      </p:cBhvr>
                                      <p:tavLst>
                                        <p:tav tm="0">
                                          <p:val>
                                            <p:strVal val="ppt_x"/>
                                          </p:val>
                                        </p:tav>
                                        <p:tav tm="100000">
                                          <p:val>
                                            <p:strVal val="0-ppt_w/2"/>
                                          </p:val>
                                        </p:tav>
                                      </p:tavLst>
                                    </p:anim>
                                    <p:anim calcmode="lin" valueType="num">
                                      <p:cBhvr additive="base">
                                        <p:cTn id="71" dur="1000"/>
                                        <p:tgtEl>
                                          <p:spTgt spid="9"/>
                                        </p:tgtEl>
                                        <p:attrNameLst>
                                          <p:attrName>ppt_y</p:attrName>
                                        </p:attrNameLst>
                                      </p:cBhvr>
                                      <p:tavLst>
                                        <p:tav tm="0">
                                          <p:val>
                                            <p:strVal val="ppt_y"/>
                                          </p:val>
                                        </p:tav>
                                        <p:tav tm="100000">
                                          <p:val>
                                            <p:strVal val="1+ppt_h/2"/>
                                          </p:val>
                                        </p:tav>
                                      </p:tavLst>
                                    </p:anim>
                                    <p:set>
                                      <p:cBhvr>
                                        <p:cTn id="72"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7"/>
                    </p:tgtEl>
                  </p:cond>
                </p:stCondLst>
                <p:endSync evt="end" delay="0">
                  <p:rtn val="all"/>
                </p:endSync>
                <p:childTnLst>
                  <p:par>
                    <p:cTn id="74" fill="hold">
                      <p:stCondLst>
                        <p:cond delay="0"/>
                      </p:stCondLst>
                      <p:childTnLst>
                        <p:par>
                          <p:cTn id="75" fill="hold">
                            <p:stCondLst>
                              <p:cond delay="0"/>
                            </p:stCondLst>
                            <p:childTnLst>
                              <p:par>
                                <p:cTn id="76" presetID="2" presetClass="exit" presetSubtype="6" fill="hold" grpId="0" nodeType="clickEffect">
                                  <p:stCondLst>
                                    <p:cond delay="0"/>
                                  </p:stCondLst>
                                  <p:childTnLst>
                                    <p:anim calcmode="lin" valueType="num">
                                      <p:cBhvr additive="base">
                                        <p:cTn id="77" dur="1000"/>
                                        <p:tgtEl>
                                          <p:spTgt spid="17"/>
                                        </p:tgtEl>
                                        <p:attrNameLst>
                                          <p:attrName>ppt_x</p:attrName>
                                        </p:attrNameLst>
                                      </p:cBhvr>
                                      <p:tavLst>
                                        <p:tav tm="0">
                                          <p:val>
                                            <p:strVal val="ppt_x"/>
                                          </p:val>
                                        </p:tav>
                                        <p:tav tm="100000">
                                          <p:val>
                                            <p:strVal val="1+ppt_w/2"/>
                                          </p:val>
                                        </p:tav>
                                      </p:tavLst>
                                    </p:anim>
                                    <p:anim calcmode="lin" valueType="num">
                                      <p:cBhvr additive="base">
                                        <p:cTn id="78" dur="1000"/>
                                        <p:tgtEl>
                                          <p:spTgt spid="17"/>
                                        </p:tgtEl>
                                        <p:attrNameLst>
                                          <p:attrName>ppt_y</p:attrName>
                                        </p:attrNameLst>
                                      </p:cBhvr>
                                      <p:tavLst>
                                        <p:tav tm="0">
                                          <p:val>
                                            <p:strVal val="ppt_y"/>
                                          </p:val>
                                        </p:tav>
                                        <p:tav tm="100000">
                                          <p:val>
                                            <p:strVal val="1+ppt_h/2"/>
                                          </p:val>
                                        </p:tav>
                                      </p:tavLst>
                                    </p:anim>
                                    <p:set>
                                      <p:cBhvr>
                                        <p:cTn id="79" dur="1" fill="hold">
                                          <p:stCondLst>
                                            <p:cond delay="999"/>
                                          </p:stCondLst>
                                        </p:cTn>
                                        <p:tgtEl>
                                          <p:spTgt spid="17"/>
                                        </p:tgtEl>
                                        <p:attrNameLst>
                                          <p:attrName>style.visibility</p:attrName>
                                        </p:attrNameLst>
                                      </p:cBhvr>
                                      <p:to>
                                        <p:strVal val="hidden"/>
                                      </p:to>
                                    </p:set>
                                  </p:childTnLst>
                                </p:cTn>
                              </p:par>
                              <p:par>
                                <p:cTn id="80" presetID="2" presetClass="exit" presetSubtype="12" fill="hold" grpId="0" nodeType="withEffect">
                                  <p:stCondLst>
                                    <p:cond delay="0"/>
                                  </p:stCondLst>
                                  <p:childTnLst>
                                    <p:anim calcmode="lin" valueType="num">
                                      <p:cBhvr additive="base">
                                        <p:cTn id="81" dur="1000"/>
                                        <p:tgtEl>
                                          <p:spTgt spid="10"/>
                                        </p:tgtEl>
                                        <p:attrNameLst>
                                          <p:attrName>ppt_x</p:attrName>
                                        </p:attrNameLst>
                                      </p:cBhvr>
                                      <p:tavLst>
                                        <p:tav tm="0">
                                          <p:val>
                                            <p:strVal val="ppt_x"/>
                                          </p:val>
                                        </p:tav>
                                        <p:tav tm="100000">
                                          <p:val>
                                            <p:strVal val="0-ppt_w/2"/>
                                          </p:val>
                                        </p:tav>
                                      </p:tavLst>
                                    </p:anim>
                                    <p:anim calcmode="lin" valueType="num">
                                      <p:cBhvr additive="base">
                                        <p:cTn id="82" dur="1000"/>
                                        <p:tgtEl>
                                          <p:spTgt spid="10"/>
                                        </p:tgtEl>
                                        <p:attrNameLst>
                                          <p:attrName>ppt_y</p:attrName>
                                        </p:attrNameLst>
                                      </p:cBhvr>
                                      <p:tavLst>
                                        <p:tav tm="0">
                                          <p:val>
                                            <p:strVal val="ppt_y"/>
                                          </p:val>
                                        </p:tav>
                                        <p:tav tm="100000">
                                          <p:val>
                                            <p:strVal val="1+ppt_h/2"/>
                                          </p:val>
                                        </p:tav>
                                      </p:tavLst>
                                    </p:anim>
                                    <p:set>
                                      <p:cBhvr>
                                        <p:cTn id="8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2" presetClass="exit" presetSubtype="6" fill="hold" grpId="0" nodeType="clickEffect">
                                  <p:stCondLst>
                                    <p:cond delay="0"/>
                                  </p:stCondLst>
                                  <p:childTnLst>
                                    <p:anim calcmode="lin" valueType="num">
                                      <p:cBhvr additive="base">
                                        <p:cTn id="88" dur="1000"/>
                                        <p:tgtEl>
                                          <p:spTgt spid="18"/>
                                        </p:tgtEl>
                                        <p:attrNameLst>
                                          <p:attrName>ppt_x</p:attrName>
                                        </p:attrNameLst>
                                      </p:cBhvr>
                                      <p:tavLst>
                                        <p:tav tm="0">
                                          <p:val>
                                            <p:strVal val="ppt_x"/>
                                          </p:val>
                                        </p:tav>
                                        <p:tav tm="100000">
                                          <p:val>
                                            <p:strVal val="1+ppt_w/2"/>
                                          </p:val>
                                        </p:tav>
                                      </p:tavLst>
                                    </p:anim>
                                    <p:anim calcmode="lin" valueType="num">
                                      <p:cBhvr additive="base">
                                        <p:cTn id="89" dur="1000"/>
                                        <p:tgtEl>
                                          <p:spTgt spid="18"/>
                                        </p:tgtEl>
                                        <p:attrNameLst>
                                          <p:attrName>ppt_y</p:attrName>
                                        </p:attrNameLst>
                                      </p:cBhvr>
                                      <p:tavLst>
                                        <p:tav tm="0">
                                          <p:val>
                                            <p:strVal val="ppt_y"/>
                                          </p:val>
                                        </p:tav>
                                        <p:tav tm="100000">
                                          <p:val>
                                            <p:strVal val="1+ppt_h/2"/>
                                          </p:val>
                                        </p:tav>
                                      </p:tavLst>
                                    </p:anim>
                                    <p:set>
                                      <p:cBhvr>
                                        <p:cTn id="90" dur="1" fill="hold">
                                          <p:stCondLst>
                                            <p:cond delay="999"/>
                                          </p:stCondLst>
                                        </p:cTn>
                                        <p:tgtEl>
                                          <p:spTgt spid="18"/>
                                        </p:tgtEl>
                                        <p:attrNameLst>
                                          <p:attrName>style.visibility</p:attrName>
                                        </p:attrNameLst>
                                      </p:cBhvr>
                                      <p:to>
                                        <p:strVal val="hidden"/>
                                      </p:to>
                                    </p:set>
                                  </p:childTnLst>
                                </p:cTn>
                              </p:par>
                              <p:par>
                                <p:cTn id="91" presetID="2" presetClass="exit" presetSubtype="12" fill="hold" grpId="0" nodeType="withEffect">
                                  <p:stCondLst>
                                    <p:cond delay="0"/>
                                  </p:stCondLst>
                                  <p:childTnLst>
                                    <p:anim calcmode="lin" valueType="num">
                                      <p:cBhvr additive="base">
                                        <p:cTn id="92" dur="1000"/>
                                        <p:tgtEl>
                                          <p:spTgt spid="11"/>
                                        </p:tgtEl>
                                        <p:attrNameLst>
                                          <p:attrName>ppt_x</p:attrName>
                                        </p:attrNameLst>
                                      </p:cBhvr>
                                      <p:tavLst>
                                        <p:tav tm="0">
                                          <p:val>
                                            <p:strVal val="ppt_x"/>
                                          </p:val>
                                        </p:tav>
                                        <p:tav tm="100000">
                                          <p:val>
                                            <p:strVal val="0-ppt_w/2"/>
                                          </p:val>
                                        </p:tav>
                                      </p:tavLst>
                                    </p:anim>
                                    <p:anim calcmode="lin" valueType="num">
                                      <p:cBhvr additive="base">
                                        <p:cTn id="93" dur="1000"/>
                                        <p:tgtEl>
                                          <p:spTgt spid="11"/>
                                        </p:tgtEl>
                                        <p:attrNameLst>
                                          <p:attrName>ppt_y</p:attrName>
                                        </p:attrNameLst>
                                      </p:cBhvr>
                                      <p:tavLst>
                                        <p:tav tm="0">
                                          <p:val>
                                            <p:strVal val="ppt_y"/>
                                          </p:val>
                                        </p:tav>
                                        <p:tav tm="100000">
                                          <p:val>
                                            <p:strVal val="1+ppt_h/2"/>
                                          </p:val>
                                        </p:tav>
                                      </p:tavLst>
                                    </p:anim>
                                    <p:set>
                                      <p:cBhvr>
                                        <p:cTn id="9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22"/>
                    </p:tgtEl>
                  </p:cond>
                </p:stCondLst>
                <p:endSync evt="end" delay="0">
                  <p:rtn val="all"/>
                </p:endSync>
                <p:childTnLst>
                  <p:par>
                    <p:cTn id="96" fill="hold">
                      <p:stCondLst>
                        <p:cond delay="0"/>
                      </p:stCondLst>
                      <p:childTnLst>
                        <p:par>
                          <p:cTn id="97" fill="hold">
                            <p:stCondLst>
                              <p:cond delay="0"/>
                            </p:stCondLst>
                            <p:childTnLst>
                              <p:par>
                                <p:cTn id="98" presetID="2" presetClass="entr" presetSubtype="6" fill="hold" grpId="1" nodeType="clickEffect">
                                  <p:stCondLst>
                                    <p:cond delay="0"/>
                                  </p:stCondLst>
                                  <p:childTnLst>
                                    <p:set>
                                      <p:cBhvr>
                                        <p:cTn id="99" dur="1" fill="hold">
                                          <p:stCondLst>
                                            <p:cond delay="0"/>
                                          </p:stCondLst>
                                        </p:cTn>
                                        <p:tgtEl>
                                          <p:spTgt spid="4"/>
                                        </p:tgtEl>
                                        <p:attrNameLst>
                                          <p:attrName>style.visibility</p:attrName>
                                        </p:attrNameLst>
                                      </p:cBhvr>
                                      <p:to>
                                        <p:strVal val="visible"/>
                                      </p:to>
                                    </p:set>
                                    <p:anim calcmode="lin" valueType="num">
                                      <p:cBhvr additive="base">
                                        <p:cTn id="100" dur="750" fill="hold"/>
                                        <p:tgtEl>
                                          <p:spTgt spid="4"/>
                                        </p:tgtEl>
                                        <p:attrNameLst>
                                          <p:attrName>ppt_x</p:attrName>
                                        </p:attrNameLst>
                                      </p:cBhvr>
                                      <p:tavLst>
                                        <p:tav tm="0">
                                          <p:val>
                                            <p:strVal val="1+#ppt_w/2"/>
                                          </p:val>
                                        </p:tav>
                                        <p:tav tm="100000">
                                          <p:val>
                                            <p:strVal val="#ppt_x"/>
                                          </p:val>
                                        </p:tav>
                                      </p:tavLst>
                                    </p:anim>
                                    <p:anim calcmode="lin" valueType="num">
                                      <p:cBhvr additive="base">
                                        <p:cTn id="101" dur="750" fill="hold"/>
                                        <p:tgtEl>
                                          <p:spTgt spid="4"/>
                                        </p:tgtEl>
                                        <p:attrNameLst>
                                          <p:attrName>ppt_y</p:attrName>
                                        </p:attrNameLst>
                                      </p:cBhvr>
                                      <p:tavLst>
                                        <p:tav tm="0">
                                          <p:val>
                                            <p:strVal val="1+#ppt_h/2"/>
                                          </p:val>
                                        </p:tav>
                                        <p:tav tm="100000">
                                          <p:val>
                                            <p:strVal val="#ppt_y"/>
                                          </p:val>
                                        </p:tav>
                                      </p:tavLst>
                                    </p:anim>
                                  </p:childTnLst>
                                </p:cTn>
                              </p:par>
                              <p:par>
                                <p:cTn id="102" presetID="2" presetClass="entr" presetSubtype="6" fill="hold" grpId="1" nodeType="withEffect">
                                  <p:stCondLst>
                                    <p:cond delay="0"/>
                                  </p:stCondLst>
                                  <p:childTnLst>
                                    <p:set>
                                      <p:cBhvr>
                                        <p:cTn id="103" dur="1" fill="hold">
                                          <p:stCondLst>
                                            <p:cond delay="0"/>
                                          </p:stCondLst>
                                        </p:cTn>
                                        <p:tgtEl>
                                          <p:spTgt spid="12"/>
                                        </p:tgtEl>
                                        <p:attrNameLst>
                                          <p:attrName>style.visibility</p:attrName>
                                        </p:attrNameLst>
                                      </p:cBhvr>
                                      <p:to>
                                        <p:strVal val="visible"/>
                                      </p:to>
                                    </p:set>
                                    <p:anim calcmode="lin" valueType="num">
                                      <p:cBhvr additive="base">
                                        <p:cTn id="104" dur="750" fill="hold"/>
                                        <p:tgtEl>
                                          <p:spTgt spid="12"/>
                                        </p:tgtEl>
                                        <p:attrNameLst>
                                          <p:attrName>ppt_x</p:attrName>
                                        </p:attrNameLst>
                                      </p:cBhvr>
                                      <p:tavLst>
                                        <p:tav tm="0">
                                          <p:val>
                                            <p:strVal val="1+#ppt_w/2"/>
                                          </p:val>
                                        </p:tav>
                                        <p:tav tm="100000">
                                          <p:val>
                                            <p:strVal val="#ppt_x"/>
                                          </p:val>
                                        </p:tav>
                                      </p:tavLst>
                                    </p:anim>
                                    <p:anim calcmode="lin" valueType="num">
                                      <p:cBhvr additive="base">
                                        <p:cTn id="105" dur="750" fill="hold"/>
                                        <p:tgtEl>
                                          <p:spTgt spid="12"/>
                                        </p:tgtEl>
                                        <p:attrNameLst>
                                          <p:attrName>ppt_y</p:attrName>
                                        </p:attrNameLst>
                                      </p:cBhvr>
                                      <p:tavLst>
                                        <p:tav tm="0">
                                          <p:val>
                                            <p:strVal val="1+#ppt_h/2"/>
                                          </p:val>
                                        </p:tav>
                                        <p:tav tm="100000">
                                          <p:val>
                                            <p:strVal val="#ppt_y"/>
                                          </p:val>
                                        </p:tav>
                                      </p:tavLst>
                                    </p:anim>
                                  </p:childTnLst>
                                </p:cTn>
                              </p:par>
                              <p:par>
                                <p:cTn id="106" presetID="2" presetClass="entr" presetSubtype="6" fill="hold" grpId="1" nodeType="withEffect">
                                  <p:stCondLst>
                                    <p:cond delay="0"/>
                                  </p:stCondLst>
                                  <p:childTnLst>
                                    <p:set>
                                      <p:cBhvr>
                                        <p:cTn id="107" dur="1" fill="hold">
                                          <p:stCondLst>
                                            <p:cond delay="0"/>
                                          </p:stCondLst>
                                        </p:cTn>
                                        <p:tgtEl>
                                          <p:spTgt spid="13"/>
                                        </p:tgtEl>
                                        <p:attrNameLst>
                                          <p:attrName>style.visibility</p:attrName>
                                        </p:attrNameLst>
                                      </p:cBhvr>
                                      <p:to>
                                        <p:strVal val="visible"/>
                                      </p:to>
                                    </p:set>
                                    <p:anim calcmode="lin" valueType="num">
                                      <p:cBhvr additive="base">
                                        <p:cTn id="108" dur="750" fill="hold"/>
                                        <p:tgtEl>
                                          <p:spTgt spid="13"/>
                                        </p:tgtEl>
                                        <p:attrNameLst>
                                          <p:attrName>ppt_x</p:attrName>
                                        </p:attrNameLst>
                                      </p:cBhvr>
                                      <p:tavLst>
                                        <p:tav tm="0">
                                          <p:val>
                                            <p:strVal val="1+#ppt_w/2"/>
                                          </p:val>
                                        </p:tav>
                                        <p:tav tm="100000">
                                          <p:val>
                                            <p:strVal val="#ppt_x"/>
                                          </p:val>
                                        </p:tav>
                                      </p:tavLst>
                                    </p:anim>
                                    <p:anim calcmode="lin" valueType="num">
                                      <p:cBhvr additive="base">
                                        <p:cTn id="109" dur="750" fill="hold"/>
                                        <p:tgtEl>
                                          <p:spTgt spid="13"/>
                                        </p:tgtEl>
                                        <p:attrNameLst>
                                          <p:attrName>ppt_y</p:attrName>
                                        </p:attrNameLst>
                                      </p:cBhvr>
                                      <p:tavLst>
                                        <p:tav tm="0">
                                          <p:val>
                                            <p:strVal val="1+#ppt_h/2"/>
                                          </p:val>
                                        </p:tav>
                                        <p:tav tm="100000">
                                          <p:val>
                                            <p:strVal val="#ppt_y"/>
                                          </p:val>
                                        </p:tav>
                                      </p:tavLst>
                                    </p:anim>
                                  </p:childTnLst>
                                </p:cTn>
                              </p:par>
                              <p:par>
                                <p:cTn id="110" presetID="2" presetClass="entr" presetSubtype="6" fill="hold" grpId="1" nodeType="withEffect">
                                  <p:stCondLst>
                                    <p:cond delay="0"/>
                                  </p:stCondLst>
                                  <p:childTnLst>
                                    <p:set>
                                      <p:cBhvr>
                                        <p:cTn id="111" dur="1" fill="hold">
                                          <p:stCondLst>
                                            <p:cond delay="0"/>
                                          </p:stCondLst>
                                        </p:cTn>
                                        <p:tgtEl>
                                          <p:spTgt spid="14"/>
                                        </p:tgtEl>
                                        <p:attrNameLst>
                                          <p:attrName>style.visibility</p:attrName>
                                        </p:attrNameLst>
                                      </p:cBhvr>
                                      <p:to>
                                        <p:strVal val="visible"/>
                                      </p:to>
                                    </p:set>
                                    <p:anim calcmode="lin" valueType="num">
                                      <p:cBhvr additive="base">
                                        <p:cTn id="112" dur="750" fill="hold"/>
                                        <p:tgtEl>
                                          <p:spTgt spid="14"/>
                                        </p:tgtEl>
                                        <p:attrNameLst>
                                          <p:attrName>ppt_x</p:attrName>
                                        </p:attrNameLst>
                                      </p:cBhvr>
                                      <p:tavLst>
                                        <p:tav tm="0">
                                          <p:val>
                                            <p:strVal val="1+#ppt_w/2"/>
                                          </p:val>
                                        </p:tav>
                                        <p:tav tm="100000">
                                          <p:val>
                                            <p:strVal val="#ppt_x"/>
                                          </p:val>
                                        </p:tav>
                                      </p:tavLst>
                                    </p:anim>
                                    <p:anim calcmode="lin" valueType="num">
                                      <p:cBhvr additive="base">
                                        <p:cTn id="113" dur="750" fill="hold"/>
                                        <p:tgtEl>
                                          <p:spTgt spid="14"/>
                                        </p:tgtEl>
                                        <p:attrNameLst>
                                          <p:attrName>ppt_y</p:attrName>
                                        </p:attrNameLst>
                                      </p:cBhvr>
                                      <p:tavLst>
                                        <p:tav tm="0">
                                          <p:val>
                                            <p:strVal val="1+#ppt_h/2"/>
                                          </p:val>
                                        </p:tav>
                                        <p:tav tm="100000">
                                          <p:val>
                                            <p:strVal val="#ppt_y"/>
                                          </p:val>
                                        </p:tav>
                                      </p:tavLst>
                                    </p:anim>
                                  </p:childTnLst>
                                </p:cTn>
                              </p:par>
                              <p:par>
                                <p:cTn id="114" presetID="2" presetClass="entr" presetSubtype="6" fill="hold" grpId="1" nodeType="withEffect">
                                  <p:stCondLst>
                                    <p:cond delay="0"/>
                                  </p:stCondLst>
                                  <p:childTnLst>
                                    <p:set>
                                      <p:cBhvr>
                                        <p:cTn id="115" dur="1" fill="hold">
                                          <p:stCondLst>
                                            <p:cond delay="0"/>
                                          </p:stCondLst>
                                        </p:cTn>
                                        <p:tgtEl>
                                          <p:spTgt spid="15"/>
                                        </p:tgtEl>
                                        <p:attrNameLst>
                                          <p:attrName>style.visibility</p:attrName>
                                        </p:attrNameLst>
                                      </p:cBhvr>
                                      <p:to>
                                        <p:strVal val="visible"/>
                                      </p:to>
                                    </p:set>
                                    <p:anim calcmode="lin" valueType="num">
                                      <p:cBhvr additive="base">
                                        <p:cTn id="116" dur="750" fill="hold"/>
                                        <p:tgtEl>
                                          <p:spTgt spid="15"/>
                                        </p:tgtEl>
                                        <p:attrNameLst>
                                          <p:attrName>ppt_x</p:attrName>
                                        </p:attrNameLst>
                                      </p:cBhvr>
                                      <p:tavLst>
                                        <p:tav tm="0">
                                          <p:val>
                                            <p:strVal val="1+#ppt_w/2"/>
                                          </p:val>
                                        </p:tav>
                                        <p:tav tm="100000">
                                          <p:val>
                                            <p:strVal val="#ppt_x"/>
                                          </p:val>
                                        </p:tav>
                                      </p:tavLst>
                                    </p:anim>
                                    <p:anim calcmode="lin" valueType="num">
                                      <p:cBhvr additive="base">
                                        <p:cTn id="117" dur="750" fill="hold"/>
                                        <p:tgtEl>
                                          <p:spTgt spid="15"/>
                                        </p:tgtEl>
                                        <p:attrNameLst>
                                          <p:attrName>ppt_y</p:attrName>
                                        </p:attrNameLst>
                                      </p:cBhvr>
                                      <p:tavLst>
                                        <p:tav tm="0">
                                          <p:val>
                                            <p:strVal val="1+#ppt_h/2"/>
                                          </p:val>
                                        </p:tav>
                                        <p:tav tm="100000">
                                          <p:val>
                                            <p:strVal val="#ppt_y"/>
                                          </p:val>
                                        </p:tav>
                                      </p:tavLst>
                                    </p:anim>
                                  </p:childTnLst>
                                </p:cTn>
                              </p:par>
                              <p:par>
                                <p:cTn id="118" presetID="2" presetClass="entr" presetSubtype="6" fill="hold" grpId="1" nodeType="withEffect">
                                  <p:stCondLst>
                                    <p:cond delay="0"/>
                                  </p:stCondLst>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750" fill="hold"/>
                                        <p:tgtEl>
                                          <p:spTgt spid="16"/>
                                        </p:tgtEl>
                                        <p:attrNameLst>
                                          <p:attrName>ppt_x</p:attrName>
                                        </p:attrNameLst>
                                      </p:cBhvr>
                                      <p:tavLst>
                                        <p:tav tm="0">
                                          <p:val>
                                            <p:strVal val="1+#ppt_w/2"/>
                                          </p:val>
                                        </p:tav>
                                        <p:tav tm="100000">
                                          <p:val>
                                            <p:strVal val="#ppt_x"/>
                                          </p:val>
                                        </p:tav>
                                      </p:tavLst>
                                    </p:anim>
                                    <p:anim calcmode="lin" valueType="num">
                                      <p:cBhvr additive="base">
                                        <p:cTn id="121" dur="750" fill="hold"/>
                                        <p:tgtEl>
                                          <p:spTgt spid="16"/>
                                        </p:tgtEl>
                                        <p:attrNameLst>
                                          <p:attrName>ppt_y</p:attrName>
                                        </p:attrNameLst>
                                      </p:cBhvr>
                                      <p:tavLst>
                                        <p:tav tm="0">
                                          <p:val>
                                            <p:strVal val="1+#ppt_h/2"/>
                                          </p:val>
                                        </p:tav>
                                        <p:tav tm="100000">
                                          <p:val>
                                            <p:strVal val="#ppt_y"/>
                                          </p:val>
                                        </p:tav>
                                      </p:tavLst>
                                    </p:anim>
                                  </p:childTnLst>
                                </p:cTn>
                              </p:par>
                              <p:par>
                                <p:cTn id="122" presetID="2" presetClass="entr" presetSubtype="6" fill="hold" grpId="1" nodeType="withEffect">
                                  <p:stCondLst>
                                    <p:cond delay="0"/>
                                  </p:stCondLst>
                                  <p:childTnLst>
                                    <p:set>
                                      <p:cBhvr>
                                        <p:cTn id="123" dur="1" fill="hold">
                                          <p:stCondLst>
                                            <p:cond delay="0"/>
                                          </p:stCondLst>
                                        </p:cTn>
                                        <p:tgtEl>
                                          <p:spTgt spid="17"/>
                                        </p:tgtEl>
                                        <p:attrNameLst>
                                          <p:attrName>style.visibility</p:attrName>
                                        </p:attrNameLst>
                                      </p:cBhvr>
                                      <p:to>
                                        <p:strVal val="visible"/>
                                      </p:to>
                                    </p:set>
                                    <p:anim calcmode="lin" valueType="num">
                                      <p:cBhvr additive="base">
                                        <p:cTn id="124" dur="750" fill="hold"/>
                                        <p:tgtEl>
                                          <p:spTgt spid="17"/>
                                        </p:tgtEl>
                                        <p:attrNameLst>
                                          <p:attrName>ppt_x</p:attrName>
                                        </p:attrNameLst>
                                      </p:cBhvr>
                                      <p:tavLst>
                                        <p:tav tm="0">
                                          <p:val>
                                            <p:strVal val="1+#ppt_w/2"/>
                                          </p:val>
                                        </p:tav>
                                        <p:tav tm="100000">
                                          <p:val>
                                            <p:strVal val="#ppt_x"/>
                                          </p:val>
                                        </p:tav>
                                      </p:tavLst>
                                    </p:anim>
                                    <p:anim calcmode="lin" valueType="num">
                                      <p:cBhvr additive="base">
                                        <p:cTn id="125" dur="750" fill="hold"/>
                                        <p:tgtEl>
                                          <p:spTgt spid="17"/>
                                        </p:tgtEl>
                                        <p:attrNameLst>
                                          <p:attrName>ppt_y</p:attrName>
                                        </p:attrNameLst>
                                      </p:cBhvr>
                                      <p:tavLst>
                                        <p:tav tm="0">
                                          <p:val>
                                            <p:strVal val="1+#ppt_h/2"/>
                                          </p:val>
                                        </p:tav>
                                        <p:tav tm="100000">
                                          <p:val>
                                            <p:strVal val="#ppt_y"/>
                                          </p:val>
                                        </p:tav>
                                      </p:tavLst>
                                    </p:anim>
                                  </p:childTnLst>
                                </p:cTn>
                              </p:par>
                              <p:par>
                                <p:cTn id="126" presetID="2" presetClass="entr" presetSubtype="6" fill="hold" grpId="1" nodeType="with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additive="base">
                                        <p:cTn id="128" dur="750" fill="hold"/>
                                        <p:tgtEl>
                                          <p:spTgt spid="18"/>
                                        </p:tgtEl>
                                        <p:attrNameLst>
                                          <p:attrName>ppt_x</p:attrName>
                                        </p:attrNameLst>
                                      </p:cBhvr>
                                      <p:tavLst>
                                        <p:tav tm="0">
                                          <p:val>
                                            <p:strVal val="1+#ppt_w/2"/>
                                          </p:val>
                                        </p:tav>
                                        <p:tav tm="100000">
                                          <p:val>
                                            <p:strVal val="#ppt_x"/>
                                          </p:val>
                                        </p:tav>
                                      </p:tavLst>
                                    </p:anim>
                                    <p:anim calcmode="lin" valueType="num">
                                      <p:cBhvr additive="base">
                                        <p:cTn id="129" dur="750" fill="hold"/>
                                        <p:tgtEl>
                                          <p:spTgt spid="18"/>
                                        </p:tgtEl>
                                        <p:attrNameLst>
                                          <p:attrName>ppt_y</p:attrName>
                                        </p:attrNameLst>
                                      </p:cBhvr>
                                      <p:tavLst>
                                        <p:tav tm="0">
                                          <p:val>
                                            <p:strVal val="1+#ppt_h/2"/>
                                          </p:val>
                                        </p:tav>
                                        <p:tav tm="100000">
                                          <p:val>
                                            <p:strVal val="#ppt_y"/>
                                          </p:val>
                                        </p:tav>
                                      </p:tavLst>
                                    </p:anim>
                                  </p:childTnLst>
                                </p:cTn>
                              </p:par>
                              <p:par>
                                <p:cTn id="130" presetID="2" presetClass="entr" presetSubtype="12" fill="hold" grpId="1" nodeType="withEffect">
                                  <p:stCondLst>
                                    <p:cond delay="0"/>
                                  </p:stCondLst>
                                  <p:childTnLst>
                                    <p:set>
                                      <p:cBhvr>
                                        <p:cTn id="131" dur="1" fill="hold">
                                          <p:stCondLst>
                                            <p:cond delay="0"/>
                                          </p:stCondLst>
                                        </p:cTn>
                                        <p:tgtEl>
                                          <p:spTgt spid="3"/>
                                        </p:tgtEl>
                                        <p:attrNameLst>
                                          <p:attrName>style.visibility</p:attrName>
                                        </p:attrNameLst>
                                      </p:cBhvr>
                                      <p:to>
                                        <p:strVal val="visible"/>
                                      </p:to>
                                    </p:set>
                                    <p:anim calcmode="lin" valueType="num">
                                      <p:cBhvr additive="base">
                                        <p:cTn id="132" dur="750" fill="hold"/>
                                        <p:tgtEl>
                                          <p:spTgt spid="3"/>
                                        </p:tgtEl>
                                        <p:attrNameLst>
                                          <p:attrName>ppt_x</p:attrName>
                                        </p:attrNameLst>
                                      </p:cBhvr>
                                      <p:tavLst>
                                        <p:tav tm="0">
                                          <p:val>
                                            <p:strVal val="0-#ppt_w/2"/>
                                          </p:val>
                                        </p:tav>
                                        <p:tav tm="100000">
                                          <p:val>
                                            <p:strVal val="#ppt_x"/>
                                          </p:val>
                                        </p:tav>
                                      </p:tavLst>
                                    </p:anim>
                                    <p:anim calcmode="lin" valueType="num">
                                      <p:cBhvr additive="base">
                                        <p:cTn id="133" dur="750" fill="hold"/>
                                        <p:tgtEl>
                                          <p:spTgt spid="3"/>
                                        </p:tgtEl>
                                        <p:attrNameLst>
                                          <p:attrName>ppt_y</p:attrName>
                                        </p:attrNameLst>
                                      </p:cBhvr>
                                      <p:tavLst>
                                        <p:tav tm="0">
                                          <p:val>
                                            <p:strVal val="1+#ppt_h/2"/>
                                          </p:val>
                                        </p:tav>
                                        <p:tav tm="100000">
                                          <p:val>
                                            <p:strVal val="#ppt_y"/>
                                          </p:val>
                                        </p:tav>
                                      </p:tavLst>
                                    </p:anim>
                                  </p:childTnLst>
                                </p:cTn>
                              </p:par>
                              <p:par>
                                <p:cTn id="134" presetID="2" presetClass="entr" presetSubtype="12" fill="hold" grpId="1" nodeType="withEffect">
                                  <p:stCondLst>
                                    <p:cond delay="0"/>
                                  </p:stCondLst>
                                  <p:childTnLst>
                                    <p:set>
                                      <p:cBhvr>
                                        <p:cTn id="135" dur="1" fill="hold">
                                          <p:stCondLst>
                                            <p:cond delay="0"/>
                                          </p:stCondLst>
                                        </p:cTn>
                                        <p:tgtEl>
                                          <p:spTgt spid="5"/>
                                        </p:tgtEl>
                                        <p:attrNameLst>
                                          <p:attrName>style.visibility</p:attrName>
                                        </p:attrNameLst>
                                      </p:cBhvr>
                                      <p:to>
                                        <p:strVal val="visible"/>
                                      </p:to>
                                    </p:set>
                                    <p:anim calcmode="lin" valueType="num">
                                      <p:cBhvr additive="base">
                                        <p:cTn id="136" dur="750" fill="hold"/>
                                        <p:tgtEl>
                                          <p:spTgt spid="5"/>
                                        </p:tgtEl>
                                        <p:attrNameLst>
                                          <p:attrName>ppt_x</p:attrName>
                                        </p:attrNameLst>
                                      </p:cBhvr>
                                      <p:tavLst>
                                        <p:tav tm="0">
                                          <p:val>
                                            <p:strVal val="0-#ppt_w/2"/>
                                          </p:val>
                                        </p:tav>
                                        <p:tav tm="100000">
                                          <p:val>
                                            <p:strVal val="#ppt_x"/>
                                          </p:val>
                                        </p:tav>
                                      </p:tavLst>
                                    </p:anim>
                                    <p:anim calcmode="lin" valueType="num">
                                      <p:cBhvr additive="base">
                                        <p:cTn id="137" dur="750" fill="hold"/>
                                        <p:tgtEl>
                                          <p:spTgt spid="5"/>
                                        </p:tgtEl>
                                        <p:attrNameLst>
                                          <p:attrName>ppt_y</p:attrName>
                                        </p:attrNameLst>
                                      </p:cBhvr>
                                      <p:tavLst>
                                        <p:tav tm="0">
                                          <p:val>
                                            <p:strVal val="1+#ppt_h/2"/>
                                          </p:val>
                                        </p:tav>
                                        <p:tav tm="100000">
                                          <p:val>
                                            <p:strVal val="#ppt_y"/>
                                          </p:val>
                                        </p:tav>
                                      </p:tavLst>
                                    </p:anim>
                                  </p:childTnLst>
                                </p:cTn>
                              </p:par>
                              <p:par>
                                <p:cTn id="138" presetID="2" presetClass="entr" presetSubtype="12" fill="hold" grpId="1" nodeType="withEffect">
                                  <p:stCondLst>
                                    <p:cond delay="0"/>
                                  </p:stCondLst>
                                  <p:childTnLst>
                                    <p:set>
                                      <p:cBhvr>
                                        <p:cTn id="139" dur="1" fill="hold">
                                          <p:stCondLst>
                                            <p:cond delay="0"/>
                                          </p:stCondLst>
                                        </p:cTn>
                                        <p:tgtEl>
                                          <p:spTgt spid="6"/>
                                        </p:tgtEl>
                                        <p:attrNameLst>
                                          <p:attrName>style.visibility</p:attrName>
                                        </p:attrNameLst>
                                      </p:cBhvr>
                                      <p:to>
                                        <p:strVal val="visible"/>
                                      </p:to>
                                    </p:set>
                                    <p:anim calcmode="lin" valueType="num">
                                      <p:cBhvr additive="base">
                                        <p:cTn id="140" dur="750" fill="hold"/>
                                        <p:tgtEl>
                                          <p:spTgt spid="6"/>
                                        </p:tgtEl>
                                        <p:attrNameLst>
                                          <p:attrName>ppt_x</p:attrName>
                                        </p:attrNameLst>
                                      </p:cBhvr>
                                      <p:tavLst>
                                        <p:tav tm="0">
                                          <p:val>
                                            <p:strVal val="0-#ppt_w/2"/>
                                          </p:val>
                                        </p:tav>
                                        <p:tav tm="100000">
                                          <p:val>
                                            <p:strVal val="#ppt_x"/>
                                          </p:val>
                                        </p:tav>
                                      </p:tavLst>
                                    </p:anim>
                                    <p:anim calcmode="lin" valueType="num">
                                      <p:cBhvr additive="base">
                                        <p:cTn id="141" dur="750" fill="hold"/>
                                        <p:tgtEl>
                                          <p:spTgt spid="6"/>
                                        </p:tgtEl>
                                        <p:attrNameLst>
                                          <p:attrName>ppt_y</p:attrName>
                                        </p:attrNameLst>
                                      </p:cBhvr>
                                      <p:tavLst>
                                        <p:tav tm="0">
                                          <p:val>
                                            <p:strVal val="1+#ppt_h/2"/>
                                          </p:val>
                                        </p:tav>
                                        <p:tav tm="100000">
                                          <p:val>
                                            <p:strVal val="#ppt_y"/>
                                          </p:val>
                                        </p:tav>
                                      </p:tavLst>
                                    </p:anim>
                                  </p:childTnLst>
                                </p:cTn>
                              </p:par>
                              <p:par>
                                <p:cTn id="142" presetID="2" presetClass="entr" presetSubtype="12" fill="hold" grpId="1" nodeType="withEffect">
                                  <p:stCondLst>
                                    <p:cond delay="0"/>
                                  </p:stCondLst>
                                  <p:childTnLst>
                                    <p:set>
                                      <p:cBhvr>
                                        <p:cTn id="143" dur="1" fill="hold">
                                          <p:stCondLst>
                                            <p:cond delay="0"/>
                                          </p:stCondLst>
                                        </p:cTn>
                                        <p:tgtEl>
                                          <p:spTgt spid="7"/>
                                        </p:tgtEl>
                                        <p:attrNameLst>
                                          <p:attrName>style.visibility</p:attrName>
                                        </p:attrNameLst>
                                      </p:cBhvr>
                                      <p:to>
                                        <p:strVal val="visible"/>
                                      </p:to>
                                    </p:set>
                                    <p:anim calcmode="lin" valueType="num">
                                      <p:cBhvr additive="base">
                                        <p:cTn id="144" dur="750" fill="hold"/>
                                        <p:tgtEl>
                                          <p:spTgt spid="7"/>
                                        </p:tgtEl>
                                        <p:attrNameLst>
                                          <p:attrName>ppt_x</p:attrName>
                                        </p:attrNameLst>
                                      </p:cBhvr>
                                      <p:tavLst>
                                        <p:tav tm="0">
                                          <p:val>
                                            <p:strVal val="0-#ppt_w/2"/>
                                          </p:val>
                                        </p:tav>
                                        <p:tav tm="100000">
                                          <p:val>
                                            <p:strVal val="#ppt_x"/>
                                          </p:val>
                                        </p:tav>
                                      </p:tavLst>
                                    </p:anim>
                                    <p:anim calcmode="lin" valueType="num">
                                      <p:cBhvr additive="base">
                                        <p:cTn id="145" dur="750" fill="hold"/>
                                        <p:tgtEl>
                                          <p:spTgt spid="7"/>
                                        </p:tgtEl>
                                        <p:attrNameLst>
                                          <p:attrName>ppt_y</p:attrName>
                                        </p:attrNameLst>
                                      </p:cBhvr>
                                      <p:tavLst>
                                        <p:tav tm="0">
                                          <p:val>
                                            <p:strVal val="1+#ppt_h/2"/>
                                          </p:val>
                                        </p:tav>
                                        <p:tav tm="100000">
                                          <p:val>
                                            <p:strVal val="#ppt_y"/>
                                          </p:val>
                                        </p:tav>
                                      </p:tavLst>
                                    </p:anim>
                                  </p:childTnLst>
                                </p:cTn>
                              </p:par>
                              <p:par>
                                <p:cTn id="146" presetID="2" presetClass="entr" presetSubtype="12" fill="hold" grpId="1" nodeType="withEffect">
                                  <p:stCondLst>
                                    <p:cond delay="0"/>
                                  </p:stCondLst>
                                  <p:childTnLst>
                                    <p:set>
                                      <p:cBhvr>
                                        <p:cTn id="147" dur="1" fill="hold">
                                          <p:stCondLst>
                                            <p:cond delay="0"/>
                                          </p:stCondLst>
                                        </p:cTn>
                                        <p:tgtEl>
                                          <p:spTgt spid="8"/>
                                        </p:tgtEl>
                                        <p:attrNameLst>
                                          <p:attrName>style.visibility</p:attrName>
                                        </p:attrNameLst>
                                      </p:cBhvr>
                                      <p:to>
                                        <p:strVal val="visible"/>
                                      </p:to>
                                    </p:set>
                                    <p:anim calcmode="lin" valueType="num">
                                      <p:cBhvr additive="base">
                                        <p:cTn id="148" dur="750" fill="hold"/>
                                        <p:tgtEl>
                                          <p:spTgt spid="8"/>
                                        </p:tgtEl>
                                        <p:attrNameLst>
                                          <p:attrName>ppt_x</p:attrName>
                                        </p:attrNameLst>
                                      </p:cBhvr>
                                      <p:tavLst>
                                        <p:tav tm="0">
                                          <p:val>
                                            <p:strVal val="0-#ppt_w/2"/>
                                          </p:val>
                                        </p:tav>
                                        <p:tav tm="100000">
                                          <p:val>
                                            <p:strVal val="#ppt_x"/>
                                          </p:val>
                                        </p:tav>
                                      </p:tavLst>
                                    </p:anim>
                                    <p:anim calcmode="lin" valueType="num">
                                      <p:cBhvr additive="base">
                                        <p:cTn id="149" dur="750" fill="hold"/>
                                        <p:tgtEl>
                                          <p:spTgt spid="8"/>
                                        </p:tgtEl>
                                        <p:attrNameLst>
                                          <p:attrName>ppt_y</p:attrName>
                                        </p:attrNameLst>
                                      </p:cBhvr>
                                      <p:tavLst>
                                        <p:tav tm="0">
                                          <p:val>
                                            <p:strVal val="1+#ppt_h/2"/>
                                          </p:val>
                                        </p:tav>
                                        <p:tav tm="100000">
                                          <p:val>
                                            <p:strVal val="#ppt_y"/>
                                          </p:val>
                                        </p:tav>
                                      </p:tavLst>
                                    </p:anim>
                                  </p:childTnLst>
                                </p:cTn>
                              </p:par>
                              <p:par>
                                <p:cTn id="150" presetID="2" presetClass="entr" presetSubtype="12" fill="hold" grpId="1" nodeType="withEffect">
                                  <p:stCondLst>
                                    <p:cond delay="0"/>
                                  </p:stCondLst>
                                  <p:childTnLst>
                                    <p:set>
                                      <p:cBhvr>
                                        <p:cTn id="151" dur="1" fill="hold">
                                          <p:stCondLst>
                                            <p:cond delay="0"/>
                                          </p:stCondLst>
                                        </p:cTn>
                                        <p:tgtEl>
                                          <p:spTgt spid="9"/>
                                        </p:tgtEl>
                                        <p:attrNameLst>
                                          <p:attrName>style.visibility</p:attrName>
                                        </p:attrNameLst>
                                      </p:cBhvr>
                                      <p:to>
                                        <p:strVal val="visible"/>
                                      </p:to>
                                    </p:set>
                                    <p:anim calcmode="lin" valueType="num">
                                      <p:cBhvr additive="base">
                                        <p:cTn id="152" dur="750" fill="hold"/>
                                        <p:tgtEl>
                                          <p:spTgt spid="9"/>
                                        </p:tgtEl>
                                        <p:attrNameLst>
                                          <p:attrName>ppt_x</p:attrName>
                                        </p:attrNameLst>
                                      </p:cBhvr>
                                      <p:tavLst>
                                        <p:tav tm="0">
                                          <p:val>
                                            <p:strVal val="0-#ppt_w/2"/>
                                          </p:val>
                                        </p:tav>
                                        <p:tav tm="100000">
                                          <p:val>
                                            <p:strVal val="#ppt_x"/>
                                          </p:val>
                                        </p:tav>
                                      </p:tavLst>
                                    </p:anim>
                                    <p:anim calcmode="lin" valueType="num">
                                      <p:cBhvr additive="base">
                                        <p:cTn id="153" dur="750" fill="hold"/>
                                        <p:tgtEl>
                                          <p:spTgt spid="9"/>
                                        </p:tgtEl>
                                        <p:attrNameLst>
                                          <p:attrName>ppt_y</p:attrName>
                                        </p:attrNameLst>
                                      </p:cBhvr>
                                      <p:tavLst>
                                        <p:tav tm="0">
                                          <p:val>
                                            <p:strVal val="1+#ppt_h/2"/>
                                          </p:val>
                                        </p:tav>
                                        <p:tav tm="100000">
                                          <p:val>
                                            <p:strVal val="#ppt_y"/>
                                          </p:val>
                                        </p:tav>
                                      </p:tavLst>
                                    </p:anim>
                                  </p:childTnLst>
                                </p:cTn>
                              </p:par>
                              <p:par>
                                <p:cTn id="154" presetID="2" presetClass="entr" presetSubtype="12" fill="hold" grpId="1" nodeType="withEffect">
                                  <p:stCondLst>
                                    <p:cond delay="0"/>
                                  </p:stCondLst>
                                  <p:childTnLst>
                                    <p:set>
                                      <p:cBhvr>
                                        <p:cTn id="155" dur="1" fill="hold">
                                          <p:stCondLst>
                                            <p:cond delay="0"/>
                                          </p:stCondLst>
                                        </p:cTn>
                                        <p:tgtEl>
                                          <p:spTgt spid="10"/>
                                        </p:tgtEl>
                                        <p:attrNameLst>
                                          <p:attrName>style.visibility</p:attrName>
                                        </p:attrNameLst>
                                      </p:cBhvr>
                                      <p:to>
                                        <p:strVal val="visible"/>
                                      </p:to>
                                    </p:set>
                                    <p:anim calcmode="lin" valueType="num">
                                      <p:cBhvr additive="base">
                                        <p:cTn id="156" dur="750" fill="hold"/>
                                        <p:tgtEl>
                                          <p:spTgt spid="10"/>
                                        </p:tgtEl>
                                        <p:attrNameLst>
                                          <p:attrName>ppt_x</p:attrName>
                                        </p:attrNameLst>
                                      </p:cBhvr>
                                      <p:tavLst>
                                        <p:tav tm="0">
                                          <p:val>
                                            <p:strVal val="0-#ppt_w/2"/>
                                          </p:val>
                                        </p:tav>
                                        <p:tav tm="100000">
                                          <p:val>
                                            <p:strVal val="#ppt_x"/>
                                          </p:val>
                                        </p:tav>
                                      </p:tavLst>
                                    </p:anim>
                                    <p:anim calcmode="lin" valueType="num">
                                      <p:cBhvr additive="base">
                                        <p:cTn id="157" dur="750" fill="hold"/>
                                        <p:tgtEl>
                                          <p:spTgt spid="10"/>
                                        </p:tgtEl>
                                        <p:attrNameLst>
                                          <p:attrName>ppt_y</p:attrName>
                                        </p:attrNameLst>
                                      </p:cBhvr>
                                      <p:tavLst>
                                        <p:tav tm="0">
                                          <p:val>
                                            <p:strVal val="1+#ppt_h/2"/>
                                          </p:val>
                                        </p:tav>
                                        <p:tav tm="100000">
                                          <p:val>
                                            <p:strVal val="#ppt_y"/>
                                          </p:val>
                                        </p:tav>
                                      </p:tavLst>
                                    </p:anim>
                                  </p:childTnLst>
                                </p:cTn>
                              </p:par>
                              <p:par>
                                <p:cTn id="158" presetID="2" presetClass="entr" presetSubtype="12" fill="hold" grpId="1" nodeType="withEffect">
                                  <p:stCondLst>
                                    <p:cond delay="0"/>
                                  </p:stCondLst>
                                  <p:childTnLst>
                                    <p:set>
                                      <p:cBhvr>
                                        <p:cTn id="159" dur="1" fill="hold">
                                          <p:stCondLst>
                                            <p:cond delay="0"/>
                                          </p:stCondLst>
                                        </p:cTn>
                                        <p:tgtEl>
                                          <p:spTgt spid="11"/>
                                        </p:tgtEl>
                                        <p:attrNameLst>
                                          <p:attrName>style.visibility</p:attrName>
                                        </p:attrNameLst>
                                      </p:cBhvr>
                                      <p:to>
                                        <p:strVal val="visible"/>
                                      </p:to>
                                    </p:set>
                                    <p:anim calcmode="lin" valueType="num">
                                      <p:cBhvr additive="base">
                                        <p:cTn id="160" dur="750" fill="hold"/>
                                        <p:tgtEl>
                                          <p:spTgt spid="11"/>
                                        </p:tgtEl>
                                        <p:attrNameLst>
                                          <p:attrName>ppt_x</p:attrName>
                                        </p:attrNameLst>
                                      </p:cBhvr>
                                      <p:tavLst>
                                        <p:tav tm="0">
                                          <p:val>
                                            <p:strVal val="0-#ppt_w/2"/>
                                          </p:val>
                                        </p:tav>
                                        <p:tav tm="100000">
                                          <p:val>
                                            <p:strVal val="#ppt_x"/>
                                          </p:val>
                                        </p:tav>
                                      </p:tavLst>
                                    </p:anim>
                                    <p:anim calcmode="lin" valueType="num">
                                      <p:cBhvr additive="base">
                                        <p:cTn id="161"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seq concurrent="1" nextAc="seek">
              <p:cTn id="162" restart="whenNotActive" fill="hold" evtFilter="cancelBubble" nodeType="interactiveSeq">
                <p:stCondLst>
                  <p:cond evt="onClick" delay="0">
                    <p:tgtEl>
                      <p:spTgt spid="26"/>
                    </p:tgtEl>
                  </p:cond>
                </p:stCondLst>
                <p:endSync evt="end" delay="0">
                  <p:rtn val="all"/>
                </p:endSync>
                <p:childTnLst>
                  <p:par>
                    <p:cTn id="163" fill="hold">
                      <p:stCondLst>
                        <p:cond delay="0"/>
                      </p:stCondLst>
                      <p:childTnLst>
                        <p:par>
                          <p:cTn id="164" fill="hold">
                            <p:stCondLst>
                              <p:cond delay="0"/>
                            </p:stCondLst>
                            <p:childTnLst>
                              <p:par>
                                <p:cTn id="165" presetID="10" presetClass="entr" presetSubtype="0" fill="hold" grpId="0" nodeType="withEffect">
                                  <p:stCondLst>
                                    <p:cond delay="0"/>
                                  </p:stCondLst>
                                  <p:childTnLst>
                                    <p:set>
                                      <p:cBhvr>
                                        <p:cTn id="166" dur="1" fill="hold">
                                          <p:stCondLst>
                                            <p:cond delay="0"/>
                                          </p:stCondLst>
                                        </p:cTn>
                                        <p:tgtEl>
                                          <p:spTgt spid="27"/>
                                        </p:tgtEl>
                                        <p:attrNameLst>
                                          <p:attrName>style.visibility</p:attrName>
                                        </p:attrNameLst>
                                      </p:cBhvr>
                                      <p:to>
                                        <p:strVal val="visible"/>
                                      </p:to>
                                    </p:set>
                                    <p:animEffect transition="in" filter="fade">
                                      <p:cBhvr>
                                        <p:cTn id="167" dur="500"/>
                                        <p:tgtEl>
                                          <p:spTgt spid="27"/>
                                        </p:tgtEl>
                                      </p:cBhvr>
                                    </p:animEffect>
                                  </p:childTnLst>
                                </p:cTn>
                              </p:par>
                              <p:par>
                                <p:cTn id="168" presetID="10" presetClass="exit" presetSubtype="0" fill="hold" grpId="1" nodeType="withEffect">
                                  <p:stCondLst>
                                    <p:cond delay="0"/>
                                  </p:stCondLst>
                                  <p:childTnLst>
                                    <p:animEffect transition="out" filter="fade">
                                      <p:cBhvr>
                                        <p:cTn id="169" dur="500"/>
                                        <p:tgtEl>
                                          <p:spTgt spid="28"/>
                                        </p:tgtEl>
                                      </p:cBhvr>
                                    </p:animEffect>
                                    <p:set>
                                      <p:cBhvr>
                                        <p:cTn id="170" dur="1" fill="hold">
                                          <p:stCondLst>
                                            <p:cond delay="499"/>
                                          </p:stCondLst>
                                        </p:cTn>
                                        <p:tgtEl>
                                          <p:spTgt spid="28"/>
                                        </p:tgtEl>
                                        <p:attrNameLst>
                                          <p:attrName>style.visibility</p:attrName>
                                        </p:attrNameLst>
                                      </p:cBhvr>
                                      <p:to>
                                        <p:strVal val="hidden"/>
                                      </p:to>
                                    </p:set>
                                  </p:childTnLst>
                                </p:cTn>
                              </p:par>
                              <p:par>
                                <p:cTn id="171" presetID="1" presetClass="mediacall" presetSubtype="0" fill="hold" nodeType="withEffect">
                                  <p:stCondLst>
                                    <p:cond delay="0"/>
                                  </p:stCondLst>
                                  <p:childTnLst>
                                    <p:cmd type="call" cmd="playFrom(0.0)">
                                      <p:cBhvr>
                                        <p:cTn id="172" dur="188640" fill="hold"/>
                                        <p:tgtEl>
                                          <p:spTgt spid="29"/>
                                        </p:tgtEl>
                                      </p:cBhvr>
                                    </p:cmd>
                                  </p:childTnLst>
                                </p:cTn>
                              </p:par>
                              <p:par>
                                <p:cTn id="173" presetID="1" presetClass="emph" presetSubtype="2" fill="hold" nodeType="withEffect">
                                  <p:stCondLst>
                                    <p:cond delay="0"/>
                                  </p:stCondLst>
                                  <p:childTnLst>
                                    <p:animClr clrSpc="rgb" dir="cw">
                                      <p:cBhvr>
                                        <p:cTn id="174" dur="1000" fill="hold"/>
                                        <p:tgtEl>
                                          <p:spTgt spid="26"/>
                                        </p:tgtEl>
                                        <p:attrNameLst>
                                          <p:attrName>fillcolor</p:attrName>
                                        </p:attrNameLst>
                                      </p:cBhvr>
                                      <p:to>
                                        <a:schemeClr val="accent2"/>
                                      </p:to>
                                    </p:animClr>
                                    <p:set>
                                      <p:cBhvr>
                                        <p:cTn id="175" dur="1000" fill="hold"/>
                                        <p:tgtEl>
                                          <p:spTgt spid="26"/>
                                        </p:tgtEl>
                                        <p:attrNameLst>
                                          <p:attrName>fill.type</p:attrName>
                                        </p:attrNameLst>
                                      </p:cBhvr>
                                      <p:to>
                                        <p:strVal val="solid"/>
                                      </p:to>
                                    </p:set>
                                    <p:set>
                                      <p:cBhvr>
                                        <p:cTn id="176" dur="1000" fill="hold"/>
                                        <p:tgtEl>
                                          <p:spTgt spid="26"/>
                                        </p:tgtEl>
                                        <p:attrNameLst>
                                          <p:attrName>fill.on</p:attrName>
                                        </p:attrNameLst>
                                      </p:cBhvr>
                                      <p:to>
                                        <p:strVal val="true"/>
                                      </p:to>
                                    </p:set>
                                  </p:childTnLst>
                                </p:cTn>
                              </p:par>
                            </p:childTnLst>
                          </p:cTn>
                        </p:par>
                      </p:childTnLst>
                    </p:cTn>
                  </p:par>
                  <p:par>
                    <p:cTn id="177" fill="hold">
                      <p:stCondLst>
                        <p:cond delay="indefinite"/>
                      </p:stCondLst>
                      <p:childTnLst>
                        <p:par>
                          <p:cTn id="178" fill="hold">
                            <p:stCondLst>
                              <p:cond delay="0"/>
                            </p:stCondLst>
                            <p:childTnLst>
                              <p:par>
                                <p:cTn id="179" presetID="3" presetClass="mediacall" presetSubtype="0" fill="hold" nodeType="clickEffect">
                                  <p:stCondLst>
                                    <p:cond delay="0"/>
                                  </p:stCondLst>
                                  <p:childTnLst>
                                    <p:cmd type="call" cmd="stop">
                                      <p:cBhvr>
                                        <p:cTn id="180" dur="1" fill="hold"/>
                                        <p:tgtEl>
                                          <p:spTgt spid="29"/>
                                        </p:tgtEl>
                                      </p:cBhvr>
                                    </p:cmd>
                                  </p:childTnLst>
                                </p:cTn>
                              </p:par>
                              <p:par>
                                <p:cTn id="181" presetID="10" presetClass="exit" presetSubtype="0" fill="hold" grpId="1" nodeType="withEffect">
                                  <p:stCondLst>
                                    <p:cond delay="0"/>
                                  </p:stCondLst>
                                  <p:childTnLst>
                                    <p:animEffect transition="out" filter="fade">
                                      <p:cBhvr>
                                        <p:cTn id="182" dur="500"/>
                                        <p:tgtEl>
                                          <p:spTgt spid="27"/>
                                        </p:tgtEl>
                                      </p:cBhvr>
                                    </p:animEffect>
                                    <p:set>
                                      <p:cBhvr>
                                        <p:cTn id="183" dur="1" fill="hold">
                                          <p:stCondLst>
                                            <p:cond delay="499"/>
                                          </p:stCondLst>
                                        </p:cTn>
                                        <p:tgtEl>
                                          <p:spTgt spid="27"/>
                                        </p:tgtEl>
                                        <p:attrNameLst>
                                          <p:attrName>style.visibility</p:attrName>
                                        </p:attrNameLst>
                                      </p:cBhvr>
                                      <p:to>
                                        <p:strVal val="hidden"/>
                                      </p:to>
                                    </p:set>
                                  </p:childTnLst>
                                </p:cTn>
                              </p:par>
                              <p:par>
                                <p:cTn id="184" presetID="10" presetClass="entr" presetSubtype="0" fill="hold" grpId="2" nodeType="withEffect">
                                  <p:stCondLst>
                                    <p:cond delay="0"/>
                                  </p:stCondLst>
                                  <p:childTnLst>
                                    <p:set>
                                      <p:cBhvr>
                                        <p:cTn id="185" dur="1" fill="hold">
                                          <p:stCondLst>
                                            <p:cond delay="0"/>
                                          </p:stCondLst>
                                        </p:cTn>
                                        <p:tgtEl>
                                          <p:spTgt spid="28"/>
                                        </p:tgtEl>
                                        <p:attrNameLst>
                                          <p:attrName>style.visibility</p:attrName>
                                        </p:attrNameLst>
                                      </p:cBhvr>
                                      <p:to>
                                        <p:strVal val="visible"/>
                                      </p:to>
                                    </p:set>
                                    <p:animEffect transition="in" filter="fade">
                                      <p:cBhvr>
                                        <p:cTn id="186" dur="500"/>
                                        <p:tgtEl>
                                          <p:spTgt spid="28"/>
                                        </p:tgtEl>
                                      </p:cBhvr>
                                    </p:animEffect>
                                  </p:childTnLst>
                                </p:cTn>
                              </p:par>
                              <p:par>
                                <p:cTn id="187" presetID="1" presetClass="emph" presetSubtype="2" fill="hold" nodeType="withEffect">
                                  <p:stCondLst>
                                    <p:cond delay="0"/>
                                  </p:stCondLst>
                                  <p:childTnLst>
                                    <p:animClr clrSpc="rgb" dir="cw">
                                      <p:cBhvr>
                                        <p:cTn id="188" dur="2000" fill="hold"/>
                                        <p:tgtEl>
                                          <p:spTgt spid="26"/>
                                        </p:tgtEl>
                                        <p:attrNameLst>
                                          <p:attrName>fillcolor</p:attrName>
                                        </p:attrNameLst>
                                      </p:cBhvr>
                                      <p:to>
                                        <a:schemeClr val="bg1"/>
                                      </p:to>
                                    </p:animClr>
                                    <p:set>
                                      <p:cBhvr>
                                        <p:cTn id="189" dur="2000" fill="hold"/>
                                        <p:tgtEl>
                                          <p:spTgt spid="26"/>
                                        </p:tgtEl>
                                        <p:attrNameLst>
                                          <p:attrName>fill.type</p:attrName>
                                        </p:attrNameLst>
                                      </p:cBhvr>
                                      <p:to>
                                        <p:strVal val="solid"/>
                                      </p:to>
                                    </p:set>
                                    <p:set>
                                      <p:cBhvr>
                                        <p:cTn id="190"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audio>
              <p:cMediaNode vol="80000">
                <p:cTn id="191" fill="hold" display="0">
                  <p:stCondLst>
                    <p:cond delay="indefinite"/>
                  </p:stCondLst>
                  <p:endCondLst>
                    <p:cond evt="onStopAudio" delay="0">
                      <p:tgtEl>
                        <p:sldTgt/>
                      </p:tgtEl>
                    </p:cond>
                  </p:endCondLst>
                </p:cTn>
                <p:tgtEl>
                  <p:spTgt spid="29"/>
                </p:tgtEl>
              </p:cMediaNode>
            </p:audio>
          </p:childTnLst>
        </p:cTn>
      </p:par>
    </p:tnLst>
    <p:bldLst>
      <p:bldP spid="11" grpId="0" animBg="1"/>
      <p:bldP spid="11" grpId="1" animBg="1"/>
      <p:bldP spid="10" grpId="0" animBg="1"/>
      <p:bldP spid="10" grpId="1" animBg="1"/>
      <p:bldP spid="9" grpId="0" animBg="1"/>
      <p:bldP spid="9" grpId="1" animBg="1"/>
      <p:bldP spid="8" grpId="0" animBg="1"/>
      <p:bldP spid="8" grpId="1" animBg="1"/>
      <p:bldP spid="7" grpId="0" animBg="1"/>
      <p:bldP spid="7" grpId="1" animBg="1"/>
      <p:bldP spid="6" grpId="0" animBg="1"/>
      <p:bldP spid="6" grpId="1" animBg="1"/>
      <p:bldP spid="5" grpId="0" animBg="1"/>
      <p:bldP spid="5" grpId="1" animBg="1"/>
      <p:bldP spid="3" grpId="0" animBg="1"/>
      <p:bldP spid="3" grpId="1" animBg="1"/>
      <p:bldP spid="18" grpId="0" animBg="1"/>
      <p:bldP spid="18" grpId="1" animBg="1"/>
      <p:bldP spid="17" grpId="0" animBg="1"/>
      <p:bldP spid="17" grpId="1" animBg="1"/>
      <p:bldP spid="16" grpId="0" animBg="1"/>
      <p:bldP spid="16" grpId="1" animBg="1"/>
      <p:bldP spid="15" grpId="0" animBg="1"/>
      <p:bldP spid="15" grpId="1" animBg="1"/>
      <p:bldP spid="14" grpId="0" animBg="1"/>
      <p:bldP spid="14" grpId="1" animBg="1"/>
      <p:bldP spid="13" grpId="0" animBg="1"/>
      <p:bldP spid="13" grpId="1" animBg="1"/>
      <p:bldP spid="12" grpId="0" animBg="1"/>
      <p:bldP spid="12" grpId="1" animBg="1"/>
      <p:bldP spid="4" grpId="0" animBg="1"/>
      <p:bldP spid="4" grpId="1" animBg="1"/>
      <p:bldP spid="27" grpId="0"/>
      <p:bldP spid="27" grpId="1"/>
      <p:bldP spid="28" grpId="0"/>
      <p:bldP spid="28" grpId="1"/>
      <p:bldP spid="28"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1D6B-AF98-4F97-898D-324F1C35D487}"/>
              </a:ext>
            </a:extLst>
          </p:cNvPr>
          <p:cNvSpPr>
            <a:spLocks noGrp="1"/>
          </p:cNvSpPr>
          <p:nvPr>
            <p:ph type="title"/>
          </p:nvPr>
        </p:nvSpPr>
        <p:spPr>
          <a:xfrm>
            <a:off x="838200" y="57741"/>
            <a:ext cx="10515600"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What signs of </a:t>
            </a:r>
            <a:r>
              <a:rPr lang="en-NZ" b="1" dirty="0">
                <a:ln w="10160">
                  <a:solidFill>
                    <a:schemeClr val="accent4">
                      <a:lumMod val="50000"/>
                    </a:schemeClr>
                  </a:solidFill>
                  <a:prstDash val="solid"/>
                </a:ln>
                <a:solidFill>
                  <a:srgbClr val="E6AF00"/>
                </a:solidFill>
                <a:effectLst>
                  <a:outerShdw blurRad="38100" dist="22860" dir="5400000" algn="tl" rotWithShape="0">
                    <a:srgbClr val="000000">
                      <a:alpha val="30000"/>
                    </a:srgbClr>
                  </a:outerShdw>
                </a:effectLst>
                <a:latin typeface="Arial Narrow" panose="020B0606020202030204" pitchFamily="34" charset="0"/>
              </a:rPr>
              <a:t>hope</a:t>
            </a: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 and new life do we see at Easter time?</a:t>
            </a:r>
          </a:p>
        </p:txBody>
      </p:sp>
      <p:sp>
        <p:nvSpPr>
          <p:cNvPr id="3" name="Action Button: Forward">
            <a:hlinkClick r:id="" action="ppaction://hlinkshowjump?jump=nextslide" highlightClick="1"/>
            <a:extLst>
              <a:ext uri="{FF2B5EF4-FFF2-40B4-BE49-F238E27FC236}">
                <a16:creationId xmlns:a16="http://schemas.microsoft.com/office/drawing/2014/main" id="{36CFFB6D-EF8B-4B09-BF65-90677017F61B}"/>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PageNumber">
            <a:extLst>
              <a:ext uri="{FF2B5EF4-FFF2-40B4-BE49-F238E27FC236}">
                <a16:creationId xmlns:a16="http://schemas.microsoft.com/office/drawing/2014/main" id="{FACB31AD-C2D1-487C-A79F-B7D587E38AF6}"/>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S-09</a:t>
            </a:r>
          </a:p>
        </p:txBody>
      </p:sp>
      <p:sp>
        <p:nvSpPr>
          <p:cNvPr id="5" name="Action Button: Back">
            <a:hlinkClick r:id="" action="ppaction://hlinkshowjump?jump=previousslide" highlightClick="1"/>
            <a:extLst>
              <a:ext uri="{FF2B5EF4-FFF2-40B4-BE49-F238E27FC236}">
                <a16:creationId xmlns:a16="http://schemas.microsoft.com/office/drawing/2014/main" id="{2BBC79D3-A707-4329-83BE-EBB4866DF3F2}"/>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Picture 6" descr="A close up of a rock&#10;&#10;Description generated with very high confidence">
            <a:extLst>
              <a:ext uri="{FF2B5EF4-FFF2-40B4-BE49-F238E27FC236}">
                <a16:creationId xmlns:a16="http://schemas.microsoft.com/office/drawing/2014/main" id="{8EC494F0-EEA8-47C0-9342-5BF5944A38B2}"/>
              </a:ext>
            </a:extLst>
          </p:cNvPr>
          <p:cNvPicPr>
            <a:picLocks noChangeAspect="1"/>
          </p:cNvPicPr>
          <p:nvPr/>
        </p:nvPicPr>
        <p:blipFill rotWithShape="1">
          <a:blip r:embed="rId3">
            <a:extLst>
              <a:ext uri="{28A0092B-C50C-407E-A947-70E740481C1C}">
                <a14:useLocalDpi xmlns:a14="http://schemas.microsoft.com/office/drawing/2010/main" val="0"/>
              </a:ext>
            </a:extLst>
          </a:blip>
          <a:srcRect l="23814" t="18979" r="21286" b="13000"/>
          <a:stretch/>
        </p:blipFill>
        <p:spPr>
          <a:xfrm>
            <a:off x="828837" y="1383304"/>
            <a:ext cx="2045208" cy="1580606"/>
          </a:xfrm>
          <a:prstGeom prst="rect">
            <a:avLst/>
          </a:prstGeom>
        </p:spPr>
      </p:pic>
      <p:pic>
        <p:nvPicPr>
          <p:cNvPr id="9" name="Picture 8" descr="A vase of flowers on a tree branch&#10;&#10;Description generated with high confidence">
            <a:extLst>
              <a:ext uri="{FF2B5EF4-FFF2-40B4-BE49-F238E27FC236}">
                <a16:creationId xmlns:a16="http://schemas.microsoft.com/office/drawing/2014/main" id="{E0457A80-5550-4B6B-9558-972E86C267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7216"/>
          <a:stretch/>
        </p:blipFill>
        <p:spPr>
          <a:xfrm>
            <a:off x="4355805" y="1383304"/>
            <a:ext cx="2035846" cy="1580606"/>
          </a:xfrm>
          <a:prstGeom prst="rect">
            <a:avLst/>
          </a:prstGeom>
        </p:spPr>
      </p:pic>
      <p:pic>
        <p:nvPicPr>
          <p:cNvPr id="11" name="Picture 10" descr="A close up of a flower garden&#10;&#10;Description generated with very high confidence">
            <a:extLst>
              <a:ext uri="{FF2B5EF4-FFF2-40B4-BE49-F238E27FC236}">
                <a16:creationId xmlns:a16="http://schemas.microsoft.com/office/drawing/2014/main" id="{E36F1A97-BD50-4C30-8B6A-5CED3E82E2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820" r="-126"/>
          <a:stretch/>
        </p:blipFill>
        <p:spPr>
          <a:xfrm>
            <a:off x="828836" y="3910445"/>
            <a:ext cx="2045209" cy="1580606"/>
          </a:xfrm>
          <a:prstGeom prst="rect">
            <a:avLst/>
          </a:prstGeom>
        </p:spPr>
      </p:pic>
      <p:pic>
        <p:nvPicPr>
          <p:cNvPr id="13" name="Picture 12" descr="A picture containing grass, person, outdoor, ground&#10;&#10;Description generated with very high confidence">
            <a:extLst>
              <a:ext uri="{FF2B5EF4-FFF2-40B4-BE49-F238E27FC236}">
                <a16:creationId xmlns:a16="http://schemas.microsoft.com/office/drawing/2014/main" id="{95A8E145-BD83-4B6A-96F3-3D2BF754A5A9}"/>
              </a:ext>
            </a:extLst>
          </p:cNvPr>
          <p:cNvPicPr>
            <a:picLocks noChangeAspect="1"/>
          </p:cNvPicPr>
          <p:nvPr/>
        </p:nvPicPr>
        <p:blipFill rotWithShape="1">
          <a:blip r:embed="rId6">
            <a:extLst>
              <a:ext uri="{28A0092B-C50C-407E-A947-70E740481C1C}">
                <a14:useLocalDpi xmlns:a14="http://schemas.microsoft.com/office/drawing/2010/main" val="0"/>
              </a:ext>
            </a:extLst>
          </a:blip>
          <a:srcRect l="13904" r="13571"/>
          <a:stretch/>
        </p:blipFill>
        <p:spPr>
          <a:xfrm>
            <a:off x="4355805" y="3910444"/>
            <a:ext cx="2035846" cy="1580607"/>
          </a:xfrm>
          <a:prstGeom prst="rect">
            <a:avLst/>
          </a:prstGeom>
        </p:spPr>
      </p:pic>
      <p:sp>
        <p:nvSpPr>
          <p:cNvPr id="15" name="Rectangle 4">
            <a:extLst>
              <a:ext uri="{FF2B5EF4-FFF2-40B4-BE49-F238E27FC236}">
                <a16:creationId xmlns:a16="http://schemas.microsoft.com/office/drawing/2014/main" id="{1E1D080A-FDF6-4705-9B25-D64F6A6C7E84}"/>
              </a:ext>
            </a:extLst>
          </p:cNvPr>
          <p:cNvSpPr/>
          <p:nvPr/>
        </p:nvSpPr>
        <p:spPr>
          <a:xfrm>
            <a:off x="3703859" y="5426045"/>
            <a:ext cx="3339737" cy="923330"/>
          </a:xfrm>
          <a:prstGeom prst="rect">
            <a:avLst/>
          </a:prstGeom>
          <a:solidFill>
            <a:schemeClr val="accent4">
              <a:lumMod val="20000"/>
              <a:lumOff val="80000"/>
            </a:schemeClr>
          </a:solidFill>
          <a:ln>
            <a:solidFill>
              <a:schemeClr val="accent4">
                <a:lumMod val="50000"/>
              </a:schemeClr>
            </a:solidFill>
          </a:ln>
        </p:spPr>
        <p:txBody>
          <a:bodyPr wrap="square">
            <a:spAutoFit/>
          </a:bodyPr>
          <a:lstStyle/>
          <a:p>
            <a:r>
              <a:rPr lang="en-NZ" dirty="0">
                <a:latin typeface="Arial" panose="020B0604020202020204" pitchFamily="34" charset="0"/>
                <a:cs typeface="Arial" panose="020B0604020202020204" pitchFamily="34" charset="0"/>
              </a:rPr>
              <a:t>We plant seedlings </a:t>
            </a:r>
            <a:r>
              <a:rPr lang="en-NZ" b="1" dirty="0">
                <a:solidFill>
                  <a:schemeClr val="accent4">
                    <a:lumMod val="75000"/>
                  </a:schemeClr>
                </a:solidFill>
                <a:latin typeface="Arial" panose="020B0604020202020204" pitchFamily="34" charset="0"/>
                <a:cs typeface="Arial" panose="020B0604020202020204" pitchFamily="34" charset="0"/>
              </a:rPr>
              <a:t>hoping</a:t>
            </a:r>
            <a:r>
              <a:rPr lang="en-NZ" dirty="0">
                <a:latin typeface="Arial" panose="020B0604020202020204" pitchFamily="34" charset="0"/>
                <a:cs typeface="Arial" panose="020B0604020202020204" pitchFamily="34" charset="0"/>
              </a:rPr>
              <a:t> they will grow into strong plants that will bloom in spring.</a:t>
            </a:r>
          </a:p>
        </p:txBody>
      </p:sp>
      <p:sp>
        <p:nvSpPr>
          <p:cNvPr id="16" name="Rectangle 1">
            <a:extLst>
              <a:ext uri="{FF2B5EF4-FFF2-40B4-BE49-F238E27FC236}">
                <a16:creationId xmlns:a16="http://schemas.microsoft.com/office/drawing/2014/main" id="{3F051D48-C343-4647-9B1C-F627D7A16D88}"/>
              </a:ext>
            </a:extLst>
          </p:cNvPr>
          <p:cNvSpPr/>
          <p:nvPr/>
        </p:nvSpPr>
        <p:spPr>
          <a:xfrm>
            <a:off x="191371" y="2929737"/>
            <a:ext cx="3339737" cy="923330"/>
          </a:xfrm>
          <a:prstGeom prst="rect">
            <a:avLst/>
          </a:prstGeom>
          <a:solidFill>
            <a:schemeClr val="accent4">
              <a:lumMod val="20000"/>
              <a:lumOff val="80000"/>
            </a:schemeClr>
          </a:solidFill>
          <a:ln>
            <a:solidFill>
              <a:schemeClr val="accent4">
                <a:lumMod val="50000"/>
              </a:schemeClr>
            </a:solidFill>
          </a:ln>
        </p:spPr>
        <p:txBody>
          <a:bodyPr wrap="square">
            <a:spAutoFit/>
          </a:bodyPr>
          <a:lstStyle/>
          <a:p>
            <a:r>
              <a:rPr lang="en-NZ" dirty="0">
                <a:latin typeface="Arial" panose="020B0604020202020204" pitchFamily="34" charset="0"/>
                <a:cs typeface="Arial" panose="020B0604020202020204" pitchFamily="34" charset="0"/>
              </a:rPr>
              <a:t>We </a:t>
            </a:r>
            <a:r>
              <a:rPr lang="en-NZ" b="1" dirty="0">
                <a:solidFill>
                  <a:schemeClr val="accent4">
                    <a:lumMod val="75000"/>
                  </a:schemeClr>
                </a:solidFill>
                <a:latin typeface="Arial" panose="020B0604020202020204" pitchFamily="34" charset="0"/>
                <a:cs typeface="Arial" panose="020B0604020202020204" pitchFamily="34" charset="0"/>
              </a:rPr>
              <a:t>hope</a:t>
            </a:r>
            <a:r>
              <a:rPr lang="en-NZ" dirty="0">
                <a:latin typeface="Arial" panose="020B0604020202020204" pitchFamily="34" charset="0"/>
                <a:cs typeface="Arial" panose="020B0604020202020204" pitchFamily="34" charset="0"/>
              </a:rPr>
              <a:t> that the bulbs we have in our garden will grow to make our garden beautiful.</a:t>
            </a:r>
          </a:p>
        </p:txBody>
      </p:sp>
      <p:sp>
        <p:nvSpPr>
          <p:cNvPr id="17" name="Rectangle 3">
            <a:extLst>
              <a:ext uri="{FF2B5EF4-FFF2-40B4-BE49-F238E27FC236}">
                <a16:creationId xmlns:a16="http://schemas.microsoft.com/office/drawing/2014/main" id="{22ADBFE0-8599-4568-B59D-A34514D2CC57}"/>
              </a:ext>
            </a:extLst>
          </p:cNvPr>
          <p:cNvSpPr/>
          <p:nvPr/>
        </p:nvSpPr>
        <p:spPr>
          <a:xfrm>
            <a:off x="3708542" y="2929737"/>
            <a:ext cx="3339737" cy="923330"/>
          </a:xfrm>
          <a:prstGeom prst="rect">
            <a:avLst/>
          </a:prstGeom>
          <a:solidFill>
            <a:schemeClr val="accent4">
              <a:lumMod val="20000"/>
              <a:lumOff val="80000"/>
            </a:schemeClr>
          </a:solidFill>
          <a:ln>
            <a:solidFill>
              <a:schemeClr val="accent4">
                <a:lumMod val="50000"/>
              </a:schemeClr>
            </a:solidFill>
          </a:ln>
        </p:spPr>
        <p:txBody>
          <a:bodyPr wrap="square">
            <a:spAutoFit/>
          </a:bodyPr>
          <a:lstStyle/>
          <a:p>
            <a:r>
              <a:rPr lang="en-NZ" dirty="0">
                <a:latin typeface="Arial" panose="020B0604020202020204" pitchFamily="34" charset="0"/>
                <a:cs typeface="Arial" panose="020B0604020202020204" pitchFamily="34" charset="0"/>
              </a:rPr>
              <a:t>Our trees are budding in our garden so here’s </a:t>
            </a:r>
            <a:r>
              <a:rPr lang="en-NZ" b="1" dirty="0">
                <a:solidFill>
                  <a:schemeClr val="accent4">
                    <a:lumMod val="75000"/>
                  </a:schemeClr>
                </a:solidFill>
                <a:latin typeface="Arial" panose="020B0604020202020204" pitchFamily="34" charset="0"/>
                <a:cs typeface="Arial" panose="020B0604020202020204" pitchFamily="34" charset="0"/>
              </a:rPr>
              <a:t>hoping</a:t>
            </a:r>
            <a:r>
              <a:rPr lang="en-NZ" b="1" dirty="0">
                <a:latin typeface="Arial" panose="020B0604020202020204" pitchFamily="34" charset="0"/>
                <a:cs typeface="Arial" panose="020B0604020202020204" pitchFamily="34" charset="0"/>
              </a:rPr>
              <a:t> </a:t>
            </a:r>
            <a:r>
              <a:rPr lang="en-NZ" dirty="0">
                <a:latin typeface="Arial" panose="020B0604020202020204" pitchFamily="34" charset="0"/>
                <a:cs typeface="Arial" panose="020B0604020202020204" pitchFamily="34" charset="0"/>
              </a:rPr>
              <a:t>they will blossom in spring. </a:t>
            </a:r>
          </a:p>
        </p:txBody>
      </p:sp>
      <p:sp>
        <p:nvSpPr>
          <p:cNvPr id="18" name="Rectangle 2">
            <a:extLst>
              <a:ext uri="{FF2B5EF4-FFF2-40B4-BE49-F238E27FC236}">
                <a16:creationId xmlns:a16="http://schemas.microsoft.com/office/drawing/2014/main" id="{A723B9B9-C462-411F-BA48-E86D110A2FE3}"/>
              </a:ext>
            </a:extLst>
          </p:cNvPr>
          <p:cNvSpPr/>
          <p:nvPr/>
        </p:nvSpPr>
        <p:spPr>
          <a:xfrm>
            <a:off x="181571" y="5149046"/>
            <a:ext cx="3339738" cy="1477328"/>
          </a:xfrm>
          <a:prstGeom prst="rect">
            <a:avLst/>
          </a:prstGeom>
          <a:solidFill>
            <a:schemeClr val="accent4">
              <a:lumMod val="20000"/>
              <a:lumOff val="80000"/>
            </a:schemeClr>
          </a:solidFill>
          <a:ln>
            <a:solidFill>
              <a:schemeClr val="accent4">
                <a:lumMod val="50000"/>
              </a:schemeClr>
            </a:solidFill>
          </a:ln>
        </p:spPr>
        <p:txBody>
          <a:bodyPr wrap="square">
            <a:spAutoFit/>
          </a:bodyPr>
          <a:lstStyle/>
          <a:p>
            <a:r>
              <a:rPr lang="en-NZ" dirty="0">
                <a:latin typeface="Arial" panose="020B0604020202020204" pitchFamily="34" charset="0"/>
                <a:cs typeface="Arial" panose="020B0604020202020204" pitchFamily="34" charset="0"/>
              </a:rPr>
              <a:t>We </a:t>
            </a:r>
            <a:r>
              <a:rPr lang="en-NZ" b="1" dirty="0">
                <a:solidFill>
                  <a:schemeClr val="accent4">
                    <a:lumMod val="75000"/>
                  </a:schemeClr>
                </a:solidFill>
                <a:latin typeface="Arial" panose="020B0604020202020204" pitchFamily="34" charset="0"/>
                <a:cs typeface="Arial" panose="020B0604020202020204" pitchFamily="34" charset="0"/>
              </a:rPr>
              <a:t>hope</a:t>
            </a:r>
            <a:r>
              <a:rPr lang="en-NZ" b="1" dirty="0">
                <a:latin typeface="Arial" panose="020B0604020202020204" pitchFamily="34" charset="0"/>
                <a:cs typeface="Arial" panose="020B0604020202020204" pitchFamily="34" charset="0"/>
              </a:rPr>
              <a:t> </a:t>
            </a:r>
            <a:r>
              <a:rPr lang="en-NZ" dirty="0">
                <a:latin typeface="Arial" panose="020B0604020202020204" pitchFamily="34" charset="0"/>
                <a:cs typeface="Arial" panose="020B0604020202020204" pitchFamily="34" charset="0"/>
              </a:rPr>
              <a:t>our compost heap which is full of dead leaves and dying plants will breakdown into good compost to feed our vegetable plants.</a:t>
            </a:r>
          </a:p>
        </p:txBody>
      </p:sp>
      <p:sp>
        <p:nvSpPr>
          <p:cNvPr id="14" name="Rectangle: Rounded Corners 13">
            <a:extLst>
              <a:ext uri="{FF2B5EF4-FFF2-40B4-BE49-F238E27FC236}">
                <a16:creationId xmlns:a16="http://schemas.microsoft.com/office/drawing/2014/main" id="{3D8D72E0-9D9B-4F4E-A80C-F7C933089FE0}"/>
              </a:ext>
            </a:extLst>
          </p:cNvPr>
          <p:cNvSpPr/>
          <p:nvPr/>
        </p:nvSpPr>
        <p:spPr>
          <a:xfrm>
            <a:off x="7527907" y="1749471"/>
            <a:ext cx="4098036" cy="4207192"/>
          </a:xfrm>
          <a:prstGeom prst="roundRect">
            <a:avLst>
              <a:gd name="adj" fmla="val 459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r>
              <a:rPr lang="en-NZ" dirty="0">
                <a:solidFill>
                  <a:schemeClr val="tx1"/>
                </a:solidFill>
                <a:latin typeface="Arial" panose="020B0604020202020204" pitchFamily="34" charset="0"/>
                <a:cs typeface="Arial" panose="020B0604020202020204" pitchFamily="34" charset="0"/>
              </a:rPr>
              <a:t>We plant seedlings </a:t>
            </a:r>
            <a:r>
              <a:rPr lang="en-NZ" b="1" dirty="0">
                <a:solidFill>
                  <a:schemeClr val="accent4">
                    <a:lumMod val="75000"/>
                  </a:schemeClr>
                </a:solidFill>
                <a:latin typeface="Arial" panose="020B0604020202020204" pitchFamily="34" charset="0"/>
                <a:cs typeface="Arial" panose="020B0604020202020204" pitchFamily="34" charset="0"/>
              </a:rPr>
              <a:t>hoping</a:t>
            </a:r>
            <a:r>
              <a:rPr lang="en-NZ" dirty="0">
                <a:solidFill>
                  <a:schemeClr val="tx1"/>
                </a:solidFill>
                <a:latin typeface="Arial" panose="020B0604020202020204" pitchFamily="34" charset="0"/>
                <a:cs typeface="Arial" panose="020B0604020202020204" pitchFamily="34" charset="0"/>
              </a:rPr>
              <a:t> they will grow into strong plants that will bloom in spring.</a:t>
            </a:r>
          </a:p>
          <a:p>
            <a:pPr marL="342900" indent="-342900">
              <a:buFont typeface="+mj-lt"/>
              <a:buAutoNum type="alphaLcParenR"/>
            </a:pPr>
            <a:r>
              <a:rPr lang="en-NZ" dirty="0">
                <a:solidFill>
                  <a:schemeClr val="tx1"/>
                </a:solidFill>
                <a:latin typeface="Arial" panose="020B0604020202020204" pitchFamily="34" charset="0"/>
                <a:cs typeface="Arial" panose="020B0604020202020204" pitchFamily="34" charset="0"/>
              </a:rPr>
              <a:t>We </a:t>
            </a:r>
            <a:r>
              <a:rPr lang="en-NZ" b="1" dirty="0">
                <a:solidFill>
                  <a:schemeClr val="accent4">
                    <a:lumMod val="75000"/>
                  </a:schemeClr>
                </a:solidFill>
                <a:latin typeface="Arial" panose="020B0604020202020204" pitchFamily="34" charset="0"/>
                <a:cs typeface="Arial" panose="020B0604020202020204" pitchFamily="34" charset="0"/>
              </a:rPr>
              <a:t>hope</a:t>
            </a:r>
            <a:r>
              <a:rPr lang="en-NZ" dirty="0">
                <a:latin typeface="Arial" panose="020B0604020202020204" pitchFamily="34" charset="0"/>
                <a:cs typeface="Arial" panose="020B0604020202020204" pitchFamily="34" charset="0"/>
              </a:rPr>
              <a:t> </a:t>
            </a:r>
            <a:r>
              <a:rPr lang="en-NZ" dirty="0">
                <a:solidFill>
                  <a:schemeClr val="tx1"/>
                </a:solidFill>
                <a:latin typeface="Arial" panose="020B0604020202020204" pitchFamily="34" charset="0"/>
                <a:cs typeface="Arial" panose="020B0604020202020204" pitchFamily="34" charset="0"/>
              </a:rPr>
              <a:t>that the bulbs we have in our garden will grow to make our garden beautiful.</a:t>
            </a:r>
          </a:p>
          <a:p>
            <a:pPr marL="342900" indent="-342900">
              <a:buFont typeface="+mj-lt"/>
              <a:buAutoNum type="alphaLcParenR"/>
            </a:pPr>
            <a:r>
              <a:rPr lang="en-NZ" dirty="0">
                <a:solidFill>
                  <a:schemeClr val="tx1"/>
                </a:solidFill>
                <a:latin typeface="Arial" panose="020B0604020202020204" pitchFamily="34" charset="0"/>
                <a:cs typeface="Arial" panose="020B0604020202020204" pitchFamily="34" charset="0"/>
              </a:rPr>
              <a:t>Our trees are budding in our garden so here’s </a:t>
            </a:r>
            <a:r>
              <a:rPr lang="en-NZ" b="1" dirty="0">
                <a:solidFill>
                  <a:schemeClr val="accent4">
                    <a:lumMod val="75000"/>
                  </a:schemeClr>
                </a:solidFill>
                <a:latin typeface="Arial" panose="020B0604020202020204" pitchFamily="34" charset="0"/>
                <a:cs typeface="Arial" panose="020B0604020202020204" pitchFamily="34" charset="0"/>
              </a:rPr>
              <a:t>hoping</a:t>
            </a:r>
            <a:r>
              <a:rPr lang="en-NZ" b="1" dirty="0">
                <a:latin typeface="Arial" panose="020B0604020202020204" pitchFamily="34" charset="0"/>
                <a:cs typeface="Arial" panose="020B0604020202020204" pitchFamily="34" charset="0"/>
              </a:rPr>
              <a:t> </a:t>
            </a:r>
            <a:r>
              <a:rPr lang="en-NZ" dirty="0">
                <a:solidFill>
                  <a:schemeClr val="tx1"/>
                </a:solidFill>
                <a:latin typeface="Arial" panose="020B0604020202020204" pitchFamily="34" charset="0"/>
                <a:cs typeface="Arial" panose="020B0604020202020204" pitchFamily="34" charset="0"/>
              </a:rPr>
              <a:t>they will blossom in spring. </a:t>
            </a:r>
          </a:p>
          <a:p>
            <a:pPr marL="342900" indent="-342900">
              <a:buFont typeface="+mj-lt"/>
              <a:buAutoNum type="alphaLcParenR"/>
            </a:pPr>
            <a:r>
              <a:rPr lang="en-NZ" dirty="0">
                <a:solidFill>
                  <a:schemeClr val="tx1"/>
                </a:solidFill>
                <a:latin typeface="Arial" panose="020B0604020202020204" pitchFamily="34" charset="0"/>
                <a:cs typeface="Arial" panose="020B0604020202020204" pitchFamily="34" charset="0"/>
              </a:rPr>
              <a:t>We </a:t>
            </a:r>
            <a:r>
              <a:rPr lang="en-NZ" b="1" dirty="0">
                <a:solidFill>
                  <a:schemeClr val="accent4">
                    <a:lumMod val="75000"/>
                  </a:schemeClr>
                </a:solidFill>
                <a:latin typeface="Arial" panose="020B0604020202020204" pitchFamily="34" charset="0"/>
                <a:cs typeface="Arial" panose="020B0604020202020204" pitchFamily="34" charset="0"/>
              </a:rPr>
              <a:t>hope</a:t>
            </a:r>
            <a:r>
              <a:rPr lang="en-NZ" b="1" dirty="0">
                <a:latin typeface="Arial" panose="020B0604020202020204" pitchFamily="34" charset="0"/>
                <a:cs typeface="Arial" panose="020B0604020202020204" pitchFamily="34" charset="0"/>
              </a:rPr>
              <a:t> </a:t>
            </a:r>
            <a:r>
              <a:rPr lang="en-NZ" dirty="0">
                <a:solidFill>
                  <a:schemeClr val="tx1"/>
                </a:solidFill>
                <a:latin typeface="Arial" panose="020B0604020202020204" pitchFamily="34" charset="0"/>
                <a:cs typeface="Arial" panose="020B0604020202020204" pitchFamily="34" charset="0"/>
              </a:rPr>
              <a:t>our compost heap which is full of dead leaves and dying plants will breakdown into good compost to feed our vegetable plants.</a:t>
            </a:r>
          </a:p>
        </p:txBody>
      </p:sp>
      <p:sp>
        <p:nvSpPr>
          <p:cNvPr id="6" name="Trig: a">
            <a:extLst>
              <a:ext uri="{FF2B5EF4-FFF2-40B4-BE49-F238E27FC236}">
                <a16:creationId xmlns:a16="http://schemas.microsoft.com/office/drawing/2014/main" id="{3FB40C96-C650-4ED8-AB09-363EB57595E0}"/>
              </a:ext>
            </a:extLst>
          </p:cNvPr>
          <p:cNvSpPr/>
          <p:nvPr/>
        </p:nvSpPr>
        <p:spPr>
          <a:xfrm>
            <a:off x="7527907" y="1933903"/>
            <a:ext cx="3992093" cy="81980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rig: b">
            <a:extLst>
              <a:ext uri="{FF2B5EF4-FFF2-40B4-BE49-F238E27FC236}">
                <a16:creationId xmlns:a16="http://schemas.microsoft.com/office/drawing/2014/main" id="{8D0468AB-E6B3-462C-B189-21CE7F6328E5}"/>
              </a:ext>
            </a:extLst>
          </p:cNvPr>
          <p:cNvSpPr/>
          <p:nvPr/>
        </p:nvSpPr>
        <p:spPr>
          <a:xfrm>
            <a:off x="7527906" y="2779543"/>
            <a:ext cx="3992093" cy="81980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rig: c">
            <a:extLst>
              <a:ext uri="{FF2B5EF4-FFF2-40B4-BE49-F238E27FC236}">
                <a16:creationId xmlns:a16="http://schemas.microsoft.com/office/drawing/2014/main" id="{6AC5014C-AA28-4AD7-8D70-B9390238FA1D}"/>
              </a:ext>
            </a:extLst>
          </p:cNvPr>
          <p:cNvSpPr/>
          <p:nvPr/>
        </p:nvSpPr>
        <p:spPr>
          <a:xfrm>
            <a:off x="7527905" y="3599350"/>
            <a:ext cx="3992093" cy="81980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rig: d">
            <a:extLst>
              <a:ext uri="{FF2B5EF4-FFF2-40B4-BE49-F238E27FC236}">
                <a16:creationId xmlns:a16="http://schemas.microsoft.com/office/drawing/2014/main" id="{7DD1F62C-78EF-4115-8AC2-ACA461DBCE9D}"/>
              </a:ext>
            </a:extLst>
          </p:cNvPr>
          <p:cNvSpPr/>
          <p:nvPr/>
        </p:nvSpPr>
        <p:spPr>
          <a:xfrm>
            <a:off x="7518106" y="4410949"/>
            <a:ext cx="3992093" cy="14044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Slide instruction">
            <a:extLst>
              <a:ext uri="{FF2B5EF4-FFF2-40B4-BE49-F238E27FC236}">
                <a16:creationId xmlns:a16="http://schemas.microsoft.com/office/drawing/2014/main" id="{71F49008-4FA0-4DE9-9C89-299FE4FC18E0}"/>
              </a:ext>
            </a:extLst>
          </p:cNvPr>
          <p:cNvSpPr txBox="1"/>
          <p:nvPr/>
        </p:nvSpPr>
        <p:spPr>
          <a:xfrm>
            <a:off x="4576989" y="6602305"/>
            <a:ext cx="3618945" cy="246221"/>
          </a:xfrm>
          <a:prstGeom prst="rect">
            <a:avLst/>
          </a:prstGeom>
          <a:noFill/>
        </p:spPr>
        <p:txBody>
          <a:bodyPr wrap="square" rtlCol="0">
            <a:spAutoFit/>
          </a:bodyPr>
          <a:lstStyle/>
          <a:p>
            <a:r>
              <a:rPr lang="en-NZ" sz="1000" dirty="0">
                <a:latin typeface="Arial" panose="020B0604020202020204" pitchFamily="34" charset="0"/>
                <a:cs typeface="Arial" panose="020B0604020202020204" pitchFamily="34" charset="0"/>
              </a:rPr>
              <a:t>Click the options a-d to add the correct caption to the picture.</a:t>
            </a:r>
          </a:p>
        </p:txBody>
      </p:sp>
    </p:spTree>
    <p:extLst>
      <p:ext uri="{BB962C8B-B14F-4D97-AF65-F5344CB8AC3E}">
        <p14:creationId xmlns:p14="http://schemas.microsoft.com/office/powerpoint/2010/main" val="2320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1000"/>
                                        <p:tgtEl>
                                          <p:spTgt spid="14">
                                            <p:txEl>
                                              <p:pRg st="0" end="0"/>
                                            </p:txEl>
                                          </p:spTgt>
                                        </p:tgtEl>
                                      </p:cBhvr>
                                    </p:animEffect>
                                    <p:anim calcmode="lin" valueType="num">
                                      <p:cBhvr>
                                        <p:cTn id="7" dur="1000"/>
                                        <p:tgtEl>
                                          <p:spTgt spid="14">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14">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14">
                                            <p:txEl>
                                              <p:pRg st="0" end="0"/>
                                            </p:txEl>
                                          </p:spTgt>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47" presetClass="exit" presetSubtype="0" fill="hold" nodeType="clickEffect">
                                  <p:stCondLst>
                                    <p:cond delay="0"/>
                                  </p:stCondLst>
                                  <p:childTnLst>
                                    <p:animEffect transition="out" filter="fade">
                                      <p:cBhvr>
                                        <p:cTn id="19" dur="1000"/>
                                        <p:tgtEl>
                                          <p:spTgt spid="14">
                                            <p:txEl>
                                              <p:pRg st="1" end="1"/>
                                            </p:txEl>
                                          </p:spTgt>
                                        </p:tgtEl>
                                      </p:cBhvr>
                                    </p:animEffect>
                                    <p:anim calcmode="lin" valueType="num">
                                      <p:cBhvr>
                                        <p:cTn id="20" dur="1000"/>
                                        <p:tgtEl>
                                          <p:spTgt spid="14">
                                            <p:txEl>
                                              <p:pRg st="1" end="1"/>
                                            </p:txEl>
                                          </p:spTgt>
                                        </p:tgtEl>
                                        <p:attrNameLst>
                                          <p:attrName>ppt_x</p:attrName>
                                        </p:attrNameLst>
                                      </p:cBhvr>
                                      <p:tavLst>
                                        <p:tav tm="0">
                                          <p:val>
                                            <p:strVal val="ppt_x"/>
                                          </p:val>
                                        </p:tav>
                                        <p:tav tm="100000">
                                          <p:val>
                                            <p:strVal val="ppt_x"/>
                                          </p:val>
                                        </p:tav>
                                      </p:tavLst>
                                    </p:anim>
                                    <p:anim calcmode="lin" valueType="num">
                                      <p:cBhvr>
                                        <p:cTn id="21" dur="1000"/>
                                        <p:tgtEl>
                                          <p:spTgt spid="14">
                                            <p:txEl>
                                              <p:pRg st="1" end="1"/>
                                            </p:txEl>
                                          </p:spTgt>
                                        </p:tgtEl>
                                        <p:attrNameLst>
                                          <p:attrName>ppt_y</p:attrName>
                                        </p:attrNameLst>
                                      </p:cBhvr>
                                      <p:tavLst>
                                        <p:tav tm="0">
                                          <p:val>
                                            <p:strVal val="ppt_y"/>
                                          </p:val>
                                        </p:tav>
                                        <p:tav tm="100000">
                                          <p:val>
                                            <p:strVal val="ppt_y-.1"/>
                                          </p:val>
                                        </p:tav>
                                      </p:tavLst>
                                    </p:anim>
                                    <p:set>
                                      <p:cBhvr>
                                        <p:cTn id="22" dur="1" fill="hold">
                                          <p:stCondLst>
                                            <p:cond delay="999"/>
                                          </p:stCondLst>
                                        </p:cTn>
                                        <p:tgtEl>
                                          <p:spTgt spid="14">
                                            <p:txEl>
                                              <p:pRg st="1" end="1"/>
                                            </p:txEl>
                                          </p:spTgt>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14">
                                            <p:txEl>
                                              <p:pRg st="2" end="2"/>
                                            </p:txEl>
                                          </p:spTgt>
                                        </p:tgtEl>
                                      </p:cBhvr>
                                    </p:animEffect>
                                    <p:anim calcmode="lin" valueType="num">
                                      <p:cBhvr>
                                        <p:cTn id="33" dur="1000"/>
                                        <p:tgtEl>
                                          <p:spTgt spid="14">
                                            <p:txEl>
                                              <p:pRg st="2" end="2"/>
                                            </p:txEl>
                                          </p:spTgt>
                                        </p:tgtEl>
                                        <p:attrNameLst>
                                          <p:attrName>ppt_x</p:attrName>
                                        </p:attrNameLst>
                                      </p:cBhvr>
                                      <p:tavLst>
                                        <p:tav tm="0">
                                          <p:val>
                                            <p:strVal val="ppt_x"/>
                                          </p:val>
                                        </p:tav>
                                        <p:tav tm="100000">
                                          <p:val>
                                            <p:strVal val="ppt_x"/>
                                          </p:val>
                                        </p:tav>
                                      </p:tavLst>
                                    </p:anim>
                                    <p:anim calcmode="lin" valueType="num">
                                      <p:cBhvr>
                                        <p:cTn id="34" dur="1000"/>
                                        <p:tgtEl>
                                          <p:spTgt spid="14">
                                            <p:txEl>
                                              <p:pRg st="2" end="2"/>
                                            </p:txEl>
                                          </p:spTgt>
                                        </p:tgtEl>
                                        <p:attrNameLst>
                                          <p:attrName>ppt_y</p:attrName>
                                        </p:attrNameLst>
                                      </p:cBhvr>
                                      <p:tavLst>
                                        <p:tav tm="0">
                                          <p:val>
                                            <p:strVal val="ppt_y"/>
                                          </p:val>
                                        </p:tav>
                                        <p:tav tm="100000">
                                          <p:val>
                                            <p:strVal val="ppt_y-.1"/>
                                          </p:val>
                                        </p:tav>
                                      </p:tavLst>
                                    </p:anim>
                                    <p:set>
                                      <p:cBhvr>
                                        <p:cTn id="35" dur="1" fill="hold">
                                          <p:stCondLst>
                                            <p:cond delay="999"/>
                                          </p:stCondLst>
                                        </p:cTn>
                                        <p:tgtEl>
                                          <p:spTgt spid="14">
                                            <p:txEl>
                                              <p:pRg st="2" end="2"/>
                                            </p:txEl>
                                          </p:spTgt>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nodeType="clickEffect">
                                  <p:stCondLst>
                                    <p:cond delay="0"/>
                                  </p:stCondLst>
                                  <p:childTnLst>
                                    <p:animEffect transition="out" filter="fade">
                                      <p:cBhvr>
                                        <p:cTn id="45" dur="1000"/>
                                        <p:tgtEl>
                                          <p:spTgt spid="14">
                                            <p:txEl>
                                              <p:pRg st="3" end="3"/>
                                            </p:txEl>
                                          </p:spTgt>
                                        </p:tgtEl>
                                      </p:cBhvr>
                                    </p:animEffect>
                                    <p:anim calcmode="lin" valueType="num">
                                      <p:cBhvr>
                                        <p:cTn id="46" dur="1000"/>
                                        <p:tgtEl>
                                          <p:spTgt spid="14">
                                            <p:txEl>
                                              <p:pRg st="3" end="3"/>
                                            </p:txEl>
                                          </p:spTgt>
                                        </p:tgtEl>
                                        <p:attrNameLst>
                                          <p:attrName>ppt_x</p:attrName>
                                        </p:attrNameLst>
                                      </p:cBhvr>
                                      <p:tavLst>
                                        <p:tav tm="0">
                                          <p:val>
                                            <p:strVal val="ppt_x"/>
                                          </p:val>
                                        </p:tav>
                                        <p:tav tm="100000">
                                          <p:val>
                                            <p:strVal val="ppt_x"/>
                                          </p:val>
                                        </p:tav>
                                      </p:tavLst>
                                    </p:anim>
                                    <p:anim calcmode="lin" valueType="num">
                                      <p:cBhvr>
                                        <p:cTn id="47" dur="1000"/>
                                        <p:tgtEl>
                                          <p:spTgt spid="14">
                                            <p:txEl>
                                              <p:pRg st="3" end="3"/>
                                            </p:txEl>
                                          </p:spTgt>
                                        </p:tgtEl>
                                        <p:attrNameLst>
                                          <p:attrName>ppt_y</p:attrName>
                                        </p:attrNameLst>
                                      </p:cBhvr>
                                      <p:tavLst>
                                        <p:tav tm="0">
                                          <p:val>
                                            <p:strVal val="ppt_y"/>
                                          </p:val>
                                        </p:tav>
                                        <p:tav tm="100000">
                                          <p:val>
                                            <p:strVal val="ppt_y-.1"/>
                                          </p:val>
                                        </p:tav>
                                      </p:tavLst>
                                    </p:anim>
                                    <p:set>
                                      <p:cBhvr>
                                        <p:cTn id="48" dur="1" fill="hold">
                                          <p:stCondLst>
                                            <p:cond delay="999"/>
                                          </p:stCondLst>
                                        </p:cTn>
                                        <p:tgtEl>
                                          <p:spTgt spid="14">
                                            <p:txEl>
                                              <p:pRg st="3" end="3"/>
                                            </p:txEl>
                                          </p:spTgt>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3"/>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
                                            <p:txEl>
                                              <p:pRg st="1" end="1"/>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xEl>
                                              <p:pRg st="2" end="2"/>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
                                            <p:txEl>
                                              <p:pRg st="3" end="3"/>
                                            </p:txEl>
                                          </p:spTgt>
                                        </p:tgtEl>
                                        <p:attrNameLst>
                                          <p:attrName>style.visibility</p:attrName>
                                        </p:attrNameLst>
                                      </p:cBhvr>
                                      <p:to>
                                        <p:strVal val="visible"/>
                                      </p:to>
                                    </p:set>
                                  </p:childTnLst>
                                </p:cTn>
                              </p:par>
                              <p:par>
                                <p:cTn id="65" presetID="1" presetClass="exit" presetSubtype="0" fill="hold" grpId="2" nodeType="withEffect">
                                  <p:stCondLst>
                                    <p:cond delay="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17"/>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4">
                                            <p:txEl>
                                              <p:pRg st="0" end="0"/>
                                            </p:txEl>
                                          </p:spTgt>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4">
                                            <p:txEl>
                                              <p:pRg st="1" end="1"/>
                                            </p:txEl>
                                          </p:spTgt>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4">
                                            <p:txEl>
                                              <p:pRg st="2" end="2"/>
                                            </p:txEl>
                                          </p:spTgt>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4">
                                            <p:txEl>
                                              <p:pRg st="3" end="3"/>
                                            </p:txEl>
                                          </p:spTgt>
                                        </p:tgtEl>
                                        <p:attrNameLst>
                                          <p:attrName>style.visibility</p:attrName>
                                        </p:attrNameLst>
                                      </p:cBhvr>
                                      <p:to>
                                        <p:strVal val="visible"/>
                                      </p:to>
                                    </p:set>
                                  </p:childTnLst>
                                </p:cTn>
                              </p:par>
                              <p:par>
                                <p:cTn id="84" presetID="1" presetClass="exit" presetSubtype="0" fill="hold" grpId="1" nodeType="withEffect">
                                  <p:stCondLst>
                                    <p:cond delay="0"/>
                                  </p:stCondLst>
                                  <p:childTnLst>
                                    <p:set>
                                      <p:cBhvr>
                                        <p:cTn id="85" dur="1" fill="hold">
                                          <p:stCondLst>
                                            <p:cond delay="0"/>
                                          </p:stCondLst>
                                        </p:cTn>
                                        <p:tgtEl>
                                          <p:spTgt spid="16"/>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7"/>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4278</TotalTime>
  <Words>3459</Words>
  <Application>Microsoft Office PowerPoint</Application>
  <PresentationFormat>Widescreen</PresentationFormat>
  <Paragraphs>220</Paragraphs>
  <Slides>14</Slides>
  <Notes>12</Notes>
  <HiddenSlides>2</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Arial Narrow</vt:lpstr>
      <vt:lpstr>Bookman Old Style</vt:lpstr>
      <vt:lpstr>Calibri</vt:lpstr>
      <vt:lpstr>Calibri Light</vt:lpstr>
      <vt:lpstr>Lucida Calligraphy</vt:lpstr>
      <vt:lpstr>Segoe UI</vt:lpstr>
      <vt:lpstr>Times New Roman</vt:lpstr>
      <vt:lpstr>Wingdings</vt:lpstr>
      <vt:lpstr>Office Theme</vt:lpstr>
      <vt:lpstr>1_Office Theme</vt:lpstr>
      <vt:lpstr>People see signs of the new life of Easter</vt:lpstr>
      <vt:lpstr>Learning Intentions</vt:lpstr>
      <vt:lpstr>How is dying and rising related to Easter?</vt:lpstr>
      <vt:lpstr>Creation shows us that death  follows life and the cycle keeps going</vt:lpstr>
      <vt:lpstr>Use the diagram to talk about the pattern  of Human Life and life after Death</vt:lpstr>
      <vt:lpstr>Dying times in our lives – what are they?</vt:lpstr>
      <vt:lpstr>It is hope that helps us  through dying times in our lives</vt:lpstr>
      <vt:lpstr>Rising Times in our Lives –  when do we experience these?</vt:lpstr>
      <vt:lpstr>What signs of hope and new life do we see at Easter time?</vt:lpstr>
      <vt:lpstr>Check Up</vt:lpstr>
      <vt:lpstr>Time For Reflection</vt:lpstr>
      <vt:lpstr>Sharing our Learning about EASTER with family whānau</vt:lpstr>
      <vt:lpstr>Sharing our Learning about EASTER with family whānau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44</cp:revision>
  <dcterms:created xsi:type="dcterms:W3CDTF">2018-03-13T08:16:37Z</dcterms:created>
  <dcterms:modified xsi:type="dcterms:W3CDTF">2018-03-27T07:28:53Z</dcterms:modified>
</cp:coreProperties>
</file>