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8" r:id="rId4"/>
    <p:sldId id="260" r:id="rId5"/>
    <p:sldId id="261" r:id="rId6"/>
    <p:sldId id="262" r:id="rId7"/>
    <p:sldId id="263" r:id="rId8"/>
    <p:sldId id="265" r:id="rId9"/>
    <p:sldId id="267" r:id="rId10"/>
    <p:sldId id="268" r:id="rId11"/>
    <p:sldId id="269" r:id="rId12"/>
    <p:sldId id="259" r:id="rId13"/>
    <p:sldId id="270" r:id="rId14"/>
    <p:sldId id="264"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0698" autoAdjust="0"/>
  </p:normalViewPr>
  <p:slideViewPr>
    <p:cSldViewPr snapToGrid="0">
      <p:cViewPr varScale="1">
        <p:scale>
          <a:sx n="94" d="100"/>
          <a:sy n="94" d="100"/>
        </p:scale>
        <p:origin x="96"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McCairn" userId="354578bbadda54f5" providerId="LiveId" clId="{3889FE6E-DFD9-4EBF-A2D6-8F0C23CE8DCE}"/>
    <pc:docChg chg="custSel addSld delSld modSld">
      <pc:chgData name="Jenny McCairn" userId="354578bbadda54f5" providerId="LiveId" clId="{3889FE6E-DFD9-4EBF-A2D6-8F0C23CE8DCE}" dt="2018-03-27T04:33:19.133" v="54"/>
      <pc:docMkLst>
        <pc:docMk/>
      </pc:docMkLst>
      <pc:sldChg chg="addSp delSp modSp add del setBg">
        <pc:chgData name="Jenny McCairn" userId="354578bbadda54f5" providerId="LiveId" clId="{3889FE6E-DFD9-4EBF-A2D6-8F0C23CE8DCE}" dt="2018-03-27T04:33:19.133" v="54"/>
        <pc:sldMkLst>
          <pc:docMk/>
          <pc:sldMk cId="2163827340" sldId="270"/>
        </pc:sldMkLst>
        <pc:spChg chg="mod">
          <ac:chgData name="Jenny McCairn" userId="354578bbadda54f5" providerId="LiveId" clId="{3889FE6E-DFD9-4EBF-A2D6-8F0C23CE8DCE}" dt="2018-03-27T04:25:49.125" v="35" actId="1076"/>
          <ac:spMkLst>
            <pc:docMk/>
            <pc:sldMk cId="2163827340" sldId="270"/>
            <ac:spMk id="2" creationId="{D438F602-F4A4-4AB5-9B43-3FD559E5095B}"/>
          </ac:spMkLst>
        </pc:spChg>
        <pc:spChg chg="add">
          <ac:chgData name="Jenny McCairn" userId="354578bbadda54f5" providerId="LiveId" clId="{3889FE6E-DFD9-4EBF-A2D6-8F0C23CE8DCE}" dt="2018-03-27T04:29:31.910" v="47"/>
          <ac:spMkLst>
            <pc:docMk/>
            <pc:sldMk cId="2163827340" sldId="270"/>
            <ac:spMk id="5" creationId="{3DA9F35C-85F4-4E17-9765-DA6DDB669960}"/>
          </ac:spMkLst>
        </pc:spChg>
        <pc:spChg chg="add">
          <ac:chgData name="Jenny McCairn" userId="354578bbadda54f5" providerId="LiveId" clId="{3889FE6E-DFD9-4EBF-A2D6-8F0C23CE8DCE}" dt="2018-03-27T04:29:39.774" v="48"/>
          <ac:spMkLst>
            <pc:docMk/>
            <pc:sldMk cId="2163827340" sldId="270"/>
            <ac:spMk id="6" creationId="{FF5495F5-BFCE-41F9-AE6C-F15D2A157F64}"/>
          </ac:spMkLst>
        </pc:spChg>
        <pc:spChg chg="add">
          <ac:chgData name="Jenny McCairn" userId="354578bbadda54f5" providerId="LiveId" clId="{3889FE6E-DFD9-4EBF-A2D6-8F0C23CE8DCE}" dt="2018-03-27T04:29:49.404" v="49"/>
          <ac:spMkLst>
            <pc:docMk/>
            <pc:sldMk cId="2163827340" sldId="270"/>
            <ac:spMk id="7" creationId="{0B6CCBC8-F8AE-46DF-9CD0-7D96F196FC01}"/>
          </ac:spMkLst>
        </pc:spChg>
        <pc:graphicFrameChg chg="add del mod">
          <ac:chgData name="Jenny McCairn" userId="354578bbadda54f5" providerId="LiveId" clId="{3889FE6E-DFD9-4EBF-A2D6-8F0C23CE8DCE}" dt="2018-03-27T04:26:45.608" v="39" actId="478"/>
          <ac:graphicFrameMkLst>
            <pc:docMk/>
            <pc:sldMk cId="2163827340" sldId="270"/>
            <ac:graphicFrameMk id="3" creationId="{FC4C7CE6-1CC2-4142-80C0-128407F6A9EE}"/>
          </ac:graphicFrameMkLst>
        </pc:graphicFrameChg>
        <pc:graphicFrameChg chg="add mod">
          <ac:chgData name="Jenny McCairn" userId="354578bbadda54f5" providerId="LiveId" clId="{3889FE6E-DFD9-4EBF-A2D6-8F0C23CE8DCE}" dt="2018-03-27T04:33:19.133" v="54"/>
          <ac:graphicFrameMkLst>
            <pc:docMk/>
            <pc:sldMk cId="2163827340" sldId="270"/>
            <ac:graphicFrameMk id="4" creationId="{B927EA64-36A0-4B1B-9C3F-3866BC82E3EB}"/>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E53A8-D1FD-47A6-8067-B792D7B0BADD}" type="datetimeFigureOut">
              <a:rPr lang="en-NZ" smtClean="0"/>
              <a:t>28/03/2018</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2A415C-060F-401D-9F1F-A4AAB969287F}" type="slidenum">
              <a:rPr lang="en-NZ" smtClean="0"/>
              <a:t>‹#›</a:t>
            </a:fld>
            <a:endParaRPr lang="en-NZ"/>
          </a:p>
        </p:txBody>
      </p:sp>
    </p:spTree>
    <p:extLst>
      <p:ext uri="{BB962C8B-B14F-4D97-AF65-F5344CB8AC3E}">
        <p14:creationId xmlns:p14="http://schemas.microsoft.com/office/powerpoint/2010/main" val="2448993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ggIXPM8syhI"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a:t>
            </a:r>
            <a:r>
              <a:rPr lang="en-US" sz="1200" b="1" kern="1200" dirty="0" smtClean="0">
                <a:solidFill>
                  <a:schemeClr val="tx1"/>
                </a:solidFill>
                <a:effectLst/>
                <a:latin typeface="+mn-lt"/>
                <a:ea typeface="+mn-ea"/>
                <a:cs typeface="+mn-cs"/>
              </a:rPr>
              <a:t>The Easter story by four writers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resource topic. Read the title together and invite children to share something they know about the authors of the four gospels. Note the images of Matthew, Mark, Luke and John – they are icons which are usually small paintings from the Eastern Church tradition. Popular icons depict religious people, Jesus and Mary and the Saints. They help people to pray. Look closely at the images of the four writers who are sometimes referred to as the four Evangelists. Notice something about each one and share it.</a:t>
            </a:r>
            <a:endParaRPr lang="en-NZ" dirty="0"/>
          </a:p>
        </p:txBody>
      </p:sp>
      <p:sp>
        <p:nvSpPr>
          <p:cNvPr id="4" name="Slide Number Placeholder 3"/>
          <p:cNvSpPr>
            <a:spLocks noGrp="1"/>
          </p:cNvSpPr>
          <p:nvPr>
            <p:ph type="sldNum" sz="quarter" idx="10"/>
          </p:nvPr>
        </p:nvSpPr>
        <p:spPr/>
        <p:txBody>
          <a:bodyPr/>
          <a:lstStyle/>
          <a:p>
            <a:fld id="{A82A415C-060F-401D-9F1F-A4AAB969287F}" type="slidenum">
              <a:rPr lang="en-NZ" smtClean="0"/>
              <a:t>1</a:t>
            </a:fld>
            <a:endParaRPr lang="en-NZ"/>
          </a:p>
        </p:txBody>
      </p:sp>
    </p:spTree>
    <p:extLst>
      <p:ext uri="{BB962C8B-B14F-4D97-AF65-F5344CB8AC3E}">
        <p14:creationId xmlns:p14="http://schemas.microsoft.com/office/powerpoint/2010/main" val="191264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the children have achieved the Learning Intentions of the resource.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children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a:t>
            </a:r>
          </a:p>
          <a:p>
            <a:r>
              <a:rPr lang="en-NZ"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NZ" dirty="0"/>
          </a:p>
        </p:txBody>
      </p:sp>
      <p:sp>
        <p:nvSpPr>
          <p:cNvPr id="4" name="Slide Number Placeholder 3"/>
          <p:cNvSpPr>
            <a:spLocks noGrp="1"/>
          </p:cNvSpPr>
          <p:nvPr>
            <p:ph type="sldNum" sz="quarter" idx="10"/>
          </p:nvPr>
        </p:nvSpPr>
        <p:spPr/>
        <p:txBody>
          <a:bodyPr/>
          <a:lstStyle/>
          <a:p>
            <a:fld id="{A82A415C-060F-401D-9F1F-A4AAB969287F}" type="slidenum">
              <a:rPr lang="en-NZ" smtClean="0"/>
              <a:t>10</a:t>
            </a:fld>
            <a:endParaRPr lang="en-NZ"/>
          </a:p>
        </p:txBody>
      </p:sp>
    </p:spTree>
    <p:extLst>
      <p:ext uri="{BB962C8B-B14F-4D97-AF65-F5344CB8AC3E}">
        <p14:creationId xmlns:p14="http://schemas.microsoft.com/office/powerpoint/2010/main" val="289390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Time for Reflection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a:t>
            </a:r>
            <a:r>
              <a:rPr lang="en-GB" sz="1200" i="1" kern="1200" dirty="0" smtClean="0">
                <a:solidFill>
                  <a:schemeClr val="tx1"/>
                </a:solidFill>
                <a:effectLst/>
                <a:latin typeface="+mn-lt"/>
                <a:ea typeface="+mn-ea"/>
                <a:cs typeface="+mn-cs"/>
              </a:rPr>
              <a:t> reflect on how the stories of the Resurrection were written down over 2000 years ago on the other side of the world and children like them are reading them today as they recall and prepare to celebrate again Jesus’ rising from the dead. How does that make them feel?</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2A415C-060F-401D-9F1F-A4AAB969287F}" type="slidenum">
              <a:rPr lang="en-NZ" smtClean="0"/>
              <a:t>11</a:t>
            </a:fld>
            <a:endParaRPr lang="en-NZ"/>
          </a:p>
        </p:txBody>
      </p:sp>
    </p:spTree>
    <p:extLst>
      <p:ext uri="{BB962C8B-B14F-4D97-AF65-F5344CB8AC3E}">
        <p14:creationId xmlns:p14="http://schemas.microsoft.com/office/powerpoint/2010/main" val="1842218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82A415C-060F-401D-9F1F-A4AAB969287F}" type="slidenum">
              <a:rPr lang="en-NZ" smtClean="0"/>
              <a:t>13</a:t>
            </a:fld>
            <a:endParaRPr lang="en-NZ"/>
          </a:p>
        </p:txBody>
      </p:sp>
    </p:spTree>
    <p:extLst>
      <p:ext uri="{BB962C8B-B14F-4D97-AF65-F5344CB8AC3E}">
        <p14:creationId xmlns:p14="http://schemas.microsoft.com/office/powerpoint/2010/main" val="3040629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arenR"/>
            </a:pPr>
            <a:r>
              <a:rPr lang="en-NZ" sz="1200" kern="1200" dirty="0">
                <a:solidFill>
                  <a:schemeClr val="tx1"/>
                </a:solidFill>
                <a:effectLst/>
                <a:latin typeface="+mn-lt"/>
                <a:ea typeface="+mn-ea"/>
                <a:cs typeface="+mn-cs"/>
              </a:rPr>
              <a:t>Which gospel writer names Mary Magdalene as the first person at the tomb? </a:t>
            </a:r>
            <a:r>
              <a:rPr lang="en-NZ" sz="1200" b="1" kern="1200" dirty="0">
                <a:solidFill>
                  <a:schemeClr val="tx1"/>
                </a:solidFill>
                <a:effectLst/>
                <a:latin typeface="+mn-lt"/>
                <a:ea typeface="+mn-ea"/>
                <a:cs typeface="+mn-cs"/>
              </a:rPr>
              <a:t>All of them</a:t>
            </a:r>
            <a:endParaRPr lang="en-NZ" sz="1200" kern="1200" dirty="0">
              <a:solidFill>
                <a:schemeClr val="tx1"/>
              </a:solidFill>
              <a:effectLst/>
              <a:latin typeface="+mn-lt"/>
              <a:ea typeface="+mn-ea"/>
              <a:cs typeface="+mn-cs"/>
            </a:endParaRPr>
          </a:p>
          <a:p>
            <a:pPr marL="228600" lvl="0" indent="-228600">
              <a:buFont typeface="+mj-lt"/>
              <a:buAutoNum type="arabicParenR"/>
            </a:pPr>
            <a:r>
              <a:rPr lang="en-NZ" sz="1200" kern="1200" dirty="0">
                <a:solidFill>
                  <a:schemeClr val="tx1"/>
                </a:solidFill>
                <a:effectLst/>
                <a:latin typeface="+mn-lt"/>
                <a:ea typeface="+mn-ea"/>
                <a:cs typeface="+mn-cs"/>
              </a:rPr>
              <a:t>Who wrote the first gospel?</a:t>
            </a:r>
            <a:r>
              <a:rPr lang="en-NZ" sz="1200" b="1" kern="1200" dirty="0">
                <a:solidFill>
                  <a:schemeClr val="tx1"/>
                </a:solidFill>
                <a:effectLst/>
                <a:latin typeface="+mn-lt"/>
                <a:ea typeface="+mn-ea"/>
                <a:cs typeface="+mn-cs"/>
              </a:rPr>
              <a:t> Mark</a:t>
            </a:r>
            <a:endParaRPr lang="en-NZ" sz="1200" kern="1200" dirty="0">
              <a:solidFill>
                <a:schemeClr val="tx1"/>
              </a:solidFill>
              <a:effectLst/>
              <a:latin typeface="+mn-lt"/>
              <a:ea typeface="+mn-ea"/>
              <a:cs typeface="+mn-cs"/>
            </a:endParaRPr>
          </a:p>
          <a:p>
            <a:pPr marL="228600" lvl="0" indent="-228600">
              <a:buFont typeface="+mj-lt"/>
              <a:buAutoNum type="arabicParenR"/>
            </a:pPr>
            <a:r>
              <a:rPr lang="en-NZ" sz="1200" kern="1200" dirty="0">
                <a:solidFill>
                  <a:schemeClr val="tx1"/>
                </a:solidFill>
                <a:effectLst/>
                <a:latin typeface="+mn-lt"/>
                <a:ea typeface="+mn-ea"/>
                <a:cs typeface="+mn-cs"/>
              </a:rPr>
              <a:t>What nationality was Matthew? </a:t>
            </a:r>
            <a:r>
              <a:rPr lang="en-NZ" sz="1200" b="1" kern="1200" dirty="0">
                <a:solidFill>
                  <a:schemeClr val="tx1"/>
                </a:solidFill>
                <a:effectLst/>
                <a:latin typeface="+mn-lt"/>
                <a:ea typeface="+mn-ea"/>
                <a:cs typeface="+mn-cs"/>
              </a:rPr>
              <a:t>Jewish</a:t>
            </a:r>
            <a:endParaRPr lang="en-NZ" sz="1200" kern="1200" dirty="0">
              <a:solidFill>
                <a:schemeClr val="tx1"/>
              </a:solidFill>
              <a:effectLst/>
              <a:latin typeface="+mn-lt"/>
              <a:ea typeface="+mn-ea"/>
              <a:cs typeface="+mn-cs"/>
            </a:endParaRPr>
          </a:p>
          <a:p>
            <a:pPr marL="228600" lvl="0" indent="-228600">
              <a:buFont typeface="+mj-lt"/>
              <a:buAutoNum type="arabicParenR"/>
            </a:pPr>
            <a:r>
              <a:rPr lang="en-NZ" sz="1200" kern="1200" dirty="0">
                <a:solidFill>
                  <a:schemeClr val="tx1"/>
                </a:solidFill>
                <a:effectLst/>
                <a:latin typeface="+mn-lt"/>
                <a:ea typeface="+mn-ea"/>
                <a:cs typeface="+mn-cs"/>
              </a:rPr>
              <a:t>Which gospel speaks of two angels at the tomb? </a:t>
            </a:r>
            <a:r>
              <a:rPr lang="en-NZ" sz="1200" b="1" kern="1200" dirty="0">
                <a:solidFill>
                  <a:schemeClr val="tx1"/>
                </a:solidFill>
                <a:effectLst/>
                <a:latin typeface="+mn-lt"/>
                <a:ea typeface="+mn-ea"/>
                <a:cs typeface="+mn-cs"/>
              </a:rPr>
              <a:t>Luke</a:t>
            </a:r>
            <a:endParaRPr lang="en-NZ" sz="1200" kern="1200" dirty="0">
              <a:solidFill>
                <a:schemeClr val="tx1"/>
              </a:solidFill>
              <a:effectLst/>
              <a:latin typeface="+mn-lt"/>
              <a:ea typeface="+mn-ea"/>
              <a:cs typeface="+mn-cs"/>
            </a:endParaRPr>
          </a:p>
          <a:p>
            <a:pPr marL="228600" lvl="0" indent="-228600">
              <a:buFont typeface="+mj-lt"/>
              <a:buAutoNum type="arabicParenR"/>
            </a:pPr>
            <a:r>
              <a:rPr lang="en-NZ" sz="1200" kern="1200" dirty="0">
                <a:solidFill>
                  <a:schemeClr val="tx1"/>
                </a:solidFill>
                <a:effectLst/>
                <a:latin typeface="+mn-lt"/>
                <a:ea typeface="+mn-ea"/>
                <a:cs typeface="+mn-cs"/>
              </a:rPr>
              <a:t>How many gospel writers referred to the stone being rolled away?</a:t>
            </a:r>
            <a:r>
              <a:rPr lang="en-NZ" sz="1200" b="1" kern="1200" dirty="0">
                <a:solidFill>
                  <a:schemeClr val="tx1"/>
                </a:solidFill>
                <a:effectLst/>
                <a:latin typeface="+mn-lt"/>
                <a:ea typeface="+mn-ea"/>
                <a:cs typeface="+mn-cs"/>
              </a:rPr>
              <a:t> 4</a:t>
            </a:r>
            <a:endParaRPr lang="en-NZ" sz="1200" kern="1200" dirty="0">
              <a:solidFill>
                <a:schemeClr val="tx1"/>
              </a:solidFill>
              <a:effectLst/>
              <a:latin typeface="+mn-lt"/>
              <a:ea typeface="+mn-ea"/>
              <a:cs typeface="+mn-cs"/>
            </a:endParaRPr>
          </a:p>
          <a:p>
            <a:pPr marL="228600" lvl="0" indent="-228600">
              <a:buFont typeface="+mj-lt"/>
              <a:buAutoNum type="arabicParenR"/>
            </a:pPr>
            <a:r>
              <a:rPr lang="en-NZ" sz="1200" kern="1200" dirty="0">
                <a:solidFill>
                  <a:schemeClr val="tx1"/>
                </a:solidFill>
                <a:effectLst/>
                <a:latin typeface="+mn-lt"/>
                <a:ea typeface="+mn-ea"/>
                <a:cs typeface="+mn-cs"/>
              </a:rPr>
              <a:t>Which two gospels were written at the same time based on the same source?</a:t>
            </a:r>
            <a:r>
              <a:rPr lang="en-NZ" sz="1200" b="1" kern="1200" dirty="0">
                <a:solidFill>
                  <a:schemeClr val="tx1"/>
                </a:solidFill>
                <a:effectLst/>
                <a:latin typeface="+mn-lt"/>
                <a:ea typeface="+mn-ea"/>
                <a:cs typeface="+mn-cs"/>
              </a:rPr>
              <a:t> Matthew and Luke</a:t>
            </a:r>
            <a:endParaRPr lang="en-NZ" sz="1200" kern="1200" dirty="0">
              <a:solidFill>
                <a:schemeClr val="tx1"/>
              </a:solidFill>
              <a:effectLst/>
              <a:latin typeface="+mn-lt"/>
              <a:ea typeface="+mn-ea"/>
              <a:cs typeface="+mn-cs"/>
            </a:endParaRPr>
          </a:p>
          <a:p>
            <a:pPr marL="228600" lvl="0" indent="-228600">
              <a:buFont typeface="+mj-lt"/>
              <a:buAutoNum type="arabicParenR"/>
            </a:pPr>
            <a:r>
              <a:rPr lang="en-NZ" sz="1200" kern="1200" dirty="0">
                <a:solidFill>
                  <a:schemeClr val="tx1"/>
                </a:solidFill>
                <a:effectLst/>
                <a:latin typeface="+mn-lt"/>
                <a:ea typeface="+mn-ea"/>
                <a:cs typeface="+mn-cs"/>
              </a:rPr>
              <a:t>Who was the beloved disciple and Jesus’ best friend? </a:t>
            </a:r>
            <a:r>
              <a:rPr lang="en-NZ" sz="1200" b="1" kern="1200" dirty="0">
                <a:solidFill>
                  <a:schemeClr val="tx1"/>
                </a:solidFill>
                <a:effectLst/>
                <a:latin typeface="+mn-lt"/>
                <a:ea typeface="+mn-ea"/>
                <a:cs typeface="+mn-cs"/>
              </a:rPr>
              <a:t>John</a:t>
            </a:r>
            <a:endParaRPr lang="en-NZ" sz="1200" kern="1200" dirty="0">
              <a:solidFill>
                <a:schemeClr val="tx1"/>
              </a:solidFill>
              <a:effectLst/>
              <a:latin typeface="+mn-lt"/>
              <a:ea typeface="+mn-ea"/>
              <a:cs typeface="+mn-cs"/>
            </a:endParaRPr>
          </a:p>
          <a:p>
            <a:pPr marL="228600" lvl="0" indent="-228600">
              <a:buFont typeface="+mj-lt"/>
              <a:buAutoNum type="arabicParenR"/>
            </a:pPr>
            <a:r>
              <a:rPr lang="en-NZ" sz="1200" kern="1200" dirty="0">
                <a:solidFill>
                  <a:schemeClr val="tx1"/>
                </a:solidFill>
                <a:effectLst/>
                <a:latin typeface="+mn-lt"/>
                <a:ea typeface="+mn-ea"/>
                <a:cs typeface="+mn-cs"/>
              </a:rPr>
              <a:t>Who is the only gospel writer to mentions bribing the guards? </a:t>
            </a:r>
            <a:r>
              <a:rPr lang="en-NZ" sz="1200" b="1" kern="1200" dirty="0">
                <a:solidFill>
                  <a:schemeClr val="tx1"/>
                </a:solidFill>
                <a:effectLst/>
                <a:latin typeface="+mn-lt"/>
                <a:ea typeface="+mn-ea"/>
                <a:cs typeface="+mn-cs"/>
              </a:rPr>
              <a:t>Matthew</a:t>
            </a:r>
            <a:endParaRPr lang="en-NZ" sz="1200" kern="1200" dirty="0">
              <a:solidFill>
                <a:schemeClr val="tx1"/>
              </a:solidFill>
              <a:effectLst/>
              <a:latin typeface="+mn-lt"/>
              <a:ea typeface="+mn-ea"/>
              <a:cs typeface="+mn-cs"/>
            </a:endParaRPr>
          </a:p>
          <a:p>
            <a:pPr marL="228600" lvl="0" indent="-228600">
              <a:buFont typeface="+mj-lt"/>
              <a:buAutoNum type="arabicParenR"/>
            </a:pPr>
            <a:r>
              <a:rPr lang="en-NZ" sz="1200" kern="1200" dirty="0">
                <a:solidFill>
                  <a:schemeClr val="tx1"/>
                </a:solidFill>
                <a:effectLst/>
                <a:latin typeface="+mn-lt"/>
                <a:ea typeface="+mn-ea"/>
                <a:cs typeface="+mn-cs"/>
              </a:rPr>
              <a:t>Who was the youngest gospel writer and what was his full name? </a:t>
            </a:r>
            <a:r>
              <a:rPr lang="en-NZ" sz="1200" b="1" kern="1200" dirty="0">
                <a:solidFill>
                  <a:schemeClr val="tx1"/>
                </a:solidFill>
                <a:effectLst/>
                <a:latin typeface="+mn-lt"/>
                <a:ea typeface="+mn-ea"/>
                <a:cs typeface="+mn-cs"/>
              </a:rPr>
              <a:t>John Mark</a:t>
            </a:r>
            <a:endParaRPr lang="en-NZ" sz="1200" kern="1200" dirty="0">
              <a:solidFill>
                <a:schemeClr val="tx1"/>
              </a:solidFill>
              <a:effectLst/>
              <a:latin typeface="+mn-lt"/>
              <a:ea typeface="+mn-ea"/>
              <a:cs typeface="+mn-cs"/>
            </a:endParaRPr>
          </a:p>
          <a:p>
            <a:pPr marL="228600" lvl="0" indent="-228600">
              <a:buFont typeface="+mj-lt"/>
              <a:buAutoNum type="arabicParenR"/>
            </a:pPr>
            <a:r>
              <a:rPr lang="en-NZ" sz="1200" kern="1200" dirty="0">
                <a:solidFill>
                  <a:schemeClr val="tx1"/>
                </a:solidFill>
                <a:effectLst/>
                <a:latin typeface="+mn-lt"/>
                <a:ea typeface="+mn-ea"/>
                <a:cs typeface="+mn-cs"/>
              </a:rPr>
              <a:t>Who was a son of Zebedee? </a:t>
            </a:r>
            <a:r>
              <a:rPr lang="en-NZ" sz="1200" b="1" kern="1200" dirty="0">
                <a:solidFill>
                  <a:schemeClr val="tx1"/>
                </a:solidFill>
                <a:effectLst/>
                <a:latin typeface="+mn-lt"/>
                <a:ea typeface="+mn-ea"/>
                <a:cs typeface="+mn-cs"/>
              </a:rPr>
              <a:t>John</a:t>
            </a:r>
            <a:endParaRPr lang="en-NZ" sz="1200" kern="1200" dirty="0">
              <a:solidFill>
                <a:schemeClr val="tx1"/>
              </a:solidFill>
              <a:effectLst/>
              <a:latin typeface="+mn-lt"/>
              <a:ea typeface="+mn-ea"/>
              <a:cs typeface="+mn-cs"/>
            </a:endParaRPr>
          </a:p>
          <a:p>
            <a:pPr marL="228600" lvl="0" indent="-228600">
              <a:buFont typeface="+mj-lt"/>
              <a:buAutoNum type="arabicParenR"/>
            </a:pPr>
            <a:r>
              <a:rPr lang="en-NZ" sz="1200" kern="1200" dirty="0">
                <a:solidFill>
                  <a:schemeClr val="tx1"/>
                </a:solidFill>
                <a:effectLst/>
                <a:latin typeface="+mn-lt"/>
                <a:ea typeface="+mn-ea"/>
                <a:cs typeface="+mn-cs"/>
              </a:rPr>
              <a:t>Who travelled with Paul and translated for Peter? </a:t>
            </a:r>
            <a:r>
              <a:rPr lang="en-NZ" sz="1200" b="1" kern="1200" dirty="0">
                <a:solidFill>
                  <a:schemeClr val="tx1"/>
                </a:solidFill>
                <a:effectLst/>
                <a:latin typeface="+mn-lt"/>
                <a:ea typeface="+mn-ea"/>
                <a:cs typeface="+mn-cs"/>
              </a:rPr>
              <a:t>Mark</a:t>
            </a:r>
            <a:endParaRPr lang="en-NZ" sz="1200" kern="1200" dirty="0">
              <a:solidFill>
                <a:schemeClr val="tx1"/>
              </a:solidFill>
              <a:effectLst/>
              <a:latin typeface="+mn-lt"/>
              <a:ea typeface="+mn-ea"/>
              <a:cs typeface="+mn-cs"/>
            </a:endParaRPr>
          </a:p>
          <a:p>
            <a:pPr marL="228600" lvl="0" indent="-228600">
              <a:buFont typeface="+mj-lt"/>
              <a:buAutoNum type="arabicParenR"/>
            </a:pPr>
            <a:r>
              <a:rPr lang="en-NZ" sz="1200" kern="1200" dirty="0">
                <a:solidFill>
                  <a:schemeClr val="tx1"/>
                </a:solidFill>
                <a:effectLst/>
                <a:latin typeface="+mn-lt"/>
                <a:ea typeface="+mn-ea"/>
                <a:cs typeface="+mn-cs"/>
              </a:rPr>
              <a:t>Who is believed to have written a gospel, 3 Letter and the Book of Revelation? </a:t>
            </a:r>
            <a:r>
              <a:rPr lang="en-NZ" sz="1200" b="1" kern="1200" dirty="0">
                <a:solidFill>
                  <a:schemeClr val="tx1"/>
                </a:solidFill>
                <a:effectLst/>
                <a:latin typeface="+mn-lt"/>
                <a:ea typeface="+mn-ea"/>
                <a:cs typeface="+mn-cs"/>
              </a:rPr>
              <a:t>John</a:t>
            </a:r>
            <a:endParaRPr lang="en-NZ" sz="1200" kern="1200" dirty="0">
              <a:solidFill>
                <a:schemeClr val="tx1"/>
              </a:solidFill>
              <a:effectLst/>
              <a:latin typeface="+mn-lt"/>
              <a:ea typeface="+mn-ea"/>
              <a:cs typeface="+mn-cs"/>
            </a:endParaRPr>
          </a:p>
          <a:p>
            <a:pPr marL="228600" lvl="0" indent="-228600">
              <a:buFont typeface="+mj-lt"/>
              <a:buAutoNum type="arabicParenR"/>
            </a:pPr>
            <a:r>
              <a:rPr lang="en-NZ" sz="1200" kern="1200" dirty="0">
                <a:solidFill>
                  <a:schemeClr val="tx1"/>
                </a:solidFill>
                <a:effectLst/>
                <a:latin typeface="+mn-lt"/>
                <a:ea typeface="+mn-ea"/>
                <a:cs typeface="+mn-cs"/>
              </a:rPr>
              <a:t>Who had read the other gospels before he wrote his own? </a:t>
            </a:r>
            <a:r>
              <a:rPr lang="en-NZ" sz="1200" b="1" kern="1200" dirty="0">
                <a:solidFill>
                  <a:schemeClr val="tx1"/>
                </a:solidFill>
                <a:effectLst/>
                <a:latin typeface="+mn-lt"/>
                <a:ea typeface="+mn-ea"/>
                <a:cs typeface="+mn-cs"/>
              </a:rPr>
              <a:t>John</a:t>
            </a:r>
            <a:endParaRPr lang="en-NZ" sz="1200" kern="1200" dirty="0">
              <a:solidFill>
                <a:schemeClr val="tx1"/>
              </a:solidFill>
              <a:effectLst/>
              <a:latin typeface="+mn-lt"/>
              <a:ea typeface="+mn-ea"/>
              <a:cs typeface="+mn-cs"/>
            </a:endParaRPr>
          </a:p>
          <a:p>
            <a:pPr marL="228600" lvl="0" indent="-228600">
              <a:buFont typeface="+mj-lt"/>
              <a:buAutoNum type="arabicParenR"/>
            </a:pPr>
            <a:r>
              <a:rPr lang="en-NZ" sz="1200" kern="1200" dirty="0">
                <a:solidFill>
                  <a:schemeClr val="tx1"/>
                </a:solidFill>
                <a:effectLst/>
                <a:latin typeface="+mn-lt"/>
                <a:ea typeface="+mn-ea"/>
                <a:cs typeface="+mn-cs"/>
              </a:rPr>
              <a:t>What century were the gospel written in?</a:t>
            </a:r>
            <a:r>
              <a:rPr lang="en-NZ" sz="1200" b="1" kern="1200" dirty="0">
                <a:solidFill>
                  <a:schemeClr val="tx1"/>
                </a:solidFill>
                <a:effectLst/>
                <a:latin typeface="+mn-lt"/>
                <a:ea typeface="+mn-ea"/>
                <a:cs typeface="+mn-cs"/>
              </a:rPr>
              <a:t> 1</a:t>
            </a:r>
            <a:r>
              <a:rPr lang="en-NZ" sz="1200" b="1" kern="1200" baseline="30000" dirty="0">
                <a:solidFill>
                  <a:schemeClr val="tx1"/>
                </a:solidFill>
                <a:effectLst/>
                <a:latin typeface="+mn-lt"/>
                <a:ea typeface="+mn-ea"/>
                <a:cs typeface="+mn-cs"/>
              </a:rPr>
              <a:t>st</a:t>
            </a:r>
            <a:r>
              <a:rPr lang="en-NZ" sz="1200" b="1" kern="1200" dirty="0">
                <a:solidFill>
                  <a:schemeClr val="tx1"/>
                </a:solidFill>
                <a:effectLst/>
                <a:latin typeface="+mn-lt"/>
                <a:ea typeface="+mn-ea"/>
                <a:cs typeface="+mn-cs"/>
              </a:rPr>
              <a:t> Century AD</a:t>
            </a:r>
            <a:endParaRPr lang="en-NZ" sz="1200" kern="1200" dirty="0">
              <a:solidFill>
                <a:schemeClr val="tx1"/>
              </a:solidFill>
              <a:effectLst/>
              <a:latin typeface="+mn-lt"/>
              <a:ea typeface="+mn-ea"/>
              <a:cs typeface="+mn-cs"/>
            </a:endParaRPr>
          </a:p>
          <a:p>
            <a:pPr marL="228600" lvl="0" indent="-228600">
              <a:buFont typeface="+mj-lt"/>
              <a:buAutoNum type="arabicParenR"/>
            </a:pPr>
            <a:r>
              <a:rPr lang="en-NZ" sz="1200" kern="1200" dirty="0">
                <a:solidFill>
                  <a:schemeClr val="tx1"/>
                </a:solidFill>
                <a:effectLst/>
                <a:latin typeface="+mn-lt"/>
                <a:ea typeface="+mn-ea"/>
                <a:cs typeface="+mn-cs"/>
              </a:rPr>
              <a:t>Whose mother’s house was used as a gathering place for the Disciples </a:t>
            </a:r>
            <a:r>
              <a:rPr lang="en-NZ" sz="1200" b="1" kern="1200" dirty="0">
                <a:solidFill>
                  <a:schemeClr val="tx1"/>
                </a:solidFill>
                <a:effectLst/>
                <a:latin typeface="+mn-lt"/>
                <a:ea typeface="+mn-ea"/>
                <a:cs typeface="+mn-cs"/>
              </a:rPr>
              <a:t>Mark</a:t>
            </a:r>
            <a:endParaRPr lang="en-NZ" sz="1200" kern="1200" dirty="0">
              <a:solidFill>
                <a:schemeClr val="tx1"/>
              </a:solidFill>
              <a:effectLst/>
              <a:latin typeface="+mn-lt"/>
              <a:ea typeface="+mn-ea"/>
              <a:cs typeface="+mn-cs"/>
            </a:endParaRPr>
          </a:p>
          <a:p>
            <a:pPr marL="228600" lvl="0" indent="-228600">
              <a:buFont typeface="+mj-lt"/>
              <a:buAutoNum type="arabicParenR"/>
            </a:pPr>
            <a:r>
              <a:rPr lang="en-NZ" sz="1200" kern="1200" dirty="0">
                <a:solidFill>
                  <a:schemeClr val="tx1"/>
                </a:solidFill>
                <a:effectLst/>
                <a:latin typeface="+mn-lt"/>
                <a:ea typeface="+mn-ea"/>
                <a:cs typeface="+mn-cs"/>
              </a:rPr>
              <a:t>Who was a doctor and knew and talked to eyes witnesses of Jesus’ life? </a:t>
            </a:r>
            <a:r>
              <a:rPr lang="en-NZ" sz="1200" b="1" kern="1200" dirty="0">
                <a:solidFill>
                  <a:schemeClr val="tx1"/>
                </a:solidFill>
                <a:effectLst/>
                <a:latin typeface="+mn-lt"/>
                <a:ea typeface="+mn-ea"/>
                <a:cs typeface="+mn-cs"/>
              </a:rPr>
              <a:t>Luke</a:t>
            </a:r>
            <a:endParaRPr lang="en-NZ" sz="1200" kern="1200" dirty="0">
              <a:solidFill>
                <a:schemeClr val="tx1"/>
              </a:solidFill>
              <a:effectLst/>
              <a:latin typeface="+mn-lt"/>
              <a:ea typeface="+mn-ea"/>
              <a:cs typeface="+mn-cs"/>
            </a:endParaRPr>
          </a:p>
          <a:p>
            <a:pPr marL="228600" lvl="0" indent="-228600">
              <a:buFont typeface="+mj-lt"/>
              <a:buAutoNum type="arabicParenR"/>
            </a:pPr>
            <a:r>
              <a:rPr lang="en-NZ" sz="1200" kern="1200" dirty="0">
                <a:solidFill>
                  <a:schemeClr val="tx1"/>
                </a:solidFill>
                <a:effectLst/>
                <a:latin typeface="+mn-lt"/>
                <a:ea typeface="+mn-ea"/>
                <a:cs typeface="+mn-cs"/>
              </a:rPr>
              <a:t>Who followed Jesus as a teenager?</a:t>
            </a:r>
            <a:r>
              <a:rPr lang="en-NZ" sz="1200" b="1" kern="1200" dirty="0">
                <a:solidFill>
                  <a:schemeClr val="tx1"/>
                </a:solidFill>
                <a:effectLst/>
                <a:latin typeface="+mn-lt"/>
                <a:ea typeface="+mn-ea"/>
                <a:cs typeface="+mn-cs"/>
              </a:rPr>
              <a:t> Mark</a:t>
            </a:r>
            <a:endParaRPr lang="en-NZ" sz="1200" kern="1200" dirty="0">
              <a:solidFill>
                <a:schemeClr val="tx1"/>
              </a:solidFill>
              <a:effectLst/>
              <a:latin typeface="+mn-lt"/>
              <a:ea typeface="+mn-ea"/>
              <a:cs typeface="+mn-cs"/>
            </a:endParaRPr>
          </a:p>
          <a:p>
            <a:pPr marL="228600" lvl="0" indent="-228600">
              <a:buFont typeface="+mj-lt"/>
              <a:buAutoNum type="arabicParenR"/>
            </a:pPr>
            <a:r>
              <a:rPr lang="en-NZ" sz="1200" kern="1200" dirty="0">
                <a:solidFill>
                  <a:schemeClr val="tx1"/>
                </a:solidFill>
                <a:effectLst/>
                <a:latin typeface="+mn-lt"/>
                <a:ea typeface="+mn-ea"/>
                <a:cs typeface="+mn-cs"/>
              </a:rPr>
              <a:t>Which gospel writer was called by Jesus to be one of his apostles? </a:t>
            </a:r>
            <a:r>
              <a:rPr lang="en-NZ" sz="1200" b="1" kern="1200" dirty="0">
                <a:solidFill>
                  <a:schemeClr val="tx1"/>
                </a:solidFill>
                <a:effectLst/>
                <a:latin typeface="+mn-lt"/>
                <a:ea typeface="+mn-ea"/>
                <a:cs typeface="+mn-cs"/>
              </a:rPr>
              <a:t>Matthew</a:t>
            </a:r>
            <a:endParaRPr lang="en-NZ" sz="1200" kern="1200" dirty="0">
              <a:solidFill>
                <a:schemeClr val="tx1"/>
              </a:solidFill>
              <a:effectLst/>
              <a:latin typeface="+mn-lt"/>
              <a:ea typeface="+mn-ea"/>
              <a:cs typeface="+mn-cs"/>
            </a:endParaRPr>
          </a:p>
          <a:p>
            <a:pPr marL="228600" lvl="0" indent="-228600">
              <a:buFont typeface="+mj-lt"/>
              <a:buAutoNum type="arabicParenR"/>
            </a:pPr>
            <a:r>
              <a:rPr lang="en-NZ" sz="1200" kern="1200" dirty="0">
                <a:solidFill>
                  <a:schemeClr val="tx1"/>
                </a:solidFill>
                <a:effectLst/>
                <a:latin typeface="+mn-lt"/>
                <a:ea typeface="+mn-ea"/>
                <a:cs typeface="+mn-cs"/>
              </a:rPr>
              <a:t>Which gospel writer stayed with Peter while he was in prison? </a:t>
            </a:r>
            <a:r>
              <a:rPr lang="en-NZ" sz="1200" b="1" kern="1200" dirty="0">
                <a:solidFill>
                  <a:schemeClr val="tx1"/>
                </a:solidFill>
                <a:effectLst/>
                <a:latin typeface="+mn-lt"/>
                <a:ea typeface="+mn-ea"/>
                <a:cs typeface="+mn-cs"/>
              </a:rPr>
              <a:t>Mark</a:t>
            </a:r>
            <a:endParaRPr lang="en-NZ" sz="1200" kern="1200" dirty="0">
              <a:solidFill>
                <a:schemeClr val="tx1"/>
              </a:solidFill>
              <a:effectLst/>
              <a:latin typeface="+mn-lt"/>
              <a:ea typeface="+mn-ea"/>
              <a:cs typeface="+mn-cs"/>
            </a:endParaRPr>
          </a:p>
          <a:p>
            <a:pPr marL="228600" lvl="0" indent="-228600">
              <a:buFont typeface="+mj-lt"/>
              <a:buAutoNum type="arabicParenR"/>
            </a:pPr>
            <a:r>
              <a:rPr lang="en-NZ" sz="1200" kern="1200" dirty="0">
                <a:solidFill>
                  <a:schemeClr val="tx1"/>
                </a:solidFill>
                <a:effectLst/>
                <a:latin typeface="+mn-lt"/>
                <a:ea typeface="+mn-ea"/>
                <a:cs typeface="+mn-cs"/>
              </a:rPr>
              <a:t>Which gospel writer highlighted that Jesus was the Messiah? </a:t>
            </a:r>
            <a:r>
              <a:rPr lang="en-NZ" sz="1200" b="1" kern="1200" dirty="0">
                <a:solidFill>
                  <a:schemeClr val="tx1"/>
                </a:solidFill>
                <a:effectLst/>
                <a:latin typeface="+mn-lt"/>
                <a:ea typeface="+mn-ea"/>
                <a:cs typeface="+mn-cs"/>
              </a:rPr>
              <a:t>Matthew</a:t>
            </a:r>
            <a:endParaRPr lang="en-NZ" dirty="0"/>
          </a:p>
        </p:txBody>
      </p:sp>
      <p:sp>
        <p:nvSpPr>
          <p:cNvPr id="4" name="Slide Number Placeholder 3"/>
          <p:cNvSpPr>
            <a:spLocks noGrp="1"/>
          </p:cNvSpPr>
          <p:nvPr>
            <p:ph type="sldNum" sz="quarter" idx="10"/>
          </p:nvPr>
        </p:nvSpPr>
        <p:spPr/>
        <p:txBody>
          <a:bodyPr/>
          <a:lstStyle/>
          <a:p>
            <a:fld id="{A82A415C-060F-401D-9F1F-A4AAB969287F}" type="slidenum">
              <a:rPr lang="en-NZ" smtClean="0"/>
              <a:t>15</a:t>
            </a:fld>
            <a:endParaRPr lang="en-NZ"/>
          </a:p>
        </p:txBody>
      </p:sp>
    </p:spTree>
    <p:extLst>
      <p:ext uri="{BB962C8B-B14F-4D97-AF65-F5344CB8AC3E}">
        <p14:creationId xmlns:p14="http://schemas.microsoft.com/office/powerpoint/2010/main" val="260116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Outcomes</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Create an Easter prayer focus with yellow or gold cloths, images of Jesus rising, Easter symbols of candles, chickens, eggs and bulbs in a pot. Draw attention to the change of season and mood of Holy Week. Remember to add ‘Alleluia, Alleluia’ to prayer during the 50 days of the Easter season. Create an Easter space for children to spend time with the poems, books and bibles with the Easter story with a text that children can read to each other. Ask teachers from other classes to let your class visit to share their Easter learning together. If possible, after Easter take the children to the church to see the Paschal Candle and the bright joyful yellow and white flowers, candles and altar cloths. Children can pick up a lot about the feast and season of Easter from exploring their local church. Help children to become aware that this is the greatest feast in the Liturgical Year and it is the event and belief that our faith is based on. Hopefully these resources will increase children’s understanding of the meaning of Easter and how it is foundation of the greatest belief of our faith. You are their spiritual guide and faith witness for your class so this is a good week to let them see how important celebrating Easter is for you and them together. Draw children’s attention to the images on the slides – a lot of learning can come from discussion around them.</a:t>
            </a:r>
            <a:br>
              <a:rPr lang="en-NZ" sz="1200" kern="1200" dirty="0" smtClean="0">
                <a:solidFill>
                  <a:schemeClr val="tx1"/>
                </a:solidFill>
                <a:effectLst/>
                <a:latin typeface="+mn-lt"/>
                <a:ea typeface="+mn-ea"/>
                <a:cs typeface="+mn-cs"/>
              </a:rPr>
            </a:br>
            <a:r>
              <a:rPr lang="en-NZ" sz="1200" b="1" kern="1200" dirty="0" smtClean="0">
                <a:solidFill>
                  <a:schemeClr val="tx1"/>
                </a:solidFill>
                <a:effectLst/>
                <a:latin typeface="+mn-lt"/>
                <a:ea typeface="+mn-ea"/>
                <a:cs typeface="+mn-cs"/>
              </a:rPr>
              <a:t>NB </a:t>
            </a:r>
            <a:r>
              <a:rPr lang="en-NZ" sz="1200" kern="1200" dirty="0" smtClean="0">
                <a:solidFill>
                  <a:schemeClr val="tx1"/>
                </a:solidFill>
                <a:effectLst/>
                <a:latin typeface="+mn-lt"/>
                <a:ea typeface="+mn-ea"/>
                <a:cs typeface="+mn-cs"/>
              </a:rPr>
              <a:t>Use the image on the title slide to introduce the children again to the four gospel writers and explain that they were not eye witnesses to the events they wrote about because they knew the stories would be lost as people who knew Jesus died.</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Imagine being an eyewitness of Jesus’ life!</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2A415C-060F-401D-9F1F-A4AAB969287F}" type="slidenum">
              <a:rPr lang="en-NZ" smtClean="0"/>
              <a:t>2</a:t>
            </a:fld>
            <a:endParaRPr lang="en-NZ"/>
          </a:p>
        </p:txBody>
      </p:sp>
    </p:spTree>
    <p:extLst>
      <p:ext uri="{BB962C8B-B14F-4D97-AF65-F5344CB8AC3E}">
        <p14:creationId xmlns:p14="http://schemas.microsoft.com/office/powerpoint/2010/main" val="1624469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The Liturgical Year</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Make a coloured copy of the Liturgical Calendar worksheet for each child to complete. Ask children to explain what a Liturgical Calendar is used for? Whose life are the events focussed on?</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Use the pointer to look at and name each season of the year up to Easter. Use the pointer to keep children focussed. Follow the items on the screen and give children their worksheets to complete. Use this again during the resource to help children identify the feast and seasons of the Liturgical Year. </a:t>
            </a:r>
            <a:endParaRPr lang="en-NZ" dirty="0"/>
          </a:p>
        </p:txBody>
      </p:sp>
      <p:sp>
        <p:nvSpPr>
          <p:cNvPr id="4" name="Slide Number Placeholder 3"/>
          <p:cNvSpPr>
            <a:spLocks noGrp="1"/>
          </p:cNvSpPr>
          <p:nvPr>
            <p:ph type="sldNum" sz="quarter" idx="10"/>
          </p:nvPr>
        </p:nvSpPr>
        <p:spPr/>
        <p:txBody>
          <a:bodyPr/>
          <a:lstStyle/>
          <a:p>
            <a:fld id="{A82A415C-060F-401D-9F1F-A4AAB969287F}" type="slidenum">
              <a:rPr lang="en-NZ" smtClean="0"/>
              <a:t>3</a:t>
            </a:fld>
            <a:endParaRPr lang="en-NZ"/>
          </a:p>
        </p:txBody>
      </p:sp>
    </p:spTree>
    <p:extLst>
      <p:ext uri="{BB962C8B-B14F-4D97-AF65-F5344CB8AC3E}">
        <p14:creationId xmlns:p14="http://schemas.microsoft.com/office/powerpoint/2010/main" val="955591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A Profile of the Writers of the 4 Gospels</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Explain the point of focussing on the Gospel writers is that we are going to explore the 4 accounts of the Easter story in the 4 gospels. Knowing something about the writers will help to understand the differences in the accounts. </a:t>
            </a:r>
          </a:p>
          <a:p>
            <a:r>
              <a:rPr lang="en-NZ" sz="1200" kern="1200" dirty="0" smtClean="0">
                <a:solidFill>
                  <a:schemeClr val="tx1"/>
                </a:solidFill>
                <a:effectLst/>
                <a:latin typeface="+mn-lt"/>
                <a:ea typeface="+mn-ea"/>
                <a:cs typeface="+mn-cs"/>
              </a:rPr>
              <a:t>Read each Profile carefully – explain that a profile is an outline of the most important pieces of information about a person usually in note form. Suggest children could research the Gospel writers further.  The quiz on Slide 8 refers to information in the profiles so give children some time to read it and remember it. The information on the clip will supplement the information in the profiles.</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Watch the clip</a:t>
            </a:r>
          </a:p>
          <a:p>
            <a:r>
              <a:rPr lang="en-NZ" sz="1200" u="sng" kern="1200" dirty="0" smtClean="0">
                <a:solidFill>
                  <a:schemeClr val="tx1"/>
                </a:solidFill>
                <a:effectLst/>
                <a:latin typeface="+mn-lt"/>
                <a:ea typeface="+mn-ea"/>
                <a:cs typeface="+mn-cs"/>
                <a:hlinkClick r:id="rId3"/>
              </a:rPr>
              <a:t>https://www.youtube.com/watch?v=ggIXPM8syhI</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Why Do We Have Four Gospels? (4:57 minutes)</a:t>
            </a:r>
          </a:p>
          <a:p>
            <a:r>
              <a:rPr lang="en-NZ" sz="1200" kern="1200" dirty="0" smtClean="0">
                <a:solidFill>
                  <a:schemeClr val="tx1"/>
                </a:solidFill>
                <a:effectLst/>
                <a:latin typeface="+mn-lt"/>
                <a:ea typeface="+mn-ea"/>
                <a:cs typeface="+mn-cs"/>
              </a:rPr>
              <a:t>Answer the question in the clip title – share answers. Name one thing you learned from the clip – write it one a post it note and put it on a poster board with a heading  -</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We Learned this from the clip we watched about why we have 4 Gospels. </a:t>
            </a:r>
            <a:endParaRPr lang="en-NZ" dirty="0"/>
          </a:p>
        </p:txBody>
      </p:sp>
      <p:sp>
        <p:nvSpPr>
          <p:cNvPr id="4" name="Slide Number Placeholder 3"/>
          <p:cNvSpPr>
            <a:spLocks noGrp="1"/>
          </p:cNvSpPr>
          <p:nvPr>
            <p:ph type="sldNum" sz="quarter" idx="10"/>
          </p:nvPr>
        </p:nvSpPr>
        <p:spPr/>
        <p:txBody>
          <a:bodyPr/>
          <a:lstStyle/>
          <a:p>
            <a:fld id="{A82A415C-060F-401D-9F1F-A4AAB969287F}" type="slidenum">
              <a:rPr lang="en-NZ" smtClean="0"/>
              <a:t>4</a:t>
            </a:fld>
            <a:endParaRPr lang="en-NZ"/>
          </a:p>
        </p:txBody>
      </p:sp>
    </p:spTree>
    <p:extLst>
      <p:ext uri="{BB962C8B-B14F-4D97-AF65-F5344CB8AC3E}">
        <p14:creationId xmlns:p14="http://schemas.microsoft.com/office/powerpoint/2010/main" val="59905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The Reasons for Difference in Gospel Accounts of Events</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Read the title questions and share your responses. </a:t>
            </a:r>
          </a:p>
          <a:p>
            <a:r>
              <a:rPr lang="en-NZ" sz="1200" kern="1200" dirty="0" smtClean="0">
                <a:solidFill>
                  <a:schemeClr val="tx1"/>
                </a:solidFill>
                <a:effectLst/>
                <a:latin typeface="+mn-lt"/>
                <a:ea typeface="+mn-ea"/>
                <a:cs typeface="+mn-cs"/>
              </a:rPr>
              <a:t>Look at their facial expression of the people in the images. Talk about who they are and what is going on in their lives and how they are feeling about it.</a:t>
            </a:r>
          </a:p>
          <a:p>
            <a:r>
              <a:rPr lang="en-NZ" sz="1200" kern="1200" dirty="0" smtClean="0">
                <a:solidFill>
                  <a:schemeClr val="tx1"/>
                </a:solidFill>
                <a:effectLst/>
                <a:latin typeface="+mn-lt"/>
                <a:ea typeface="+mn-ea"/>
                <a:cs typeface="+mn-cs"/>
              </a:rPr>
              <a:t>Read through each Flip Card and use the text to initiate comment, questions and discussion.</a:t>
            </a:r>
            <a:endParaRPr lang="en-NZ" dirty="0"/>
          </a:p>
        </p:txBody>
      </p:sp>
      <p:sp>
        <p:nvSpPr>
          <p:cNvPr id="4" name="Slide Number Placeholder 3"/>
          <p:cNvSpPr>
            <a:spLocks noGrp="1"/>
          </p:cNvSpPr>
          <p:nvPr>
            <p:ph type="sldNum" sz="quarter" idx="10"/>
          </p:nvPr>
        </p:nvSpPr>
        <p:spPr/>
        <p:txBody>
          <a:bodyPr/>
          <a:lstStyle/>
          <a:p>
            <a:fld id="{A82A415C-060F-401D-9F1F-A4AAB969287F}" type="slidenum">
              <a:rPr lang="en-NZ" smtClean="0"/>
              <a:t>5</a:t>
            </a:fld>
            <a:endParaRPr lang="en-NZ"/>
          </a:p>
        </p:txBody>
      </p:sp>
    </p:spTree>
    <p:extLst>
      <p:ext uri="{BB962C8B-B14F-4D97-AF65-F5344CB8AC3E}">
        <p14:creationId xmlns:p14="http://schemas.microsoft.com/office/powerpoint/2010/main" val="3280257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The Four Accounts of the Easter Story</a:t>
            </a:r>
            <a:br>
              <a:rPr lang="en-GB" sz="1200" b="1"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Adapt Teaching and Learning Experience 3.</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Work through the instructions on the slide. You could share this work with another class and photograph the drama and keep pictures as a resource to use next year. Add some pictures to the school newsletter to share this learning with the community.</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Print enough copies of the ‘Questions for Gospel Stories’ page for each group to have one to use to guide their discussion.</a:t>
            </a:r>
            <a:endParaRPr lang="en-NZ" dirty="0"/>
          </a:p>
        </p:txBody>
      </p:sp>
      <p:sp>
        <p:nvSpPr>
          <p:cNvPr id="4" name="Slide Number Placeholder 3"/>
          <p:cNvSpPr>
            <a:spLocks noGrp="1"/>
          </p:cNvSpPr>
          <p:nvPr>
            <p:ph type="sldNum" sz="quarter" idx="10"/>
          </p:nvPr>
        </p:nvSpPr>
        <p:spPr/>
        <p:txBody>
          <a:bodyPr/>
          <a:lstStyle/>
          <a:p>
            <a:fld id="{A82A415C-060F-401D-9F1F-A4AAB969287F}" type="slidenum">
              <a:rPr lang="en-NZ" smtClean="0"/>
              <a:t>6</a:t>
            </a:fld>
            <a:endParaRPr lang="en-NZ"/>
          </a:p>
        </p:txBody>
      </p:sp>
    </p:spTree>
    <p:extLst>
      <p:ext uri="{BB962C8B-B14F-4D97-AF65-F5344CB8AC3E}">
        <p14:creationId xmlns:p14="http://schemas.microsoft.com/office/powerpoint/2010/main" val="2029738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Comparison of the Gospel accounts of the Resurrection of Jesus</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Make a copy of the worksheet for each child to share and add to their RE Learning Journal. Explain how to use the grid and give children time to explore it. Then work through slide instructions and answer the questions.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Items in the quiz on the next slide refer to information on this.</a:t>
            </a:r>
            <a:endParaRPr lang="en-NZ" dirty="0"/>
          </a:p>
        </p:txBody>
      </p:sp>
      <p:sp>
        <p:nvSpPr>
          <p:cNvPr id="4" name="Slide Number Placeholder 3"/>
          <p:cNvSpPr>
            <a:spLocks noGrp="1"/>
          </p:cNvSpPr>
          <p:nvPr>
            <p:ph type="sldNum" sz="quarter" idx="10"/>
          </p:nvPr>
        </p:nvSpPr>
        <p:spPr/>
        <p:txBody>
          <a:bodyPr/>
          <a:lstStyle/>
          <a:p>
            <a:fld id="{A82A415C-060F-401D-9F1F-A4AAB969287F}" type="slidenum">
              <a:rPr lang="en-NZ" smtClean="0"/>
              <a:t>7</a:t>
            </a:fld>
            <a:endParaRPr lang="en-NZ"/>
          </a:p>
        </p:txBody>
      </p:sp>
    </p:spTree>
    <p:extLst>
      <p:ext uri="{BB962C8B-B14F-4D97-AF65-F5344CB8AC3E}">
        <p14:creationId xmlns:p14="http://schemas.microsoft.com/office/powerpoint/2010/main" val="2912999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Easter Story Quiz</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Make copies of the quiz worksheet for all children to complete and add to their RE Learning Journal. Identify areas where recapping is needed. </a:t>
            </a:r>
          </a:p>
          <a:p>
            <a:pPr marL="228600" lvl="0" indent="-228600">
              <a:buFont typeface="+mj-lt"/>
              <a:buAutoNum type="arabicParenR"/>
            </a:pPr>
            <a:r>
              <a:rPr lang="en-NZ" sz="1200" kern="1200" dirty="0" smtClean="0">
                <a:solidFill>
                  <a:schemeClr val="tx1"/>
                </a:solidFill>
                <a:effectLst/>
                <a:latin typeface="+mn-lt"/>
                <a:ea typeface="+mn-ea"/>
                <a:cs typeface="+mn-cs"/>
              </a:rPr>
              <a:t>Which gospel writer names Mary Magdalene as the first person at the tomb? </a:t>
            </a:r>
            <a:r>
              <a:rPr lang="en-NZ" sz="1200" b="1" kern="1200" dirty="0" smtClean="0">
                <a:solidFill>
                  <a:schemeClr val="tx1"/>
                </a:solidFill>
                <a:effectLst/>
                <a:latin typeface="+mn-lt"/>
                <a:ea typeface="+mn-ea"/>
                <a:cs typeface="+mn-cs"/>
              </a:rPr>
              <a:t>All of them</a:t>
            </a:r>
            <a:endParaRPr lang="en-NZ" sz="1200" kern="1200" dirty="0" smtClean="0">
              <a:solidFill>
                <a:schemeClr val="tx1"/>
              </a:solidFill>
              <a:effectLst/>
              <a:latin typeface="+mn-lt"/>
              <a:ea typeface="+mn-ea"/>
              <a:cs typeface="+mn-cs"/>
            </a:endParaRPr>
          </a:p>
          <a:p>
            <a:pPr marL="228600" lvl="0" indent="-228600">
              <a:buFont typeface="+mj-lt"/>
              <a:buAutoNum type="arabicParenR"/>
            </a:pPr>
            <a:r>
              <a:rPr lang="en-NZ" sz="1200" kern="1200" dirty="0" smtClean="0">
                <a:solidFill>
                  <a:schemeClr val="tx1"/>
                </a:solidFill>
                <a:effectLst/>
                <a:latin typeface="+mn-lt"/>
                <a:ea typeface="+mn-ea"/>
                <a:cs typeface="+mn-cs"/>
              </a:rPr>
              <a:t>Who wrote the first gospel?</a:t>
            </a:r>
            <a:r>
              <a:rPr lang="en-NZ" sz="1200" b="1" kern="1200" dirty="0" smtClean="0">
                <a:solidFill>
                  <a:schemeClr val="tx1"/>
                </a:solidFill>
                <a:effectLst/>
                <a:latin typeface="+mn-lt"/>
                <a:ea typeface="+mn-ea"/>
                <a:cs typeface="+mn-cs"/>
              </a:rPr>
              <a:t> Mark</a:t>
            </a:r>
            <a:endParaRPr lang="en-NZ" sz="1200" kern="1200" dirty="0" smtClean="0">
              <a:solidFill>
                <a:schemeClr val="tx1"/>
              </a:solidFill>
              <a:effectLst/>
              <a:latin typeface="+mn-lt"/>
              <a:ea typeface="+mn-ea"/>
              <a:cs typeface="+mn-cs"/>
            </a:endParaRPr>
          </a:p>
          <a:p>
            <a:pPr marL="228600" lvl="0" indent="-228600">
              <a:buFont typeface="+mj-lt"/>
              <a:buAutoNum type="arabicParenR"/>
            </a:pPr>
            <a:r>
              <a:rPr lang="en-NZ" sz="1200" kern="1200" dirty="0" smtClean="0">
                <a:solidFill>
                  <a:schemeClr val="tx1"/>
                </a:solidFill>
                <a:effectLst/>
                <a:latin typeface="+mn-lt"/>
                <a:ea typeface="+mn-ea"/>
                <a:cs typeface="+mn-cs"/>
              </a:rPr>
              <a:t>What nationality was Matthew? </a:t>
            </a:r>
            <a:r>
              <a:rPr lang="en-NZ" sz="1200" b="1" kern="1200" dirty="0" smtClean="0">
                <a:solidFill>
                  <a:schemeClr val="tx1"/>
                </a:solidFill>
                <a:effectLst/>
                <a:latin typeface="+mn-lt"/>
                <a:ea typeface="+mn-ea"/>
                <a:cs typeface="+mn-cs"/>
              </a:rPr>
              <a:t>Jewish</a:t>
            </a:r>
            <a:endParaRPr lang="en-NZ" sz="1200" kern="1200" dirty="0" smtClean="0">
              <a:solidFill>
                <a:schemeClr val="tx1"/>
              </a:solidFill>
              <a:effectLst/>
              <a:latin typeface="+mn-lt"/>
              <a:ea typeface="+mn-ea"/>
              <a:cs typeface="+mn-cs"/>
            </a:endParaRPr>
          </a:p>
          <a:p>
            <a:pPr marL="228600" lvl="0" indent="-228600">
              <a:buFont typeface="+mj-lt"/>
              <a:buAutoNum type="arabicParenR"/>
            </a:pPr>
            <a:r>
              <a:rPr lang="en-NZ" sz="1200" kern="1200" dirty="0" smtClean="0">
                <a:solidFill>
                  <a:schemeClr val="tx1"/>
                </a:solidFill>
                <a:effectLst/>
                <a:latin typeface="+mn-lt"/>
                <a:ea typeface="+mn-ea"/>
                <a:cs typeface="+mn-cs"/>
              </a:rPr>
              <a:t>Which gospel speaks of two angels at the tomb? </a:t>
            </a:r>
            <a:r>
              <a:rPr lang="en-NZ" sz="1200" b="1" kern="1200" dirty="0" smtClean="0">
                <a:solidFill>
                  <a:schemeClr val="tx1"/>
                </a:solidFill>
                <a:effectLst/>
                <a:latin typeface="+mn-lt"/>
                <a:ea typeface="+mn-ea"/>
                <a:cs typeface="+mn-cs"/>
              </a:rPr>
              <a:t>Luke</a:t>
            </a:r>
            <a:endParaRPr lang="en-NZ" sz="1200" kern="1200" dirty="0" smtClean="0">
              <a:solidFill>
                <a:schemeClr val="tx1"/>
              </a:solidFill>
              <a:effectLst/>
              <a:latin typeface="+mn-lt"/>
              <a:ea typeface="+mn-ea"/>
              <a:cs typeface="+mn-cs"/>
            </a:endParaRPr>
          </a:p>
          <a:p>
            <a:pPr marL="228600" lvl="0" indent="-228600">
              <a:buFont typeface="+mj-lt"/>
              <a:buAutoNum type="arabicParenR"/>
            </a:pPr>
            <a:r>
              <a:rPr lang="en-NZ" sz="1200" kern="1200" dirty="0" smtClean="0">
                <a:solidFill>
                  <a:schemeClr val="tx1"/>
                </a:solidFill>
                <a:effectLst/>
                <a:latin typeface="+mn-lt"/>
                <a:ea typeface="+mn-ea"/>
                <a:cs typeface="+mn-cs"/>
              </a:rPr>
              <a:t>How many gospel writers referred to the stone being rolled away?</a:t>
            </a:r>
            <a:r>
              <a:rPr lang="en-NZ" sz="1200" b="1" kern="1200" dirty="0" smtClean="0">
                <a:solidFill>
                  <a:schemeClr val="tx1"/>
                </a:solidFill>
                <a:effectLst/>
                <a:latin typeface="+mn-lt"/>
                <a:ea typeface="+mn-ea"/>
                <a:cs typeface="+mn-cs"/>
              </a:rPr>
              <a:t> 4</a:t>
            </a:r>
            <a:endParaRPr lang="en-NZ" sz="1200" kern="1200" dirty="0" smtClean="0">
              <a:solidFill>
                <a:schemeClr val="tx1"/>
              </a:solidFill>
              <a:effectLst/>
              <a:latin typeface="+mn-lt"/>
              <a:ea typeface="+mn-ea"/>
              <a:cs typeface="+mn-cs"/>
            </a:endParaRPr>
          </a:p>
          <a:p>
            <a:pPr marL="228600" lvl="0" indent="-228600">
              <a:buFont typeface="+mj-lt"/>
              <a:buAutoNum type="arabicParenR"/>
            </a:pPr>
            <a:r>
              <a:rPr lang="en-NZ" sz="1200" kern="1200" dirty="0" smtClean="0">
                <a:solidFill>
                  <a:schemeClr val="tx1"/>
                </a:solidFill>
                <a:effectLst/>
                <a:latin typeface="+mn-lt"/>
                <a:ea typeface="+mn-ea"/>
                <a:cs typeface="+mn-cs"/>
              </a:rPr>
              <a:t>Which two gospels were written at the same time based on the same source?</a:t>
            </a:r>
            <a:r>
              <a:rPr lang="en-NZ" sz="1200" b="1" kern="1200" dirty="0" smtClean="0">
                <a:solidFill>
                  <a:schemeClr val="tx1"/>
                </a:solidFill>
                <a:effectLst/>
                <a:latin typeface="+mn-lt"/>
                <a:ea typeface="+mn-ea"/>
                <a:cs typeface="+mn-cs"/>
              </a:rPr>
              <a:t> Matthew and Luke</a:t>
            </a:r>
            <a:endParaRPr lang="en-NZ" sz="1200" kern="1200" dirty="0" smtClean="0">
              <a:solidFill>
                <a:schemeClr val="tx1"/>
              </a:solidFill>
              <a:effectLst/>
              <a:latin typeface="+mn-lt"/>
              <a:ea typeface="+mn-ea"/>
              <a:cs typeface="+mn-cs"/>
            </a:endParaRPr>
          </a:p>
          <a:p>
            <a:pPr marL="228600" lvl="0" indent="-228600">
              <a:buFont typeface="+mj-lt"/>
              <a:buAutoNum type="arabicParenR"/>
            </a:pPr>
            <a:r>
              <a:rPr lang="en-NZ" sz="1200" kern="1200" dirty="0" smtClean="0">
                <a:solidFill>
                  <a:schemeClr val="tx1"/>
                </a:solidFill>
                <a:effectLst/>
                <a:latin typeface="+mn-lt"/>
                <a:ea typeface="+mn-ea"/>
                <a:cs typeface="+mn-cs"/>
              </a:rPr>
              <a:t>Who was the beloved disciple and Jesus’ best friend? </a:t>
            </a:r>
            <a:r>
              <a:rPr lang="en-NZ" sz="1200" b="1" kern="1200" dirty="0" smtClean="0">
                <a:solidFill>
                  <a:schemeClr val="tx1"/>
                </a:solidFill>
                <a:effectLst/>
                <a:latin typeface="+mn-lt"/>
                <a:ea typeface="+mn-ea"/>
                <a:cs typeface="+mn-cs"/>
              </a:rPr>
              <a:t>John</a:t>
            </a:r>
            <a:endParaRPr lang="en-NZ" sz="1200" kern="1200" dirty="0" smtClean="0">
              <a:solidFill>
                <a:schemeClr val="tx1"/>
              </a:solidFill>
              <a:effectLst/>
              <a:latin typeface="+mn-lt"/>
              <a:ea typeface="+mn-ea"/>
              <a:cs typeface="+mn-cs"/>
            </a:endParaRPr>
          </a:p>
          <a:p>
            <a:pPr marL="228600" lvl="0" indent="-228600">
              <a:buFont typeface="+mj-lt"/>
              <a:buAutoNum type="arabicParenR"/>
            </a:pPr>
            <a:r>
              <a:rPr lang="en-NZ" sz="1200" kern="1200" dirty="0" smtClean="0">
                <a:solidFill>
                  <a:schemeClr val="tx1"/>
                </a:solidFill>
                <a:effectLst/>
                <a:latin typeface="+mn-lt"/>
                <a:ea typeface="+mn-ea"/>
                <a:cs typeface="+mn-cs"/>
              </a:rPr>
              <a:t>Who is the only gospel writer to mentions bribing the guards? </a:t>
            </a:r>
            <a:r>
              <a:rPr lang="en-NZ" sz="1200" b="1" kern="1200" dirty="0" smtClean="0">
                <a:solidFill>
                  <a:schemeClr val="tx1"/>
                </a:solidFill>
                <a:effectLst/>
                <a:latin typeface="+mn-lt"/>
                <a:ea typeface="+mn-ea"/>
                <a:cs typeface="+mn-cs"/>
              </a:rPr>
              <a:t>Matthew</a:t>
            </a:r>
            <a:endParaRPr lang="en-NZ" sz="1200" kern="1200" dirty="0" smtClean="0">
              <a:solidFill>
                <a:schemeClr val="tx1"/>
              </a:solidFill>
              <a:effectLst/>
              <a:latin typeface="+mn-lt"/>
              <a:ea typeface="+mn-ea"/>
              <a:cs typeface="+mn-cs"/>
            </a:endParaRPr>
          </a:p>
          <a:p>
            <a:pPr marL="228600" lvl="0" indent="-228600">
              <a:buFont typeface="+mj-lt"/>
              <a:buAutoNum type="arabicParenR"/>
            </a:pPr>
            <a:r>
              <a:rPr lang="en-NZ" sz="1200" kern="1200" dirty="0" smtClean="0">
                <a:solidFill>
                  <a:schemeClr val="tx1"/>
                </a:solidFill>
                <a:effectLst/>
                <a:latin typeface="+mn-lt"/>
                <a:ea typeface="+mn-ea"/>
                <a:cs typeface="+mn-cs"/>
              </a:rPr>
              <a:t>Who was the youngest gospel writer and what was his full name? </a:t>
            </a:r>
            <a:r>
              <a:rPr lang="en-NZ" sz="1200" b="1" kern="1200" dirty="0" smtClean="0">
                <a:solidFill>
                  <a:schemeClr val="tx1"/>
                </a:solidFill>
                <a:effectLst/>
                <a:latin typeface="+mn-lt"/>
                <a:ea typeface="+mn-ea"/>
                <a:cs typeface="+mn-cs"/>
              </a:rPr>
              <a:t>John Mark</a:t>
            </a:r>
            <a:endParaRPr lang="en-NZ" sz="1200" kern="1200" dirty="0" smtClean="0">
              <a:solidFill>
                <a:schemeClr val="tx1"/>
              </a:solidFill>
              <a:effectLst/>
              <a:latin typeface="+mn-lt"/>
              <a:ea typeface="+mn-ea"/>
              <a:cs typeface="+mn-cs"/>
            </a:endParaRPr>
          </a:p>
          <a:p>
            <a:pPr marL="228600" lvl="0" indent="-228600">
              <a:buFont typeface="+mj-lt"/>
              <a:buAutoNum type="arabicParenR"/>
            </a:pPr>
            <a:r>
              <a:rPr lang="en-NZ" sz="1200" kern="1200" dirty="0" smtClean="0">
                <a:solidFill>
                  <a:schemeClr val="tx1"/>
                </a:solidFill>
                <a:effectLst/>
                <a:latin typeface="+mn-lt"/>
                <a:ea typeface="+mn-ea"/>
                <a:cs typeface="+mn-cs"/>
              </a:rPr>
              <a:t>Who was a son of Zebedee? </a:t>
            </a:r>
            <a:r>
              <a:rPr lang="en-NZ" sz="1200" b="1" kern="1200" dirty="0" smtClean="0">
                <a:solidFill>
                  <a:schemeClr val="tx1"/>
                </a:solidFill>
                <a:effectLst/>
                <a:latin typeface="+mn-lt"/>
                <a:ea typeface="+mn-ea"/>
                <a:cs typeface="+mn-cs"/>
              </a:rPr>
              <a:t>John</a:t>
            </a:r>
            <a:endParaRPr lang="en-NZ" sz="1200" kern="1200" dirty="0" smtClean="0">
              <a:solidFill>
                <a:schemeClr val="tx1"/>
              </a:solidFill>
              <a:effectLst/>
              <a:latin typeface="+mn-lt"/>
              <a:ea typeface="+mn-ea"/>
              <a:cs typeface="+mn-cs"/>
            </a:endParaRPr>
          </a:p>
          <a:p>
            <a:pPr marL="228600" lvl="0" indent="-228600">
              <a:buFont typeface="+mj-lt"/>
              <a:buAutoNum type="arabicParenR"/>
            </a:pPr>
            <a:r>
              <a:rPr lang="en-NZ" sz="1200" kern="1200" dirty="0" smtClean="0">
                <a:solidFill>
                  <a:schemeClr val="tx1"/>
                </a:solidFill>
                <a:effectLst/>
                <a:latin typeface="+mn-lt"/>
                <a:ea typeface="+mn-ea"/>
                <a:cs typeface="+mn-cs"/>
              </a:rPr>
              <a:t>Who travelled with Paul and translated for Peter? </a:t>
            </a:r>
            <a:r>
              <a:rPr lang="en-NZ" sz="1200" b="1" kern="1200" dirty="0" smtClean="0">
                <a:solidFill>
                  <a:schemeClr val="tx1"/>
                </a:solidFill>
                <a:effectLst/>
                <a:latin typeface="+mn-lt"/>
                <a:ea typeface="+mn-ea"/>
                <a:cs typeface="+mn-cs"/>
              </a:rPr>
              <a:t>Mark</a:t>
            </a:r>
            <a:endParaRPr lang="en-NZ" sz="1200" kern="1200" dirty="0" smtClean="0">
              <a:solidFill>
                <a:schemeClr val="tx1"/>
              </a:solidFill>
              <a:effectLst/>
              <a:latin typeface="+mn-lt"/>
              <a:ea typeface="+mn-ea"/>
              <a:cs typeface="+mn-cs"/>
            </a:endParaRPr>
          </a:p>
          <a:p>
            <a:pPr marL="228600" lvl="0" indent="-228600">
              <a:buFont typeface="+mj-lt"/>
              <a:buAutoNum type="arabicParenR"/>
            </a:pPr>
            <a:r>
              <a:rPr lang="en-NZ" sz="1200" kern="1200" dirty="0" smtClean="0">
                <a:solidFill>
                  <a:schemeClr val="tx1"/>
                </a:solidFill>
                <a:effectLst/>
                <a:latin typeface="+mn-lt"/>
                <a:ea typeface="+mn-ea"/>
                <a:cs typeface="+mn-cs"/>
              </a:rPr>
              <a:t>Who is believed to have written a gospel, 3 Letters and the Book of Revelation? </a:t>
            </a:r>
            <a:r>
              <a:rPr lang="en-NZ" sz="1200" b="1" kern="1200" dirty="0" smtClean="0">
                <a:solidFill>
                  <a:schemeClr val="tx1"/>
                </a:solidFill>
                <a:effectLst/>
                <a:latin typeface="+mn-lt"/>
                <a:ea typeface="+mn-ea"/>
                <a:cs typeface="+mn-cs"/>
              </a:rPr>
              <a:t>John</a:t>
            </a:r>
            <a:endParaRPr lang="en-NZ" sz="1200" kern="1200" dirty="0" smtClean="0">
              <a:solidFill>
                <a:schemeClr val="tx1"/>
              </a:solidFill>
              <a:effectLst/>
              <a:latin typeface="+mn-lt"/>
              <a:ea typeface="+mn-ea"/>
              <a:cs typeface="+mn-cs"/>
            </a:endParaRPr>
          </a:p>
          <a:p>
            <a:pPr marL="228600" lvl="0" indent="-228600">
              <a:buFont typeface="+mj-lt"/>
              <a:buAutoNum type="arabicParenR"/>
            </a:pPr>
            <a:r>
              <a:rPr lang="en-NZ" sz="1200" kern="1200" dirty="0" smtClean="0">
                <a:solidFill>
                  <a:schemeClr val="tx1"/>
                </a:solidFill>
                <a:effectLst/>
                <a:latin typeface="+mn-lt"/>
                <a:ea typeface="+mn-ea"/>
                <a:cs typeface="+mn-cs"/>
              </a:rPr>
              <a:t>Who had read the other gospels before he wrote his own? </a:t>
            </a:r>
            <a:r>
              <a:rPr lang="en-NZ" sz="1200" b="1" kern="1200" dirty="0" smtClean="0">
                <a:solidFill>
                  <a:schemeClr val="tx1"/>
                </a:solidFill>
                <a:effectLst/>
                <a:latin typeface="+mn-lt"/>
                <a:ea typeface="+mn-ea"/>
                <a:cs typeface="+mn-cs"/>
              </a:rPr>
              <a:t>John</a:t>
            </a:r>
            <a:endParaRPr lang="en-NZ" sz="1200" kern="1200" dirty="0" smtClean="0">
              <a:solidFill>
                <a:schemeClr val="tx1"/>
              </a:solidFill>
              <a:effectLst/>
              <a:latin typeface="+mn-lt"/>
              <a:ea typeface="+mn-ea"/>
              <a:cs typeface="+mn-cs"/>
            </a:endParaRPr>
          </a:p>
          <a:p>
            <a:pPr marL="228600" lvl="0" indent="-228600">
              <a:buFont typeface="+mj-lt"/>
              <a:buAutoNum type="arabicParenR"/>
            </a:pPr>
            <a:r>
              <a:rPr lang="en-NZ" sz="1200" kern="1200" dirty="0" smtClean="0">
                <a:solidFill>
                  <a:schemeClr val="tx1"/>
                </a:solidFill>
                <a:effectLst/>
                <a:latin typeface="+mn-lt"/>
                <a:ea typeface="+mn-ea"/>
                <a:cs typeface="+mn-cs"/>
              </a:rPr>
              <a:t>What century were the gospels written in?</a:t>
            </a:r>
            <a:r>
              <a:rPr lang="en-NZ" sz="1200" b="1" kern="1200" dirty="0" smtClean="0">
                <a:solidFill>
                  <a:schemeClr val="tx1"/>
                </a:solidFill>
                <a:effectLst/>
                <a:latin typeface="+mn-lt"/>
                <a:ea typeface="+mn-ea"/>
                <a:cs typeface="+mn-cs"/>
              </a:rPr>
              <a:t> 1</a:t>
            </a:r>
            <a:r>
              <a:rPr lang="en-NZ" sz="1200" b="1" kern="1200" baseline="30000" dirty="0" smtClean="0">
                <a:solidFill>
                  <a:schemeClr val="tx1"/>
                </a:solidFill>
                <a:effectLst/>
                <a:latin typeface="+mn-lt"/>
                <a:ea typeface="+mn-ea"/>
                <a:cs typeface="+mn-cs"/>
              </a:rPr>
              <a:t>st</a:t>
            </a:r>
            <a:r>
              <a:rPr lang="en-NZ" sz="1200" b="1" kern="1200" dirty="0" smtClean="0">
                <a:solidFill>
                  <a:schemeClr val="tx1"/>
                </a:solidFill>
                <a:effectLst/>
                <a:latin typeface="+mn-lt"/>
                <a:ea typeface="+mn-ea"/>
                <a:cs typeface="+mn-cs"/>
              </a:rPr>
              <a:t> Century AD</a:t>
            </a:r>
            <a:endParaRPr lang="en-NZ" sz="1200" kern="1200" dirty="0" smtClean="0">
              <a:solidFill>
                <a:schemeClr val="tx1"/>
              </a:solidFill>
              <a:effectLst/>
              <a:latin typeface="+mn-lt"/>
              <a:ea typeface="+mn-ea"/>
              <a:cs typeface="+mn-cs"/>
            </a:endParaRPr>
          </a:p>
          <a:p>
            <a:pPr marL="228600" lvl="0" indent="-228600">
              <a:buFont typeface="+mj-lt"/>
              <a:buAutoNum type="arabicParenR"/>
            </a:pPr>
            <a:r>
              <a:rPr lang="en-NZ" sz="1200" kern="1200" dirty="0" smtClean="0">
                <a:solidFill>
                  <a:schemeClr val="tx1"/>
                </a:solidFill>
                <a:effectLst/>
                <a:latin typeface="+mn-lt"/>
                <a:ea typeface="+mn-ea"/>
                <a:cs typeface="+mn-cs"/>
              </a:rPr>
              <a:t>Whose mother’s house was used as a gathering place for the disciples?  </a:t>
            </a:r>
            <a:r>
              <a:rPr lang="en-NZ" sz="1200" b="1" kern="1200" dirty="0" smtClean="0">
                <a:solidFill>
                  <a:schemeClr val="tx1"/>
                </a:solidFill>
                <a:effectLst/>
                <a:latin typeface="+mn-lt"/>
                <a:ea typeface="+mn-ea"/>
                <a:cs typeface="+mn-cs"/>
              </a:rPr>
              <a:t>Mark</a:t>
            </a:r>
            <a:endParaRPr lang="en-NZ" sz="1200" kern="1200" dirty="0" smtClean="0">
              <a:solidFill>
                <a:schemeClr val="tx1"/>
              </a:solidFill>
              <a:effectLst/>
              <a:latin typeface="+mn-lt"/>
              <a:ea typeface="+mn-ea"/>
              <a:cs typeface="+mn-cs"/>
            </a:endParaRPr>
          </a:p>
          <a:p>
            <a:pPr marL="228600" lvl="0" indent="-228600">
              <a:buFont typeface="+mj-lt"/>
              <a:buAutoNum type="arabicParenR"/>
            </a:pPr>
            <a:r>
              <a:rPr lang="en-NZ" sz="1200" kern="1200" dirty="0" smtClean="0">
                <a:solidFill>
                  <a:schemeClr val="tx1"/>
                </a:solidFill>
                <a:effectLst/>
                <a:latin typeface="+mn-lt"/>
                <a:ea typeface="+mn-ea"/>
                <a:cs typeface="+mn-cs"/>
              </a:rPr>
              <a:t>Who was a doctor and knew and talked to eyes witnesses of Jesus’ life? </a:t>
            </a:r>
            <a:r>
              <a:rPr lang="en-NZ" sz="1200" b="1" kern="1200" dirty="0" smtClean="0">
                <a:solidFill>
                  <a:schemeClr val="tx1"/>
                </a:solidFill>
                <a:effectLst/>
                <a:latin typeface="+mn-lt"/>
                <a:ea typeface="+mn-ea"/>
                <a:cs typeface="+mn-cs"/>
              </a:rPr>
              <a:t>Luke</a:t>
            </a:r>
            <a:endParaRPr lang="en-NZ" sz="1200" kern="1200" dirty="0" smtClean="0">
              <a:solidFill>
                <a:schemeClr val="tx1"/>
              </a:solidFill>
              <a:effectLst/>
              <a:latin typeface="+mn-lt"/>
              <a:ea typeface="+mn-ea"/>
              <a:cs typeface="+mn-cs"/>
            </a:endParaRPr>
          </a:p>
          <a:p>
            <a:pPr marL="228600" lvl="0" indent="-228600">
              <a:buFont typeface="+mj-lt"/>
              <a:buAutoNum type="arabicParenR"/>
            </a:pPr>
            <a:r>
              <a:rPr lang="en-NZ" sz="1200" kern="1200" dirty="0" smtClean="0">
                <a:solidFill>
                  <a:schemeClr val="tx1"/>
                </a:solidFill>
                <a:effectLst/>
                <a:latin typeface="+mn-lt"/>
                <a:ea typeface="+mn-ea"/>
                <a:cs typeface="+mn-cs"/>
              </a:rPr>
              <a:t>Who followed Jesus as a teenager?</a:t>
            </a:r>
            <a:r>
              <a:rPr lang="en-NZ" sz="1200" b="1" kern="1200" dirty="0" smtClean="0">
                <a:solidFill>
                  <a:schemeClr val="tx1"/>
                </a:solidFill>
                <a:effectLst/>
                <a:latin typeface="+mn-lt"/>
                <a:ea typeface="+mn-ea"/>
                <a:cs typeface="+mn-cs"/>
              </a:rPr>
              <a:t> Mark</a:t>
            </a:r>
            <a:endParaRPr lang="en-NZ" sz="1200" kern="1200" dirty="0" smtClean="0">
              <a:solidFill>
                <a:schemeClr val="tx1"/>
              </a:solidFill>
              <a:effectLst/>
              <a:latin typeface="+mn-lt"/>
              <a:ea typeface="+mn-ea"/>
              <a:cs typeface="+mn-cs"/>
            </a:endParaRPr>
          </a:p>
          <a:p>
            <a:pPr marL="228600" lvl="0" indent="-228600">
              <a:buFont typeface="+mj-lt"/>
              <a:buAutoNum type="arabicParenR"/>
            </a:pPr>
            <a:r>
              <a:rPr lang="en-NZ" sz="1200" kern="1200" dirty="0" smtClean="0">
                <a:solidFill>
                  <a:schemeClr val="tx1"/>
                </a:solidFill>
                <a:effectLst/>
                <a:latin typeface="+mn-lt"/>
                <a:ea typeface="+mn-ea"/>
                <a:cs typeface="+mn-cs"/>
              </a:rPr>
              <a:t>Which gospel writer was called by Jesus to be one of his disciples? </a:t>
            </a:r>
            <a:r>
              <a:rPr lang="en-NZ" sz="1200" b="1" kern="1200" dirty="0" smtClean="0">
                <a:solidFill>
                  <a:schemeClr val="tx1"/>
                </a:solidFill>
                <a:effectLst/>
                <a:latin typeface="+mn-lt"/>
                <a:ea typeface="+mn-ea"/>
                <a:cs typeface="+mn-cs"/>
              </a:rPr>
              <a:t>Matthew</a:t>
            </a:r>
            <a:endParaRPr lang="en-NZ" sz="1200" kern="1200" dirty="0" smtClean="0">
              <a:solidFill>
                <a:schemeClr val="tx1"/>
              </a:solidFill>
              <a:effectLst/>
              <a:latin typeface="+mn-lt"/>
              <a:ea typeface="+mn-ea"/>
              <a:cs typeface="+mn-cs"/>
            </a:endParaRPr>
          </a:p>
          <a:p>
            <a:pPr marL="228600" lvl="0" indent="-228600">
              <a:buFont typeface="+mj-lt"/>
              <a:buAutoNum type="arabicParenR"/>
            </a:pPr>
            <a:r>
              <a:rPr lang="en-NZ" sz="1200" kern="1200" dirty="0" smtClean="0">
                <a:solidFill>
                  <a:schemeClr val="tx1"/>
                </a:solidFill>
                <a:effectLst/>
                <a:latin typeface="+mn-lt"/>
                <a:ea typeface="+mn-ea"/>
                <a:cs typeface="+mn-cs"/>
              </a:rPr>
              <a:t>Which gospel writer stayed with Peter while he was in prison? </a:t>
            </a:r>
            <a:r>
              <a:rPr lang="en-NZ" sz="1200" b="1" kern="1200" dirty="0" smtClean="0">
                <a:solidFill>
                  <a:schemeClr val="tx1"/>
                </a:solidFill>
                <a:effectLst/>
                <a:latin typeface="+mn-lt"/>
                <a:ea typeface="+mn-ea"/>
                <a:cs typeface="+mn-cs"/>
              </a:rPr>
              <a:t>Mark</a:t>
            </a:r>
            <a:endParaRPr lang="en-NZ" sz="1200" kern="1200" dirty="0" smtClean="0">
              <a:solidFill>
                <a:schemeClr val="tx1"/>
              </a:solidFill>
              <a:effectLst/>
              <a:latin typeface="+mn-lt"/>
              <a:ea typeface="+mn-ea"/>
              <a:cs typeface="+mn-cs"/>
            </a:endParaRPr>
          </a:p>
          <a:p>
            <a:pPr marL="228600" lvl="0" indent="-228600">
              <a:buFont typeface="+mj-lt"/>
              <a:buAutoNum type="arabicParenR"/>
            </a:pPr>
            <a:r>
              <a:rPr lang="en-NZ" sz="1200" kern="1200" dirty="0" smtClean="0">
                <a:solidFill>
                  <a:schemeClr val="tx1"/>
                </a:solidFill>
                <a:effectLst/>
                <a:latin typeface="+mn-lt"/>
                <a:ea typeface="+mn-ea"/>
                <a:cs typeface="+mn-cs"/>
              </a:rPr>
              <a:t>Which gospel writer highlighted that Jesus was the Messiah? </a:t>
            </a:r>
            <a:r>
              <a:rPr lang="en-NZ" sz="1200" b="1" kern="1200" dirty="0" smtClean="0">
                <a:solidFill>
                  <a:schemeClr val="tx1"/>
                </a:solidFill>
                <a:effectLst/>
                <a:latin typeface="+mn-lt"/>
                <a:ea typeface="+mn-ea"/>
                <a:cs typeface="+mn-cs"/>
              </a:rPr>
              <a:t>Matthew</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Make a copy of the worksheet for each child to work on in pencil. When the children have completed their sheet go through each item and mark or add in the answer. Use the quiz as a learning activity to build up children’s religious knowledge rather than a test. It could be repeated orally later in the resource.</a:t>
            </a:r>
            <a:endParaRPr lang="en-NZ" dirty="0"/>
          </a:p>
        </p:txBody>
      </p:sp>
      <p:sp>
        <p:nvSpPr>
          <p:cNvPr id="4" name="Slide Number Placeholder 3"/>
          <p:cNvSpPr>
            <a:spLocks noGrp="1"/>
          </p:cNvSpPr>
          <p:nvPr>
            <p:ph type="sldNum" sz="quarter" idx="10"/>
          </p:nvPr>
        </p:nvSpPr>
        <p:spPr/>
        <p:txBody>
          <a:bodyPr/>
          <a:lstStyle/>
          <a:p>
            <a:fld id="{A82A415C-060F-401D-9F1F-A4AAB969287F}" type="slidenum">
              <a:rPr lang="en-NZ" smtClean="0"/>
              <a:t>8</a:t>
            </a:fld>
            <a:endParaRPr lang="en-NZ"/>
          </a:p>
        </p:txBody>
      </p:sp>
    </p:spTree>
    <p:extLst>
      <p:ext uri="{BB962C8B-B14F-4D97-AF65-F5344CB8AC3E}">
        <p14:creationId xmlns:p14="http://schemas.microsoft.com/office/powerpoint/2010/main" val="152369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The Women at the Tomb expressed by Artists</a:t>
            </a:r>
            <a:br>
              <a:rPr lang="en-GB" sz="1200" b="1"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This slide shows examples of how artists portray the first people who went to the tomb. Notice how the artists capture the drama of the story. As you view the art works listen to the story (from a different writer every day) and imagine how the women and Peter and Thomas were feeling on this morning when the world changed forever. This could be used for class prayer during the 50 days of the Easter season. Let the children choose their favourite art work and say why it appeals to them. They could write a reflection on it. Unfortunately, most of the images were unnamed. </a:t>
            </a:r>
          </a:p>
          <a:p>
            <a:r>
              <a:rPr lang="en-NZ" sz="1200" kern="1200" dirty="0" smtClean="0">
                <a:solidFill>
                  <a:schemeClr val="tx1"/>
                </a:solidFill>
                <a:effectLst/>
                <a:latin typeface="+mn-lt"/>
                <a:ea typeface="+mn-ea"/>
                <a:cs typeface="+mn-cs"/>
              </a:rPr>
              <a:t>Children could create their own art work and have a Resurrection Art Exhibition to share with the school and parish community during the 50 days of the Easter Season. </a:t>
            </a:r>
          </a:p>
          <a:p>
            <a:r>
              <a:rPr lang="en-NZ" sz="1200" kern="1200" dirty="0" smtClean="0">
                <a:solidFill>
                  <a:schemeClr val="tx1"/>
                </a:solidFill>
                <a:effectLst/>
                <a:latin typeface="+mn-lt"/>
                <a:ea typeface="+mn-ea"/>
                <a:cs typeface="+mn-cs"/>
              </a:rPr>
              <a:t>Sing using the MP3 ‘At the Tomb’</a:t>
            </a:r>
            <a:endParaRPr lang="en-NZ" dirty="0"/>
          </a:p>
        </p:txBody>
      </p:sp>
      <p:sp>
        <p:nvSpPr>
          <p:cNvPr id="4" name="Slide Number Placeholder 3"/>
          <p:cNvSpPr>
            <a:spLocks noGrp="1"/>
          </p:cNvSpPr>
          <p:nvPr>
            <p:ph type="sldNum" sz="quarter" idx="10"/>
          </p:nvPr>
        </p:nvSpPr>
        <p:spPr/>
        <p:txBody>
          <a:bodyPr/>
          <a:lstStyle/>
          <a:p>
            <a:fld id="{A82A415C-060F-401D-9F1F-A4AAB969287F}" type="slidenum">
              <a:rPr lang="en-NZ" smtClean="0"/>
              <a:t>9</a:t>
            </a:fld>
            <a:endParaRPr lang="en-NZ"/>
          </a:p>
        </p:txBody>
      </p:sp>
    </p:spTree>
    <p:extLst>
      <p:ext uri="{BB962C8B-B14F-4D97-AF65-F5344CB8AC3E}">
        <p14:creationId xmlns:p14="http://schemas.microsoft.com/office/powerpoint/2010/main" val="3036554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DC704-3AC6-40A8-AE78-BE714D9681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D1E50FF1-B45D-4FD1-B71E-DE46554448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4620F26A-6D79-45CB-8B39-92C0584764DE}"/>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5" name="Footer Placeholder 4">
            <a:extLst>
              <a:ext uri="{FF2B5EF4-FFF2-40B4-BE49-F238E27FC236}">
                <a16:creationId xmlns:a16="http://schemas.microsoft.com/office/drawing/2014/main" id="{6F9D39CF-2CBC-4552-B97F-ECF0099B350C}"/>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4CFCDE3-C6E3-47FA-ADB9-D03BD0DD6993}"/>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1745787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0D724-64C1-4090-BB45-AD19B98BE46F}"/>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43EB9D9A-2250-450D-999A-A4160873084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CDA9539-EF9C-4DF8-AC00-0EEF26339185}"/>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5" name="Footer Placeholder 4">
            <a:extLst>
              <a:ext uri="{FF2B5EF4-FFF2-40B4-BE49-F238E27FC236}">
                <a16:creationId xmlns:a16="http://schemas.microsoft.com/office/drawing/2014/main" id="{F6A634BA-7F10-4203-81B7-F6FD536FAF2E}"/>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258DB8D2-A5F9-4FF4-84B6-C9E620812C95}"/>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2260094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983ABF-F946-4AE2-A47D-837B89582E1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F1BC881C-87FB-47C9-BE5F-72A4BB14BCF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B04265C-3853-48C4-92D3-0908DCF8FAAC}"/>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5" name="Footer Placeholder 4">
            <a:extLst>
              <a:ext uri="{FF2B5EF4-FFF2-40B4-BE49-F238E27FC236}">
                <a16:creationId xmlns:a16="http://schemas.microsoft.com/office/drawing/2014/main" id="{6CDFB89C-65C6-4A1E-BFFC-F278CB8C908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46A9300-D05C-4494-BA5A-ADAF74264AF8}"/>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752246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14C11-ED9C-4D84-AD0D-12C0209C6F1D}"/>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B7427747-2FE8-4982-A74C-795B07CAF2D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EB755D2-3098-440F-8BCD-3B42F5B172E8}"/>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5" name="Footer Placeholder 4">
            <a:extLst>
              <a:ext uri="{FF2B5EF4-FFF2-40B4-BE49-F238E27FC236}">
                <a16:creationId xmlns:a16="http://schemas.microsoft.com/office/drawing/2014/main" id="{1D7FD64B-3E04-44D7-A64B-C6DD3FD7327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CF0B42C-42BA-4489-BE8D-04DEF4B1C5D1}"/>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4081054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7F87F-ED2D-448C-9D07-5C8476D48E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8A7E1CB3-5301-45AB-AF21-7A0AFC358F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57B5951-2F37-4461-8BF7-15DF4957DBE6}"/>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5" name="Footer Placeholder 4">
            <a:extLst>
              <a:ext uri="{FF2B5EF4-FFF2-40B4-BE49-F238E27FC236}">
                <a16:creationId xmlns:a16="http://schemas.microsoft.com/office/drawing/2014/main" id="{0554AB27-D86C-4A53-9B34-17EA7C69D6C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00D14FE-6B53-4A9D-9B4F-DDBA859A7C22}"/>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2466637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1AB30-4B45-4C0F-A6F6-052F8FD293AF}"/>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0F26E278-10B1-4E98-9254-46447E84DD5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525C35E9-0817-490A-8B3E-66FB162FE98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F8658520-70BB-428C-B351-44DD908F2C70}"/>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6" name="Footer Placeholder 5">
            <a:extLst>
              <a:ext uri="{FF2B5EF4-FFF2-40B4-BE49-F238E27FC236}">
                <a16:creationId xmlns:a16="http://schemas.microsoft.com/office/drawing/2014/main" id="{9F3842A5-4B02-4571-AC76-E4448558751E}"/>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8ED6BCD0-4C8A-40C2-A775-0745036944AF}"/>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2175834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BEE3F-DD98-4AE4-8431-3767787A4245}"/>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0772BB77-2F56-4D3D-BF11-3389825C18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6E8A30E-30B4-409C-93F1-F5216EC8EAB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0DCEAEF5-11EB-4D3B-9890-AC773F6F2F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00E5554-7475-4740-A661-66223F67DF6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C4FA2727-CF84-490B-886E-73991E408959}"/>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8" name="Footer Placeholder 7">
            <a:extLst>
              <a:ext uri="{FF2B5EF4-FFF2-40B4-BE49-F238E27FC236}">
                <a16:creationId xmlns:a16="http://schemas.microsoft.com/office/drawing/2014/main" id="{1CE2120E-AA70-49A5-A6E7-5BE91674830F}"/>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57CFCC5F-8818-41B0-9B8E-6B69D94C912B}"/>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2219963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86A91-FCA7-4FB7-A3AD-2D72FE2C6147}"/>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CE01B764-1F77-4DFA-815C-DA2377DEA9C4}"/>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4" name="Footer Placeholder 3">
            <a:extLst>
              <a:ext uri="{FF2B5EF4-FFF2-40B4-BE49-F238E27FC236}">
                <a16:creationId xmlns:a16="http://schemas.microsoft.com/office/drawing/2014/main" id="{21F4CE20-6D91-4E02-93FE-00EE931C3EA5}"/>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6216910B-3611-4B49-9127-51E8FE057C38}"/>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374930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B9DD0F-0DAE-496F-9572-D6B9FFE9E0CA}"/>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3" name="Footer Placeholder 2">
            <a:extLst>
              <a:ext uri="{FF2B5EF4-FFF2-40B4-BE49-F238E27FC236}">
                <a16:creationId xmlns:a16="http://schemas.microsoft.com/office/drawing/2014/main" id="{7925DAFE-2A24-4855-BB89-388F700AE144}"/>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CB6D8635-2C42-4A94-8862-3A489FFC5BE6}"/>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3217224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4497B-3A9F-4CBD-B685-DCD9611253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B6C30294-F359-4620-8ABB-8BD14848E7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91F753B1-4F1A-4F88-B479-F22AD2F953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A57A15-DFF4-4B22-AD31-A2E94B78BD7A}"/>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6" name="Footer Placeholder 5">
            <a:extLst>
              <a:ext uri="{FF2B5EF4-FFF2-40B4-BE49-F238E27FC236}">
                <a16:creationId xmlns:a16="http://schemas.microsoft.com/office/drawing/2014/main" id="{F6B58BB5-D685-4E54-8559-0146A14A1B35}"/>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8AD8E304-4E6A-48B6-AFE0-EA237B8B6155}"/>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3644077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C70DB-9A02-4EF8-8518-2B9D1E1B8F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F5904A05-9C40-42CE-8A05-976BDF5616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EC46F561-25EE-4E93-B87F-C9AF900D22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B8ECBC-A1A1-40F8-A349-A3FBB41ADA8D}"/>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6" name="Footer Placeholder 5">
            <a:extLst>
              <a:ext uri="{FF2B5EF4-FFF2-40B4-BE49-F238E27FC236}">
                <a16:creationId xmlns:a16="http://schemas.microsoft.com/office/drawing/2014/main" id="{137FB50E-88C7-40A6-830F-531D9BDDBD6B}"/>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862A8D50-51AD-4B38-9705-18E551476520}"/>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3018312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9D4539-4D25-4CA1-BBCE-D1A1B91AB3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3CBC30C2-3902-47E9-B09D-7FB438ECD1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579C9F0-80DA-4E88-A838-92240BD71F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24CA01-0358-4778-B94A-B5850367E26D}" type="datetimeFigureOut">
              <a:rPr lang="en-NZ" smtClean="0"/>
              <a:t>28/03/2018</a:t>
            </a:fld>
            <a:endParaRPr lang="en-NZ"/>
          </a:p>
        </p:txBody>
      </p:sp>
      <p:sp>
        <p:nvSpPr>
          <p:cNvPr id="5" name="Footer Placeholder 4">
            <a:extLst>
              <a:ext uri="{FF2B5EF4-FFF2-40B4-BE49-F238E27FC236}">
                <a16:creationId xmlns:a16="http://schemas.microsoft.com/office/drawing/2014/main" id="{42F5A0DF-5EC5-4D9F-BC58-20E1EF1EAB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06D66480-8974-4E7E-9489-B204BA14EA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BCAA47-C204-4F4B-B035-AD1FDD6F547A}" type="slidenum">
              <a:rPr lang="en-NZ" smtClean="0"/>
              <a:t>‹#›</a:t>
            </a:fld>
            <a:endParaRPr lang="en-NZ"/>
          </a:p>
        </p:txBody>
      </p:sp>
    </p:spTree>
    <p:extLst>
      <p:ext uri="{BB962C8B-B14F-4D97-AF65-F5344CB8AC3E}">
        <p14:creationId xmlns:p14="http://schemas.microsoft.com/office/powerpoint/2010/main" val="2509013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6.xml"/><Relationship Id="rId7" Type="http://schemas.openxmlformats.org/officeDocument/2006/relationships/hyperlink" Target="http://www.tinyurl.com/NCRSfeedback"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23.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slide" Target="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slide" Target="slide1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s://www.youtube.com/watch?v=ggIXPM8syhI"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slide" Target="slide1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slide" Target="slide14.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slide" Target="slide15.xml"/></Relationships>
</file>

<file path=ppt/slides/_rels/slide9.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21.jpg"/><Relationship Id="rId3" Type="http://schemas.openxmlformats.org/officeDocument/2006/relationships/slideLayout" Target="../slideLayouts/slideLayout6.xml"/><Relationship Id="rId7" Type="http://schemas.openxmlformats.org/officeDocument/2006/relationships/image" Target="../media/image15.jpg"/><Relationship Id="rId12" Type="http://schemas.openxmlformats.org/officeDocument/2006/relationships/image" Target="../media/image20.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jpg"/><Relationship Id="rId11" Type="http://schemas.openxmlformats.org/officeDocument/2006/relationships/image" Target="../media/image19.jpg"/><Relationship Id="rId5" Type="http://schemas.openxmlformats.org/officeDocument/2006/relationships/image" Target="../media/image13.png"/><Relationship Id="rId10" Type="http://schemas.openxmlformats.org/officeDocument/2006/relationships/image" Target="../media/image18.jpg"/><Relationship Id="rId4" Type="http://schemas.openxmlformats.org/officeDocument/2006/relationships/notesSlide" Target="../notesSlides/notesSlide9.xml"/><Relationship Id="rId9" Type="http://schemas.openxmlformats.org/officeDocument/2006/relationships/image" Target="../media/image17.jpg"/><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9F12D31-7A08-4E06-AEB9-E8C71FCBBCC0}"/>
              </a:ext>
            </a:extLst>
          </p:cNvPr>
          <p:cNvSpPr/>
          <p:nvPr/>
        </p:nvSpPr>
        <p:spPr>
          <a:xfrm>
            <a:off x="4654297" y="0"/>
            <a:ext cx="7537702" cy="685799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6" name="Picture 5" descr="A close up of text on a black background&#10;&#10;Description generated with high confidence">
            <a:extLst>
              <a:ext uri="{FF2B5EF4-FFF2-40B4-BE49-F238E27FC236}">
                <a16:creationId xmlns:a16="http://schemas.microsoft.com/office/drawing/2014/main" id="{F760F51D-5C11-445C-A85E-658A31477487}"/>
              </a:ext>
            </a:extLst>
          </p:cNvPr>
          <p:cNvPicPr>
            <a:picLocks noChangeAspect="1"/>
          </p:cNvPicPr>
          <p:nvPr/>
        </p:nvPicPr>
        <p:blipFill rotWithShape="1">
          <a:blip r:embed="rId3">
            <a:extLst>
              <a:ext uri="{28A0092B-C50C-407E-A947-70E740481C1C}">
                <a14:useLocalDpi xmlns:a14="http://schemas.microsoft.com/office/drawing/2010/main" val="0"/>
              </a:ext>
            </a:extLst>
          </a:blip>
          <a:srcRect r="5412"/>
          <a:stretch/>
        </p:blipFill>
        <p:spPr>
          <a:xfrm>
            <a:off x="0" y="1"/>
            <a:ext cx="4654297" cy="6858000"/>
          </a:xfrm>
          <a:prstGeom prst="rect">
            <a:avLst/>
          </a:prstGeom>
          <a:ln w="57150">
            <a:solidFill>
              <a:schemeClr val="accent4">
                <a:lumMod val="50000"/>
              </a:schemeClr>
            </a:solidFill>
          </a:ln>
        </p:spPr>
      </p:pic>
      <p:sp>
        <p:nvSpPr>
          <p:cNvPr id="4" name="Title 3">
            <a:extLst>
              <a:ext uri="{FF2B5EF4-FFF2-40B4-BE49-F238E27FC236}">
                <a16:creationId xmlns:a16="http://schemas.microsoft.com/office/drawing/2014/main" id="{FCEDF38B-0760-45B3-90BB-90A184D9ADFE}"/>
              </a:ext>
            </a:extLst>
          </p:cNvPr>
          <p:cNvSpPr>
            <a:spLocks noGrp="1"/>
          </p:cNvSpPr>
          <p:nvPr>
            <p:ph type="title"/>
          </p:nvPr>
        </p:nvSpPr>
        <p:spPr>
          <a:xfrm>
            <a:off x="5234197" y="1419829"/>
            <a:ext cx="6274590" cy="4018341"/>
          </a:xfrm>
          <a:prstGeom prst="ellipse">
            <a:avLst/>
          </a:prstGeom>
          <a:solidFill>
            <a:schemeClr val="accent4">
              <a:lumMod val="60000"/>
              <a:lumOff val="40000"/>
            </a:schemeClr>
          </a:solidFill>
          <a:ln w="76200">
            <a:solidFill>
              <a:schemeClr val="accent4">
                <a:lumMod val="50000"/>
              </a:schemeClr>
            </a:solidFill>
          </a:ln>
          <a:effectLst>
            <a:glow rad="850900">
              <a:schemeClr val="bg1">
                <a:lumMod val="95000"/>
              </a:schemeClr>
            </a:glow>
          </a:effectLst>
        </p:spPr>
        <p:txBody>
          <a:bodyPr vert="horz" lIns="91440" tIns="45720" rIns="91440" bIns="45720" rtlCol="0" anchor="ctr">
            <a:noAutofit/>
          </a:bodyPr>
          <a:lstStyle/>
          <a:p>
            <a:pPr algn="ctr"/>
            <a:r>
              <a:rPr lang="en-US" sz="5000" dirty="0">
                <a:latin typeface="Lucida Calligraphy" panose="03010101010101010101" pitchFamily="66" charset="0"/>
              </a:rPr>
              <a:t>The Easter story by four writers</a:t>
            </a:r>
          </a:p>
        </p:txBody>
      </p:sp>
      <p:sp>
        <p:nvSpPr>
          <p:cNvPr id="5" name="TextBox: PageNumber">
            <a:extLst>
              <a:ext uri="{FF2B5EF4-FFF2-40B4-BE49-F238E27FC236}">
                <a16:creationId xmlns:a16="http://schemas.microsoft.com/office/drawing/2014/main" id="{BBA8C93E-D2D4-48D9-A23C-A55038B4DD8F}"/>
              </a:ext>
            </a:extLst>
          </p:cNvPr>
          <p:cNvSpPr txBox="1">
            <a:spLocks/>
          </p:cNvSpPr>
          <p:nvPr/>
        </p:nvSpPr>
        <p:spPr>
          <a:xfrm>
            <a:off x="11697525" y="6404025"/>
            <a:ext cx="360000" cy="360000"/>
          </a:xfrm>
          <a:prstGeom prst="rect">
            <a:avLst/>
          </a:prstGeom>
          <a:solidFill>
            <a:schemeClr val="accent4">
              <a:lumMod val="50000"/>
            </a:schemeClr>
          </a:solidFill>
          <a:ln w="25400">
            <a:solidFill>
              <a:schemeClr val="accent4">
                <a:lumMod val="20000"/>
                <a:lumOff val="80000"/>
              </a:schemeClr>
            </a:solidFill>
          </a:ln>
        </p:spPr>
        <p:txBody>
          <a:bodyPr wrap="none" rtlCol="0" anchor="ctr" anchorCtr="1">
            <a:noAutofit/>
          </a:bodyPr>
          <a:lstStyle/>
          <a:p>
            <a:pPr algn="ctr"/>
            <a:r>
              <a:rPr lang="en-GB" sz="900" b="1" dirty="0">
                <a:solidFill>
                  <a:schemeClr val="accent4">
                    <a:lumMod val="20000"/>
                    <a:lumOff val="80000"/>
                  </a:schemeClr>
                </a:solidFill>
                <a:latin typeface="Arial" pitchFamily="34" charset="0"/>
                <a:cs typeface="Arial" pitchFamily="34" charset="0"/>
              </a:rPr>
              <a:t>R-1</a:t>
            </a:r>
          </a:p>
          <a:p>
            <a:pPr algn="ctr"/>
            <a:r>
              <a:rPr lang="en-GB" sz="900" b="1" dirty="0">
                <a:solidFill>
                  <a:schemeClr val="accent4">
                    <a:lumMod val="20000"/>
                    <a:lumOff val="80000"/>
                  </a:schemeClr>
                </a:solidFill>
                <a:latin typeface="Arial" pitchFamily="34" charset="0"/>
                <a:cs typeface="Arial" pitchFamily="34" charset="0"/>
              </a:rPr>
              <a:t>S-01</a:t>
            </a:r>
          </a:p>
        </p:txBody>
      </p:sp>
      <p:sp>
        <p:nvSpPr>
          <p:cNvPr id="8" name="Action Button: Forward">
            <a:hlinkClick r:id="" action="ppaction://hlinkshowjump?jump=nextslide" highlightClick="1"/>
            <a:extLst>
              <a:ext uri="{FF2B5EF4-FFF2-40B4-BE49-F238E27FC236}">
                <a16:creationId xmlns:a16="http://schemas.microsoft.com/office/drawing/2014/main" id="{2E8A78C3-A0BE-4920-A7D3-E6A9E78F4CEE}"/>
              </a:ext>
            </a:extLst>
          </p:cNvPr>
          <p:cNvSpPr/>
          <p:nvPr/>
        </p:nvSpPr>
        <p:spPr>
          <a:xfrm>
            <a:off x="11131003" y="6404025"/>
            <a:ext cx="432048" cy="360000"/>
          </a:xfrm>
          <a:prstGeom prst="actionButtonForwardNext">
            <a:avLst/>
          </a:prstGeom>
          <a:solidFill>
            <a:schemeClr val="accent4">
              <a:lumMod val="5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94487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D4241C3-06E7-4D0B-9740-C03814EB0AD5}"/>
              </a:ext>
            </a:extLst>
          </p:cNvPr>
          <p:cNvSpPr>
            <a:spLocks noGrp="1"/>
          </p:cNvSpPr>
          <p:nvPr>
            <p:ph type="title"/>
          </p:nvPr>
        </p:nvSpPr>
        <p:spPr/>
        <p:txBody>
          <a:bodyPr/>
          <a:lstStyle/>
          <a:p>
            <a:pPr algn="ct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Check Up</a:t>
            </a:r>
          </a:p>
        </p:txBody>
      </p:sp>
      <p:pic>
        <p:nvPicPr>
          <p:cNvPr id="4" name="Picture" descr="A close up of a mans face&#10;&#10;Description generated with high confidence">
            <a:extLst>
              <a:ext uri="{FF2B5EF4-FFF2-40B4-BE49-F238E27FC236}">
                <a16:creationId xmlns:a16="http://schemas.microsoft.com/office/drawing/2014/main" id="{64D4F728-D8D2-4824-9093-F86BBE408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4906" y="288608"/>
            <a:ext cx="1005840" cy="1402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1">
            <a:extLst>
              <a:ext uri="{FF2B5EF4-FFF2-40B4-BE49-F238E27FC236}">
                <a16:creationId xmlns:a16="http://schemas.microsoft.com/office/drawing/2014/main" id="{B92D5EC2-D41B-46A3-926D-4E3C66F15567}"/>
              </a:ext>
            </a:extLst>
          </p:cNvPr>
          <p:cNvSpPr/>
          <p:nvPr/>
        </p:nvSpPr>
        <p:spPr>
          <a:xfrm>
            <a:off x="1716258" y="1799213"/>
            <a:ext cx="9312813" cy="669667"/>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Name the 4 Gospel writers and share something you know about each of them. (refer to Slide 4)</a:t>
            </a:r>
          </a:p>
        </p:txBody>
      </p:sp>
      <p:sp>
        <p:nvSpPr>
          <p:cNvPr id="6" name="Rectangle 2">
            <a:extLst>
              <a:ext uri="{FF2B5EF4-FFF2-40B4-BE49-F238E27FC236}">
                <a16:creationId xmlns:a16="http://schemas.microsoft.com/office/drawing/2014/main" id="{5F401D74-997A-41AC-95BD-42F5984D87C1}"/>
              </a:ext>
            </a:extLst>
          </p:cNvPr>
          <p:cNvSpPr/>
          <p:nvPr/>
        </p:nvSpPr>
        <p:spPr>
          <a:xfrm>
            <a:off x="1716256" y="2508393"/>
            <a:ext cx="9312813" cy="691597"/>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Explain briefly why there are differences and similarities in the gospel writers’ versions of the Resurrection event. (refer to Slide 5) </a:t>
            </a:r>
          </a:p>
        </p:txBody>
      </p:sp>
      <p:sp>
        <p:nvSpPr>
          <p:cNvPr id="7" name="Rectangle 3">
            <a:extLst>
              <a:ext uri="{FF2B5EF4-FFF2-40B4-BE49-F238E27FC236}">
                <a16:creationId xmlns:a16="http://schemas.microsoft.com/office/drawing/2014/main" id="{5B68D381-BD31-4A05-B171-85038A551825}"/>
              </a:ext>
            </a:extLst>
          </p:cNvPr>
          <p:cNvSpPr/>
          <p:nvPr/>
        </p:nvSpPr>
        <p:spPr>
          <a:xfrm>
            <a:off x="1716254" y="3243236"/>
            <a:ext cx="9312813" cy="728640"/>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In your own words tell a partner the story of the first Easter Sunday when Jesus rose from the dead. (refer to Slide 6)</a:t>
            </a:r>
          </a:p>
        </p:txBody>
      </p:sp>
      <p:sp>
        <p:nvSpPr>
          <p:cNvPr id="8" name="Rectangle 4">
            <a:extLst>
              <a:ext uri="{FF2B5EF4-FFF2-40B4-BE49-F238E27FC236}">
                <a16:creationId xmlns:a16="http://schemas.microsoft.com/office/drawing/2014/main" id="{07D95299-2C51-4EE4-B28C-28EE133F737A}"/>
              </a:ext>
            </a:extLst>
          </p:cNvPr>
          <p:cNvSpPr/>
          <p:nvPr/>
        </p:nvSpPr>
        <p:spPr>
          <a:xfrm>
            <a:off x="1716254" y="4015122"/>
            <a:ext cx="9312813" cy="1021653"/>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Reflect on the images of the women and men disciples at the tomb as they discover Jesus has truly risen. Write your own response to the images. (refer to Slide 9)</a:t>
            </a:r>
          </a:p>
        </p:txBody>
      </p:sp>
      <p:sp>
        <p:nvSpPr>
          <p:cNvPr id="9" name="Rectangle 5">
            <a:extLst>
              <a:ext uri="{FF2B5EF4-FFF2-40B4-BE49-F238E27FC236}">
                <a16:creationId xmlns:a16="http://schemas.microsoft.com/office/drawing/2014/main" id="{3EB6A00F-7CD1-4096-9AB1-B46DA95C9C78}"/>
              </a:ext>
            </a:extLst>
          </p:cNvPr>
          <p:cNvSpPr/>
          <p:nvPr/>
        </p:nvSpPr>
        <p:spPr>
          <a:xfrm>
            <a:off x="1716254" y="5085217"/>
            <a:ext cx="9312813" cy="407963"/>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Which activity do you think helped you to learn best in this resource?</a:t>
            </a:r>
          </a:p>
        </p:txBody>
      </p:sp>
      <p:sp>
        <p:nvSpPr>
          <p:cNvPr id="10" name="Rectangle 6">
            <a:extLst>
              <a:ext uri="{FF2B5EF4-FFF2-40B4-BE49-F238E27FC236}">
                <a16:creationId xmlns:a16="http://schemas.microsoft.com/office/drawing/2014/main" id="{CC93CD98-1BB4-4F42-9B14-8C129329BE90}"/>
              </a:ext>
            </a:extLst>
          </p:cNvPr>
          <p:cNvSpPr/>
          <p:nvPr/>
        </p:nvSpPr>
        <p:spPr>
          <a:xfrm>
            <a:off x="1716255" y="5544340"/>
            <a:ext cx="9312813" cy="407963"/>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Questions I would like to ask about the topics in this resource are …</a:t>
            </a:r>
          </a:p>
        </p:txBody>
      </p:sp>
      <p:sp>
        <p:nvSpPr>
          <p:cNvPr id="11" name="1">
            <a:extLst>
              <a:ext uri="{FF2B5EF4-FFF2-40B4-BE49-F238E27FC236}">
                <a16:creationId xmlns:a16="http://schemas.microsoft.com/office/drawing/2014/main" id="{7D2A3F6E-F1BB-4AD8-80A8-11071ABCAF39}"/>
              </a:ext>
            </a:extLst>
          </p:cNvPr>
          <p:cNvSpPr/>
          <p:nvPr/>
        </p:nvSpPr>
        <p:spPr>
          <a:xfrm>
            <a:off x="1291384" y="1733934"/>
            <a:ext cx="424872" cy="464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tx1"/>
                </a:solidFill>
                <a:latin typeface="Arial" panose="020B0604020202020204" pitchFamily="34" charset="0"/>
                <a:cs typeface="Arial" panose="020B0604020202020204" pitchFamily="34" charset="0"/>
              </a:rPr>
              <a:t>1)</a:t>
            </a:r>
          </a:p>
        </p:txBody>
      </p:sp>
      <p:sp>
        <p:nvSpPr>
          <p:cNvPr id="12" name="2">
            <a:extLst>
              <a:ext uri="{FF2B5EF4-FFF2-40B4-BE49-F238E27FC236}">
                <a16:creationId xmlns:a16="http://schemas.microsoft.com/office/drawing/2014/main" id="{69F3D797-6863-445B-AA49-50A1F986493D}"/>
              </a:ext>
            </a:extLst>
          </p:cNvPr>
          <p:cNvSpPr/>
          <p:nvPr/>
        </p:nvSpPr>
        <p:spPr>
          <a:xfrm>
            <a:off x="1291384" y="2479445"/>
            <a:ext cx="424872" cy="464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tx1"/>
                </a:solidFill>
                <a:latin typeface="Arial" panose="020B0604020202020204" pitchFamily="34" charset="0"/>
                <a:cs typeface="Arial" panose="020B0604020202020204" pitchFamily="34" charset="0"/>
              </a:rPr>
              <a:t>2)</a:t>
            </a:r>
          </a:p>
        </p:txBody>
      </p:sp>
      <p:sp>
        <p:nvSpPr>
          <p:cNvPr id="13" name="3">
            <a:extLst>
              <a:ext uri="{FF2B5EF4-FFF2-40B4-BE49-F238E27FC236}">
                <a16:creationId xmlns:a16="http://schemas.microsoft.com/office/drawing/2014/main" id="{2E0CD222-137C-4430-BA70-F3A7765F401B}"/>
              </a:ext>
            </a:extLst>
          </p:cNvPr>
          <p:cNvSpPr/>
          <p:nvPr/>
        </p:nvSpPr>
        <p:spPr>
          <a:xfrm>
            <a:off x="1291382" y="3223067"/>
            <a:ext cx="424872" cy="464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tx1"/>
                </a:solidFill>
                <a:latin typeface="Arial" panose="020B0604020202020204" pitchFamily="34" charset="0"/>
                <a:cs typeface="Arial" panose="020B0604020202020204" pitchFamily="34" charset="0"/>
              </a:rPr>
              <a:t>3)</a:t>
            </a:r>
          </a:p>
        </p:txBody>
      </p:sp>
      <p:sp>
        <p:nvSpPr>
          <p:cNvPr id="14" name="4">
            <a:extLst>
              <a:ext uri="{FF2B5EF4-FFF2-40B4-BE49-F238E27FC236}">
                <a16:creationId xmlns:a16="http://schemas.microsoft.com/office/drawing/2014/main" id="{4AF7A3B0-7E01-4125-8941-BA7155EFA2FA}"/>
              </a:ext>
            </a:extLst>
          </p:cNvPr>
          <p:cNvSpPr/>
          <p:nvPr/>
        </p:nvSpPr>
        <p:spPr>
          <a:xfrm>
            <a:off x="1291382" y="3979553"/>
            <a:ext cx="424872" cy="464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tx1"/>
                </a:solidFill>
                <a:latin typeface="Arial" panose="020B0604020202020204" pitchFamily="34" charset="0"/>
                <a:cs typeface="Arial" panose="020B0604020202020204" pitchFamily="34" charset="0"/>
              </a:rPr>
              <a:t>4)</a:t>
            </a:r>
          </a:p>
        </p:txBody>
      </p:sp>
      <p:sp>
        <p:nvSpPr>
          <p:cNvPr id="15" name="5">
            <a:extLst>
              <a:ext uri="{FF2B5EF4-FFF2-40B4-BE49-F238E27FC236}">
                <a16:creationId xmlns:a16="http://schemas.microsoft.com/office/drawing/2014/main" id="{2288567C-70BC-4487-87B8-596D3A2C0761}"/>
              </a:ext>
            </a:extLst>
          </p:cNvPr>
          <p:cNvSpPr/>
          <p:nvPr/>
        </p:nvSpPr>
        <p:spPr>
          <a:xfrm>
            <a:off x="1291382" y="5044453"/>
            <a:ext cx="424872" cy="464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tx1"/>
                </a:solidFill>
                <a:latin typeface="Arial" panose="020B0604020202020204" pitchFamily="34" charset="0"/>
                <a:cs typeface="Arial" panose="020B0604020202020204" pitchFamily="34" charset="0"/>
              </a:rPr>
              <a:t>5)</a:t>
            </a:r>
          </a:p>
        </p:txBody>
      </p:sp>
      <p:sp>
        <p:nvSpPr>
          <p:cNvPr id="16" name="6">
            <a:extLst>
              <a:ext uri="{FF2B5EF4-FFF2-40B4-BE49-F238E27FC236}">
                <a16:creationId xmlns:a16="http://schemas.microsoft.com/office/drawing/2014/main" id="{B6703922-155C-4D21-B837-7D847FE1590B}"/>
              </a:ext>
            </a:extLst>
          </p:cNvPr>
          <p:cNvSpPr/>
          <p:nvPr/>
        </p:nvSpPr>
        <p:spPr>
          <a:xfrm>
            <a:off x="1291384" y="5516257"/>
            <a:ext cx="424872" cy="464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tx1"/>
                </a:solidFill>
                <a:latin typeface="Arial" panose="020B0604020202020204" pitchFamily="34" charset="0"/>
                <a:cs typeface="Arial" panose="020B0604020202020204" pitchFamily="34" charset="0"/>
              </a:rPr>
              <a:t>6)</a:t>
            </a:r>
          </a:p>
        </p:txBody>
      </p:sp>
      <p:sp>
        <p:nvSpPr>
          <p:cNvPr id="18" name="instruction">
            <a:extLst>
              <a:ext uri="{FF2B5EF4-FFF2-40B4-BE49-F238E27FC236}">
                <a16:creationId xmlns:a16="http://schemas.microsoft.com/office/drawing/2014/main" id="{267C967B-9F06-4558-BBAA-6CC1460DA7C2}"/>
              </a:ext>
            </a:extLst>
          </p:cNvPr>
          <p:cNvSpPr txBox="1"/>
          <p:nvPr/>
        </p:nvSpPr>
        <p:spPr>
          <a:xfrm>
            <a:off x="4000642" y="6610350"/>
            <a:ext cx="4486275" cy="246221"/>
          </a:xfrm>
          <a:prstGeom prst="rect">
            <a:avLst/>
          </a:prstGeom>
          <a:noFill/>
        </p:spPr>
        <p:txBody>
          <a:bodyPr wrap="square" rtlCol="0">
            <a:spAutoFit/>
          </a:bodyPr>
          <a:lstStyle/>
          <a:p>
            <a:pPr algn="ctr"/>
            <a:r>
              <a:rPr lang="en-NZ" sz="1000" dirty="0">
                <a:latin typeface="Arial" panose="020B0604020202020204" pitchFamily="34" charset="0"/>
                <a:cs typeface="Arial" panose="020B0604020202020204" pitchFamily="34" charset="0"/>
              </a:rPr>
              <a:t>Click the boxes to reveal text.</a:t>
            </a:r>
          </a:p>
        </p:txBody>
      </p:sp>
      <p:sp>
        <p:nvSpPr>
          <p:cNvPr id="19" name="TextBox: PageNumber">
            <a:extLst>
              <a:ext uri="{FF2B5EF4-FFF2-40B4-BE49-F238E27FC236}">
                <a16:creationId xmlns:a16="http://schemas.microsoft.com/office/drawing/2014/main" id="{9F0C6F9F-2EF0-4644-B69E-DB374FDBF552}"/>
              </a:ext>
            </a:extLst>
          </p:cNvPr>
          <p:cNvSpPr txBox="1">
            <a:spLocks/>
          </p:cNvSpPr>
          <p:nvPr/>
        </p:nvSpPr>
        <p:spPr>
          <a:xfrm>
            <a:off x="11697525" y="6404025"/>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S-10</a:t>
            </a:r>
          </a:p>
        </p:txBody>
      </p:sp>
      <p:sp>
        <p:nvSpPr>
          <p:cNvPr id="20" name="Action Button: Forward">
            <a:hlinkClick r:id="" action="ppaction://hlinkshowjump?jump=nextslide" highlightClick="1"/>
            <a:extLst>
              <a:ext uri="{FF2B5EF4-FFF2-40B4-BE49-F238E27FC236}">
                <a16:creationId xmlns:a16="http://schemas.microsoft.com/office/drawing/2014/main" id="{3CBB7EF7-2EB4-45FD-8FFB-D30F9F92C621}"/>
              </a:ext>
            </a:extLst>
          </p:cNvPr>
          <p:cNvSpPr/>
          <p:nvPr/>
        </p:nvSpPr>
        <p:spPr>
          <a:xfrm>
            <a:off x="11131003" y="6404025"/>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a:extLst>
              <a:ext uri="{FF2B5EF4-FFF2-40B4-BE49-F238E27FC236}">
                <a16:creationId xmlns:a16="http://schemas.microsoft.com/office/drawing/2014/main" id="{2A5AA106-7B03-451C-9706-A7AAE9E37C72}"/>
              </a:ext>
            </a:extLst>
          </p:cNvPr>
          <p:cNvSpPr/>
          <p:nvPr/>
        </p:nvSpPr>
        <p:spPr>
          <a:xfrm>
            <a:off x="10603344" y="6404025"/>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21462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1000"/>
                                        <p:tgtEl>
                                          <p:spTgt spid="6">
                                            <p:txEl>
                                              <p:pRg st="0" end="0"/>
                                            </p:txEl>
                                          </p:spTgt>
                                        </p:tgtEl>
                                      </p:cBhvr>
                                    </p:animEffec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1000"/>
                                        <p:tgtEl>
                                          <p:spTgt spid="7">
                                            <p:txEl>
                                              <p:pRg st="0" end="0"/>
                                            </p:txEl>
                                          </p:spTgt>
                                        </p:tgtEl>
                                      </p:cBhvr>
                                    </p:animEffec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left)">
                                      <p:cBhvr>
                                        <p:cTn id="25" dur="1000"/>
                                        <p:tgtEl>
                                          <p:spTgt spid="8">
                                            <p:txEl>
                                              <p:pRg st="0" end="0"/>
                                            </p:txEl>
                                          </p:spTgt>
                                        </p:tgtEl>
                                      </p:cBhvr>
                                    </p:animEffec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left)">
                                      <p:cBhvr>
                                        <p:cTn id="31" dur="1000"/>
                                        <p:tgtEl>
                                          <p:spTgt spid="9">
                                            <p:txEl>
                                              <p:pRg st="0" end="0"/>
                                            </p:txEl>
                                          </p:spTgt>
                                        </p:tgtEl>
                                      </p:cBhvr>
                                    </p:animEffec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left)">
                                      <p:cBhvr>
                                        <p:cTn id="37" dur="1000"/>
                                        <p:tgtEl>
                                          <p:spTgt spid="10">
                                            <p:txEl>
                                              <p:pRg st="0" end="0"/>
                                            </p:txEl>
                                          </p:spTgt>
                                        </p:tgtEl>
                                      </p:cBhvr>
                                    </p:animEffec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6">
                                            <p:txEl>
                                              <p:pRg st="0" end="0"/>
                                            </p:txEl>
                                          </p:spTgt>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7">
                                            <p:txEl>
                                              <p:pRg st="0" end="0"/>
                                            </p:txEl>
                                          </p:spTgt>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8">
                                            <p:txEl>
                                              <p:pRg st="0" end="0"/>
                                            </p:txEl>
                                          </p:spTgt>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9">
                                            <p:txEl>
                                              <p:pRg st="0" end="0"/>
                                            </p:txEl>
                                          </p:spTgt>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21"/>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5">
                                            <p:txEl>
                                              <p:pRg st="0" end="0"/>
                                            </p:txEl>
                                          </p:spTgt>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6">
                                            <p:txEl>
                                              <p:pRg st="0" end="0"/>
                                            </p:txEl>
                                          </p:spTgt>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7">
                                            <p:txEl>
                                              <p:pRg st="0" end="0"/>
                                            </p:txEl>
                                          </p:spTgt>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8">
                                            <p:txEl>
                                              <p:pRg st="0" end="0"/>
                                            </p:txEl>
                                          </p:spTgt>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9">
                                            <p:txEl>
                                              <p:pRg st="0" end="0"/>
                                            </p:txEl>
                                          </p:spTgt>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5" grpId="0" uiExpand="1" build="allAtOnce"/>
      <p:bldP spid="5" grpId="1" uiExpand="1" build="allAtOnce"/>
      <p:bldP spid="6" grpId="0" uiExpand="1" build="allAtOnce"/>
      <p:bldP spid="6" grpId="1" uiExpand="1" build="allAtOnce"/>
      <p:bldP spid="7" grpId="0" uiExpand="1" build="allAtOnce"/>
      <p:bldP spid="7" grpId="1" uiExpand="1" build="allAtOnce"/>
      <p:bldP spid="8" grpId="0" uiExpand="1" build="allAtOnce"/>
      <p:bldP spid="8" grpId="1" uiExpand="1" build="allAtOnce"/>
      <p:bldP spid="9" grpId="0" uiExpand="1" build="allAtOnce"/>
      <p:bldP spid="9" grpId="1" uiExpand="1" build="allAtOnce"/>
      <p:bldP spid="10" grpId="0" uiExpand="1" build="allAtOnce"/>
      <p:bldP spid="10" grpId="1"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4000"/>
            <a:lum/>
          </a:blip>
          <a:srcRect/>
          <a:stretch>
            <a:fillRect t="-8000" b="-8000"/>
          </a:stretch>
        </a:blipFill>
        <a:effectLst/>
      </p:bgPr>
    </p:bg>
    <p:spTree>
      <p:nvGrpSpPr>
        <p:cNvPr id="1" name=""/>
        <p:cNvGrpSpPr/>
        <p:nvPr/>
      </p:nvGrpSpPr>
      <p:grpSpPr>
        <a:xfrm>
          <a:off x="0" y="0"/>
          <a:ext cx="0" cy="0"/>
          <a:chOff x="0" y="0"/>
          <a:chExt cx="0" cy="0"/>
        </a:xfrm>
      </p:grpSpPr>
      <p:pic>
        <p:nvPicPr>
          <p:cNvPr id="13" name="Reflective Music - Easter (2.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937958" y="284747"/>
            <a:ext cx="609600" cy="609600"/>
          </a:xfrm>
          <a:prstGeom prst="rect">
            <a:avLst/>
          </a:prstGeom>
        </p:spPr>
      </p:pic>
      <p:sp>
        <p:nvSpPr>
          <p:cNvPr id="3" name="Flowchart: Manual Input 2">
            <a:extLst>
              <a:ext uri="{FF2B5EF4-FFF2-40B4-BE49-F238E27FC236}">
                <a16:creationId xmlns:a16="http://schemas.microsoft.com/office/drawing/2014/main" id="{F19D0C9F-1C67-45DD-BCF1-D7A9227B3FAF}"/>
              </a:ext>
            </a:extLst>
          </p:cNvPr>
          <p:cNvSpPr/>
          <p:nvPr/>
        </p:nvSpPr>
        <p:spPr>
          <a:xfrm flipH="1">
            <a:off x="-1" y="2294344"/>
            <a:ext cx="4715219" cy="456365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23 w 10000"/>
              <a:gd name="connsiteY0" fmla="*/ 4956 h 10000"/>
              <a:gd name="connsiteX1" fmla="*/ 10000 w 10000"/>
              <a:gd name="connsiteY1" fmla="*/ 0 h 10000"/>
              <a:gd name="connsiteX2" fmla="*/ 10000 w 10000"/>
              <a:gd name="connsiteY2" fmla="*/ 10000 h 10000"/>
              <a:gd name="connsiteX3" fmla="*/ 0 w 10000"/>
              <a:gd name="connsiteY3" fmla="*/ 10000 h 10000"/>
              <a:gd name="connsiteX4" fmla="*/ 23 w 10000"/>
              <a:gd name="connsiteY4" fmla="*/ 4956 h 10000"/>
              <a:gd name="connsiteX0" fmla="*/ 23 w 10000"/>
              <a:gd name="connsiteY0" fmla="*/ 8265 h 13309"/>
              <a:gd name="connsiteX1" fmla="*/ 9977 w 10000"/>
              <a:gd name="connsiteY1" fmla="*/ 0 h 13309"/>
              <a:gd name="connsiteX2" fmla="*/ 10000 w 10000"/>
              <a:gd name="connsiteY2" fmla="*/ 13309 h 13309"/>
              <a:gd name="connsiteX3" fmla="*/ 0 w 10000"/>
              <a:gd name="connsiteY3" fmla="*/ 13309 h 13309"/>
              <a:gd name="connsiteX4" fmla="*/ 23 w 10000"/>
              <a:gd name="connsiteY4" fmla="*/ 8265 h 13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3309">
                <a:moveTo>
                  <a:pt x="23" y="8265"/>
                </a:moveTo>
                <a:lnTo>
                  <a:pt x="9977" y="0"/>
                </a:lnTo>
                <a:cubicBezTo>
                  <a:pt x="9985" y="4436"/>
                  <a:pt x="9992" y="8873"/>
                  <a:pt x="10000" y="13309"/>
                </a:cubicBezTo>
                <a:lnTo>
                  <a:pt x="0" y="13309"/>
                </a:lnTo>
                <a:cubicBezTo>
                  <a:pt x="8" y="11628"/>
                  <a:pt x="15" y="9946"/>
                  <a:pt x="23" y="8265"/>
                </a:cubicBezTo>
                <a:close/>
              </a:path>
            </a:pathLst>
          </a:custGeom>
          <a:solidFill>
            <a:schemeClr val="accent4">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F08E972A-5680-489B-BF41-01AE9083A9CC}"/>
              </a:ext>
            </a:extLst>
          </p:cNvPr>
          <p:cNvSpPr>
            <a:spLocks noGrp="1"/>
          </p:cNvSpPr>
          <p:nvPr>
            <p:ph type="title"/>
          </p:nvPr>
        </p:nvSpPr>
        <p:spPr>
          <a:xfrm>
            <a:off x="-375556" y="4414218"/>
            <a:ext cx="4372778" cy="1325563"/>
          </a:xfrm>
        </p:spPr>
        <p:txBody>
          <a:bodyPr>
            <a:normAutofit fontScale="90000"/>
            <a:scene3d>
              <a:camera prst="orthographicFront"/>
              <a:lightRig rig="threePt" dir="t"/>
            </a:scene3d>
            <a:sp3d extrusionH="57150">
              <a:bevelT w="38100" h="38100" prst="relaxedInset"/>
            </a:sp3d>
          </a:bodyPr>
          <a:lstStyle/>
          <a:p>
            <a:pPr algn="ctr"/>
            <a:r>
              <a:rPr lang="en-NZ" sz="5400" dirty="0">
                <a:solidFill>
                  <a:schemeClr val="accent4">
                    <a:lumMod val="50000"/>
                  </a:schemeClr>
                </a:solidFill>
                <a:latin typeface="Lucida Calligraphy" panose="03010101010101010101" pitchFamily="66" charset="0"/>
              </a:rPr>
              <a:t>Time for Reflection</a:t>
            </a:r>
          </a:p>
        </p:txBody>
      </p:sp>
      <p:sp>
        <p:nvSpPr>
          <p:cNvPr id="4" name="TextBox: PageNumber">
            <a:extLst>
              <a:ext uri="{FF2B5EF4-FFF2-40B4-BE49-F238E27FC236}">
                <a16:creationId xmlns:a16="http://schemas.microsoft.com/office/drawing/2014/main" id="{5FB1A45D-439B-4604-8016-0C3B41C7AFEF}"/>
              </a:ext>
            </a:extLst>
          </p:cNvPr>
          <p:cNvSpPr txBox="1">
            <a:spLocks/>
          </p:cNvSpPr>
          <p:nvPr/>
        </p:nvSpPr>
        <p:spPr>
          <a:xfrm>
            <a:off x="11697525" y="6404025"/>
            <a:ext cx="360000" cy="360000"/>
          </a:xfrm>
          <a:prstGeom prst="rect">
            <a:avLst/>
          </a:prstGeom>
          <a:solidFill>
            <a:schemeClr val="accent4">
              <a:lumMod val="50000"/>
            </a:schemeClr>
          </a:solidFill>
          <a:ln w="25400">
            <a:solidFill>
              <a:schemeClr val="accent4">
                <a:lumMod val="20000"/>
                <a:lumOff val="80000"/>
              </a:schemeClr>
            </a:solidFill>
          </a:ln>
        </p:spPr>
        <p:txBody>
          <a:bodyPr wrap="none" rtlCol="0" anchor="ctr" anchorCtr="1">
            <a:noAutofit/>
          </a:bodyPr>
          <a:lstStyle/>
          <a:p>
            <a:pPr algn="ctr"/>
            <a:r>
              <a:rPr lang="en-GB" sz="900" b="1" dirty="0">
                <a:solidFill>
                  <a:schemeClr val="accent4">
                    <a:lumMod val="20000"/>
                    <a:lumOff val="80000"/>
                  </a:schemeClr>
                </a:solidFill>
                <a:latin typeface="Arial" pitchFamily="34" charset="0"/>
                <a:cs typeface="Arial" pitchFamily="34" charset="0"/>
              </a:rPr>
              <a:t>R-1</a:t>
            </a:r>
          </a:p>
          <a:p>
            <a:pPr algn="ctr"/>
            <a:r>
              <a:rPr lang="en-GB" sz="900" b="1" dirty="0">
                <a:solidFill>
                  <a:schemeClr val="accent4">
                    <a:lumMod val="20000"/>
                    <a:lumOff val="80000"/>
                  </a:schemeClr>
                </a:solidFill>
                <a:latin typeface="Arial" pitchFamily="34" charset="0"/>
                <a:cs typeface="Arial" pitchFamily="34" charset="0"/>
              </a:rPr>
              <a:t>S-11</a:t>
            </a:r>
          </a:p>
        </p:txBody>
      </p:sp>
      <p:sp>
        <p:nvSpPr>
          <p:cNvPr id="6" name="Action Button: Back">
            <a:hlinkClick r:id="" action="ppaction://hlinkshowjump?jump=previousslide" highlightClick="1"/>
            <a:extLst>
              <a:ext uri="{FF2B5EF4-FFF2-40B4-BE49-F238E27FC236}">
                <a16:creationId xmlns:a16="http://schemas.microsoft.com/office/drawing/2014/main" id="{7AE35A09-994D-417E-AA65-3FF01F9E4092}"/>
              </a:ext>
            </a:extLst>
          </p:cNvPr>
          <p:cNvSpPr/>
          <p:nvPr/>
        </p:nvSpPr>
        <p:spPr>
          <a:xfrm>
            <a:off x="11082878" y="6404025"/>
            <a:ext cx="432048" cy="360000"/>
          </a:xfrm>
          <a:prstGeom prst="actionButtonBackPrevious">
            <a:avLst/>
          </a:prstGeom>
          <a:solidFill>
            <a:schemeClr val="accent4">
              <a:lumMod val="5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Audio">
            <a:hlinkClick r:id="" action="ppaction://noaction" highlightClick="1"/>
          </p:cNvPr>
          <p:cNvSpPr/>
          <p:nvPr/>
        </p:nvSpPr>
        <p:spPr>
          <a:xfrm>
            <a:off x="10630800" y="64044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Tool instructions stop"/>
          <p:cNvSpPr txBox="1"/>
          <p:nvPr/>
        </p:nvSpPr>
        <p:spPr>
          <a:xfrm>
            <a:off x="4699630" y="6627168"/>
            <a:ext cx="2792752" cy="246221"/>
          </a:xfrm>
          <a:prstGeom prst="rect">
            <a:avLst/>
          </a:prstGeom>
          <a:noFill/>
        </p:spPr>
        <p:txBody>
          <a:bodyPr wrap="none" rtlCol="0">
            <a:spAutoFit/>
          </a:bodyPr>
          <a:lstStyle/>
          <a:p>
            <a:pPr algn="ctr"/>
            <a:r>
              <a:rPr lang="en-GB" sz="1000" dirty="0">
                <a:solidFill>
                  <a:schemeClr val="accent4">
                    <a:lumMod val="20000"/>
                    <a:lumOff val="80000"/>
                  </a:schemeClr>
                </a:solidFill>
                <a:latin typeface="Arial" panose="020B0604020202020204" pitchFamily="34" charset="0"/>
                <a:cs typeface="Arial" panose="020B0604020202020204" pitchFamily="34" charset="0"/>
              </a:rPr>
              <a:t>Click the audio button to stop Reflective Music</a:t>
            </a:r>
          </a:p>
        </p:txBody>
      </p:sp>
      <p:sp>
        <p:nvSpPr>
          <p:cNvPr id="11" name="TextBox: Tool instructions start"/>
          <p:cNvSpPr txBox="1"/>
          <p:nvPr/>
        </p:nvSpPr>
        <p:spPr>
          <a:xfrm>
            <a:off x="4702831" y="6627168"/>
            <a:ext cx="2786340" cy="246221"/>
          </a:xfrm>
          <a:prstGeom prst="rect">
            <a:avLst/>
          </a:prstGeom>
          <a:noFill/>
        </p:spPr>
        <p:txBody>
          <a:bodyPr wrap="none" rtlCol="0">
            <a:spAutoFit/>
          </a:bodyPr>
          <a:lstStyle/>
          <a:p>
            <a:pPr algn="ctr"/>
            <a:r>
              <a:rPr lang="en-GB" sz="1000" dirty="0">
                <a:solidFill>
                  <a:schemeClr val="accent4">
                    <a:lumMod val="20000"/>
                    <a:lumOff val="80000"/>
                  </a:schemeClr>
                </a:solidFill>
                <a:latin typeface="Arial" panose="020B0604020202020204" pitchFamily="34" charset="0"/>
                <a:cs typeface="Arial" panose="020B0604020202020204" pitchFamily="34" charset="0"/>
              </a:rPr>
              <a:t>Click the audio button to play Reflective Music</a:t>
            </a:r>
          </a:p>
        </p:txBody>
      </p:sp>
      <p:pic>
        <p:nvPicPr>
          <p:cNvPr id="12" name="Feedback">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261" y="5884917"/>
            <a:ext cx="1170335" cy="835083"/>
          </a:xfrm>
          <a:prstGeom prst="rect">
            <a:avLst/>
          </a:prstGeom>
        </p:spPr>
      </p:pic>
    </p:spTree>
    <p:extLst>
      <p:ext uri="{BB962C8B-B14F-4D97-AF65-F5344CB8AC3E}">
        <p14:creationId xmlns:p14="http://schemas.microsoft.com/office/powerpoint/2010/main" val="2947506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xit" presetSubtype="0" fill="hold" grpId="1"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551245" fill="hold"/>
                                        <p:tgtEl>
                                          <p:spTgt spid="13"/>
                                        </p:tgtEl>
                                      </p:cBhvr>
                                    </p:cmd>
                                  </p:childTnLst>
                                </p:cTn>
                              </p:par>
                              <p:par>
                                <p:cTn id="18" presetID="1" presetClass="emph" presetSubtype="2" fill="hold" nodeType="withEffect">
                                  <p:stCondLst>
                                    <p:cond delay="0"/>
                                  </p:stCondLst>
                                  <p:childTnLst>
                                    <p:animClr clrSpc="rgb" dir="cw">
                                      <p:cBhvr>
                                        <p:cTn id="19" dur="1000" fill="hold"/>
                                        <p:tgtEl>
                                          <p:spTgt spid="9"/>
                                        </p:tgtEl>
                                        <p:attrNameLst>
                                          <p:attrName>fillcolor</p:attrName>
                                        </p:attrNameLst>
                                      </p:cBhvr>
                                      <p:to>
                                        <a:schemeClr val="accent2"/>
                                      </p:to>
                                    </p:animClr>
                                    <p:set>
                                      <p:cBhvr>
                                        <p:cTn id="20" dur="1000" fill="hold"/>
                                        <p:tgtEl>
                                          <p:spTgt spid="9"/>
                                        </p:tgtEl>
                                        <p:attrNameLst>
                                          <p:attrName>fill.type</p:attrName>
                                        </p:attrNameLst>
                                      </p:cBhvr>
                                      <p:to>
                                        <p:strVal val="solid"/>
                                      </p:to>
                                    </p:set>
                                    <p:set>
                                      <p:cBhvr>
                                        <p:cTn id="21" dur="1000" fill="hold"/>
                                        <p:tgtEl>
                                          <p:spTgt spid="9"/>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13"/>
                                        </p:tgtEl>
                                      </p:cBhvr>
                                    </p:cmd>
                                  </p:childTnLst>
                                </p:cTn>
                              </p:par>
                              <p:par>
                                <p:cTn id="26" presetID="10" presetClass="exit" presetSubtype="0" fill="hold" grpId="1" nodeType="with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 presetClass="emph" presetSubtype="2" fill="hold" nodeType="withEffect">
                                  <p:stCondLst>
                                    <p:cond delay="0"/>
                                  </p:stCondLst>
                                  <p:childTnLst>
                                    <p:animClr clrSpc="rgb" dir="cw">
                                      <p:cBhvr>
                                        <p:cTn id="33" dur="2000" fill="hold"/>
                                        <p:tgtEl>
                                          <p:spTgt spid="9"/>
                                        </p:tgtEl>
                                        <p:attrNameLst>
                                          <p:attrName>fillcolor</p:attrName>
                                        </p:attrNameLst>
                                      </p:cBhvr>
                                      <p:to>
                                        <a:schemeClr val="bg1"/>
                                      </p:to>
                                    </p:animClr>
                                    <p:set>
                                      <p:cBhvr>
                                        <p:cTn id="34" dur="2000" fill="hold"/>
                                        <p:tgtEl>
                                          <p:spTgt spid="9"/>
                                        </p:tgtEl>
                                        <p:attrNameLst>
                                          <p:attrName>fill.type</p:attrName>
                                        </p:attrNameLst>
                                      </p:cBhvr>
                                      <p:to>
                                        <p:strVal val="solid"/>
                                      </p:to>
                                    </p:set>
                                    <p:set>
                                      <p:cBhvr>
                                        <p:cTn id="35"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audio>
              <p:cMediaNode vol="80000">
                <p:cTn id="36" fill="hold" display="0">
                  <p:stCondLst>
                    <p:cond delay="indefinite"/>
                  </p:stCondLst>
                  <p:endCondLst>
                    <p:cond evt="onStopAudio" delay="0">
                      <p:tgtEl>
                        <p:sldTgt/>
                      </p:tgtEl>
                    </p:cond>
                  </p:endCondLst>
                </p:cTn>
                <p:tgtEl>
                  <p:spTgt spid="13"/>
                </p:tgtEl>
              </p:cMediaNode>
            </p:audio>
          </p:childTnLst>
        </p:cTn>
      </p:par>
    </p:tnLst>
    <p:bldLst>
      <p:bldP spid="10" grpId="0"/>
      <p:bldP spid="10" grpId="1"/>
      <p:bldP spid="11" grpId="0"/>
      <p:bldP spid="11" grpId="1"/>
      <p:bldP spid="11" grpId="2"/>
    </p:bld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A012-B3C8-46A9-9988-D7633075A6A0}"/>
              </a:ext>
            </a:extLst>
          </p:cNvPr>
          <p:cNvSpPr>
            <a:spLocks noGrp="1"/>
          </p:cNvSpPr>
          <p:nvPr>
            <p:ph type="title"/>
          </p:nvPr>
        </p:nvSpPr>
        <p:spPr>
          <a:xfrm>
            <a:off x="838200" y="51463"/>
            <a:ext cx="10515600" cy="1325563"/>
          </a:xfrm>
        </p:spPr>
        <p:txBody>
          <a:bodyPr/>
          <a:lstStyle/>
          <a:p>
            <a:pPr algn="ctr"/>
            <a:r>
              <a:rPr lang="en-NZ" dirty="0">
                <a:ln w="0"/>
                <a:effectLst>
                  <a:outerShdw blurRad="38100" dist="19050" dir="2700000" algn="tl" rotWithShape="0">
                    <a:schemeClr val="dk1">
                      <a:alpha val="40000"/>
                    </a:schemeClr>
                  </a:outerShdw>
                </a:effectLst>
              </a:rPr>
              <a:t>The Liturgical Year </a:t>
            </a:r>
          </a:p>
        </p:txBody>
      </p:sp>
      <p:sp>
        <p:nvSpPr>
          <p:cNvPr id="3" name="Rectangle 2">
            <a:extLst>
              <a:ext uri="{FF2B5EF4-FFF2-40B4-BE49-F238E27FC236}">
                <a16:creationId xmlns:a16="http://schemas.microsoft.com/office/drawing/2014/main" id="{BD33131D-E7FA-440A-B0BD-E809BC98F983}"/>
              </a:ext>
            </a:extLst>
          </p:cNvPr>
          <p:cNvSpPr/>
          <p:nvPr/>
        </p:nvSpPr>
        <p:spPr>
          <a:xfrm>
            <a:off x="4506165" y="1776659"/>
            <a:ext cx="7248525" cy="3970318"/>
          </a:xfrm>
          <a:prstGeom prst="rect">
            <a:avLst/>
          </a:prstGeom>
        </p:spPr>
        <p:txBody>
          <a:bodyPr wrap="square">
            <a:spAutoFit/>
          </a:bodyPr>
          <a:lstStyle/>
          <a:p>
            <a:pPr marL="342900" lvl="0" indent="-342900">
              <a:lnSpc>
                <a:spcPct val="115000"/>
              </a:lnSpc>
              <a:spcAft>
                <a:spcPts val="600"/>
              </a:spcAft>
              <a:buFont typeface="Wingdings" panose="05000000000000000000" pitchFamily="2" charset="2"/>
              <a:buChar char=""/>
            </a:pPr>
            <a:r>
              <a:rPr lang="en-NZ" dirty="0">
                <a:latin typeface="Arial" panose="020B0604020202020204" pitchFamily="34" charset="0"/>
                <a:ea typeface="Calibri" panose="020F0502020204030204" pitchFamily="34" charset="0"/>
                <a:cs typeface="Arial" panose="020B0604020202020204" pitchFamily="34" charset="0"/>
              </a:rPr>
              <a:t>Name the Liturgical colours of the vestments.</a:t>
            </a:r>
          </a:p>
          <a:p>
            <a:pPr marL="342900" lvl="0" indent="-342900">
              <a:lnSpc>
                <a:spcPct val="115000"/>
              </a:lnSpc>
              <a:spcAft>
                <a:spcPts val="600"/>
              </a:spcAft>
              <a:buFont typeface="Wingdings" panose="05000000000000000000" pitchFamily="2" charset="2"/>
              <a:buChar char=""/>
            </a:pPr>
            <a:r>
              <a:rPr lang="en-NZ" dirty="0">
                <a:latin typeface="Arial" panose="020B0604020202020204" pitchFamily="34" charset="0"/>
                <a:ea typeface="Calibri" panose="020F0502020204030204" pitchFamily="34" charset="0"/>
                <a:cs typeface="Arial" panose="020B0604020202020204" pitchFamily="34" charset="0"/>
              </a:rPr>
              <a:t>Name the colour that is used for each season.</a:t>
            </a:r>
          </a:p>
          <a:p>
            <a:pPr marL="342900" lvl="0" indent="-342900">
              <a:lnSpc>
                <a:spcPct val="115000"/>
              </a:lnSpc>
              <a:spcAft>
                <a:spcPts val="600"/>
              </a:spcAft>
              <a:buFont typeface="Wingdings" panose="05000000000000000000" pitchFamily="2" charset="2"/>
              <a:buChar char=""/>
            </a:pPr>
            <a:r>
              <a:rPr lang="en-NZ" dirty="0">
                <a:latin typeface="Arial" panose="020B0604020202020204" pitchFamily="34" charset="0"/>
                <a:ea typeface="Calibri" panose="020F0502020204030204" pitchFamily="34" charset="0"/>
                <a:cs typeface="Arial" panose="020B0604020202020204" pitchFamily="34" charset="0"/>
              </a:rPr>
              <a:t>Colour the calendar. </a:t>
            </a:r>
          </a:p>
          <a:p>
            <a:pPr marL="342900" lvl="0" indent="-342900">
              <a:lnSpc>
                <a:spcPct val="115000"/>
              </a:lnSpc>
              <a:spcAft>
                <a:spcPts val="600"/>
              </a:spcAft>
              <a:buFont typeface="Wingdings" panose="05000000000000000000" pitchFamily="2" charset="2"/>
              <a:buChar char=""/>
            </a:pPr>
            <a:r>
              <a:rPr lang="en-NZ" dirty="0">
                <a:latin typeface="Arial" panose="020B0604020202020204" pitchFamily="34" charset="0"/>
                <a:ea typeface="Calibri" panose="020F0502020204030204" pitchFamily="34" charset="0"/>
                <a:cs typeface="Arial" panose="020B0604020202020204" pitchFamily="34" charset="0"/>
              </a:rPr>
              <a:t>Note the season we are in at present _________________</a:t>
            </a:r>
          </a:p>
          <a:p>
            <a:pPr marL="342900" lvl="0" indent="-342900">
              <a:lnSpc>
                <a:spcPct val="115000"/>
              </a:lnSpc>
              <a:spcAft>
                <a:spcPts val="600"/>
              </a:spcAft>
              <a:buFont typeface="Wingdings" panose="05000000000000000000" pitchFamily="2" charset="2"/>
              <a:buChar char=""/>
            </a:pPr>
            <a:r>
              <a:rPr lang="en-NZ" dirty="0">
                <a:latin typeface="Arial" panose="020B0604020202020204" pitchFamily="34" charset="0"/>
                <a:ea typeface="Calibri" panose="020F0502020204030204" pitchFamily="34" charset="0"/>
                <a:cs typeface="Arial" panose="020B0604020202020204" pitchFamily="34" charset="0"/>
              </a:rPr>
              <a:t>The Liturgical Calendar retells the story of the life of  _________.</a:t>
            </a:r>
          </a:p>
          <a:p>
            <a:pPr marL="342900" lvl="0" indent="-342900">
              <a:lnSpc>
                <a:spcPct val="115000"/>
              </a:lnSpc>
              <a:spcAft>
                <a:spcPts val="600"/>
              </a:spcAft>
              <a:buFont typeface="Wingdings" panose="05000000000000000000" pitchFamily="2" charset="2"/>
              <a:buChar char=""/>
            </a:pPr>
            <a:r>
              <a:rPr lang="en-NZ" dirty="0">
                <a:latin typeface="Arial" panose="020B0604020202020204" pitchFamily="34" charset="0"/>
                <a:ea typeface="Calibri" panose="020F0502020204030204" pitchFamily="34" charset="0"/>
                <a:cs typeface="Arial" panose="020B0604020202020204" pitchFamily="34" charset="0"/>
              </a:rPr>
              <a:t>What is the most important Feast of the Year? __________</a:t>
            </a:r>
          </a:p>
          <a:p>
            <a:pPr marL="342900" lvl="0" indent="-342900">
              <a:lnSpc>
                <a:spcPct val="115000"/>
              </a:lnSpc>
              <a:spcAft>
                <a:spcPts val="600"/>
              </a:spcAft>
              <a:buFont typeface="Wingdings" panose="05000000000000000000" pitchFamily="2" charset="2"/>
              <a:buChar char=""/>
            </a:pPr>
            <a:r>
              <a:rPr lang="en-NZ" dirty="0">
                <a:latin typeface="Arial" panose="020B0604020202020204" pitchFamily="34" charset="0"/>
                <a:ea typeface="Calibri" panose="020F0502020204030204" pitchFamily="34" charset="0"/>
                <a:cs typeface="Arial" panose="020B0604020202020204" pitchFamily="34" charset="0"/>
              </a:rPr>
              <a:t>When does the Liturgical Year start? __________________</a:t>
            </a:r>
          </a:p>
          <a:p>
            <a:pPr marL="342900" lvl="0" indent="-342900">
              <a:lnSpc>
                <a:spcPct val="115000"/>
              </a:lnSpc>
              <a:spcAft>
                <a:spcPts val="600"/>
              </a:spcAft>
              <a:buFont typeface="Wingdings" panose="05000000000000000000" pitchFamily="2" charset="2"/>
              <a:buChar char=""/>
            </a:pPr>
            <a:r>
              <a:rPr lang="en-NZ" dirty="0">
                <a:latin typeface="Arial" panose="020B0604020202020204" pitchFamily="34" charset="0"/>
                <a:ea typeface="Calibri" panose="020F0502020204030204" pitchFamily="34" charset="0"/>
                <a:cs typeface="Arial" panose="020B0604020202020204" pitchFamily="34" charset="0"/>
              </a:rPr>
              <a:t>When does the Liturgical Year finish?__________________</a:t>
            </a:r>
          </a:p>
          <a:p>
            <a:pPr marL="342900" lvl="0" indent="-342900">
              <a:lnSpc>
                <a:spcPct val="115000"/>
              </a:lnSpc>
              <a:spcAft>
                <a:spcPts val="600"/>
              </a:spcAft>
              <a:buFont typeface="Wingdings" panose="05000000000000000000" pitchFamily="2" charset="2"/>
              <a:buChar char=""/>
            </a:pPr>
            <a:r>
              <a:rPr lang="en-NZ" dirty="0">
                <a:latin typeface="Arial" panose="020B0604020202020204" pitchFamily="34" charset="0"/>
                <a:ea typeface="Calibri" panose="020F0502020204030204" pitchFamily="34" charset="0"/>
                <a:cs typeface="Arial" panose="020B0604020202020204" pitchFamily="34" charset="0"/>
              </a:rPr>
              <a:t>What is the longest season of the year?________________</a:t>
            </a:r>
          </a:p>
          <a:p>
            <a:pPr marL="342900" lvl="0" indent="-342900">
              <a:lnSpc>
                <a:spcPct val="115000"/>
              </a:lnSpc>
              <a:spcAft>
                <a:spcPts val="600"/>
              </a:spcAft>
              <a:buFont typeface="Wingdings" panose="05000000000000000000" pitchFamily="2" charset="2"/>
              <a:buChar char=""/>
            </a:pPr>
            <a:r>
              <a:rPr lang="en-NZ" dirty="0">
                <a:latin typeface="Arial" panose="020B0604020202020204" pitchFamily="34" charset="0"/>
                <a:ea typeface="Calibri" panose="020F0502020204030204" pitchFamily="34" charset="0"/>
                <a:cs typeface="Arial" panose="020B0604020202020204" pitchFamily="34" charset="0"/>
              </a:rPr>
              <a:t>What is your favourite Liturgical feast or season?_________</a:t>
            </a:r>
            <a:endParaRPr lang="en-NZ" dirty="0">
              <a:latin typeface="Arial" panose="020B0604020202020204" pitchFamily="34" charset="0"/>
              <a:cs typeface="Arial" panose="020B0604020202020204" pitchFamily="34" charset="0"/>
            </a:endParaRPr>
          </a:p>
        </p:txBody>
      </p:sp>
      <p:pic>
        <p:nvPicPr>
          <p:cNvPr id="7" name="Picture 6" descr="A person wearing a costume&#10;&#10;Description generated with high confidence">
            <a:extLst>
              <a:ext uri="{FF2B5EF4-FFF2-40B4-BE49-F238E27FC236}">
                <a16:creationId xmlns:a16="http://schemas.microsoft.com/office/drawing/2014/main" id="{B0373080-79A2-44FE-9FF1-A3953FBD51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797" y="4733564"/>
            <a:ext cx="2508342" cy="1679829"/>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A close up of a logo&#10;&#10;Description generated with high confidence">
            <a:extLst>
              <a:ext uri="{FF2B5EF4-FFF2-40B4-BE49-F238E27FC236}">
                <a16:creationId xmlns:a16="http://schemas.microsoft.com/office/drawing/2014/main" id="{3AF39E4F-CA01-463D-9571-550E789B9438}"/>
              </a:ext>
            </a:extLst>
          </p:cNvPr>
          <p:cNvPicPr>
            <a:picLocks noChangeAspect="1"/>
          </p:cNvPicPr>
          <p:nvPr/>
        </p:nvPicPr>
        <p:blipFill rotWithShape="1">
          <a:blip r:embed="rId3">
            <a:extLst>
              <a:ext uri="{28A0092B-C50C-407E-A947-70E740481C1C}">
                <a14:useLocalDpi xmlns:a14="http://schemas.microsoft.com/office/drawing/2010/main" val="0"/>
              </a:ext>
            </a:extLst>
          </a:blip>
          <a:srcRect l="2169" t="1153" r="2958" b="3011"/>
          <a:stretch/>
        </p:blipFill>
        <p:spPr>
          <a:xfrm>
            <a:off x="437310" y="1077604"/>
            <a:ext cx="3191316" cy="3254991"/>
          </a:xfrm>
          <a:prstGeom prst="ellipse">
            <a:avLst/>
          </a:prstGeom>
          <a:ln>
            <a:solidFill>
              <a:schemeClr val="tx1"/>
            </a:solidFill>
          </a:ln>
        </p:spPr>
      </p:pic>
      <p:sp>
        <p:nvSpPr>
          <p:cNvPr id="6" name="TextBox: PageNumber">
            <a:extLst>
              <a:ext uri="{FF2B5EF4-FFF2-40B4-BE49-F238E27FC236}">
                <a16:creationId xmlns:a16="http://schemas.microsoft.com/office/drawing/2014/main" id="{600AAD1D-D6A6-4DEB-826D-1DB306B16B02}"/>
              </a:ext>
            </a:extLst>
          </p:cNvPr>
          <p:cNvSpPr txBox="1">
            <a:spLocks/>
          </p:cNvSpPr>
          <p:nvPr/>
        </p:nvSpPr>
        <p:spPr>
          <a:xfrm>
            <a:off x="11697525" y="6404025"/>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R-1</a:t>
            </a:r>
          </a:p>
          <a:p>
            <a:pPr algn="ctr"/>
            <a:r>
              <a:rPr lang="en-GB" sz="900" b="1" dirty="0">
                <a:solidFill>
                  <a:sysClr val="windowText" lastClr="000000"/>
                </a:solidFill>
                <a:latin typeface="Arial" pitchFamily="34" charset="0"/>
                <a:cs typeface="Arial" pitchFamily="34" charset="0"/>
              </a:rPr>
              <a:t>S-3</a:t>
            </a:r>
          </a:p>
        </p:txBody>
      </p:sp>
      <p:sp>
        <p:nvSpPr>
          <p:cNvPr id="8" name="TextBox: Worksheet Indication">
            <a:extLst>
              <a:ext uri="{FF2B5EF4-FFF2-40B4-BE49-F238E27FC236}">
                <a16:creationId xmlns:a16="http://schemas.microsoft.com/office/drawing/2014/main" id="{5E01E0F2-DB7F-4D8A-8866-189FA3E735D7}"/>
              </a:ext>
            </a:extLst>
          </p:cNvPr>
          <p:cNvSpPr txBox="1"/>
          <p:nvPr/>
        </p:nvSpPr>
        <p:spPr>
          <a:xfrm>
            <a:off x="0" y="64980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9" name="Action Button: Up">
            <a:hlinkClick r:id="rId4" action="ppaction://hlinksldjump" highlightClick="1"/>
            <a:extLst>
              <a:ext uri="{FF2B5EF4-FFF2-40B4-BE49-F238E27FC236}">
                <a16:creationId xmlns:a16="http://schemas.microsoft.com/office/drawing/2014/main" id="{016B13AF-809C-4068-AA1E-2F7A7C4A4231}"/>
              </a:ext>
            </a:extLst>
          </p:cNvPr>
          <p:cNvSpPr/>
          <p:nvPr/>
        </p:nvSpPr>
        <p:spPr>
          <a:xfrm rot="16200000">
            <a:off x="11173800" y="6404025"/>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Tool instructions">
            <a:extLst>
              <a:ext uri="{FF2B5EF4-FFF2-40B4-BE49-F238E27FC236}">
                <a16:creationId xmlns:a16="http://schemas.microsoft.com/office/drawing/2014/main" id="{6D3343E1-55F9-4FEE-A34F-9FFF603AF300}"/>
              </a:ext>
            </a:extLst>
          </p:cNvPr>
          <p:cNvSpPr txBox="1"/>
          <p:nvPr/>
        </p:nvSpPr>
        <p:spPr>
          <a:xfrm>
            <a:off x="4968126" y="6648609"/>
            <a:ext cx="225574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lesson</a:t>
            </a:r>
          </a:p>
        </p:txBody>
      </p:sp>
      <p:sp>
        <p:nvSpPr>
          <p:cNvPr id="11" name="TextBox 10">
            <a:extLst>
              <a:ext uri="{FF2B5EF4-FFF2-40B4-BE49-F238E27FC236}">
                <a16:creationId xmlns:a16="http://schemas.microsoft.com/office/drawing/2014/main" id="{FE19BA9E-5E0A-4999-A785-E523E7DF8742}"/>
              </a:ext>
            </a:extLst>
          </p:cNvPr>
          <p:cNvSpPr txBox="1"/>
          <p:nvPr/>
        </p:nvSpPr>
        <p:spPr>
          <a:xfrm>
            <a:off x="2343807" y="0"/>
            <a:ext cx="7357241" cy="276999"/>
          </a:xfrm>
          <a:prstGeom prst="rect">
            <a:avLst/>
          </a:prstGeom>
          <a:noFill/>
        </p:spPr>
        <p:txBody>
          <a:bodyPr wrap="square" rtlCol="0">
            <a:spAutoFit/>
          </a:bodyPr>
          <a:lstStyle/>
          <a:p>
            <a:pPr algn="ctr"/>
            <a:r>
              <a:rPr lang="en-NZ" sz="1200" dirty="0">
                <a:latin typeface="Arial" panose="020B0604020202020204" pitchFamily="34" charset="0"/>
                <a:cs typeface="Arial" panose="020B0604020202020204" pitchFamily="34" charset="0"/>
              </a:rPr>
              <a:t>Name_________________________ Date____________</a:t>
            </a:r>
          </a:p>
        </p:txBody>
      </p:sp>
    </p:spTree>
    <p:extLst>
      <p:ext uri="{BB962C8B-B14F-4D97-AF65-F5344CB8AC3E}">
        <p14:creationId xmlns:p14="http://schemas.microsoft.com/office/powerpoint/2010/main" val="843127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6" name="TextBox: PageNumber">
            <a:extLst>
              <a:ext uri="{FF2B5EF4-FFF2-40B4-BE49-F238E27FC236}">
                <a16:creationId xmlns:a16="http://schemas.microsoft.com/office/drawing/2014/main" id="{600AAD1D-D6A6-4DEB-826D-1DB306B16B02}"/>
              </a:ext>
            </a:extLst>
          </p:cNvPr>
          <p:cNvSpPr txBox="1">
            <a:spLocks/>
          </p:cNvSpPr>
          <p:nvPr/>
        </p:nvSpPr>
        <p:spPr>
          <a:xfrm>
            <a:off x="11697525" y="6404025"/>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R-1</a:t>
            </a:r>
          </a:p>
          <a:p>
            <a:pPr algn="ctr"/>
            <a:r>
              <a:rPr lang="en-GB" sz="900" b="1" dirty="0" smtClean="0">
                <a:solidFill>
                  <a:sysClr val="windowText" lastClr="000000"/>
                </a:solidFill>
                <a:latin typeface="Arial" pitchFamily="34" charset="0"/>
                <a:cs typeface="Arial" pitchFamily="34" charset="0"/>
              </a:rPr>
              <a:t>S-6</a:t>
            </a:r>
            <a:endParaRPr lang="en-GB" sz="900" b="1" dirty="0">
              <a:solidFill>
                <a:sysClr val="windowText" lastClr="000000"/>
              </a:solidFill>
              <a:latin typeface="Arial" pitchFamily="34" charset="0"/>
              <a:cs typeface="Arial" pitchFamily="34" charset="0"/>
            </a:endParaRPr>
          </a:p>
        </p:txBody>
      </p:sp>
      <p:sp>
        <p:nvSpPr>
          <p:cNvPr id="8" name="TextBox: Worksheet Indication">
            <a:extLst>
              <a:ext uri="{FF2B5EF4-FFF2-40B4-BE49-F238E27FC236}">
                <a16:creationId xmlns:a16="http://schemas.microsoft.com/office/drawing/2014/main" id="{5E01E0F2-DB7F-4D8A-8866-189FA3E735D7}"/>
              </a:ext>
            </a:extLst>
          </p:cNvPr>
          <p:cNvSpPr txBox="1"/>
          <p:nvPr/>
        </p:nvSpPr>
        <p:spPr>
          <a:xfrm>
            <a:off x="0" y="64980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9" name="Action Button: Up">
            <a:hlinkClick r:id="rId3" action="ppaction://hlinksldjump" highlightClick="1"/>
            <a:extLst>
              <a:ext uri="{FF2B5EF4-FFF2-40B4-BE49-F238E27FC236}">
                <a16:creationId xmlns:a16="http://schemas.microsoft.com/office/drawing/2014/main" id="{016B13AF-809C-4068-AA1E-2F7A7C4A4231}"/>
              </a:ext>
            </a:extLst>
          </p:cNvPr>
          <p:cNvSpPr/>
          <p:nvPr/>
        </p:nvSpPr>
        <p:spPr>
          <a:xfrm rot="16200000">
            <a:off x="11173800" y="6404025"/>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Tool instructions">
            <a:extLst>
              <a:ext uri="{FF2B5EF4-FFF2-40B4-BE49-F238E27FC236}">
                <a16:creationId xmlns:a16="http://schemas.microsoft.com/office/drawing/2014/main" id="{6D3343E1-55F9-4FEE-A34F-9FFF603AF300}"/>
              </a:ext>
            </a:extLst>
          </p:cNvPr>
          <p:cNvSpPr txBox="1"/>
          <p:nvPr/>
        </p:nvSpPr>
        <p:spPr>
          <a:xfrm>
            <a:off x="4968126" y="6648609"/>
            <a:ext cx="225574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lesson</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b="5037"/>
          <a:stretch/>
        </p:blipFill>
        <p:spPr>
          <a:xfrm>
            <a:off x="3669571" y="121920"/>
            <a:ext cx="4852857" cy="6512560"/>
          </a:xfrm>
          <a:prstGeom prst="rect">
            <a:avLst/>
          </a:prstGeom>
        </p:spPr>
      </p:pic>
    </p:spTree>
    <p:extLst>
      <p:ext uri="{BB962C8B-B14F-4D97-AF65-F5344CB8AC3E}">
        <p14:creationId xmlns:p14="http://schemas.microsoft.com/office/powerpoint/2010/main" val="2544329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303B5-34A2-49C4-AA06-82FF1D65AC5F}"/>
              </a:ext>
            </a:extLst>
          </p:cNvPr>
          <p:cNvSpPr>
            <a:spLocks noGrp="1"/>
          </p:cNvSpPr>
          <p:nvPr>
            <p:ph type="title"/>
          </p:nvPr>
        </p:nvSpPr>
        <p:spPr>
          <a:xfrm>
            <a:off x="0" y="254957"/>
            <a:ext cx="12192000" cy="868763"/>
          </a:xfrm>
        </p:spPr>
        <p:txBody>
          <a:bodyPr>
            <a:normAutofit/>
          </a:bodyPr>
          <a:lstStyle/>
          <a:p>
            <a:pPr algn="ctr"/>
            <a:r>
              <a:rPr lang="en-NZ" sz="3500" dirty="0">
                <a:ln w="0"/>
                <a:effectLst>
                  <a:outerShdw blurRad="38100" dist="19050" dir="2700000" algn="tl" rotWithShape="0">
                    <a:schemeClr val="dk1">
                      <a:alpha val="40000"/>
                    </a:schemeClr>
                  </a:outerShdw>
                </a:effectLst>
              </a:rPr>
              <a:t>Comparison of the Gospel accounts of the Resurrection of Jesus</a:t>
            </a:r>
          </a:p>
        </p:txBody>
      </p:sp>
      <p:pic>
        <p:nvPicPr>
          <p:cNvPr id="4" name="Picture 3" descr="A screenshot of a cell phone&#10;&#10;Description generated with very high confidence">
            <a:extLst>
              <a:ext uri="{FF2B5EF4-FFF2-40B4-BE49-F238E27FC236}">
                <a16:creationId xmlns:a16="http://schemas.microsoft.com/office/drawing/2014/main" id="{707859E4-E845-4C66-8230-11B6134D33D0}"/>
              </a:ext>
            </a:extLst>
          </p:cNvPr>
          <p:cNvPicPr>
            <a:picLocks noChangeAspect="1"/>
          </p:cNvPicPr>
          <p:nvPr/>
        </p:nvPicPr>
        <p:blipFill rotWithShape="1">
          <a:blip r:embed="rId2">
            <a:extLst>
              <a:ext uri="{28A0092B-C50C-407E-A947-70E740481C1C}">
                <a14:useLocalDpi xmlns:a14="http://schemas.microsoft.com/office/drawing/2010/main" val="0"/>
              </a:ext>
            </a:extLst>
          </a:blip>
          <a:srcRect l="8898" t="5539" r="8687" b="14051"/>
          <a:stretch/>
        </p:blipFill>
        <p:spPr>
          <a:xfrm>
            <a:off x="2540613" y="1123720"/>
            <a:ext cx="7110773" cy="5360429"/>
          </a:xfrm>
          <a:prstGeom prst="rect">
            <a:avLst/>
          </a:prstGeom>
        </p:spPr>
      </p:pic>
      <p:sp>
        <p:nvSpPr>
          <p:cNvPr id="5" name="Rectangle 4">
            <a:extLst>
              <a:ext uri="{FF2B5EF4-FFF2-40B4-BE49-F238E27FC236}">
                <a16:creationId xmlns:a16="http://schemas.microsoft.com/office/drawing/2014/main" id="{FB5DDBE1-53EB-4A4C-B50C-3DC071DF1CF7}"/>
              </a:ext>
            </a:extLst>
          </p:cNvPr>
          <p:cNvSpPr/>
          <p:nvPr/>
        </p:nvSpPr>
        <p:spPr>
          <a:xfrm>
            <a:off x="61816" y="2357384"/>
            <a:ext cx="2478797" cy="2893100"/>
          </a:xfrm>
          <a:prstGeom prst="rect">
            <a:avLst/>
          </a:prstGeom>
          <a:solidFill>
            <a:schemeClr val="bg1"/>
          </a:solidFill>
          <a:ln>
            <a:solidFill>
              <a:schemeClr val="tx1"/>
            </a:solidFill>
          </a:ln>
        </p:spPr>
        <p:txBody>
          <a:bodyPr wrap="square">
            <a:spAutoFit/>
          </a:bodyPr>
          <a:lstStyle/>
          <a:p>
            <a:pPr marL="285750" lvl="0" indent="-285750" eaLnBrk="0" fontAlgn="base" hangingPunct="0">
              <a:spcBef>
                <a:spcPct val="0"/>
              </a:spcBef>
              <a:spcAft>
                <a:spcPct val="0"/>
              </a:spcAft>
              <a:buFont typeface="Arial" panose="020B0604020202020204" pitchFamily="34" charset="0"/>
              <a:buChar char="•"/>
            </a:pPr>
            <a:r>
              <a:rPr lang="en-NZ" altLang="en-US" sz="1400" dirty="0">
                <a:latin typeface="Arial" panose="020B0604020202020204" pitchFamily="34" charset="0"/>
                <a:ea typeface="Calibri" panose="020F0502020204030204" pitchFamily="34" charset="0"/>
                <a:cs typeface="Arial" panose="020B0604020202020204" pitchFamily="34" charset="0"/>
              </a:rPr>
              <a:t>Look closely at each event and trace</a:t>
            </a:r>
            <a:r>
              <a:rPr lang="en-NZ" altLang="en-US" sz="1400" dirty="0">
                <a:latin typeface="Arial" panose="020B0604020202020204" pitchFamily="34" charset="0"/>
                <a:cs typeface="Arial" panose="020B0604020202020204" pitchFamily="34" charset="0"/>
              </a:rPr>
              <a:t> </a:t>
            </a:r>
            <a:r>
              <a:rPr lang="en-NZ" altLang="en-US" sz="1400" dirty="0">
                <a:latin typeface="Arial" panose="020B0604020202020204" pitchFamily="34" charset="0"/>
                <a:ea typeface="Calibri" panose="020F0502020204030204" pitchFamily="34" charset="0"/>
                <a:cs typeface="Arial" panose="020B0604020202020204" pitchFamily="34" charset="0"/>
              </a:rPr>
              <a:t>across to see what each item is saying.</a:t>
            </a:r>
            <a:endParaRPr lang="en-NZ" altLang="en-US" sz="1400" dirty="0">
              <a:latin typeface="Arial" panose="020B0604020202020204" pitchFamily="34" charset="0"/>
              <a:cs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pPr>
            <a:r>
              <a:rPr lang="en-NZ" altLang="en-US" sz="1400" dirty="0">
                <a:latin typeface="Arial" panose="020B0604020202020204" pitchFamily="34" charset="0"/>
                <a:ea typeface="Calibri" panose="020F0502020204030204" pitchFamily="34" charset="0"/>
                <a:cs typeface="Arial" panose="020B0604020202020204" pitchFamily="34" charset="0"/>
              </a:rPr>
              <a:t>Can you see any similarities? </a:t>
            </a:r>
            <a:endParaRPr lang="en-NZ" altLang="en-US" sz="1400" dirty="0">
              <a:latin typeface="Arial" panose="020B0604020202020204" pitchFamily="34" charset="0"/>
              <a:cs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pPr>
            <a:r>
              <a:rPr lang="en-NZ" altLang="en-US" sz="1400" dirty="0">
                <a:latin typeface="Arial" panose="020B0604020202020204" pitchFamily="34" charset="0"/>
                <a:ea typeface="Calibri" panose="020F0502020204030204" pitchFamily="34" charset="0"/>
                <a:cs typeface="Arial" panose="020B0604020202020204" pitchFamily="34" charset="0"/>
              </a:rPr>
              <a:t>What else do you notice?</a:t>
            </a:r>
          </a:p>
          <a:p>
            <a:pPr marL="285750" lvl="0" indent="-285750" eaLnBrk="0" fontAlgn="base" hangingPunct="0">
              <a:spcBef>
                <a:spcPct val="0"/>
              </a:spcBef>
              <a:spcAft>
                <a:spcPct val="0"/>
              </a:spcAft>
              <a:buFont typeface="Arial" panose="020B0604020202020204" pitchFamily="34" charset="0"/>
              <a:buChar char="•"/>
            </a:pPr>
            <a:r>
              <a:rPr lang="en-NZ" altLang="en-US" sz="1400" dirty="0">
                <a:latin typeface="Arial" panose="020B0604020202020204" pitchFamily="34" charset="0"/>
                <a:ea typeface="Calibri" panose="020F0502020204030204" pitchFamily="34" charset="0"/>
                <a:cs typeface="Arial" panose="020B0604020202020204" pitchFamily="34" charset="0"/>
              </a:rPr>
              <a:t>Share your observations from the Easter story accounts grid in your class and with your family whanau. (Sharing our Learning)</a:t>
            </a:r>
            <a:endParaRPr lang="en-NZ" altLang="en-US" sz="1400" dirty="0">
              <a:latin typeface="Arial" panose="020B0604020202020204" pitchFamily="34" charset="0"/>
              <a:cs typeface="Arial" panose="020B0604020202020204" pitchFamily="34" charset="0"/>
            </a:endParaRPr>
          </a:p>
        </p:txBody>
      </p:sp>
      <p:sp>
        <p:nvSpPr>
          <p:cNvPr id="6" name="TextBox: Worksheet Indication">
            <a:extLst>
              <a:ext uri="{FF2B5EF4-FFF2-40B4-BE49-F238E27FC236}">
                <a16:creationId xmlns:a16="http://schemas.microsoft.com/office/drawing/2014/main" id="{B45FF5E2-2B41-4681-AA79-1A672339E286}"/>
              </a:ext>
            </a:extLst>
          </p:cNvPr>
          <p:cNvSpPr txBox="1"/>
          <p:nvPr/>
        </p:nvSpPr>
        <p:spPr>
          <a:xfrm>
            <a:off x="0" y="64980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7" name="Action Button: Up">
            <a:hlinkClick r:id="rId3" action="ppaction://hlinksldjump" highlightClick="1"/>
            <a:extLst>
              <a:ext uri="{FF2B5EF4-FFF2-40B4-BE49-F238E27FC236}">
                <a16:creationId xmlns:a16="http://schemas.microsoft.com/office/drawing/2014/main" id="{62E23CDA-4490-466C-9038-49DED65FB871}"/>
              </a:ext>
            </a:extLst>
          </p:cNvPr>
          <p:cNvSpPr/>
          <p:nvPr/>
        </p:nvSpPr>
        <p:spPr>
          <a:xfrm rot="16200000">
            <a:off x="11096589" y="6404025"/>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PageNumber">
            <a:extLst>
              <a:ext uri="{FF2B5EF4-FFF2-40B4-BE49-F238E27FC236}">
                <a16:creationId xmlns:a16="http://schemas.microsoft.com/office/drawing/2014/main" id="{5DFAF969-F995-4542-935E-68735D64DF97}"/>
              </a:ext>
            </a:extLst>
          </p:cNvPr>
          <p:cNvSpPr txBox="1">
            <a:spLocks/>
          </p:cNvSpPr>
          <p:nvPr/>
        </p:nvSpPr>
        <p:spPr>
          <a:xfrm>
            <a:off x="11697525" y="6404025"/>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R-1</a:t>
            </a:r>
          </a:p>
          <a:p>
            <a:pPr algn="ctr"/>
            <a:r>
              <a:rPr lang="en-GB" sz="900" b="1" dirty="0">
                <a:solidFill>
                  <a:sysClr val="windowText" lastClr="000000"/>
                </a:solidFill>
                <a:latin typeface="Arial" pitchFamily="34" charset="0"/>
                <a:cs typeface="Arial" pitchFamily="34" charset="0"/>
              </a:rPr>
              <a:t>S-7</a:t>
            </a:r>
          </a:p>
        </p:txBody>
      </p:sp>
      <p:sp>
        <p:nvSpPr>
          <p:cNvPr id="9" name="Textbox: Tool instructions">
            <a:extLst>
              <a:ext uri="{FF2B5EF4-FFF2-40B4-BE49-F238E27FC236}">
                <a16:creationId xmlns:a16="http://schemas.microsoft.com/office/drawing/2014/main" id="{7F7D46B7-8604-45D0-804F-E90B259101E1}"/>
              </a:ext>
            </a:extLst>
          </p:cNvPr>
          <p:cNvSpPr txBox="1"/>
          <p:nvPr/>
        </p:nvSpPr>
        <p:spPr>
          <a:xfrm>
            <a:off x="4968126" y="6627168"/>
            <a:ext cx="225574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lesson</a:t>
            </a:r>
          </a:p>
        </p:txBody>
      </p:sp>
      <p:sp>
        <p:nvSpPr>
          <p:cNvPr id="10" name="TextBox 9">
            <a:extLst>
              <a:ext uri="{FF2B5EF4-FFF2-40B4-BE49-F238E27FC236}">
                <a16:creationId xmlns:a16="http://schemas.microsoft.com/office/drawing/2014/main" id="{E4DEB026-A053-4E1B-BF1C-E837F1D784AA}"/>
              </a:ext>
            </a:extLst>
          </p:cNvPr>
          <p:cNvSpPr txBox="1"/>
          <p:nvPr/>
        </p:nvSpPr>
        <p:spPr>
          <a:xfrm>
            <a:off x="2343807" y="0"/>
            <a:ext cx="7357241" cy="276999"/>
          </a:xfrm>
          <a:prstGeom prst="rect">
            <a:avLst/>
          </a:prstGeom>
          <a:noFill/>
        </p:spPr>
        <p:txBody>
          <a:bodyPr wrap="square" rtlCol="0">
            <a:spAutoFit/>
          </a:bodyPr>
          <a:lstStyle/>
          <a:p>
            <a:pPr algn="ctr"/>
            <a:r>
              <a:rPr lang="en-NZ" sz="1200" dirty="0">
                <a:latin typeface="Arial" panose="020B0604020202020204" pitchFamily="34" charset="0"/>
                <a:cs typeface="Arial" panose="020B0604020202020204" pitchFamily="34" charset="0"/>
              </a:rPr>
              <a:t>Name_________________________ Date____________</a:t>
            </a:r>
          </a:p>
        </p:txBody>
      </p:sp>
    </p:spTree>
    <p:extLst>
      <p:ext uri="{BB962C8B-B14F-4D97-AF65-F5344CB8AC3E}">
        <p14:creationId xmlns:p14="http://schemas.microsoft.com/office/powerpoint/2010/main" val="1469367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1EB88-5D34-4DCB-A0AC-E8A52B91B8E9}"/>
              </a:ext>
            </a:extLst>
          </p:cNvPr>
          <p:cNvSpPr>
            <a:spLocks noGrp="1"/>
          </p:cNvSpPr>
          <p:nvPr>
            <p:ph type="title"/>
          </p:nvPr>
        </p:nvSpPr>
        <p:spPr>
          <a:xfrm>
            <a:off x="838200" y="198304"/>
            <a:ext cx="10515600" cy="859313"/>
          </a:xfrm>
        </p:spPr>
        <p:txBody>
          <a:bodyPr/>
          <a:lstStyle/>
          <a:p>
            <a:pPr algn="ctr"/>
            <a:r>
              <a:rPr lang="en-NZ" dirty="0">
                <a:ln w="0"/>
                <a:effectLst>
                  <a:outerShdw blurRad="38100" dist="19050" dir="2700000" algn="tl" rotWithShape="0">
                    <a:schemeClr val="dk1">
                      <a:alpha val="40000"/>
                    </a:schemeClr>
                  </a:outerShdw>
                </a:effectLst>
              </a:rPr>
              <a:t>Easter Story Quiz</a:t>
            </a:r>
          </a:p>
        </p:txBody>
      </p:sp>
      <p:pic>
        <p:nvPicPr>
          <p:cNvPr id="3073" name="Picture 21" descr="Image result for Clipart of the 4 gospel writers">
            <a:extLst>
              <a:ext uri="{FF2B5EF4-FFF2-40B4-BE49-F238E27FC236}">
                <a16:creationId xmlns:a16="http://schemas.microsoft.com/office/drawing/2014/main" id="{14E6711D-4DB8-46AE-B0F0-EF413E304C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60900" y="213376"/>
            <a:ext cx="1536330" cy="1177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B9EBFAD7-A3F6-4762-BFEC-A7E065D67337}"/>
              </a:ext>
            </a:extLst>
          </p:cNvPr>
          <p:cNvGraphicFramePr>
            <a:graphicFrameLocks noGrp="1"/>
          </p:cNvGraphicFramePr>
          <p:nvPr>
            <p:extLst>
              <p:ext uri="{D42A27DB-BD31-4B8C-83A1-F6EECF244321}">
                <p14:modId xmlns:p14="http://schemas.microsoft.com/office/powerpoint/2010/main" val="1220752059"/>
              </p:ext>
            </p:extLst>
          </p:nvPr>
        </p:nvGraphicFramePr>
        <p:xfrm>
          <a:off x="394771" y="1390976"/>
          <a:ext cx="11402458" cy="4886960"/>
        </p:xfrm>
        <a:graphic>
          <a:graphicData uri="http://schemas.openxmlformats.org/drawingml/2006/table">
            <a:tbl>
              <a:tblPr firstRow="1" bandRow="1">
                <a:tableStyleId>{D7AC3CCA-C797-4891-BE02-D94E43425B78}</a:tableStyleId>
              </a:tblPr>
              <a:tblGrid>
                <a:gridCol w="750432">
                  <a:extLst>
                    <a:ext uri="{9D8B030D-6E8A-4147-A177-3AD203B41FA5}">
                      <a16:colId xmlns:a16="http://schemas.microsoft.com/office/drawing/2014/main" val="1092439177"/>
                    </a:ext>
                  </a:extLst>
                </a:gridCol>
                <a:gridCol w="4950797">
                  <a:extLst>
                    <a:ext uri="{9D8B030D-6E8A-4147-A177-3AD203B41FA5}">
                      <a16:colId xmlns:a16="http://schemas.microsoft.com/office/drawing/2014/main" val="2797167644"/>
                    </a:ext>
                  </a:extLst>
                </a:gridCol>
                <a:gridCol w="736694">
                  <a:extLst>
                    <a:ext uri="{9D8B030D-6E8A-4147-A177-3AD203B41FA5}">
                      <a16:colId xmlns:a16="http://schemas.microsoft.com/office/drawing/2014/main" val="3629591564"/>
                    </a:ext>
                  </a:extLst>
                </a:gridCol>
                <a:gridCol w="4964535">
                  <a:extLst>
                    <a:ext uri="{9D8B030D-6E8A-4147-A177-3AD203B41FA5}">
                      <a16:colId xmlns:a16="http://schemas.microsoft.com/office/drawing/2014/main" val="4210091934"/>
                    </a:ext>
                  </a:extLst>
                </a:gridCol>
              </a:tblGrid>
              <a:tr h="370840">
                <a:tc>
                  <a:txBody>
                    <a:bodyPr/>
                    <a:lstStyle/>
                    <a:p>
                      <a:pPr algn="ctr"/>
                      <a:r>
                        <a:rPr lang="en-NZ" sz="1400" b="0"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NZ" sz="1400" b="0" dirty="0">
                          <a:latin typeface="Arial" panose="020B0604020202020204" pitchFamily="34" charset="0"/>
                          <a:cs typeface="Arial" panose="020B0604020202020204" pitchFamily="34" charset="0"/>
                        </a:rPr>
                        <a:t>Which gospel writer names Mary Magdalene as the first person at the tomb?________________________________</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NZ" sz="1400" b="0" dirty="0">
                          <a:latin typeface="Arial" panose="020B0604020202020204" pitchFamily="34" charset="0"/>
                          <a:cs typeface="Arial" panose="020B0604020202020204" pitchFamily="34" charset="0"/>
                        </a:rPr>
                        <a:t>11)</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NZ" sz="1400" b="0" dirty="0">
                          <a:latin typeface="Arial" panose="020B0604020202020204" pitchFamily="34" charset="0"/>
                          <a:cs typeface="Arial" panose="020B0604020202020204" pitchFamily="34" charset="0"/>
                        </a:rPr>
                        <a:t>Who travelled with Paul and translated for Peter? ________________________________________________ </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75044997"/>
                  </a:ext>
                </a:extLst>
              </a:tr>
              <a:tr h="370840">
                <a:tc>
                  <a:txBody>
                    <a:bodyPr/>
                    <a:lstStyle/>
                    <a:p>
                      <a:pPr algn="ctr"/>
                      <a:r>
                        <a:rPr lang="en-NZ" sz="1400" b="0" dirty="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400" b="0" dirty="0">
                          <a:latin typeface="Arial" panose="020B0604020202020204" pitchFamily="34" charset="0"/>
                          <a:cs typeface="Arial" panose="020B0604020202020204" pitchFamily="34" charset="0"/>
                        </a:rPr>
                        <a:t>Who wrote the first gospel?__________________________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1400" b="0" dirty="0">
                          <a:latin typeface="Arial" panose="020B0604020202020204" pitchFamily="34" charset="0"/>
                          <a:cs typeface="Arial" panose="020B0604020202020204" pitchFamily="34" charset="0"/>
                        </a:rPr>
                        <a:t>12)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400" b="0" dirty="0">
                          <a:latin typeface="Arial" panose="020B0604020202020204" pitchFamily="34" charset="0"/>
                          <a:cs typeface="Arial" panose="020B0604020202020204" pitchFamily="34" charset="0"/>
                        </a:rPr>
                        <a:t>Who is believed to have written a gospel, 3 Letters and the Book of Revelation?________________________________</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74922781"/>
                  </a:ext>
                </a:extLst>
              </a:tr>
              <a:tr h="370840">
                <a:tc>
                  <a:txBody>
                    <a:bodyPr/>
                    <a:lstStyle/>
                    <a:p>
                      <a:pPr algn="ctr"/>
                      <a:r>
                        <a:rPr lang="en-NZ" sz="1400" b="0" dirty="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400" b="0" dirty="0">
                          <a:latin typeface="Arial" panose="020B0604020202020204" pitchFamily="34" charset="0"/>
                          <a:cs typeface="Arial" panose="020B0604020202020204" pitchFamily="34" charset="0"/>
                        </a:rPr>
                        <a:t>What nationality was Matthew?_______________________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1400" b="0" dirty="0">
                          <a:latin typeface="Arial" panose="020B0604020202020204" pitchFamily="34" charset="0"/>
                          <a:cs typeface="Arial" panose="020B0604020202020204" pitchFamily="34" charset="0"/>
                        </a:rPr>
                        <a:t>13)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400" b="0" dirty="0">
                          <a:latin typeface="Arial" panose="020B0604020202020204" pitchFamily="34" charset="0"/>
                          <a:cs typeface="Arial" panose="020B0604020202020204" pitchFamily="34" charset="0"/>
                        </a:rPr>
                        <a:t>Who had read the other gospels before he wrote his own?____________________________________________</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0377158"/>
                  </a:ext>
                </a:extLst>
              </a:tr>
              <a:tr h="370840">
                <a:tc>
                  <a:txBody>
                    <a:bodyPr/>
                    <a:lstStyle/>
                    <a:p>
                      <a:pPr algn="ctr"/>
                      <a:r>
                        <a:rPr lang="en-NZ" sz="1400" b="0" dirty="0">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400" b="0" dirty="0">
                          <a:latin typeface="Arial" panose="020B0604020202020204" pitchFamily="34" charset="0"/>
                          <a:cs typeface="Arial" panose="020B0604020202020204" pitchFamily="34" charset="0"/>
                        </a:rPr>
                        <a:t>Which gospel speaks of two angels at the tomb?_________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1400" b="0" dirty="0">
                          <a:latin typeface="Arial" panose="020B0604020202020204" pitchFamily="34" charset="0"/>
                          <a:cs typeface="Arial" panose="020B0604020202020204" pitchFamily="34" charset="0"/>
                        </a:rPr>
                        <a:t>14)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400" b="0" dirty="0">
                          <a:latin typeface="Arial" panose="020B0604020202020204" pitchFamily="34" charset="0"/>
                          <a:cs typeface="Arial" panose="020B0604020202020204" pitchFamily="34" charset="0"/>
                        </a:rPr>
                        <a:t>What century were the gospels written in?_______________ </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11723629"/>
                  </a:ext>
                </a:extLst>
              </a:tr>
              <a:tr h="370840">
                <a:tc>
                  <a:txBody>
                    <a:bodyPr/>
                    <a:lstStyle/>
                    <a:p>
                      <a:pPr algn="ctr"/>
                      <a:r>
                        <a:rPr lang="en-NZ" sz="1400" b="0" dirty="0">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400" b="0" dirty="0">
                          <a:latin typeface="Arial" panose="020B0604020202020204" pitchFamily="34" charset="0"/>
                          <a:cs typeface="Arial" panose="020B0604020202020204" pitchFamily="34" charset="0"/>
                        </a:rPr>
                        <a:t>How many gospel writers referred to the stone being rolled away?___________________________________________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1400" b="0" dirty="0">
                          <a:latin typeface="Arial" panose="020B0604020202020204" pitchFamily="34" charset="0"/>
                          <a:cs typeface="Arial" panose="020B0604020202020204" pitchFamily="34" charset="0"/>
                        </a:rPr>
                        <a:t>15)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400" b="0" dirty="0">
                          <a:latin typeface="Arial" panose="020B0604020202020204" pitchFamily="34" charset="0"/>
                          <a:cs typeface="Arial" panose="020B0604020202020204" pitchFamily="34" charset="0"/>
                        </a:rPr>
                        <a:t>Whose mother’s house was used as a gathering place for the disciples?_____________________________________</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7673730"/>
                  </a:ext>
                </a:extLst>
              </a:tr>
              <a:tr h="370840">
                <a:tc>
                  <a:txBody>
                    <a:bodyPr/>
                    <a:lstStyle/>
                    <a:p>
                      <a:pPr algn="ctr"/>
                      <a:r>
                        <a:rPr lang="en-NZ" sz="1400" b="0" dirty="0">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400" b="0" dirty="0">
                          <a:latin typeface="Arial" panose="020B0604020202020204" pitchFamily="34" charset="0"/>
                          <a:cs typeface="Arial" panose="020B0604020202020204" pitchFamily="34" charset="0"/>
                        </a:rPr>
                        <a:t>Which two gospels were written at the same time based on the same source?__________________________________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1400" b="0" dirty="0">
                          <a:latin typeface="Arial" panose="020B0604020202020204" pitchFamily="34" charset="0"/>
                          <a:cs typeface="Arial" panose="020B0604020202020204" pitchFamily="34" charset="0"/>
                        </a:rPr>
                        <a:t>16)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400" b="0" dirty="0">
                          <a:latin typeface="Arial" panose="020B0604020202020204" pitchFamily="34" charset="0"/>
                          <a:cs typeface="Arial" panose="020B0604020202020204" pitchFamily="34" charset="0"/>
                        </a:rPr>
                        <a:t>Who was a doctor and knew and talked to eyes witnesses of Jesus’ life?_______________________________________</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6685133"/>
                  </a:ext>
                </a:extLst>
              </a:tr>
              <a:tr h="370840">
                <a:tc>
                  <a:txBody>
                    <a:bodyPr/>
                    <a:lstStyle/>
                    <a:p>
                      <a:pPr algn="ctr"/>
                      <a:r>
                        <a:rPr lang="en-NZ" sz="1400" b="0" dirty="0">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400" b="0" dirty="0">
                          <a:latin typeface="Arial" panose="020B0604020202020204" pitchFamily="34" charset="0"/>
                          <a:cs typeface="Arial" panose="020B0604020202020204" pitchFamily="34" charset="0"/>
                        </a:rPr>
                        <a:t>Who was the beloved disciple and Jesus’ best friend?_____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1400" b="0" dirty="0">
                          <a:latin typeface="Arial" panose="020B0604020202020204" pitchFamily="34" charset="0"/>
                          <a:cs typeface="Arial" panose="020B0604020202020204" pitchFamily="34" charset="0"/>
                        </a:rPr>
                        <a:t>17)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400" b="0" dirty="0">
                          <a:latin typeface="Arial" panose="020B0604020202020204" pitchFamily="34" charset="0"/>
                          <a:cs typeface="Arial" panose="020B0604020202020204" pitchFamily="34" charset="0"/>
                        </a:rPr>
                        <a:t>Who followed Jesus as a teenager?____________________</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14314485"/>
                  </a:ext>
                </a:extLst>
              </a:tr>
              <a:tr h="370840">
                <a:tc>
                  <a:txBody>
                    <a:bodyPr/>
                    <a:lstStyle/>
                    <a:p>
                      <a:pPr algn="ctr"/>
                      <a:r>
                        <a:rPr lang="en-NZ" sz="1400" b="0" dirty="0">
                          <a:latin typeface="Arial" panose="020B0604020202020204" pitchFamily="34" charset="0"/>
                          <a:cs typeface="Arial" panose="020B0604020202020204" pitchFamily="34" charset="0"/>
                        </a:rPr>
                        <a:t>8)</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400" b="0" dirty="0">
                          <a:latin typeface="Arial" panose="020B0604020202020204" pitchFamily="34" charset="0"/>
                          <a:cs typeface="Arial" panose="020B0604020202020204" pitchFamily="34" charset="0"/>
                        </a:rPr>
                        <a:t>Who is the only gospel writer to mentions bribing the guards?_________________________________________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1400" b="0" dirty="0">
                          <a:latin typeface="Arial" panose="020B0604020202020204" pitchFamily="34" charset="0"/>
                          <a:cs typeface="Arial" panose="020B0604020202020204" pitchFamily="34" charset="0"/>
                        </a:rPr>
                        <a:t>18)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400" b="0" dirty="0">
                          <a:latin typeface="Arial" panose="020B0604020202020204" pitchFamily="34" charset="0"/>
                          <a:cs typeface="Arial" panose="020B0604020202020204" pitchFamily="34" charset="0"/>
                        </a:rPr>
                        <a:t>Which gospel writer was called by Jesus to be one of his disciples?________________________________________</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37874390"/>
                  </a:ext>
                </a:extLst>
              </a:tr>
              <a:tr h="370840">
                <a:tc>
                  <a:txBody>
                    <a:bodyPr/>
                    <a:lstStyle/>
                    <a:p>
                      <a:pPr algn="ctr"/>
                      <a:r>
                        <a:rPr lang="en-NZ" sz="1400" b="0" dirty="0">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400" b="0" dirty="0">
                          <a:latin typeface="Arial" panose="020B0604020202020204" pitchFamily="34" charset="0"/>
                          <a:cs typeface="Arial" panose="020B0604020202020204" pitchFamily="34" charset="0"/>
                        </a:rPr>
                        <a:t>Who was the youngest gospel writer and what was his full name?__________________________________________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1400" b="0" dirty="0">
                          <a:latin typeface="Arial" panose="020B0604020202020204" pitchFamily="34" charset="0"/>
                          <a:cs typeface="Arial" panose="020B0604020202020204" pitchFamily="34" charset="0"/>
                        </a:rPr>
                        <a:t>19)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400" b="0" dirty="0">
                          <a:latin typeface="Arial" panose="020B0604020202020204" pitchFamily="34" charset="0"/>
                          <a:cs typeface="Arial" panose="020B0604020202020204" pitchFamily="34" charset="0"/>
                        </a:rPr>
                        <a:t>Which gospel writer stayed with Peter while he was in prison?__________________________________________</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1210016"/>
                  </a:ext>
                </a:extLst>
              </a:tr>
              <a:tr h="370840">
                <a:tc>
                  <a:txBody>
                    <a:bodyPr/>
                    <a:lstStyle/>
                    <a:p>
                      <a:pPr algn="ctr"/>
                      <a:r>
                        <a:rPr lang="en-NZ" sz="1400" b="0" dirty="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Z" sz="1400" b="0" dirty="0">
                          <a:latin typeface="Arial" panose="020B0604020202020204" pitchFamily="34" charset="0"/>
                          <a:cs typeface="Arial" panose="020B0604020202020204" pitchFamily="34" charset="0"/>
                        </a:rPr>
                        <a:t>Who was a son of Zebedee?_________________________</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sz="1400" b="0" dirty="0">
                          <a:latin typeface="Arial" panose="020B0604020202020204" pitchFamily="34" charset="0"/>
                          <a:cs typeface="Arial" panose="020B0604020202020204" pitchFamily="34" charset="0"/>
                        </a:rPr>
                        <a:t>20)</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Z" sz="1400" b="0" dirty="0">
                          <a:latin typeface="Arial" panose="020B0604020202020204" pitchFamily="34" charset="0"/>
                          <a:cs typeface="Arial" panose="020B0604020202020204" pitchFamily="34" charset="0"/>
                        </a:rPr>
                        <a:t>Which gospel writer highlighted that Jesus was the Messiah? ________________________________________________</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2295632"/>
                  </a:ext>
                </a:extLst>
              </a:tr>
            </a:tbl>
          </a:graphicData>
        </a:graphic>
      </p:graphicFrame>
      <p:sp>
        <p:nvSpPr>
          <p:cNvPr id="7" name="TextBox: PageNumber">
            <a:extLst>
              <a:ext uri="{FF2B5EF4-FFF2-40B4-BE49-F238E27FC236}">
                <a16:creationId xmlns:a16="http://schemas.microsoft.com/office/drawing/2014/main" id="{7028510F-CFB1-4B5B-BE1A-1F073BBD9621}"/>
              </a:ext>
            </a:extLst>
          </p:cNvPr>
          <p:cNvSpPr txBox="1">
            <a:spLocks/>
          </p:cNvSpPr>
          <p:nvPr/>
        </p:nvSpPr>
        <p:spPr>
          <a:xfrm>
            <a:off x="11697525" y="6404025"/>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R-1</a:t>
            </a:r>
          </a:p>
          <a:p>
            <a:pPr algn="ctr"/>
            <a:r>
              <a:rPr lang="en-GB" sz="900" b="1" dirty="0">
                <a:solidFill>
                  <a:sysClr val="windowText" lastClr="000000"/>
                </a:solidFill>
                <a:latin typeface="Arial" pitchFamily="34" charset="0"/>
                <a:cs typeface="Arial" pitchFamily="34" charset="0"/>
              </a:rPr>
              <a:t>S-8</a:t>
            </a:r>
          </a:p>
        </p:txBody>
      </p:sp>
      <p:sp>
        <p:nvSpPr>
          <p:cNvPr id="4" name="Rectangle 3">
            <a:extLst>
              <a:ext uri="{FF2B5EF4-FFF2-40B4-BE49-F238E27FC236}">
                <a16:creationId xmlns:a16="http://schemas.microsoft.com/office/drawing/2014/main" id="{998E1B4E-6906-413E-A3F0-377599AF1204}"/>
              </a:ext>
            </a:extLst>
          </p:cNvPr>
          <p:cNvSpPr/>
          <p:nvPr/>
        </p:nvSpPr>
        <p:spPr>
          <a:xfrm>
            <a:off x="5352046" y="6265027"/>
            <a:ext cx="1487908" cy="318998"/>
          </a:xfrm>
          <a:prstGeom prst="rect">
            <a:avLst/>
          </a:prstGeom>
        </p:spPr>
        <p:txBody>
          <a:bodyPr wrap="none">
            <a:spAutoFit/>
          </a:bodyPr>
          <a:lstStyle/>
          <a:p>
            <a:pPr>
              <a:lnSpc>
                <a:spcPct val="115000"/>
              </a:lnSpc>
              <a:spcAft>
                <a:spcPts val="1000"/>
              </a:spcAft>
            </a:pPr>
            <a:r>
              <a:rPr lang="en-NZ" sz="1400" i="1" dirty="0">
                <a:latin typeface="Arial" panose="020B0604020202020204" pitchFamily="34" charset="0"/>
                <a:ea typeface="Calibri" panose="020F0502020204030204" pitchFamily="34" charset="0"/>
                <a:cs typeface="Arial" panose="020B0604020202020204" pitchFamily="34" charset="0"/>
              </a:rPr>
              <a:t>My total is ____ </a:t>
            </a:r>
            <a:endParaRPr lang="en-NZ" sz="1050" i="1"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Worksheet Indication">
            <a:extLst>
              <a:ext uri="{FF2B5EF4-FFF2-40B4-BE49-F238E27FC236}">
                <a16:creationId xmlns:a16="http://schemas.microsoft.com/office/drawing/2014/main" id="{2E170081-00B2-4120-9305-CB2A85160DE5}"/>
              </a:ext>
            </a:extLst>
          </p:cNvPr>
          <p:cNvSpPr txBox="1"/>
          <p:nvPr/>
        </p:nvSpPr>
        <p:spPr>
          <a:xfrm>
            <a:off x="0" y="64980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9" name="Action Button: Up">
            <a:hlinkClick r:id="rId4" action="ppaction://hlinksldjump" highlightClick="1"/>
            <a:extLst>
              <a:ext uri="{FF2B5EF4-FFF2-40B4-BE49-F238E27FC236}">
                <a16:creationId xmlns:a16="http://schemas.microsoft.com/office/drawing/2014/main" id="{52B3BEB7-40FF-44CC-8888-AF62BFBBE3C0}"/>
              </a:ext>
            </a:extLst>
          </p:cNvPr>
          <p:cNvSpPr/>
          <p:nvPr/>
        </p:nvSpPr>
        <p:spPr>
          <a:xfrm rot="16200000">
            <a:off x="11173800" y="6404025"/>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Tool instructions">
            <a:extLst>
              <a:ext uri="{FF2B5EF4-FFF2-40B4-BE49-F238E27FC236}">
                <a16:creationId xmlns:a16="http://schemas.microsoft.com/office/drawing/2014/main" id="{3ACDBA67-CCDC-4FAD-AFD5-5E9E4F586F41}"/>
              </a:ext>
            </a:extLst>
          </p:cNvPr>
          <p:cNvSpPr txBox="1"/>
          <p:nvPr/>
        </p:nvSpPr>
        <p:spPr>
          <a:xfrm>
            <a:off x="4968126" y="6627168"/>
            <a:ext cx="225574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lesson</a:t>
            </a:r>
          </a:p>
        </p:txBody>
      </p:sp>
      <p:sp>
        <p:nvSpPr>
          <p:cNvPr id="11" name="TextBox 10">
            <a:extLst>
              <a:ext uri="{FF2B5EF4-FFF2-40B4-BE49-F238E27FC236}">
                <a16:creationId xmlns:a16="http://schemas.microsoft.com/office/drawing/2014/main" id="{55AC6AC7-EC33-442C-861B-6EB001B82FAE}"/>
              </a:ext>
            </a:extLst>
          </p:cNvPr>
          <p:cNvSpPr txBox="1"/>
          <p:nvPr/>
        </p:nvSpPr>
        <p:spPr>
          <a:xfrm>
            <a:off x="2343807" y="0"/>
            <a:ext cx="7357241" cy="276999"/>
          </a:xfrm>
          <a:prstGeom prst="rect">
            <a:avLst/>
          </a:prstGeom>
          <a:noFill/>
        </p:spPr>
        <p:txBody>
          <a:bodyPr wrap="square" rtlCol="0">
            <a:spAutoFit/>
          </a:bodyPr>
          <a:lstStyle/>
          <a:p>
            <a:pPr algn="ctr"/>
            <a:r>
              <a:rPr lang="en-NZ" sz="1200" dirty="0">
                <a:latin typeface="Arial" panose="020B0604020202020204" pitchFamily="34" charset="0"/>
                <a:cs typeface="Arial" panose="020B0604020202020204" pitchFamily="34" charset="0"/>
              </a:rPr>
              <a:t>Name_________________________ Date____________</a:t>
            </a:r>
          </a:p>
        </p:txBody>
      </p:sp>
    </p:spTree>
    <p:extLst>
      <p:ext uri="{BB962C8B-B14F-4D97-AF65-F5344CB8AC3E}">
        <p14:creationId xmlns:p14="http://schemas.microsoft.com/office/powerpoint/2010/main" val="2196577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971876E-CF83-4540-B066-9E86CDD9AD71}"/>
              </a:ext>
            </a:extLst>
          </p:cNvPr>
          <p:cNvSpPr>
            <a:spLocks noGrp="1"/>
          </p:cNvSpPr>
          <p:nvPr>
            <p:ph type="title"/>
          </p:nvPr>
        </p:nvSpPr>
        <p:spPr/>
        <p:txBody>
          <a:bodyPr/>
          <a:lstStyle/>
          <a:p>
            <a:pPr algn="ct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Learning Intentions</a:t>
            </a:r>
          </a:p>
        </p:txBody>
      </p:sp>
      <p:pic>
        <p:nvPicPr>
          <p:cNvPr id="4" name="Picture" descr="A close up of a mans face&#10;&#10;Description generated with high confidence">
            <a:extLst>
              <a:ext uri="{FF2B5EF4-FFF2-40B4-BE49-F238E27FC236}">
                <a16:creationId xmlns:a16="http://schemas.microsoft.com/office/drawing/2014/main" id="{E3D32B40-5DD5-4435-B4E4-5EE24E153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6105" y="288608"/>
            <a:ext cx="1005840" cy="1402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1">
            <a:extLst>
              <a:ext uri="{FF2B5EF4-FFF2-40B4-BE49-F238E27FC236}">
                <a16:creationId xmlns:a16="http://schemas.microsoft.com/office/drawing/2014/main" id="{654307A9-A3C3-4BA7-97FA-804BC5B20EB9}"/>
              </a:ext>
            </a:extLst>
          </p:cNvPr>
          <p:cNvSpPr/>
          <p:nvPr/>
        </p:nvSpPr>
        <p:spPr>
          <a:xfrm>
            <a:off x="1884217" y="2890982"/>
            <a:ext cx="8719127" cy="464127"/>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retell the Easter story</a:t>
            </a:r>
          </a:p>
        </p:txBody>
      </p:sp>
      <p:sp>
        <p:nvSpPr>
          <p:cNvPr id="6" name="Rectangle 2">
            <a:extLst>
              <a:ext uri="{FF2B5EF4-FFF2-40B4-BE49-F238E27FC236}">
                <a16:creationId xmlns:a16="http://schemas.microsoft.com/office/drawing/2014/main" id="{EA3F58FD-3154-447D-8201-054C57C0E945}"/>
              </a:ext>
            </a:extLst>
          </p:cNvPr>
          <p:cNvSpPr/>
          <p:nvPr/>
        </p:nvSpPr>
        <p:spPr>
          <a:xfrm>
            <a:off x="1884217" y="3581400"/>
            <a:ext cx="8719127" cy="676566"/>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recognise some differences and similarities in the gospel accounts of the Easter story</a:t>
            </a:r>
          </a:p>
        </p:txBody>
      </p:sp>
      <p:sp>
        <p:nvSpPr>
          <p:cNvPr id="7" name="Rectangle 3">
            <a:extLst>
              <a:ext uri="{FF2B5EF4-FFF2-40B4-BE49-F238E27FC236}">
                <a16:creationId xmlns:a16="http://schemas.microsoft.com/office/drawing/2014/main" id="{4425B2CE-1C67-43DE-B9EB-CF4DB74A9714}"/>
              </a:ext>
            </a:extLst>
          </p:cNvPr>
          <p:cNvSpPr/>
          <p:nvPr/>
        </p:nvSpPr>
        <p:spPr>
          <a:xfrm>
            <a:off x="1884217" y="4484257"/>
            <a:ext cx="8719127" cy="464127"/>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name the first people to see the risen Jesus.</a:t>
            </a:r>
          </a:p>
        </p:txBody>
      </p:sp>
      <p:sp>
        <p:nvSpPr>
          <p:cNvPr id="8" name="1">
            <a:extLst>
              <a:ext uri="{FF2B5EF4-FFF2-40B4-BE49-F238E27FC236}">
                <a16:creationId xmlns:a16="http://schemas.microsoft.com/office/drawing/2014/main" id="{8AC19B59-63BD-49AE-B505-3CCEBC611E53}"/>
              </a:ext>
            </a:extLst>
          </p:cNvPr>
          <p:cNvSpPr/>
          <p:nvPr/>
        </p:nvSpPr>
        <p:spPr>
          <a:xfrm>
            <a:off x="1459345" y="2890982"/>
            <a:ext cx="424872" cy="464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tx1"/>
                </a:solidFill>
                <a:latin typeface="Arial" panose="020B0604020202020204" pitchFamily="34" charset="0"/>
                <a:cs typeface="Arial" panose="020B0604020202020204" pitchFamily="34" charset="0"/>
              </a:rPr>
              <a:t>1)</a:t>
            </a:r>
          </a:p>
        </p:txBody>
      </p:sp>
      <p:sp>
        <p:nvSpPr>
          <p:cNvPr id="9" name="2">
            <a:extLst>
              <a:ext uri="{FF2B5EF4-FFF2-40B4-BE49-F238E27FC236}">
                <a16:creationId xmlns:a16="http://schemas.microsoft.com/office/drawing/2014/main" id="{1834F95B-8DDA-4572-B0F4-EC4D1FC30050}"/>
              </a:ext>
            </a:extLst>
          </p:cNvPr>
          <p:cNvSpPr/>
          <p:nvPr/>
        </p:nvSpPr>
        <p:spPr>
          <a:xfrm>
            <a:off x="1459345" y="3556003"/>
            <a:ext cx="424872" cy="464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tx1"/>
                </a:solidFill>
                <a:latin typeface="Arial" panose="020B0604020202020204" pitchFamily="34" charset="0"/>
                <a:cs typeface="Arial" panose="020B0604020202020204" pitchFamily="34" charset="0"/>
              </a:rPr>
              <a:t>2)</a:t>
            </a:r>
          </a:p>
        </p:txBody>
      </p:sp>
      <p:sp>
        <p:nvSpPr>
          <p:cNvPr id="10" name="3">
            <a:extLst>
              <a:ext uri="{FF2B5EF4-FFF2-40B4-BE49-F238E27FC236}">
                <a16:creationId xmlns:a16="http://schemas.microsoft.com/office/drawing/2014/main" id="{EEF325E8-5241-4D93-BABB-FBEF0E2F730E}"/>
              </a:ext>
            </a:extLst>
          </p:cNvPr>
          <p:cNvSpPr/>
          <p:nvPr/>
        </p:nvSpPr>
        <p:spPr>
          <a:xfrm>
            <a:off x="1459345" y="4484257"/>
            <a:ext cx="424872" cy="464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tx1"/>
                </a:solidFill>
                <a:latin typeface="Arial" panose="020B0604020202020204" pitchFamily="34" charset="0"/>
                <a:cs typeface="Arial" panose="020B0604020202020204" pitchFamily="34" charset="0"/>
              </a:rPr>
              <a:t>3)</a:t>
            </a:r>
          </a:p>
        </p:txBody>
      </p:sp>
      <p:sp>
        <p:nvSpPr>
          <p:cNvPr id="11" name="The children will">
            <a:extLst>
              <a:ext uri="{FF2B5EF4-FFF2-40B4-BE49-F238E27FC236}">
                <a16:creationId xmlns:a16="http://schemas.microsoft.com/office/drawing/2014/main" id="{D635BB97-AE7A-475C-9735-4DB24C6838E3}"/>
              </a:ext>
            </a:extLst>
          </p:cNvPr>
          <p:cNvSpPr/>
          <p:nvPr/>
        </p:nvSpPr>
        <p:spPr>
          <a:xfrm>
            <a:off x="1884217" y="2512291"/>
            <a:ext cx="3011056" cy="3786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The children will…</a:t>
            </a:r>
          </a:p>
        </p:txBody>
      </p:sp>
      <p:sp>
        <p:nvSpPr>
          <p:cNvPr id="12" name="instruction">
            <a:extLst>
              <a:ext uri="{FF2B5EF4-FFF2-40B4-BE49-F238E27FC236}">
                <a16:creationId xmlns:a16="http://schemas.microsoft.com/office/drawing/2014/main" id="{B8315CDE-0A1C-4D9E-9972-B277969A896D}"/>
              </a:ext>
            </a:extLst>
          </p:cNvPr>
          <p:cNvSpPr txBox="1"/>
          <p:nvPr/>
        </p:nvSpPr>
        <p:spPr>
          <a:xfrm>
            <a:off x="4000642" y="6610350"/>
            <a:ext cx="4486275" cy="246221"/>
          </a:xfrm>
          <a:prstGeom prst="rect">
            <a:avLst/>
          </a:prstGeom>
          <a:noFill/>
        </p:spPr>
        <p:txBody>
          <a:bodyPr wrap="square" rtlCol="0">
            <a:spAutoFit/>
          </a:bodyPr>
          <a:lstStyle/>
          <a:p>
            <a:pPr algn="ctr"/>
            <a:r>
              <a:rPr lang="en-NZ" sz="1000" dirty="0">
                <a:latin typeface="Arial" panose="020B0604020202020204" pitchFamily="34" charset="0"/>
                <a:cs typeface="Arial" panose="020B0604020202020204" pitchFamily="34" charset="0"/>
              </a:rPr>
              <a:t>Click the boxes to reveal text.</a:t>
            </a:r>
          </a:p>
        </p:txBody>
      </p:sp>
      <p:sp>
        <p:nvSpPr>
          <p:cNvPr id="13" name="TextBox: PageNumber">
            <a:extLst>
              <a:ext uri="{FF2B5EF4-FFF2-40B4-BE49-F238E27FC236}">
                <a16:creationId xmlns:a16="http://schemas.microsoft.com/office/drawing/2014/main" id="{7E372B6D-5DF8-43C7-94BD-783A6570D58D}"/>
              </a:ext>
            </a:extLst>
          </p:cNvPr>
          <p:cNvSpPr txBox="1">
            <a:spLocks/>
          </p:cNvSpPr>
          <p:nvPr/>
        </p:nvSpPr>
        <p:spPr>
          <a:xfrm>
            <a:off x="11697525" y="6404025"/>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S-02</a:t>
            </a:r>
          </a:p>
        </p:txBody>
      </p:sp>
      <p:sp>
        <p:nvSpPr>
          <p:cNvPr id="14" name="Action Button: Forward">
            <a:hlinkClick r:id="" action="ppaction://hlinkshowjump?jump=nextslide" highlightClick="1"/>
            <a:extLst>
              <a:ext uri="{FF2B5EF4-FFF2-40B4-BE49-F238E27FC236}">
                <a16:creationId xmlns:a16="http://schemas.microsoft.com/office/drawing/2014/main" id="{67CBAFBC-EFFD-473F-92CE-9215E5721463}"/>
              </a:ext>
            </a:extLst>
          </p:cNvPr>
          <p:cNvSpPr/>
          <p:nvPr/>
        </p:nvSpPr>
        <p:spPr>
          <a:xfrm>
            <a:off x="11131003" y="6404025"/>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ction Button: Back">
            <a:hlinkClick r:id="" action="ppaction://hlinkshowjump?jump=previousslide" highlightClick="1"/>
            <a:extLst>
              <a:ext uri="{FF2B5EF4-FFF2-40B4-BE49-F238E27FC236}">
                <a16:creationId xmlns:a16="http://schemas.microsoft.com/office/drawing/2014/main" id="{176650B4-F47C-4DF1-B2D5-FEF0CA685A9D}"/>
              </a:ext>
            </a:extLst>
          </p:cNvPr>
          <p:cNvSpPr/>
          <p:nvPr/>
        </p:nvSpPr>
        <p:spPr>
          <a:xfrm>
            <a:off x="10603344" y="6404025"/>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48167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1000"/>
                                        <p:tgtEl>
                                          <p:spTgt spid="6">
                                            <p:txEl>
                                              <p:pRg st="0" end="0"/>
                                            </p:txEl>
                                          </p:spTgt>
                                        </p:tgtEl>
                                      </p:cBhvr>
                                    </p:animEffec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1000"/>
                                        <p:tgtEl>
                                          <p:spTgt spid="7">
                                            <p:txEl>
                                              <p:pRg st="0" end="0"/>
                                            </p:txEl>
                                          </p:spTgt>
                                        </p:tgtEl>
                                      </p:cBhvr>
                                    </p:animEffec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6">
                                            <p:txEl>
                                              <p:pRg st="0" end="0"/>
                                            </p:txEl>
                                          </p:spTgt>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5">
                                            <p:txEl>
                                              <p:pRg st="0" end="0"/>
                                            </p:txEl>
                                          </p:spTgt>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6">
                                            <p:txEl>
                                              <p:pRg st="0" end="0"/>
                                            </p:txEl>
                                          </p:spTgt>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uiExpand="1" build="allAtOnce"/>
      <p:bldP spid="5" grpId="1" uiExpand="1" build="allAtOnce"/>
      <p:bldP spid="6" grpId="0" uiExpand="1" build="allAtOnce"/>
      <p:bldP spid="6" grpId="1" uiExpand="1" build="allAtOnce"/>
      <p:bldP spid="7" grpId="0" uiExpand="1" build="allAtOnce"/>
      <p:bldP spid="7" grpId="1" uiExpand="1"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A012-B3C8-46A9-9988-D7633075A6A0}"/>
              </a:ext>
            </a:extLst>
          </p:cNvPr>
          <p:cNvSpPr>
            <a:spLocks noGrp="1"/>
          </p:cNvSpPr>
          <p:nvPr>
            <p:ph type="title"/>
          </p:nvPr>
        </p:nvSpPr>
        <p:spPr>
          <a:xfrm>
            <a:off x="838200" y="51463"/>
            <a:ext cx="10515600" cy="1325563"/>
          </a:xfrm>
        </p:spPr>
        <p:txBody>
          <a:bodyPr/>
          <a:lstStyle/>
          <a:p>
            <a:pPr algn="ct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Liturgical Year </a:t>
            </a:r>
          </a:p>
        </p:txBody>
      </p:sp>
      <p:sp>
        <p:nvSpPr>
          <p:cNvPr id="3" name="Rectangle 2">
            <a:extLst>
              <a:ext uri="{FF2B5EF4-FFF2-40B4-BE49-F238E27FC236}">
                <a16:creationId xmlns:a16="http://schemas.microsoft.com/office/drawing/2014/main" id="{BD33131D-E7FA-440A-B0BD-E809BC98F983}"/>
              </a:ext>
            </a:extLst>
          </p:cNvPr>
          <p:cNvSpPr/>
          <p:nvPr/>
        </p:nvSpPr>
        <p:spPr>
          <a:xfrm>
            <a:off x="4506165" y="1481384"/>
            <a:ext cx="7248525" cy="4684359"/>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marL="342900" lvl="0" indent="-342900">
              <a:lnSpc>
                <a:spcPct val="115000"/>
              </a:lnSpc>
              <a:spcAft>
                <a:spcPts val="600"/>
              </a:spcAft>
              <a:buFont typeface="Wingdings" panose="05000000000000000000" pitchFamily="2" charset="2"/>
              <a:buChar char=""/>
            </a:pPr>
            <a:r>
              <a:rPr lang="en-NZ" dirty="0">
                <a:latin typeface="Arial" panose="020B0604020202020204" pitchFamily="34" charset="0"/>
                <a:ea typeface="Calibri" panose="020F0502020204030204" pitchFamily="34" charset="0"/>
                <a:cs typeface="Arial" panose="020B0604020202020204" pitchFamily="34" charset="0"/>
              </a:rPr>
              <a:t>Name the Liturgical colours of the vestments.</a:t>
            </a:r>
          </a:p>
          <a:p>
            <a:pPr marL="342900" lvl="0" indent="-342900">
              <a:lnSpc>
                <a:spcPct val="115000"/>
              </a:lnSpc>
              <a:spcAft>
                <a:spcPts val="600"/>
              </a:spcAft>
              <a:buFont typeface="Wingdings" panose="05000000000000000000" pitchFamily="2" charset="2"/>
              <a:buChar char=""/>
            </a:pPr>
            <a:r>
              <a:rPr lang="en-NZ" dirty="0">
                <a:latin typeface="Arial" panose="020B0604020202020204" pitchFamily="34" charset="0"/>
                <a:ea typeface="Calibri" panose="020F0502020204030204" pitchFamily="34" charset="0"/>
                <a:cs typeface="Arial" panose="020B0604020202020204" pitchFamily="34" charset="0"/>
              </a:rPr>
              <a:t>Name the colour that is used for each season.</a:t>
            </a:r>
          </a:p>
          <a:p>
            <a:pPr marL="342900" lvl="0" indent="-342900">
              <a:lnSpc>
                <a:spcPct val="115000"/>
              </a:lnSpc>
              <a:spcAft>
                <a:spcPts val="600"/>
              </a:spcAft>
              <a:buFont typeface="Wingdings" panose="05000000000000000000" pitchFamily="2" charset="2"/>
              <a:buChar char=""/>
            </a:pPr>
            <a:r>
              <a:rPr lang="en-NZ" dirty="0">
                <a:latin typeface="Arial" panose="020B0604020202020204" pitchFamily="34" charset="0"/>
                <a:ea typeface="Calibri" panose="020F0502020204030204" pitchFamily="34" charset="0"/>
                <a:cs typeface="Arial" panose="020B0604020202020204" pitchFamily="34" charset="0"/>
              </a:rPr>
              <a:t>Use the pointer button to point to each season and feast starting with Advent, and name the colour of the feast or season.</a:t>
            </a:r>
          </a:p>
          <a:p>
            <a:pPr marL="342900" lvl="0" indent="-342900">
              <a:lnSpc>
                <a:spcPct val="115000"/>
              </a:lnSpc>
              <a:spcAft>
                <a:spcPts val="600"/>
              </a:spcAft>
              <a:buFont typeface="Wingdings" panose="05000000000000000000" pitchFamily="2" charset="2"/>
              <a:buChar char=""/>
            </a:pPr>
            <a:r>
              <a:rPr lang="en-NZ" dirty="0">
                <a:latin typeface="Arial" panose="020B0604020202020204" pitchFamily="34" charset="0"/>
                <a:ea typeface="Calibri" panose="020F0502020204030204" pitchFamily="34" charset="0"/>
                <a:cs typeface="Arial" panose="020B0604020202020204" pitchFamily="34" charset="0"/>
              </a:rPr>
              <a:t>Colour the calendar. </a:t>
            </a:r>
          </a:p>
          <a:p>
            <a:pPr marL="342900" lvl="0" indent="-342900">
              <a:lnSpc>
                <a:spcPct val="115000"/>
              </a:lnSpc>
              <a:spcAft>
                <a:spcPts val="600"/>
              </a:spcAft>
              <a:buFont typeface="Wingdings" panose="05000000000000000000" pitchFamily="2" charset="2"/>
              <a:buChar char=""/>
            </a:pPr>
            <a:r>
              <a:rPr lang="en-NZ" dirty="0">
                <a:latin typeface="Arial" panose="020B0604020202020204" pitchFamily="34" charset="0"/>
                <a:ea typeface="Calibri" panose="020F0502020204030204" pitchFamily="34" charset="0"/>
                <a:cs typeface="Arial" panose="020B0604020202020204" pitchFamily="34" charset="0"/>
              </a:rPr>
              <a:t>Note the season we are in at present _________________</a:t>
            </a:r>
          </a:p>
          <a:p>
            <a:pPr marL="342900" lvl="0" indent="-342900">
              <a:lnSpc>
                <a:spcPct val="115000"/>
              </a:lnSpc>
              <a:spcAft>
                <a:spcPts val="600"/>
              </a:spcAft>
              <a:buFont typeface="Wingdings" panose="05000000000000000000" pitchFamily="2" charset="2"/>
              <a:buChar char=""/>
            </a:pPr>
            <a:r>
              <a:rPr lang="en-NZ" dirty="0">
                <a:latin typeface="Arial" panose="020B0604020202020204" pitchFamily="34" charset="0"/>
                <a:ea typeface="Calibri" panose="020F0502020204030204" pitchFamily="34" charset="0"/>
                <a:cs typeface="Arial" panose="020B0604020202020204" pitchFamily="34" charset="0"/>
              </a:rPr>
              <a:t>The Liturgical Calendar retells the story of the life of  _________.</a:t>
            </a:r>
          </a:p>
          <a:p>
            <a:pPr marL="342900" lvl="0" indent="-342900">
              <a:lnSpc>
                <a:spcPct val="115000"/>
              </a:lnSpc>
              <a:spcAft>
                <a:spcPts val="600"/>
              </a:spcAft>
              <a:buFont typeface="Wingdings" panose="05000000000000000000" pitchFamily="2" charset="2"/>
              <a:buChar char=""/>
            </a:pPr>
            <a:r>
              <a:rPr lang="en-NZ" dirty="0">
                <a:latin typeface="Arial" panose="020B0604020202020204" pitchFamily="34" charset="0"/>
                <a:ea typeface="Calibri" panose="020F0502020204030204" pitchFamily="34" charset="0"/>
                <a:cs typeface="Arial" panose="020B0604020202020204" pitchFamily="34" charset="0"/>
              </a:rPr>
              <a:t>What is the most important Feast of the Year? __________</a:t>
            </a:r>
          </a:p>
          <a:p>
            <a:pPr marL="342900" lvl="0" indent="-342900">
              <a:lnSpc>
                <a:spcPct val="115000"/>
              </a:lnSpc>
              <a:spcAft>
                <a:spcPts val="600"/>
              </a:spcAft>
              <a:buFont typeface="Wingdings" panose="05000000000000000000" pitchFamily="2" charset="2"/>
              <a:buChar char=""/>
            </a:pPr>
            <a:r>
              <a:rPr lang="en-NZ" dirty="0">
                <a:latin typeface="Arial" panose="020B0604020202020204" pitchFamily="34" charset="0"/>
                <a:ea typeface="Calibri" panose="020F0502020204030204" pitchFamily="34" charset="0"/>
                <a:cs typeface="Arial" panose="020B0604020202020204" pitchFamily="34" charset="0"/>
              </a:rPr>
              <a:t>When does the Liturgical Year start? __________________</a:t>
            </a:r>
          </a:p>
          <a:p>
            <a:pPr marL="342900" lvl="0" indent="-342900">
              <a:lnSpc>
                <a:spcPct val="115000"/>
              </a:lnSpc>
              <a:spcAft>
                <a:spcPts val="600"/>
              </a:spcAft>
              <a:buFont typeface="Wingdings" panose="05000000000000000000" pitchFamily="2" charset="2"/>
              <a:buChar char=""/>
            </a:pPr>
            <a:r>
              <a:rPr lang="en-NZ" dirty="0">
                <a:latin typeface="Arial" panose="020B0604020202020204" pitchFamily="34" charset="0"/>
                <a:ea typeface="Calibri" panose="020F0502020204030204" pitchFamily="34" charset="0"/>
                <a:cs typeface="Arial" panose="020B0604020202020204" pitchFamily="34" charset="0"/>
              </a:rPr>
              <a:t>When does the Liturgical Year finish?__________________</a:t>
            </a:r>
          </a:p>
          <a:p>
            <a:pPr marL="342900" lvl="0" indent="-342900">
              <a:lnSpc>
                <a:spcPct val="115000"/>
              </a:lnSpc>
              <a:spcAft>
                <a:spcPts val="600"/>
              </a:spcAft>
              <a:buFont typeface="Wingdings" panose="05000000000000000000" pitchFamily="2" charset="2"/>
              <a:buChar char=""/>
            </a:pPr>
            <a:r>
              <a:rPr lang="en-NZ" dirty="0">
                <a:latin typeface="Arial" panose="020B0604020202020204" pitchFamily="34" charset="0"/>
                <a:ea typeface="Calibri" panose="020F0502020204030204" pitchFamily="34" charset="0"/>
                <a:cs typeface="Arial" panose="020B0604020202020204" pitchFamily="34" charset="0"/>
              </a:rPr>
              <a:t>What is the longest season of the year?________________</a:t>
            </a:r>
          </a:p>
          <a:p>
            <a:pPr marL="342900" lvl="0" indent="-342900">
              <a:lnSpc>
                <a:spcPct val="115000"/>
              </a:lnSpc>
              <a:spcAft>
                <a:spcPts val="600"/>
              </a:spcAft>
              <a:buFont typeface="Wingdings" panose="05000000000000000000" pitchFamily="2" charset="2"/>
              <a:buChar char=""/>
            </a:pPr>
            <a:r>
              <a:rPr lang="en-NZ" dirty="0">
                <a:latin typeface="Arial" panose="020B0604020202020204" pitchFamily="34" charset="0"/>
                <a:ea typeface="Calibri" panose="020F0502020204030204" pitchFamily="34" charset="0"/>
                <a:cs typeface="Arial" panose="020B0604020202020204" pitchFamily="34" charset="0"/>
              </a:rPr>
              <a:t>What is your favourite Liturgical feast or season? _________</a:t>
            </a:r>
            <a:endParaRPr lang="en-NZ" dirty="0">
              <a:latin typeface="Arial" panose="020B0604020202020204" pitchFamily="34" charset="0"/>
              <a:cs typeface="Arial" panose="020B0604020202020204" pitchFamily="34" charset="0"/>
            </a:endParaRPr>
          </a:p>
        </p:txBody>
      </p:sp>
      <p:pic>
        <p:nvPicPr>
          <p:cNvPr id="7" name="Picture 6" descr="A person wearing a costume&#10;&#10;Description generated with high confidence">
            <a:extLst>
              <a:ext uri="{FF2B5EF4-FFF2-40B4-BE49-F238E27FC236}">
                <a16:creationId xmlns:a16="http://schemas.microsoft.com/office/drawing/2014/main" id="{B0373080-79A2-44FE-9FF1-A3953FBD5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797" y="4733564"/>
            <a:ext cx="2508342" cy="16798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A close up of a logo&#10;&#10;Description generated with high confidence">
            <a:extLst>
              <a:ext uri="{FF2B5EF4-FFF2-40B4-BE49-F238E27FC236}">
                <a16:creationId xmlns:a16="http://schemas.microsoft.com/office/drawing/2014/main" id="{3AF39E4F-CA01-463D-9571-550E789B9438}"/>
              </a:ext>
            </a:extLst>
          </p:cNvPr>
          <p:cNvPicPr>
            <a:picLocks noChangeAspect="1"/>
          </p:cNvPicPr>
          <p:nvPr/>
        </p:nvPicPr>
        <p:blipFill rotWithShape="1">
          <a:blip r:embed="rId4">
            <a:extLst>
              <a:ext uri="{28A0092B-C50C-407E-A947-70E740481C1C}">
                <a14:useLocalDpi xmlns:a14="http://schemas.microsoft.com/office/drawing/2010/main" val="0"/>
              </a:ext>
            </a:extLst>
          </a:blip>
          <a:srcRect l="2169" t="1153" r="2958" b="3011"/>
          <a:stretch/>
        </p:blipFill>
        <p:spPr>
          <a:xfrm>
            <a:off x="437310" y="1077604"/>
            <a:ext cx="3191316" cy="3254991"/>
          </a:xfrm>
          <a:prstGeom prst="ellipse">
            <a:avLst/>
          </a:prstGeom>
          <a:ln>
            <a:solidFill>
              <a:schemeClr val="tx1"/>
            </a:solidFill>
          </a:ln>
        </p:spPr>
      </p:pic>
      <p:sp>
        <p:nvSpPr>
          <p:cNvPr id="8" name="TextBox: PageNumber">
            <a:extLst>
              <a:ext uri="{FF2B5EF4-FFF2-40B4-BE49-F238E27FC236}">
                <a16:creationId xmlns:a16="http://schemas.microsoft.com/office/drawing/2014/main" id="{FDC93E63-6A92-414B-BFFB-269991FB7191}"/>
              </a:ext>
            </a:extLst>
          </p:cNvPr>
          <p:cNvSpPr txBox="1">
            <a:spLocks/>
          </p:cNvSpPr>
          <p:nvPr/>
        </p:nvSpPr>
        <p:spPr>
          <a:xfrm>
            <a:off x="11697525" y="6404025"/>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S-03</a:t>
            </a:r>
          </a:p>
        </p:txBody>
      </p:sp>
      <p:sp>
        <p:nvSpPr>
          <p:cNvPr id="9" name="Action Button: Forward">
            <a:hlinkClick r:id="" action="ppaction://hlinkshowjump?jump=nextslide" highlightClick="1"/>
            <a:extLst>
              <a:ext uri="{FF2B5EF4-FFF2-40B4-BE49-F238E27FC236}">
                <a16:creationId xmlns:a16="http://schemas.microsoft.com/office/drawing/2014/main" id="{E9737615-96B9-4DA5-8877-52066E75939F}"/>
              </a:ext>
            </a:extLst>
          </p:cNvPr>
          <p:cNvSpPr/>
          <p:nvPr/>
        </p:nvSpPr>
        <p:spPr>
          <a:xfrm>
            <a:off x="11131003" y="6404025"/>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Back">
            <a:hlinkClick r:id="" action="ppaction://hlinkshowjump?jump=previousslide" highlightClick="1"/>
            <a:extLst>
              <a:ext uri="{FF2B5EF4-FFF2-40B4-BE49-F238E27FC236}">
                <a16:creationId xmlns:a16="http://schemas.microsoft.com/office/drawing/2014/main" id="{9BA7EFB1-FA96-4940-83F3-F1D2ED43641A}"/>
              </a:ext>
            </a:extLst>
          </p:cNvPr>
          <p:cNvSpPr/>
          <p:nvPr/>
        </p:nvSpPr>
        <p:spPr>
          <a:xfrm>
            <a:off x="10603344" y="6404025"/>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Worksheet">
            <a:hlinkClick r:id="rId5" action="ppaction://hlinksldjump" highlightClick="1"/>
            <a:extLst>
              <a:ext uri="{FF2B5EF4-FFF2-40B4-BE49-F238E27FC236}">
                <a16:creationId xmlns:a16="http://schemas.microsoft.com/office/drawing/2014/main" id="{4EA134CB-AC60-421C-94CE-6A3676A0B989}"/>
              </a:ext>
            </a:extLst>
          </p:cNvPr>
          <p:cNvSpPr/>
          <p:nvPr/>
        </p:nvSpPr>
        <p:spPr>
          <a:xfrm>
            <a:off x="10147733" y="6413393"/>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34788A9B-97F9-4800-8112-18BEC4B6B554}"/>
              </a:ext>
            </a:extLst>
          </p:cNvPr>
          <p:cNvSpPr/>
          <p:nvPr/>
        </p:nvSpPr>
        <p:spPr>
          <a:xfrm>
            <a:off x="9593897" y="6413393"/>
            <a:ext cx="360000" cy="350632"/>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Arrow: Down 5">
            <a:extLst>
              <a:ext uri="{FF2B5EF4-FFF2-40B4-BE49-F238E27FC236}">
                <a16:creationId xmlns:a16="http://schemas.microsoft.com/office/drawing/2014/main" id="{F73DB4B8-2A0B-453C-8639-61970F9F4E29}"/>
              </a:ext>
            </a:extLst>
          </p:cNvPr>
          <p:cNvSpPr/>
          <p:nvPr/>
        </p:nvSpPr>
        <p:spPr>
          <a:xfrm rot="2700000">
            <a:off x="1324372" y="1427736"/>
            <a:ext cx="378823" cy="568297"/>
          </a:xfrm>
          <a:prstGeom prst="down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instruction">
            <a:extLst>
              <a:ext uri="{FF2B5EF4-FFF2-40B4-BE49-F238E27FC236}">
                <a16:creationId xmlns:a16="http://schemas.microsoft.com/office/drawing/2014/main" id="{9E115295-2FD8-413D-89D1-4508C03BA429}"/>
              </a:ext>
            </a:extLst>
          </p:cNvPr>
          <p:cNvSpPr txBox="1"/>
          <p:nvPr/>
        </p:nvSpPr>
        <p:spPr>
          <a:xfrm>
            <a:off x="3852862" y="6457890"/>
            <a:ext cx="4486275" cy="400110"/>
          </a:xfrm>
          <a:prstGeom prst="rect">
            <a:avLst/>
          </a:prstGeom>
          <a:noFill/>
        </p:spPr>
        <p:txBody>
          <a:bodyPr wrap="square" rtlCol="0">
            <a:spAutoFit/>
          </a:bodyPr>
          <a:lstStyle/>
          <a:p>
            <a:pPr algn="ctr"/>
            <a:r>
              <a:rPr lang="en-NZ" sz="1000" dirty="0">
                <a:latin typeface="Arial" panose="020B0604020202020204" pitchFamily="34" charset="0"/>
                <a:cs typeface="Arial" panose="020B0604020202020204" pitchFamily="34" charset="0"/>
              </a:rPr>
              <a:t>Click the red button to move the arrow around the calendar.</a:t>
            </a:r>
          </a:p>
          <a:p>
            <a:pPr algn="ctr"/>
            <a:r>
              <a:rPr lang="en-NZ" sz="1000" dirty="0">
                <a:latin typeface="Arial" panose="020B0604020202020204" pitchFamily="34" charset="0"/>
                <a:cs typeface="Arial" panose="020B0604020202020204" pitchFamily="34" charset="0"/>
              </a:rPr>
              <a:t>Click the worksheet icon for a worksheet.</a:t>
            </a:r>
          </a:p>
        </p:txBody>
      </p:sp>
    </p:spTree>
    <p:extLst>
      <p:ext uri="{BB962C8B-B14F-4D97-AF65-F5344CB8AC3E}">
        <p14:creationId xmlns:p14="http://schemas.microsoft.com/office/powerpoint/2010/main" val="241988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entr" presetSubtype="9" fill="hold" grpId="6"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1.45833E-6 2.96296E-6 L 0.0388 -0.03357 " pathEditMode="relative" rAng="0" ptsTypes="AA">
                                      <p:cBhvr>
                                        <p:cTn id="12" dur="500" fill="hold"/>
                                        <p:tgtEl>
                                          <p:spTgt spid="6"/>
                                        </p:tgtEl>
                                        <p:attrNameLst>
                                          <p:attrName>ppt_x</p:attrName>
                                          <p:attrName>ppt_y</p:attrName>
                                        </p:attrNameLst>
                                      </p:cBhvr>
                                      <p:rCtr x="1940" y="-1690"/>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0.0388 -0.03357 L 0.07734 -0.03357 " pathEditMode="relative" rAng="0" ptsTypes="AA">
                                      <p:cBhvr>
                                        <p:cTn id="16" dur="500" fill="hold"/>
                                        <p:tgtEl>
                                          <p:spTgt spid="6"/>
                                        </p:tgtEl>
                                        <p:attrNameLst>
                                          <p:attrName>ppt_x</p:attrName>
                                          <p:attrName>ppt_y</p:attrName>
                                        </p:attrNameLst>
                                      </p:cBhvr>
                                      <p:rCtr x="1823" y="0"/>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2" nodeType="clickEffect">
                                  <p:stCondLst>
                                    <p:cond delay="0"/>
                                  </p:stCondLst>
                                  <p:childTnLst>
                                    <p:animMotion origin="layout" path="M 0.07734 -0.03357 L 0.12747 0.00972 " pathEditMode="relative" rAng="0" ptsTypes="AA">
                                      <p:cBhvr>
                                        <p:cTn id="20" dur="500" fill="hold"/>
                                        <p:tgtEl>
                                          <p:spTgt spid="6"/>
                                        </p:tgtEl>
                                        <p:attrNameLst>
                                          <p:attrName>ppt_x</p:attrName>
                                          <p:attrName>ppt_y</p:attrName>
                                        </p:attrNameLst>
                                      </p:cBhvr>
                                      <p:rCtr x="1953" y="2153"/>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3" nodeType="clickEffect">
                                  <p:stCondLst>
                                    <p:cond delay="0"/>
                                  </p:stCondLst>
                                  <p:childTnLst>
                                    <p:animMotion origin="layout" path="M 0.12747 0.00972 L 0.15338 0.09768 " pathEditMode="relative" rAng="0" ptsTypes="AA">
                                      <p:cBhvr>
                                        <p:cTn id="24" dur="500" fill="hold"/>
                                        <p:tgtEl>
                                          <p:spTgt spid="6"/>
                                        </p:tgtEl>
                                        <p:attrNameLst>
                                          <p:attrName>ppt_x</p:attrName>
                                          <p:attrName>ppt_y</p:attrName>
                                        </p:attrNameLst>
                                      </p:cBhvr>
                                      <p:rCtr x="1289" y="4398"/>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4" nodeType="clickEffect">
                                  <p:stCondLst>
                                    <p:cond delay="0"/>
                                  </p:stCondLst>
                                  <p:childTnLst>
                                    <p:animMotion origin="layout" path="M 0.15338 0.09768 L 0.07838 0.2324 " pathEditMode="relative" rAng="0" ptsTypes="AA">
                                      <p:cBhvr>
                                        <p:cTn id="28" dur="500" fill="hold"/>
                                        <p:tgtEl>
                                          <p:spTgt spid="6"/>
                                        </p:tgtEl>
                                        <p:attrNameLst>
                                          <p:attrName>ppt_x</p:attrName>
                                          <p:attrName>ppt_y</p:attrName>
                                        </p:attrNameLst>
                                      </p:cBhvr>
                                      <p:rCtr x="-3750" y="6574"/>
                                    </p:animMotion>
                                  </p:childTnLst>
                                </p:cTn>
                              </p:par>
                            </p:childTnLst>
                          </p:cTn>
                        </p:par>
                      </p:childTnLst>
                    </p:cTn>
                  </p:par>
                  <p:par>
                    <p:cTn id="29" fill="hold">
                      <p:stCondLst>
                        <p:cond delay="indefinite"/>
                      </p:stCondLst>
                      <p:childTnLst>
                        <p:par>
                          <p:cTn id="30" fill="hold">
                            <p:stCondLst>
                              <p:cond delay="0"/>
                            </p:stCondLst>
                            <p:childTnLst>
                              <p:par>
                                <p:cTn id="31" presetID="2" presetClass="exit" presetSubtype="12" fill="hold" grpId="7" nodeType="clickEffect">
                                  <p:stCondLst>
                                    <p:cond delay="0"/>
                                  </p:stCondLst>
                                  <p:childTnLst>
                                    <p:anim calcmode="lin" valueType="num">
                                      <p:cBhvr additive="base">
                                        <p:cTn id="32" dur="500"/>
                                        <p:tgtEl>
                                          <p:spTgt spid="6"/>
                                        </p:tgtEl>
                                        <p:attrNameLst>
                                          <p:attrName>ppt_x</p:attrName>
                                        </p:attrNameLst>
                                      </p:cBhvr>
                                      <p:tavLst>
                                        <p:tav tm="0">
                                          <p:val>
                                            <p:strVal val="ppt_x"/>
                                          </p:val>
                                        </p:tav>
                                        <p:tav tm="100000">
                                          <p:val>
                                            <p:strVal val="0-ppt_w/2"/>
                                          </p:val>
                                        </p:tav>
                                      </p:tavLst>
                                    </p:anim>
                                    <p:anim calcmode="lin" valueType="num">
                                      <p:cBhvr additive="base">
                                        <p:cTn id="33" dur="500"/>
                                        <p:tgtEl>
                                          <p:spTgt spid="6"/>
                                        </p:tgtEl>
                                        <p:attrNameLst>
                                          <p:attrName>ppt_y</p:attrName>
                                        </p:attrNameLst>
                                      </p:cBhvr>
                                      <p:tavLst>
                                        <p:tav tm="0">
                                          <p:val>
                                            <p:strVal val="ppt_y"/>
                                          </p:val>
                                        </p:tav>
                                        <p:tav tm="100000">
                                          <p:val>
                                            <p:strVal val="1+ppt_h/2"/>
                                          </p:val>
                                        </p:tav>
                                      </p:tavLst>
                                    </p:anim>
                                    <p:set>
                                      <p:cBhvr>
                                        <p:cTn id="34" dur="1" fill="hold">
                                          <p:stCondLst>
                                            <p:cond delay="499"/>
                                          </p:stCondLst>
                                        </p:cTn>
                                        <p:tgtEl>
                                          <p:spTgt spid="6"/>
                                        </p:tgtEl>
                                        <p:attrNameLst>
                                          <p:attrName>style.visibility</p:attrName>
                                        </p:attrNameLst>
                                      </p:cBhvr>
                                      <p:to>
                                        <p:strVal val="hidden"/>
                                      </p:to>
                                    </p:set>
                                  </p:childTnLst>
                                </p:cTn>
                              </p:par>
                            </p:childTnLst>
                          </p:cTn>
                        </p:par>
                        <p:par>
                          <p:cTn id="35" fill="hold">
                            <p:stCondLst>
                              <p:cond delay="500"/>
                            </p:stCondLst>
                            <p:childTnLst>
                              <p:par>
                                <p:cTn id="36" presetID="42" presetClass="path" presetSubtype="0" accel="50000" decel="50000" fill="hold" grpId="5" nodeType="afterEffect">
                                  <p:stCondLst>
                                    <p:cond delay="0"/>
                                  </p:stCondLst>
                                  <p:childTnLst>
                                    <p:animMotion origin="layout" path="M 0.07838 0.2324 L 4.58333E-6 7.40741E-7 " pathEditMode="relative" rAng="0" ptsTypes="AA">
                                      <p:cBhvr>
                                        <p:cTn id="37" dur="100" fill="hold"/>
                                        <p:tgtEl>
                                          <p:spTgt spid="6"/>
                                        </p:tgtEl>
                                        <p:attrNameLst>
                                          <p:attrName>ppt_x</p:attrName>
                                          <p:attrName>ppt_y</p:attrName>
                                        </p:attrNameLst>
                                      </p:cBhvr>
                                      <p:rCtr x="-4023" y="-11134"/>
                                    </p:animMotion>
                                  </p:childTnLst>
                                </p:cTn>
                              </p:par>
                            </p:childTnLst>
                          </p:cTn>
                        </p:par>
                      </p:childTnLst>
                    </p:cTn>
                  </p:par>
                </p:childTnLst>
              </p:cTn>
              <p:nextCondLst>
                <p:cond evt="onClick" delay="0">
                  <p:tgtEl>
                    <p:spTgt spid="4"/>
                  </p:tgtEl>
                </p:cond>
              </p:nextCondLst>
            </p:seq>
          </p:childTnLst>
        </p:cTn>
      </p:par>
    </p:tnLst>
    <p:bldLst>
      <p:bldP spid="6" grpId="0" animBg="1"/>
      <p:bldP spid="6" grpId="1" animBg="1"/>
      <p:bldP spid="6" grpId="2" animBg="1"/>
      <p:bldP spid="6" grpId="3" animBg="1"/>
      <p:bldP spid="6" grpId="4" animBg="1"/>
      <p:bldP spid="6" grpId="5" animBg="1"/>
      <p:bldP spid="6" grpId="6" animBg="1"/>
      <p:bldP spid="6" grpId="7"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87836-DA09-4655-8123-6D214B9CF168}"/>
              </a:ext>
            </a:extLst>
          </p:cNvPr>
          <p:cNvSpPr>
            <a:spLocks noGrp="1"/>
          </p:cNvSpPr>
          <p:nvPr>
            <p:ph type="title"/>
          </p:nvPr>
        </p:nvSpPr>
        <p:spPr>
          <a:xfrm>
            <a:off x="838200" y="184150"/>
            <a:ext cx="10515600" cy="987425"/>
          </a:xfrm>
        </p:spPr>
        <p:txBody>
          <a:bodyPr/>
          <a:lstStyle/>
          <a:p>
            <a:pPr algn="ct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 Profile of the Writers of the 4 Gospels</a:t>
            </a:r>
          </a:p>
        </p:txBody>
      </p:sp>
      <p:sp>
        <p:nvSpPr>
          <p:cNvPr id="3" name="TextBox: PageNumber">
            <a:extLst>
              <a:ext uri="{FF2B5EF4-FFF2-40B4-BE49-F238E27FC236}">
                <a16:creationId xmlns:a16="http://schemas.microsoft.com/office/drawing/2014/main" id="{0B9D8435-A229-47F9-80E9-FD7E7315F1EA}"/>
              </a:ext>
            </a:extLst>
          </p:cNvPr>
          <p:cNvSpPr txBox="1">
            <a:spLocks/>
          </p:cNvSpPr>
          <p:nvPr/>
        </p:nvSpPr>
        <p:spPr>
          <a:xfrm>
            <a:off x="11697525" y="6404025"/>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S-04</a:t>
            </a:r>
          </a:p>
        </p:txBody>
      </p:sp>
      <p:pic>
        <p:nvPicPr>
          <p:cNvPr id="5" name="Picture" descr="A close up of a window&#10;&#10;Description generated with high confidence">
            <a:extLst>
              <a:ext uri="{FF2B5EF4-FFF2-40B4-BE49-F238E27FC236}">
                <a16:creationId xmlns:a16="http://schemas.microsoft.com/office/drawing/2014/main" id="{530C2CAD-D6F2-4D77-9078-0ACF50FED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9225" y="1268346"/>
            <a:ext cx="5213549" cy="28804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John">
            <a:extLst>
              <a:ext uri="{FF2B5EF4-FFF2-40B4-BE49-F238E27FC236}">
                <a16:creationId xmlns:a16="http://schemas.microsoft.com/office/drawing/2014/main" id="{891773B4-62B9-4EEC-8D7B-044710096610}"/>
              </a:ext>
            </a:extLst>
          </p:cNvPr>
          <p:cNvSpPr/>
          <p:nvPr/>
        </p:nvSpPr>
        <p:spPr>
          <a:xfrm>
            <a:off x="494475" y="4148747"/>
            <a:ext cx="10859326" cy="2255278"/>
          </a:xfrm>
          <a:prstGeom prst="roundRect">
            <a:avLst>
              <a:gd name="adj" fmla="val 7874"/>
            </a:avLst>
          </a:prstGeom>
          <a:solidFill>
            <a:schemeClr val="accent4">
              <a:lumMod val="20000"/>
              <a:lumOff val="80000"/>
            </a:schemeClr>
          </a:solidFill>
          <a:ln>
            <a:solidFill>
              <a:schemeClr val="accent4">
                <a:lumMod val="75000"/>
              </a:schemeClr>
            </a:solidFill>
          </a:ln>
        </p:spPr>
        <p:txBody>
          <a:bodyPr anchor="t">
            <a:noAutofit/>
          </a:bodyPr>
          <a:lstStyle/>
          <a:p>
            <a:pPr algn="ctr">
              <a:lnSpc>
                <a:spcPct val="115000"/>
              </a:lnSpc>
              <a:spcAft>
                <a:spcPts val="600"/>
              </a:spcAft>
            </a:pPr>
            <a:r>
              <a:rPr lang="en-NZ" b="1" dirty="0">
                <a:ln>
                  <a:noFill/>
                </a:ln>
                <a:solidFill>
                  <a:schemeClr val="accent4">
                    <a:lumMod val="75000"/>
                  </a:schemeClr>
                </a:solidFill>
                <a:effectLst/>
                <a:latin typeface="Arial" panose="020B0604020202020204" pitchFamily="34" charset="0"/>
                <a:ea typeface="Calibri" panose="020F0502020204030204" pitchFamily="34" charset="0"/>
                <a:cs typeface="Arial" panose="020B0604020202020204" pitchFamily="34" charset="0"/>
              </a:rPr>
              <a:t>John’s Profile</a:t>
            </a:r>
            <a:endParaRPr lang="en-NZ" dirty="0">
              <a:solidFill>
                <a:schemeClr val="accent4">
                  <a:lumMod val="75000"/>
                </a:schemeClr>
              </a:solidFill>
              <a:effectLst/>
              <a:latin typeface="Arial" panose="020B0604020202020204" pitchFamily="34" charset="0"/>
              <a:ea typeface="Calibri" panose="020F0502020204030204" pitchFamily="34" charset="0"/>
              <a:cs typeface="Arial" panose="020B0604020202020204" pitchFamily="34" charset="0"/>
            </a:endParaRPr>
          </a:p>
          <a:p>
            <a:pPr fontAlgn="base">
              <a:lnSpc>
                <a:spcPts val="2295"/>
              </a:lnSpc>
              <a:spcAft>
                <a:spcPts val="600"/>
              </a:spcAft>
            </a:pPr>
            <a:r>
              <a:rPr lang="en-NZ" dirty="0">
                <a:latin typeface="Arial" panose="020B0604020202020204" pitchFamily="34" charset="0"/>
                <a:ea typeface="Calibri" panose="020F0502020204030204" pitchFamily="34" charset="0"/>
                <a:cs typeface="Arial" panose="020B0604020202020204" pitchFamily="34" charset="0"/>
              </a:rPr>
              <a:t>John, one of the sons of Zebedee, known as the beloved apostle, best friend of Jesus, gospel probably written last, seems like John had already read the other Gospels before he wrote his own, writes about things the other writers did not include, gospel for members of the Church who already knew things about Jesus, emphasizes Jesus’s divine nature as the Son of God. John is not named the author of this gospel. The Book of Revelation and 3 letters also bear his name. </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Luke">
            <a:extLst>
              <a:ext uri="{FF2B5EF4-FFF2-40B4-BE49-F238E27FC236}">
                <a16:creationId xmlns:a16="http://schemas.microsoft.com/office/drawing/2014/main" id="{1DB58A38-B06B-4BC8-A9AB-EE70401E8051}"/>
              </a:ext>
            </a:extLst>
          </p:cNvPr>
          <p:cNvSpPr/>
          <p:nvPr/>
        </p:nvSpPr>
        <p:spPr>
          <a:xfrm>
            <a:off x="494473" y="4148832"/>
            <a:ext cx="10859326" cy="2255192"/>
          </a:xfrm>
          <a:prstGeom prst="roundRect">
            <a:avLst>
              <a:gd name="adj" fmla="val 8756"/>
            </a:avLst>
          </a:prstGeom>
          <a:solidFill>
            <a:schemeClr val="accent4">
              <a:lumMod val="20000"/>
              <a:lumOff val="80000"/>
            </a:schemeClr>
          </a:solidFill>
          <a:ln>
            <a:solidFill>
              <a:schemeClr val="accent4">
                <a:lumMod val="75000"/>
              </a:schemeClr>
            </a:solidFill>
          </a:ln>
        </p:spPr>
        <p:txBody>
          <a:bodyPr wrap="square" anchor="ctr">
            <a:noAutofit/>
          </a:bodyPr>
          <a:lstStyle/>
          <a:p>
            <a:pPr algn="ctr">
              <a:lnSpc>
                <a:spcPct val="115000"/>
              </a:lnSpc>
              <a:spcAft>
                <a:spcPts val="600"/>
              </a:spcAft>
            </a:pPr>
            <a:r>
              <a:rPr lang="en-NZ" b="1" dirty="0">
                <a:ln>
                  <a:noFill/>
                </a:ln>
                <a:solidFill>
                  <a:schemeClr val="accent4">
                    <a:lumMod val="75000"/>
                  </a:schemeClr>
                </a:solidFill>
                <a:effectLst/>
                <a:latin typeface="Arial" panose="020B0604020202020204" pitchFamily="34" charset="0"/>
                <a:ea typeface="Calibri" panose="020F0502020204030204" pitchFamily="34" charset="0"/>
                <a:cs typeface="Arial" panose="020B0604020202020204" pitchFamily="34" charset="0"/>
              </a:rPr>
              <a:t>Luke’s Profile</a:t>
            </a:r>
            <a:endParaRPr lang="en-NZ" dirty="0">
              <a:solidFill>
                <a:schemeClr val="accent4">
                  <a:lumMod val="75000"/>
                </a:schemeClr>
              </a:solidFill>
              <a:effectLst/>
              <a:latin typeface="Arial" panose="020B0604020202020204" pitchFamily="34" charset="0"/>
              <a:ea typeface="Calibri" panose="020F0502020204030204" pitchFamily="34" charset="0"/>
              <a:cs typeface="Arial" panose="020B0604020202020204" pitchFamily="34" charset="0"/>
            </a:endParaRPr>
          </a:p>
          <a:p>
            <a:pPr fontAlgn="base">
              <a:lnSpc>
                <a:spcPts val="2295"/>
              </a:lnSpc>
            </a:pPr>
            <a:r>
              <a:rPr lang="en-NZ" dirty="0">
                <a:latin typeface="Arial" panose="020B0604020202020204" pitchFamily="34" charset="0"/>
                <a:ea typeface="Calibri" panose="020F0502020204030204" pitchFamily="34" charset="0"/>
                <a:cs typeface="Arial" panose="020B0604020202020204" pitchFamily="34" charset="0"/>
              </a:rPr>
              <a:t>A medical doctor, did not know Jesus personally, became a follower after his death, was taught the gospel by Paul, travelled with him, talked with many of the apostles and other eyewitnesses to events in Jesus’ life. Many people Luke knew were still alive and remembered Jesus teaching and performing miracles. In the first few verses of his book, Luke says that he is going to write the things that eyewitnesses and other teachers of the gospel had to say about Jesus. Gospel written around the same time as Matthew using same sources.</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Mark">
            <a:extLst>
              <a:ext uri="{FF2B5EF4-FFF2-40B4-BE49-F238E27FC236}">
                <a16:creationId xmlns:a16="http://schemas.microsoft.com/office/drawing/2014/main" id="{4388D100-23C1-4B56-89D4-E3EA51AE1C20}"/>
              </a:ext>
            </a:extLst>
          </p:cNvPr>
          <p:cNvSpPr/>
          <p:nvPr/>
        </p:nvSpPr>
        <p:spPr>
          <a:xfrm>
            <a:off x="494473" y="4148748"/>
            <a:ext cx="10859326" cy="2255193"/>
          </a:xfrm>
          <a:prstGeom prst="roundRect">
            <a:avLst>
              <a:gd name="adj" fmla="val 8363"/>
            </a:avLst>
          </a:prstGeom>
          <a:solidFill>
            <a:schemeClr val="accent4">
              <a:lumMod val="20000"/>
              <a:lumOff val="80000"/>
            </a:schemeClr>
          </a:solidFill>
          <a:ln>
            <a:solidFill>
              <a:schemeClr val="accent4">
                <a:lumMod val="75000"/>
              </a:schemeClr>
            </a:solidFill>
          </a:ln>
        </p:spPr>
        <p:txBody>
          <a:bodyPr wrap="square">
            <a:noAutofit/>
          </a:bodyPr>
          <a:lstStyle/>
          <a:p>
            <a:pPr algn="ctr">
              <a:lnSpc>
                <a:spcPct val="115000"/>
              </a:lnSpc>
              <a:spcAft>
                <a:spcPts val="600"/>
              </a:spcAft>
            </a:pPr>
            <a:r>
              <a:rPr lang="en-NZ" b="1" dirty="0">
                <a:ln>
                  <a:noFill/>
                </a:ln>
                <a:solidFill>
                  <a:schemeClr val="accent4">
                    <a:lumMod val="75000"/>
                  </a:schemeClr>
                </a:solidFill>
                <a:effectLst/>
                <a:latin typeface="Arial" panose="020B0604020202020204" pitchFamily="34" charset="0"/>
                <a:ea typeface="Calibri" panose="020F0502020204030204" pitchFamily="34" charset="0"/>
                <a:cs typeface="Arial" panose="020B0604020202020204" pitchFamily="34" charset="0"/>
              </a:rPr>
              <a:t>Mark’s Profile</a:t>
            </a:r>
            <a:endParaRPr lang="en-NZ" dirty="0">
              <a:solidFill>
                <a:schemeClr val="accent4">
                  <a:lumMod val="75000"/>
                </a:schemeClr>
              </a:solidFill>
              <a:effectLst/>
              <a:latin typeface="Arial" panose="020B0604020202020204" pitchFamily="34" charset="0"/>
              <a:ea typeface="Calibri" panose="020F0502020204030204" pitchFamily="34" charset="0"/>
              <a:cs typeface="Arial" panose="020B0604020202020204" pitchFamily="34" charset="0"/>
            </a:endParaRPr>
          </a:p>
          <a:p>
            <a:r>
              <a:rPr lang="en-NZ" dirty="0">
                <a:latin typeface="Arial" panose="020B0604020202020204" pitchFamily="34" charset="0"/>
                <a:ea typeface="Calibri" panose="020F0502020204030204" pitchFamily="34" charset="0"/>
                <a:cs typeface="Arial" panose="020B0604020202020204" pitchFamily="34" charset="0"/>
              </a:rPr>
              <a:t>Full name John Mark, younger than other writers, followed Jesus Christ in his teens, Mother prominent follower, her house in Jerusalem used as a meeting place for other disciples.  After the Resurrection, Mark travelled with the Apostle Paul. Accompanied the Apostle Peter to Rome, stayed by him while he was in prison. Mark known as Peter’s interpreter, as a fisherman Peter may not have spoken Greek fluently. Recorded memories of Peter reflect Peter’s interest in spreading the gospel among the Gentiles. Writer of the first Gospel. </a:t>
            </a:r>
            <a:endParaRPr lang="en-NZ" dirty="0">
              <a:latin typeface="Arial" panose="020B0604020202020204" pitchFamily="34" charset="0"/>
              <a:cs typeface="Arial" panose="020B0604020202020204" pitchFamily="34" charset="0"/>
            </a:endParaRPr>
          </a:p>
        </p:txBody>
      </p:sp>
      <p:sp>
        <p:nvSpPr>
          <p:cNvPr id="6" name="Matthew">
            <a:extLst>
              <a:ext uri="{FF2B5EF4-FFF2-40B4-BE49-F238E27FC236}">
                <a16:creationId xmlns:a16="http://schemas.microsoft.com/office/drawing/2014/main" id="{83233B48-E7E8-4E4B-921E-9A0ABE0DE00C}"/>
              </a:ext>
            </a:extLst>
          </p:cNvPr>
          <p:cNvSpPr/>
          <p:nvPr/>
        </p:nvSpPr>
        <p:spPr>
          <a:xfrm>
            <a:off x="494474" y="4148747"/>
            <a:ext cx="10859326" cy="2255277"/>
          </a:xfrm>
          <a:prstGeom prst="roundRect">
            <a:avLst>
              <a:gd name="adj" fmla="val 8262"/>
            </a:avLst>
          </a:prstGeom>
          <a:solidFill>
            <a:schemeClr val="accent4">
              <a:lumMod val="20000"/>
              <a:lumOff val="80000"/>
            </a:schemeClr>
          </a:solidFill>
          <a:ln>
            <a:solidFill>
              <a:schemeClr val="accent4">
                <a:lumMod val="75000"/>
              </a:schemeClr>
            </a:solidFill>
          </a:ln>
        </p:spPr>
        <p:txBody>
          <a:bodyPr wrap="square" anchor="t">
            <a:noAutofit/>
          </a:bodyPr>
          <a:lstStyle/>
          <a:p>
            <a:pPr algn="ctr">
              <a:lnSpc>
                <a:spcPct val="115000"/>
              </a:lnSpc>
              <a:spcAft>
                <a:spcPts val="600"/>
              </a:spcAft>
            </a:pPr>
            <a:r>
              <a:rPr lang="en-NZ" b="1" dirty="0">
                <a:ln>
                  <a:noFill/>
                </a:ln>
                <a:solidFill>
                  <a:schemeClr val="accent4">
                    <a:lumMod val="75000"/>
                  </a:schemeClr>
                </a:solidFill>
                <a:effectLst/>
                <a:latin typeface="Arial" panose="020B0604020202020204" pitchFamily="34" charset="0"/>
                <a:ea typeface="Calibri" panose="020F0502020204030204" pitchFamily="34" charset="0"/>
                <a:cs typeface="Arial" panose="020B0604020202020204" pitchFamily="34" charset="0"/>
              </a:rPr>
              <a:t>Matthew’s Profile</a:t>
            </a:r>
            <a:endParaRPr lang="en-NZ" dirty="0">
              <a:solidFill>
                <a:schemeClr val="accent4">
                  <a:lumMod val="75000"/>
                </a:schemeClr>
              </a:solidFill>
              <a:effectLst/>
              <a:latin typeface="Arial" panose="020B0604020202020204" pitchFamily="34" charset="0"/>
              <a:ea typeface="Calibri" panose="020F0502020204030204" pitchFamily="34" charset="0"/>
              <a:cs typeface="Arial" panose="020B0604020202020204" pitchFamily="34" charset="0"/>
            </a:endParaRPr>
          </a:p>
          <a:p>
            <a:r>
              <a:rPr lang="en-NZ" dirty="0">
                <a:latin typeface="Arial" panose="020B0604020202020204" pitchFamily="34" charset="0"/>
                <a:ea typeface="Calibri" panose="020F0502020204030204" pitchFamily="34" charset="0"/>
                <a:cs typeface="Arial" panose="020B0604020202020204" pitchFamily="34" charset="0"/>
              </a:rPr>
              <a:t>Tax collector, wealthy, well educated, could read and write in several languages, including Greek, also knew maths.  Spent time with Jesus, heard and likely wrote down some of his sayings. Later wrote about the teachings of Jesus. His gospel stresses that Jesus Christ is the Messiah. Matthew’s gospel written specifically for the Jews. Gospel written in the 80s or 90s of the 1</a:t>
            </a:r>
            <a:r>
              <a:rPr lang="en-NZ" baseline="30000" dirty="0">
                <a:latin typeface="Arial" panose="020B0604020202020204" pitchFamily="34" charset="0"/>
                <a:ea typeface="Calibri" panose="020F0502020204030204" pitchFamily="34" charset="0"/>
                <a:cs typeface="Arial" panose="020B0604020202020204" pitchFamily="34" charset="0"/>
              </a:rPr>
              <a:t>st</a:t>
            </a:r>
            <a:r>
              <a:rPr lang="en-NZ" dirty="0">
                <a:latin typeface="Arial" panose="020B0604020202020204" pitchFamily="34" charset="0"/>
                <a:ea typeface="Calibri" panose="020F0502020204030204" pitchFamily="34" charset="0"/>
                <a:cs typeface="Arial" panose="020B0604020202020204" pitchFamily="34" charset="0"/>
              </a:rPr>
              <a:t> Century, used Mark’s Gospel as a source.</a:t>
            </a:r>
            <a:endParaRPr lang="en-NZ" dirty="0">
              <a:latin typeface="Arial" panose="020B0604020202020204" pitchFamily="34" charset="0"/>
              <a:cs typeface="Arial" panose="020B0604020202020204" pitchFamily="34" charset="0"/>
            </a:endParaRPr>
          </a:p>
        </p:txBody>
      </p:sp>
      <p:sp>
        <p:nvSpPr>
          <p:cNvPr id="10" name="Action Button: Video 9">
            <a:hlinkClick r:id="rId4" highlightClick="1"/>
            <a:extLst>
              <a:ext uri="{FF2B5EF4-FFF2-40B4-BE49-F238E27FC236}">
                <a16:creationId xmlns:a16="http://schemas.microsoft.com/office/drawing/2014/main" id="{C2F65A8E-5637-4DEF-B81E-16A94EE63625}"/>
              </a:ext>
            </a:extLst>
          </p:cNvPr>
          <p:cNvSpPr/>
          <p:nvPr/>
        </p:nvSpPr>
        <p:spPr>
          <a:xfrm>
            <a:off x="10147733" y="6404025"/>
            <a:ext cx="360000" cy="360000"/>
          </a:xfrm>
          <a:prstGeom prst="actionButtonMovie">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Action Button: Forward">
            <a:hlinkClick r:id="" action="ppaction://hlinkshowjump?jump=nextslide" highlightClick="1"/>
            <a:extLst>
              <a:ext uri="{FF2B5EF4-FFF2-40B4-BE49-F238E27FC236}">
                <a16:creationId xmlns:a16="http://schemas.microsoft.com/office/drawing/2014/main" id="{CF909133-6AF3-48EF-BF4B-ADA793D1435C}"/>
              </a:ext>
            </a:extLst>
          </p:cNvPr>
          <p:cNvSpPr/>
          <p:nvPr/>
        </p:nvSpPr>
        <p:spPr>
          <a:xfrm>
            <a:off x="11131003" y="6404025"/>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Back">
            <a:hlinkClick r:id="" action="ppaction://hlinkshowjump?jump=previousslide" highlightClick="1"/>
            <a:extLst>
              <a:ext uri="{FF2B5EF4-FFF2-40B4-BE49-F238E27FC236}">
                <a16:creationId xmlns:a16="http://schemas.microsoft.com/office/drawing/2014/main" id="{093A09F7-6C34-4F83-871F-6EEF30E47B7E}"/>
              </a:ext>
            </a:extLst>
          </p:cNvPr>
          <p:cNvSpPr/>
          <p:nvPr/>
        </p:nvSpPr>
        <p:spPr>
          <a:xfrm>
            <a:off x="10603344" y="6404025"/>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nstruction">
            <a:extLst>
              <a:ext uri="{FF2B5EF4-FFF2-40B4-BE49-F238E27FC236}">
                <a16:creationId xmlns:a16="http://schemas.microsoft.com/office/drawing/2014/main" id="{DAF41E05-3335-477D-B7BE-5C5223284AD5}"/>
              </a:ext>
            </a:extLst>
          </p:cNvPr>
          <p:cNvSpPr txBox="1"/>
          <p:nvPr/>
        </p:nvSpPr>
        <p:spPr>
          <a:xfrm>
            <a:off x="2668762" y="6473795"/>
            <a:ext cx="6510747" cy="400110"/>
          </a:xfrm>
          <a:prstGeom prst="rect">
            <a:avLst/>
          </a:prstGeom>
          <a:noFill/>
        </p:spPr>
        <p:txBody>
          <a:bodyPr wrap="square" rtlCol="0">
            <a:spAutoFit/>
          </a:bodyPr>
          <a:lstStyle/>
          <a:p>
            <a:pPr algn="ctr"/>
            <a:r>
              <a:rPr lang="en-NZ" sz="1000" dirty="0">
                <a:latin typeface="Arial" panose="020B0604020202020204" pitchFamily="34" charset="0"/>
                <a:cs typeface="Arial" panose="020B0604020202020204" pitchFamily="34" charset="0"/>
              </a:rPr>
              <a:t>Click the image to move through the profiles (4 total). </a:t>
            </a:r>
          </a:p>
          <a:p>
            <a:pPr algn="ctr"/>
            <a:r>
              <a:rPr lang="en-NZ" sz="1000" dirty="0">
                <a:latin typeface="Arial" panose="020B0604020202020204" pitchFamily="34" charset="0"/>
                <a:cs typeface="Arial" panose="020B0604020202020204" pitchFamily="34" charset="0"/>
              </a:rPr>
              <a:t>Click video icon for the clip “Why Do We Have Four Gospels?”</a:t>
            </a:r>
          </a:p>
        </p:txBody>
      </p:sp>
    </p:spTree>
    <p:extLst>
      <p:ext uri="{BB962C8B-B14F-4D97-AF65-F5344CB8AC3E}">
        <p14:creationId xmlns:p14="http://schemas.microsoft.com/office/powerpoint/2010/main" val="3053637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withEffect">
                                  <p:stCondLst>
                                    <p:cond delay="0"/>
                                  </p:stCondLst>
                                  <p:iterate type="lt">
                                    <p:tmPct val="0"/>
                                  </p:iterate>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iterate type="lt">
                                    <p:tmPct val="0"/>
                                  </p:iterate>
                                  <p:childTnLst>
                                    <p:animEffect transition="out" filter="fade">
                                      <p:cBhvr>
                                        <p:cTn id="13" dur="1000"/>
                                        <p:tgtEl>
                                          <p:spTgt spid="8"/>
                                        </p:tgtEl>
                                      </p:cBhvr>
                                    </p:animEffect>
                                    <p:anim calcmode="lin" valueType="num">
                                      <p:cBhvr>
                                        <p:cTn id="14" dur="1000"/>
                                        <p:tgtEl>
                                          <p:spTgt spid="8"/>
                                        </p:tgtEl>
                                        <p:attrNameLst>
                                          <p:attrName>ppt_x</p:attrName>
                                        </p:attrNameLst>
                                      </p:cBhvr>
                                      <p:tavLst>
                                        <p:tav tm="0">
                                          <p:val>
                                            <p:strVal val="ppt_x"/>
                                          </p:val>
                                        </p:tav>
                                        <p:tav tm="100000">
                                          <p:val>
                                            <p:strVal val="ppt_x"/>
                                          </p:val>
                                        </p:tav>
                                      </p:tavLst>
                                    </p:anim>
                                    <p:anim calcmode="lin" valueType="num">
                                      <p:cBhvr>
                                        <p:cTn id="15" dur="1000"/>
                                        <p:tgtEl>
                                          <p:spTgt spid="8"/>
                                        </p:tgtEl>
                                        <p:attrNameLst>
                                          <p:attrName>ppt_y</p:attrName>
                                        </p:attrNameLst>
                                      </p:cBhvr>
                                      <p:tavLst>
                                        <p:tav tm="0">
                                          <p:val>
                                            <p:strVal val="ppt_y"/>
                                          </p:val>
                                        </p:tav>
                                        <p:tav tm="100000">
                                          <p:val>
                                            <p:strVal val="ppt_y+.1"/>
                                          </p:val>
                                        </p:tav>
                                      </p:tavLst>
                                    </p:anim>
                                    <p:set>
                                      <p:cBhvr>
                                        <p:cTn id="16" dur="1" fill="hold">
                                          <p:stCondLst>
                                            <p:cond delay="9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7"/>
                                        </p:tgtEl>
                                      </p:cBhvr>
                                    </p:animEffect>
                                    <p:anim calcmode="lin" valueType="num">
                                      <p:cBhvr>
                                        <p:cTn id="21" dur="1000"/>
                                        <p:tgtEl>
                                          <p:spTgt spid="7"/>
                                        </p:tgtEl>
                                        <p:attrNameLst>
                                          <p:attrName>ppt_x</p:attrName>
                                        </p:attrNameLst>
                                      </p:cBhvr>
                                      <p:tavLst>
                                        <p:tav tm="0">
                                          <p:val>
                                            <p:strVal val="ppt_x"/>
                                          </p:val>
                                        </p:tav>
                                        <p:tav tm="100000">
                                          <p:val>
                                            <p:strVal val="ppt_x"/>
                                          </p:val>
                                        </p:tav>
                                      </p:tavLst>
                                    </p:anim>
                                    <p:anim calcmode="lin" valueType="num">
                                      <p:cBhvr>
                                        <p:cTn id="22" dur="1000"/>
                                        <p:tgtEl>
                                          <p:spTgt spid="7"/>
                                        </p:tgtEl>
                                        <p:attrNameLst>
                                          <p:attrName>ppt_y</p:attrName>
                                        </p:attrNameLst>
                                      </p:cBhvr>
                                      <p:tavLst>
                                        <p:tav tm="0">
                                          <p:val>
                                            <p:strVal val="ppt_y"/>
                                          </p:val>
                                        </p:tav>
                                        <p:tav tm="100000">
                                          <p:val>
                                            <p:strVal val="ppt_y+.1"/>
                                          </p:val>
                                        </p:tav>
                                      </p:tavLst>
                                    </p:anim>
                                    <p:set>
                                      <p:cBhvr>
                                        <p:cTn id="23" dur="1" fill="hold">
                                          <p:stCondLst>
                                            <p:cond delay="9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1" nodeType="clickEffect">
                                  <p:stCondLst>
                                    <p:cond delay="0"/>
                                  </p:stCondLst>
                                  <p:iterate type="lt">
                                    <p:tmPct val="0"/>
                                  </p:iterate>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par>
                                <p:cTn id="38" presetID="42" presetClass="entr" presetSubtype="0" fill="hold" grpId="1" nodeType="withEffect">
                                  <p:stCondLst>
                                    <p:cond delay="0"/>
                                  </p:stCondLst>
                                  <p:iterate type="lt">
                                    <p:tmPct val="0"/>
                                  </p:iterate>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par>
                                <p:cTn id="43" presetID="42" presetClass="entr" presetSubtype="0" fill="hold" grpId="1"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par>
                                <p:cTn id="48" presetID="42" presetClass="entr" presetSubtype="0" fill="hold" grpId="1"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9" grpId="0" animBg="1"/>
      <p:bldP spid="9" grpId="1" animBg="1"/>
      <p:bldP spid="7" grpId="0" animBg="1"/>
      <p:bldP spid="7" grpId="1" animBg="1"/>
      <p:bldP spid="8" grpId="0" animBg="1"/>
      <p:bldP spid="8" grpId="1" animBg="1"/>
      <p:bldP spid="6" grpId="0" animBg="1"/>
      <p:bldP spid="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FDC14-3C55-4420-99AA-30800310EA1F}"/>
              </a:ext>
            </a:extLst>
          </p:cNvPr>
          <p:cNvSpPr>
            <a:spLocks noGrp="1"/>
          </p:cNvSpPr>
          <p:nvPr>
            <p:ph type="title"/>
          </p:nvPr>
        </p:nvSpPr>
        <p:spPr>
          <a:xfrm>
            <a:off x="838200" y="122754"/>
            <a:ext cx="10515600" cy="1325563"/>
          </a:xfrm>
        </p:spPr>
        <p:txBody>
          <a:bodyPr/>
          <a:lstStyle/>
          <a:p>
            <a:pPr algn="ct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Reasons for Differences in </a:t>
            </a:r>
            <a:b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Gospel Accounts of Events</a:t>
            </a:r>
          </a:p>
        </p:txBody>
      </p:sp>
      <p:sp>
        <p:nvSpPr>
          <p:cNvPr id="3" name="TextBox: PageNumber">
            <a:extLst>
              <a:ext uri="{FF2B5EF4-FFF2-40B4-BE49-F238E27FC236}">
                <a16:creationId xmlns:a16="http://schemas.microsoft.com/office/drawing/2014/main" id="{8E35D671-7983-411E-8B52-F328C167CE47}"/>
              </a:ext>
            </a:extLst>
          </p:cNvPr>
          <p:cNvSpPr txBox="1">
            <a:spLocks/>
          </p:cNvSpPr>
          <p:nvPr/>
        </p:nvSpPr>
        <p:spPr>
          <a:xfrm>
            <a:off x="11697525" y="6404025"/>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S-05</a:t>
            </a:r>
          </a:p>
        </p:txBody>
      </p:sp>
      <p:pic>
        <p:nvPicPr>
          <p:cNvPr id="5" name="Picture 4" descr="A group of people posing for the camera&#10;&#10;Description generated with very high confidence">
            <a:extLst>
              <a:ext uri="{FF2B5EF4-FFF2-40B4-BE49-F238E27FC236}">
                <a16:creationId xmlns:a16="http://schemas.microsoft.com/office/drawing/2014/main" id="{7E085C77-DFAC-49E1-A75A-F9D4C00943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079" y="1619479"/>
            <a:ext cx="3977831" cy="2236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close up of a person&#10;&#10;Description generated with very high confidence">
            <a:extLst>
              <a:ext uri="{FF2B5EF4-FFF2-40B4-BE49-F238E27FC236}">
                <a16:creationId xmlns:a16="http://schemas.microsoft.com/office/drawing/2014/main" id="{CA1E80F3-A2A6-4CFC-88B2-AF78643A69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079" y="3981851"/>
            <a:ext cx="3977831" cy="2562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Arrow: U-Turn 3">
            <a:extLst>
              <a:ext uri="{FF2B5EF4-FFF2-40B4-BE49-F238E27FC236}">
                <a16:creationId xmlns:a16="http://schemas.microsoft.com/office/drawing/2014/main" id="{602C5D18-4B8C-4E6B-94D6-FD3FB17F623A}"/>
              </a:ext>
            </a:extLst>
          </p:cNvPr>
          <p:cNvSpPr/>
          <p:nvPr/>
        </p:nvSpPr>
        <p:spPr>
          <a:xfrm>
            <a:off x="7753723" y="3263394"/>
            <a:ext cx="1410788" cy="1436914"/>
          </a:xfrm>
          <a:prstGeom prst="uturn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6" name="Card 9">
            <a:extLst>
              <a:ext uri="{FF2B5EF4-FFF2-40B4-BE49-F238E27FC236}">
                <a16:creationId xmlns:a16="http://schemas.microsoft.com/office/drawing/2014/main" id="{36D115F3-AADE-4AFE-9E77-94C66E66EED8}"/>
              </a:ext>
            </a:extLst>
          </p:cNvPr>
          <p:cNvSpPr/>
          <p:nvPr/>
        </p:nvSpPr>
        <p:spPr>
          <a:xfrm>
            <a:off x="6742320" y="1967599"/>
            <a:ext cx="3462969" cy="4028504"/>
          </a:xfrm>
          <a:prstGeom prst="roundRect">
            <a:avLst>
              <a:gd name="adj" fmla="val 7441"/>
            </a:avLst>
          </a:prstGeom>
          <a:solidFill>
            <a:schemeClr val="accent4">
              <a:lumMod val="20000"/>
              <a:lumOff val="80000"/>
            </a:schemeClr>
          </a:solidFill>
          <a:ln>
            <a:solidFill>
              <a:schemeClr val="accent4">
                <a:lumMod val="75000"/>
              </a:schemeClr>
            </a:solidFill>
          </a:ln>
        </p:spPr>
        <p:txBody>
          <a:bodyPr wrap="square" anchor="ctr">
            <a:noAutofit/>
          </a:bodyPr>
          <a:lstStyle/>
          <a:p>
            <a:pPr>
              <a:lnSpc>
                <a:spcPct val="115000"/>
              </a:lnSpc>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What is important, and what the gospel writers and Jesus’ disciples could never have imagined is, that this event changed human history forever. </a:t>
            </a:r>
            <a:endParaRPr lang="en-NZ"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Card 8">
            <a:extLst>
              <a:ext uri="{FF2B5EF4-FFF2-40B4-BE49-F238E27FC236}">
                <a16:creationId xmlns:a16="http://schemas.microsoft.com/office/drawing/2014/main" id="{EF7CDD9F-DEDF-4D96-A062-38C692518005}"/>
              </a:ext>
            </a:extLst>
          </p:cNvPr>
          <p:cNvSpPr/>
          <p:nvPr/>
        </p:nvSpPr>
        <p:spPr>
          <a:xfrm>
            <a:off x="6742320" y="1967599"/>
            <a:ext cx="3462969" cy="4028504"/>
          </a:xfrm>
          <a:prstGeom prst="roundRect">
            <a:avLst>
              <a:gd name="adj" fmla="val 7441"/>
            </a:avLst>
          </a:prstGeom>
          <a:solidFill>
            <a:schemeClr val="accent4">
              <a:lumMod val="20000"/>
              <a:lumOff val="80000"/>
            </a:schemeClr>
          </a:solidFill>
          <a:ln>
            <a:solidFill>
              <a:schemeClr val="accent4">
                <a:lumMod val="75000"/>
              </a:schemeClr>
            </a:solidFill>
          </a:ln>
        </p:spPr>
        <p:txBody>
          <a:bodyPr wrap="square" anchor="ctr">
            <a:noAutofit/>
          </a:bodyPr>
          <a:lstStyle/>
          <a:p>
            <a:pPr>
              <a:lnSpc>
                <a:spcPct val="115000"/>
              </a:lnSpc>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While we recognise the differences in the accounts of the gospel writers, the differences are minor and don’t impact on the basic story of what happened on the first Easter morning when Jesus rose for the dead. </a:t>
            </a:r>
            <a:endParaRPr lang="en-NZ"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4" name="Card 7">
            <a:extLst>
              <a:ext uri="{FF2B5EF4-FFF2-40B4-BE49-F238E27FC236}">
                <a16:creationId xmlns:a16="http://schemas.microsoft.com/office/drawing/2014/main" id="{23A06FEA-ECF7-4F25-A3B8-8F9AFC2F5B80}"/>
              </a:ext>
            </a:extLst>
          </p:cNvPr>
          <p:cNvSpPr/>
          <p:nvPr/>
        </p:nvSpPr>
        <p:spPr>
          <a:xfrm>
            <a:off x="6742320" y="1967599"/>
            <a:ext cx="3462969" cy="4028504"/>
          </a:xfrm>
          <a:prstGeom prst="roundRect">
            <a:avLst>
              <a:gd name="adj" fmla="val 7441"/>
            </a:avLst>
          </a:prstGeom>
          <a:solidFill>
            <a:schemeClr val="accent4">
              <a:lumMod val="20000"/>
              <a:lumOff val="80000"/>
            </a:schemeClr>
          </a:solidFill>
          <a:ln>
            <a:solidFill>
              <a:schemeClr val="accent4">
                <a:lumMod val="75000"/>
              </a:schemeClr>
            </a:solidFill>
          </a:ln>
        </p:spPr>
        <p:txBody>
          <a:bodyPr wrap="square" anchor="ctr">
            <a:noAutofit/>
          </a:bodyPr>
          <a:lstStyle/>
          <a:p>
            <a:pPr>
              <a:lnSpc>
                <a:spcPct val="115000"/>
              </a:lnSpc>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This is why when Jesus treated them with respect it was not what usually happened. Stories such as the woman at the well illustrate this. </a:t>
            </a:r>
            <a:endParaRPr lang="en-NZ"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Card 6">
            <a:extLst>
              <a:ext uri="{FF2B5EF4-FFF2-40B4-BE49-F238E27FC236}">
                <a16:creationId xmlns:a16="http://schemas.microsoft.com/office/drawing/2014/main" id="{E67A14AE-DAE7-448D-8A79-79EDA6275C21}"/>
              </a:ext>
            </a:extLst>
          </p:cNvPr>
          <p:cNvSpPr/>
          <p:nvPr/>
        </p:nvSpPr>
        <p:spPr>
          <a:xfrm>
            <a:off x="6742321" y="1967599"/>
            <a:ext cx="3462969" cy="4028504"/>
          </a:xfrm>
          <a:prstGeom prst="roundRect">
            <a:avLst>
              <a:gd name="adj" fmla="val 7441"/>
            </a:avLst>
          </a:prstGeom>
          <a:solidFill>
            <a:schemeClr val="accent4">
              <a:lumMod val="20000"/>
              <a:lumOff val="80000"/>
            </a:schemeClr>
          </a:solidFill>
          <a:ln>
            <a:solidFill>
              <a:schemeClr val="accent4">
                <a:lumMod val="75000"/>
              </a:schemeClr>
            </a:solidFill>
          </a:ln>
        </p:spPr>
        <p:txBody>
          <a:bodyPr wrap="square" anchor="ctr">
            <a:noAutofit/>
          </a:bodyPr>
          <a:lstStyle/>
          <a:p>
            <a:pPr>
              <a:lnSpc>
                <a:spcPct val="115000"/>
              </a:lnSpc>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Regarding the fact that women were the first to discover the empty tomb was probably seen as being unreliable. The place of women in Jewish culture at that time was not as it in today.</a:t>
            </a:r>
            <a:endParaRPr lang="en-NZ"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Card 5">
            <a:extLst>
              <a:ext uri="{FF2B5EF4-FFF2-40B4-BE49-F238E27FC236}">
                <a16:creationId xmlns:a16="http://schemas.microsoft.com/office/drawing/2014/main" id="{605729A8-21F2-4C9F-A1A3-3552F51214A7}"/>
              </a:ext>
            </a:extLst>
          </p:cNvPr>
          <p:cNvSpPr/>
          <p:nvPr/>
        </p:nvSpPr>
        <p:spPr>
          <a:xfrm>
            <a:off x="6727633" y="1967599"/>
            <a:ext cx="3462969" cy="4028504"/>
          </a:xfrm>
          <a:prstGeom prst="roundRect">
            <a:avLst>
              <a:gd name="adj" fmla="val 7441"/>
            </a:avLst>
          </a:prstGeom>
          <a:solidFill>
            <a:schemeClr val="accent4">
              <a:lumMod val="20000"/>
              <a:lumOff val="80000"/>
            </a:schemeClr>
          </a:solidFill>
          <a:ln>
            <a:solidFill>
              <a:schemeClr val="accent4">
                <a:lumMod val="75000"/>
              </a:schemeClr>
            </a:solidFill>
          </a:ln>
        </p:spPr>
        <p:txBody>
          <a:bodyPr wrap="square" anchor="ctr">
            <a:noAutofit/>
          </a:bodyPr>
          <a:lstStyle/>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One thing that helped the gospel writers was that the Jewish people had a tradition of story telling so people were used to repeating stories orally about events and family members – this is a cultural practice in Māori culture also. This meant that there was a good chance that what was passed down was probably true. </a:t>
            </a:r>
            <a:endParaRPr lang="en-NZ"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2" name="Card 4">
            <a:extLst>
              <a:ext uri="{FF2B5EF4-FFF2-40B4-BE49-F238E27FC236}">
                <a16:creationId xmlns:a16="http://schemas.microsoft.com/office/drawing/2014/main" id="{239E6F7F-EB20-4570-BFF0-4EAACAD5147E}"/>
              </a:ext>
            </a:extLst>
          </p:cNvPr>
          <p:cNvSpPr/>
          <p:nvPr/>
        </p:nvSpPr>
        <p:spPr>
          <a:xfrm>
            <a:off x="6734977" y="1967599"/>
            <a:ext cx="3462969" cy="4028504"/>
          </a:xfrm>
          <a:prstGeom prst="roundRect">
            <a:avLst>
              <a:gd name="adj" fmla="val 7441"/>
            </a:avLst>
          </a:prstGeom>
          <a:solidFill>
            <a:schemeClr val="accent4">
              <a:lumMod val="20000"/>
              <a:lumOff val="80000"/>
            </a:schemeClr>
          </a:solidFill>
          <a:ln>
            <a:solidFill>
              <a:schemeClr val="accent4">
                <a:lumMod val="75000"/>
              </a:schemeClr>
            </a:solidFill>
          </a:ln>
        </p:spPr>
        <p:txBody>
          <a:bodyPr wrap="square" anchor="ctr">
            <a:noAutofit/>
          </a:bodyPr>
          <a:lstStyle/>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The gospel writers had to rely on accounts of the Resurrection that were in some cases many years old. There were some that were based on eye witness accounts of what happened. But we know that stories of any event changes according to the story teller today just as they would have in the first century. </a:t>
            </a:r>
            <a:endParaRPr lang="en-NZ"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Card 3">
            <a:extLst>
              <a:ext uri="{FF2B5EF4-FFF2-40B4-BE49-F238E27FC236}">
                <a16:creationId xmlns:a16="http://schemas.microsoft.com/office/drawing/2014/main" id="{293A1056-B09C-49F2-800F-2A1639C62685}"/>
              </a:ext>
            </a:extLst>
          </p:cNvPr>
          <p:cNvSpPr/>
          <p:nvPr/>
        </p:nvSpPr>
        <p:spPr>
          <a:xfrm>
            <a:off x="6734977" y="1967599"/>
            <a:ext cx="3462969" cy="4028504"/>
          </a:xfrm>
          <a:prstGeom prst="roundRect">
            <a:avLst>
              <a:gd name="adj" fmla="val 7441"/>
            </a:avLst>
          </a:prstGeom>
          <a:solidFill>
            <a:schemeClr val="accent4">
              <a:lumMod val="20000"/>
              <a:lumOff val="80000"/>
            </a:schemeClr>
          </a:solidFill>
          <a:ln>
            <a:solidFill>
              <a:schemeClr val="accent4">
                <a:lumMod val="75000"/>
              </a:schemeClr>
            </a:solidFill>
          </a:ln>
        </p:spPr>
        <p:txBody>
          <a:bodyPr wrap="square" anchor="ctr">
            <a:noAutofit/>
          </a:bodyPr>
          <a:lstStyle/>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Reading the profiles of the four gospel writers (Slide 4) helps us to understand who they were, and who the audience or readers they would have had in mind were when they were writing their accounts of their gospel. That gives us a reason for some differences before they even start their writing. </a:t>
            </a:r>
            <a:endParaRPr lang="en-NZ"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Card 2">
            <a:extLst>
              <a:ext uri="{FF2B5EF4-FFF2-40B4-BE49-F238E27FC236}">
                <a16:creationId xmlns:a16="http://schemas.microsoft.com/office/drawing/2014/main" id="{49F9DCAC-39C5-42F1-9FEE-A34AFBE66A46}"/>
              </a:ext>
            </a:extLst>
          </p:cNvPr>
          <p:cNvSpPr/>
          <p:nvPr/>
        </p:nvSpPr>
        <p:spPr>
          <a:xfrm>
            <a:off x="6734977" y="1967599"/>
            <a:ext cx="3462969" cy="4028504"/>
          </a:xfrm>
          <a:prstGeom prst="roundRect">
            <a:avLst>
              <a:gd name="adj" fmla="val 7441"/>
            </a:avLst>
          </a:prstGeom>
          <a:solidFill>
            <a:schemeClr val="accent4">
              <a:lumMod val="20000"/>
              <a:lumOff val="80000"/>
            </a:schemeClr>
          </a:solidFill>
          <a:ln>
            <a:solidFill>
              <a:schemeClr val="accent4">
                <a:lumMod val="75000"/>
              </a:schemeClr>
            </a:solidFill>
          </a:ln>
        </p:spPr>
        <p:txBody>
          <a:bodyPr wrap="square" anchor="ctr">
            <a:noAutofit/>
          </a:bodyPr>
          <a:lstStyle/>
          <a:p>
            <a:pPr>
              <a:lnSpc>
                <a:spcPct val="115000"/>
              </a:lnSpc>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Simply put they are: differences in the purposes the authors wrote them for, cultural differences of the time, differences in the sources of the material used and writing style differences.</a:t>
            </a:r>
            <a:endParaRPr lang="en-NZ"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Card 1">
            <a:extLst>
              <a:ext uri="{FF2B5EF4-FFF2-40B4-BE49-F238E27FC236}">
                <a16:creationId xmlns:a16="http://schemas.microsoft.com/office/drawing/2014/main" id="{25B37B30-2BA4-4334-8A4D-5365004B36C5}"/>
              </a:ext>
            </a:extLst>
          </p:cNvPr>
          <p:cNvSpPr/>
          <p:nvPr/>
        </p:nvSpPr>
        <p:spPr>
          <a:xfrm>
            <a:off x="6742321" y="1967599"/>
            <a:ext cx="3462969" cy="4028504"/>
          </a:xfrm>
          <a:prstGeom prst="roundRect">
            <a:avLst>
              <a:gd name="adj" fmla="val 7441"/>
            </a:avLst>
          </a:prstGeom>
          <a:solidFill>
            <a:schemeClr val="accent4">
              <a:lumMod val="20000"/>
              <a:lumOff val="80000"/>
            </a:schemeClr>
          </a:solidFill>
          <a:ln>
            <a:solidFill>
              <a:schemeClr val="accent4">
                <a:lumMod val="75000"/>
              </a:schemeClr>
            </a:solidFill>
          </a:ln>
        </p:spPr>
        <p:txBody>
          <a:bodyPr wrap="square" anchor="ctr">
            <a:noAutofit/>
          </a:bodyPr>
          <a:lstStyle/>
          <a:p>
            <a:pPr>
              <a:lnSpc>
                <a:spcPct val="115000"/>
              </a:lnSpc>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There are some common reasons why there are differences in the stories of the same events in the gospels. </a:t>
            </a:r>
            <a:endParaRPr lang="en-NZ"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Action Button: Forward">
            <a:hlinkClick r:id="" action="ppaction://hlinkshowjump?jump=nextslide" highlightClick="1"/>
            <a:extLst>
              <a:ext uri="{FF2B5EF4-FFF2-40B4-BE49-F238E27FC236}">
                <a16:creationId xmlns:a16="http://schemas.microsoft.com/office/drawing/2014/main" id="{127E518D-59A2-42CB-ACFE-1ACAAC68C447}"/>
              </a:ext>
            </a:extLst>
          </p:cNvPr>
          <p:cNvSpPr/>
          <p:nvPr/>
        </p:nvSpPr>
        <p:spPr>
          <a:xfrm>
            <a:off x="11131003" y="6404025"/>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ction Button: Back">
            <a:hlinkClick r:id="" action="ppaction://hlinkshowjump?jump=previousslide" highlightClick="1"/>
            <a:extLst>
              <a:ext uri="{FF2B5EF4-FFF2-40B4-BE49-F238E27FC236}">
                <a16:creationId xmlns:a16="http://schemas.microsoft.com/office/drawing/2014/main" id="{DA544212-36AA-4BED-B175-D1E3DE823629}"/>
              </a:ext>
            </a:extLst>
          </p:cNvPr>
          <p:cNvSpPr/>
          <p:nvPr/>
        </p:nvSpPr>
        <p:spPr>
          <a:xfrm>
            <a:off x="10603344" y="6404025"/>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nstruction">
            <a:extLst>
              <a:ext uri="{FF2B5EF4-FFF2-40B4-BE49-F238E27FC236}">
                <a16:creationId xmlns:a16="http://schemas.microsoft.com/office/drawing/2014/main" id="{AA7ECC5F-784D-4CC5-BC78-D409BDB20BD7}"/>
              </a:ext>
            </a:extLst>
          </p:cNvPr>
          <p:cNvSpPr txBox="1"/>
          <p:nvPr/>
        </p:nvSpPr>
        <p:spPr>
          <a:xfrm>
            <a:off x="3852862" y="6631088"/>
            <a:ext cx="4486275" cy="230832"/>
          </a:xfrm>
          <a:prstGeom prst="rect">
            <a:avLst/>
          </a:prstGeom>
          <a:noFill/>
        </p:spPr>
        <p:txBody>
          <a:bodyPr wrap="square" rtlCol="0">
            <a:spAutoFit/>
          </a:bodyPr>
          <a:lstStyle/>
          <a:p>
            <a:pPr algn="ctr"/>
            <a:r>
              <a:rPr lang="en-NZ" sz="900" dirty="0">
                <a:latin typeface="Arial" panose="020B0604020202020204" pitchFamily="34" charset="0"/>
                <a:cs typeface="Arial" panose="020B0604020202020204" pitchFamily="34" charset="0"/>
              </a:rPr>
              <a:t>Click the cards to move through (9 total).</a:t>
            </a:r>
          </a:p>
        </p:txBody>
      </p:sp>
    </p:spTree>
    <p:extLst>
      <p:ext uri="{BB962C8B-B14F-4D97-AF65-F5344CB8AC3E}">
        <p14:creationId xmlns:p14="http://schemas.microsoft.com/office/powerpoint/2010/main" val="1519643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1+ppt_w/2"/>
                                          </p:val>
                                        </p:tav>
                                      </p:tavLst>
                                    </p:anim>
                                    <p:anim calcmode="lin" valueType="num">
                                      <p:cBhvr additive="base">
                                        <p:cTn id="7" dur="500"/>
                                        <p:tgtEl>
                                          <p:spTgt spid="9"/>
                                        </p:tgtEl>
                                        <p:attrNameLst>
                                          <p:attrName>ppt_y</p:attrName>
                                        </p:attrNameLst>
                                      </p:cBhvr>
                                      <p:tavLst>
                                        <p:tav tm="0">
                                          <p:val>
                                            <p:strVal val="ppt_y"/>
                                          </p:val>
                                        </p:tav>
                                        <p:tav tm="100000">
                                          <p:val>
                                            <p:strVal val="0-ppt_h/2"/>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 presetClass="exit" presetSubtype="3" fill="hold" grpId="0" nodeType="clickEffect">
                                  <p:stCondLst>
                                    <p:cond delay="0"/>
                                  </p:stCondLst>
                                  <p:childTnLst>
                                    <p:anim calcmode="lin" valueType="num">
                                      <p:cBhvr additive="base">
                                        <p:cTn id="13" dur="500"/>
                                        <p:tgtEl>
                                          <p:spTgt spid="10"/>
                                        </p:tgtEl>
                                        <p:attrNameLst>
                                          <p:attrName>ppt_x</p:attrName>
                                        </p:attrNameLst>
                                      </p:cBhvr>
                                      <p:tavLst>
                                        <p:tav tm="0">
                                          <p:val>
                                            <p:strVal val="ppt_x"/>
                                          </p:val>
                                        </p:tav>
                                        <p:tav tm="100000">
                                          <p:val>
                                            <p:strVal val="1+ppt_w/2"/>
                                          </p:val>
                                        </p:tav>
                                      </p:tavLst>
                                    </p:anim>
                                    <p:anim calcmode="lin" valueType="num">
                                      <p:cBhvr additive="base">
                                        <p:cTn id="14" dur="500"/>
                                        <p:tgtEl>
                                          <p:spTgt spid="10"/>
                                        </p:tgtEl>
                                        <p:attrNameLst>
                                          <p:attrName>ppt_y</p:attrName>
                                        </p:attrNameLst>
                                      </p:cBhvr>
                                      <p:tavLst>
                                        <p:tav tm="0">
                                          <p:val>
                                            <p:strVal val="ppt_y"/>
                                          </p:val>
                                        </p:tav>
                                        <p:tav tm="100000">
                                          <p:val>
                                            <p:strVal val="0-ppt_h/2"/>
                                          </p:val>
                                        </p:tav>
                                      </p:tavLst>
                                    </p:anim>
                                    <p:set>
                                      <p:cBhvr>
                                        <p:cTn id="1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 presetClass="exit" presetSubtype="3" fill="hold" grpId="0" nodeType="clickEffect">
                                  <p:stCondLst>
                                    <p:cond delay="0"/>
                                  </p:stCondLst>
                                  <p:childTnLst>
                                    <p:anim calcmode="lin" valueType="num">
                                      <p:cBhvr additive="base">
                                        <p:cTn id="20" dur="500"/>
                                        <p:tgtEl>
                                          <p:spTgt spid="11"/>
                                        </p:tgtEl>
                                        <p:attrNameLst>
                                          <p:attrName>ppt_x</p:attrName>
                                        </p:attrNameLst>
                                      </p:cBhvr>
                                      <p:tavLst>
                                        <p:tav tm="0">
                                          <p:val>
                                            <p:strVal val="ppt_x"/>
                                          </p:val>
                                        </p:tav>
                                        <p:tav tm="100000">
                                          <p:val>
                                            <p:strVal val="1+ppt_w/2"/>
                                          </p:val>
                                        </p:tav>
                                      </p:tavLst>
                                    </p:anim>
                                    <p:anim calcmode="lin" valueType="num">
                                      <p:cBhvr additive="base">
                                        <p:cTn id="21" dur="500"/>
                                        <p:tgtEl>
                                          <p:spTgt spid="11"/>
                                        </p:tgtEl>
                                        <p:attrNameLst>
                                          <p:attrName>ppt_y</p:attrName>
                                        </p:attrNameLst>
                                      </p:cBhvr>
                                      <p:tavLst>
                                        <p:tav tm="0">
                                          <p:val>
                                            <p:strVal val="ppt_y"/>
                                          </p:val>
                                        </p:tav>
                                        <p:tav tm="100000">
                                          <p:val>
                                            <p:strVal val="0-ppt_h/2"/>
                                          </p:val>
                                        </p:tav>
                                      </p:tavLst>
                                    </p:anim>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2" presetClass="exit" presetSubtype="3" fill="hold" grpId="0" nodeType="clickEffect">
                                  <p:stCondLst>
                                    <p:cond delay="0"/>
                                  </p:stCondLst>
                                  <p:childTnLst>
                                    <p:anim calcmode="lin" valueType="num">
                                      <p:cBhvr additive="base">
                                        <p:cTn id="27" dur="500"/>
                                        <p:tgtEl>
                                          <p:spTgt spid="12"/>
                                        </p:tgtEl>
                                        <p:attrNameLst>
                                          <p:attrName>ppt_x</p:attrName>
                                        </p:attrNameLst>
                                      </p:cBhvr>
                                      <p:tavLst>
                                        <p:tav tm="0">
                                          <p:val>
                                            <p:strVal val="ppt_x"/>
                                          </p:val>
                                        </p:tav>
                                        <p:tav tm="100000">
                                          <p:val>
                                            <p:strVal val="1+ppt_w/2"/>
                                          </p:val>
                                        </p:tav>
                                      </p:tavLst>
                                    </p:anim>
                                    <p:anim calcmode="lin" valueType="num">
                                      <p:cBhvr additive="base">
                                        <p:cTn id="28" dur="500"/>
                                        <p:tgtEl>
                                          <p:spTgt spid="12"/>
                                        </p:tgtEl>
                                        <p:attrNameLst>
                                          <p:attrName>ppt_y</p:attrName>
                                        </p:attrNameLst>
                                      </p:cBhvr>
                                      <p:tavLst>
                                        <p:tav tm="0">
                                          <p:val>
                                            <p:strVal val="ppt_y"/>
                                          </p:val>
                                        </p:tav>
                                        <p:tav tm="100000">
                                          <p:val>
                                            <p:strVal val="0-ppt_h/2"/>
                                          </p:val>
                                        </p:tav>
                                      </p:tavLst>
                                    </p:anim>
                                    <p:set>
                                      <p:cBhvr>
                                        <p:cTn id="2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2" presetClass="exit" presetSubtype="3" fill="hold" grpId="0" nodeType="clickEffect">
                                  <p:stCondLst>
                                    <p:cond delay="0"/>
                                  </p:stCondLst>
                                  <p:childTnLst>
                                    <p:anim calcmode="lin" valueType="num">
                                      <p:cBhvr additive="base">
                                        <p:cTn id="34" dur="500"/>
                                        <p:tgtEl>
                                          <p:spTgt spid="8"/>
                                        </p:tgtEl>
                                        <p:attrNameLst>
                                          <p:attrName>ppt_x</p:attrName>
                                        </p:attrNameLst>
                                      </p:cBhvr>
                                      <p:tavLst>
                                        <p:tav tm="0">
                                          <p:val>
                                            <p:strVal val="ppt_x"/>
                                          </p:val>
                                        </p:tav>
                                        <p:tav tm="100000">
                                          <p:val>
                                            <p:strVal val="1+ppt_w/2"/>
                                          </p:val>
                                        </p:tav>
                                      </p:tavLst>
                                    </p:anim>
                                    <p:anim calcmode="lin" valueType="num">
                                      <p:cBhvr additive="base">
                                        <p:cTn id="35" dur="500"/>
                                        <p:tgtEl>
                                          <p:spTgt spid="8"/>
                                        </p:tgtEl>
                                        <p:attrNameLst>
                                          <p:attrName>ppt_y</p:attrName>
                                        </p:attrNameLst>
                                      </p:cBhvr>
                                      <p:tavLst>
                                        <p:tav tm="0">
                                          <p:val>
                                            <p:strVal val="ppt_y"/>
                                          </p:val>
                                        </p:tav>
                                        <p:tav tm="100000">
                                          <p:val>
                                            <p:strVal val="0-ppt_h/2"/>
                                          </p:val>
                                        </p:tav>
                                      </p:tavLst>
                                    </p:anim>
                                    <p:set>
                                      <p:cBhvr>
                                        <p:cTn id="36"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2" presetClass="exit" presetSubtype="3" fill="hold" grpId="0" nodeType="clickEffect">
                                  <p:stCondLst>
                                    <p:cond delay="0"/>
                                  </p:stCondLst>
                                  <p:childTnLst>
                                    <p:anim calcmode="lin" valueType="num">
                                      <p:cBhvr additive="base">
                                        <p:cTn id="41" dur="500"/>
                                        <p:tgtEl>
                                          <p:spTgt spid="13"/>
                                        </p:tgtEl>
                                        <p:attrNameLst>
                                          <p:attrName>ppt_x</p:attrName>
                                        </p:attrNameLst>
                                      </p:cBhvr>
                                      <p:tavLst>
                                        <p:tav tm="0">
                                          <p:val>
                                            <p:strVal val="ppt_x"/>
                                          </p:val>
                                        </p:tav>
                                        <p:tav tm="100000">
                                          <p:val>
                                            <p:strVal val="1+ppt_w/2"/>
                                          </p:val>
                                        </p:tav>
                                      </p:tavLst>
                                    </p:anim>
                                    <p:anim calcmode="lin" valueType="num">
                                      <p:cBhvr additive="base">
                                        <p:cTn id="42" dur="500"/>
                                        <p:tgtEl>
                                          <p:spTgt spid="13"/>
                                        </p:tgtEl>
                                        <p:attrNameLst>
                                          <p:attrName>ppt_y</p:attrName>
                                        </p:attrNameLst>
                                      </p:cBhvr>
                                      <p:tavLst>
                                        <p:tav tm="0">
                                          <p:val>
                                            <p:strVal val="ppt_y"/>
                                          </p:val>
                                        </p:tav>
                                        <p:tav tm="100000">
                                          <p:val>
                                            <p:strVal val="0-ppt_h/2"/>
                                          </p:val>
                                        </p:tav>
                                      </p:tavLst>
                                    </p:anim>
                                    <p:set>
                                      <p:cBhvr>
                                        <p:cTn id="4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2" presetClass="exit" presetSubtype="3" fill="hold" grpId="0" nodeType="clickEffect">
                                  <p:stCondLst>
                                    <p:cond delay="0"/>
                                  </p:stCondLst>
                                  <p:childTnLst>
                                    <p:anim calcmode="lin" valueType="num">
                                      <p:cBhvr additive="base">
                                        <p:cTn id="48" dur="500"/>
                                        <p:tgtEl>
                                          <p:spTgt spid="14"/>
                                        </p:tgtEl>
                                        <p:attrNameLst>
                                          <p:attrName>ppt_x</p:attrName>
                                        </p:attrNameLst>
                                      </p:cBhvr>
                                      <p:tavLst>
                                        <p:tav tm="0">
                                          <p:val>
                                            <p:strVal val="ppt_x"/>
                                          </p:val>
                                        </p:tav>
                                        <p:tav tm="100000">
                                          <p:val>
                                            <p:strVal val="1+ppt_w/2"/>
                                          </p:val>
                                        </p:tav>
                                      </p:tavLst>
                                    </p:anim>
                                    <p:anim calcmode="lin" valueType="num">
                                      <p:cBhvr additive="base">
                                        <p:cTn id="49" dur="500"/>
                                        <p:tgtEl>
                                          <p:spTgt spid="14"/>
                                        </p:tgtEl>
                                        <p:attrNameLst>
                                          <p:attrName>ppt_y</p:attrName>
                                        </p:attrNameLst>
                                      </p:cBhvr>
                                      <p:tavLst>
                                        <p:tav tm="0">
                                          <p:val>
                                            <p:strVal val="ppt_y"/>
                                          </p:val>
                                        </p:tav>
                                        <p:tav tm="100000">
                                          <p:val>
                                            <p:strVal val="0-ppt_h/2"/>
                                          </p:val>
                                        </p:tav>
                                      </p:tavLst>
                                    </p:anim>
                                    <p:set>
                                      <p:cBhvr>
                                        <p:cTn id="5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1" restart="whenNotActive" fill="hold" evtFilter="cancelBubble" nodeType="interactiveSeq">
                <p:stCondLst>
                  <p:cond evt="onClick" delay="0">
                    <p:tgtEl>
                      <p:spTgt spid="15"/>
                    </p:tgtEl>
                  </p:cond>
                </p:stCondLst>
                <p:endSync evt="end" delay="0">
                  <p:rtn val="all"/>
                </p:endSync>
                <p:childTnLst>
                  <p:par>
                    <p:cTn id="52" fill="hold">
                      <p:stCondLst>
                        <p:cond delay="0"/>
                      </p:stCondLst>
                      <p:childTnLst>
                        <p:par>
                          <p:cTn id="53" fill="hold">
                            <p:stCondLst>
                              <p:cond delay="0"/>
                            </p:stCondLst>
                            <p:childTnLst>
                              <p:par>
                                <p:cTn id="54" presetID="2" presetClass="exit" presetSubtype="3" fill="hold" grpId="0" nodeType="clickEffect">
                                  <p:stCondLst>
                                    <p:cond delay="0"/>
                                  </p:stCondLst>
                                  <p:childTnLst>
                                    <p:anim calcmode="lin" valueType="num">
                                      <p:cBhvr additive="base">
                                        <p:cTn id="55" dur="500"/>
                                        <p:tgtEl>
                                          <p:spTgt spid="15"/>
                                        </p:tgtEl>
                                        <p:attrNameLst>
                                          <p:attrName>ppt_x</p:attrName>
                                        </p:attrNameLst>
                                      </p:cBhvr>
                                      <p:tavLst>
                                        <p:tav tm="0">
                                          <p:val>
                                            <p:strVal val="ppt_x"/>
                                          </p:val>
                                        </p:tav>
                                        <p:tav tm="100000">
                                          <p:val>
                                            <p:strVal val="1+ppt_w/2"/>
                                          </p:val>
                                        </p:tav>
                                      </p:tavLst>
                                    </p:anim>
                                    <p:anim calcmode="lin" valueType="num">
                                      <p:cBhvr additive="base">
                                        <p:cTn id="56" dur="500"/>
                                        <p:tgtEl>
                                          <p:spTgt spid="15"/>
                                        </p:tgtEl>
                                        <p:attrNameLst>
                                          <p:attrName>ppt_y</p:attrName>
                                        </p:attrNameLst>
                                      </p:cBhvr>
                                      <p:tavLst>
                                        <p:tav tm="0">
                                          <p:val>
                                            <p:strVal val="ppt_y"/>
                                          </p:val>
                                        </p:tav>
                                        <p:tav tm="100000">
                                          <p:val>
                                            <p:strVal val="0-ppt_h/2"/>
                                          </p:val>
                                        </p:tav>
                                      </p:tavLst>
                                    </p:anim>
                                    <p:set>
                                      <p:cBhvr>
                                        <p:cTn id="5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8" restart="whenNotActive" fill="hold" evtFilter="cancelBubble" nodeType="interactiveSeq">
                <p:stCondLst>
                  <p:cond evt="onClick" delay="0">
                    <p:tgtEl>
                      <p:spTgt spid="16"/>
                    </p:tgtEl>
                  </p:cond>
                </p:stCondLst>
                <p:endSync evt="end" delay="0">
                  <p:rtn val="all"/>
                </p:endSync>
                <p:childTnLst>
                  <p:par>
                    <p:cTn id="59" fill="hold">
                      <p:stCondLst>
                        <p:cond delay="0"/>
                      </p:stCondLst>
                      <p:childTnLst>
                        <p:par>
                          <p:cTn id="60" fill="hold">
                            <p:stCondLst>
                              <p:cond delay="0"/>
                            </p:stCondLst>
                            <p:childTnLst>
                              <p:par>
                                <p:cTn id="61" presetID="2" presetClass="exit" presetSubtype="3" fill="hold" grpId="0" nodeType="clickEffect">
                                  <p:stCondLst>
                                    <p:cond delay="0"/>
                                  </p:stCondLst>
                                  <p:childTnLst>
                                    <p:anim calcmode="lin" valueType="num">
                                      <p:cBhvr additive="base">
                                        <p:cTn id="62" dur="500"/>
                                        <p:tgtEl>
                                          <p:spTgt spid="16"/>
                                        </p:tgtEl>
                                        <p:attrNameLst>
                                          <p:attrName>ppt_x</p:attrName>
                                        </p:attrNameLst>
                                      </p:cBhvr>
                                      <p:tavLst>
                                        <p:tav tm="0">
                                          <p:val>
                                            <p:strVal val="ppt_x"/>
                                          </p:val>
                                        </p:tav>
                                        <p:tav tm="100000">
                                          <p:val>
                                            <p:strVal val="1+ppt_w/2"/>
                                          </p:val>
                                        </p:tav>
                                      </p:tavLst>
                                    </p:anim>
                                    <p:anim calcmode="lin" valueType="num">
                                      <p:cBhvr additive="base">
                                        <p:cTn id="63" dur="500"/>
                                        <p:tgtEl>
                                          <p:spTgt spid="16"/>
                                        </p:tgtEl>
                                        <p:attrNameLst>
                                          <p:attrName>ppt_y</p:attrName>
                                        </p:attrNameLst>
                                      </p:cBhvr>
                                      <p:tavLst>
                                        <p:tav tm="0">
                                          <p:val>
                                            <p:strVal val="ppt_y"/>
                                          </p:val>
                                        </p:tav>
                                        <p:tav tm="100000">
                                          <p:val>
                                            <p:strVal val="0-ppt_h/2"/>
                                          </p:val>
                                        </p:tav>
                                      </p:tavLst>
                                    </p:anim>
                                    <p:set>
                                      <p:cBhvr>
                                        <p:cTn id="6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5" restart="whenNotActive" fill="hold" evtFilter="cancelBubble" nodeType="interactiveSeq">
                <p:stCondLst>
                  <p:cond evt="onClick" delay="0">
                    <p:tgtEl>
                      <p:spTgt spid="4"/>
                    </p:tgtEl>
                  </p:cond>
                </p:stCondLst>
                <p:endSync evt="end" delay="0">
                  <p:rtn val="all"/>
                </p:endSync>
                <p:childTnLst>
                  <p:par>
                    <p:cTn id="66" fill="hold">
                      <p:stCondLst>
                        <p:cond delay="0"/>
                      </p:stCondLst>
                      <p:childTnLst>
                        <p:par>
                          <p:cTn id="67" fill="hold">
                            <p:stCondLst>
                              <p:cond delay="0"/>
                            </p:stCondLst>
                            <p:childTnLst>
                              <p:par>
                                <p:cTn id="68" presetID="2" presetClass="entr" presetSubtype="3" fill="hold" grpId="1" nodeType="click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additive="base">
                                        <p:cTn id="70" dur="500" fill="hold"/>
                                        <p:tgtEl>
                                          <p:spTgt spid="9"/>
                                        </p:tgtEl>
                                        <p:attrNameLst>
                                          <p:attrName>ppt_x</p:attrName>
                                        </p:attrNameLst>
                                      </p:cBhvr>
                                      <p:tavLst>
                                        <p:tav tm="0">
                                          <p:val>
                                            <p:strVal val="1+#ppt_w/2"/>
                                          </p:val>
                                        </p:tav>
                                        <p:tav tm="100000">
                                          <p:val>
                                            <p:strVal val="#ppt_x"/>
                                          </p:val>
                                        </p:tav>
                                      </p:tavLst>
                                    </p:anim>
                                    <p:anim calcmode="lin" valueType="num">
                                      <p:cBhvr additive="base">
                                        <p:cTn id="71" dur="500" fill="hold"/>
                                        <p:tgtEl>
                                          <p:spTgt spid="9"/>
                                        </p:tgtEl>
                                        <p:attrNameLst>
                                          <p:attrName>ppt_y</p:attrName>
                                        </p:attrNameLst>
                                      </p:cBhvr>
                                      <p:tavLst>
                                        <p:tav tm="0">
                                          <p:val>
                                            <p:strVal val="0-#ppt_h/2"/>
                                          </p:val>
                                        </p:tav>
                                        <p:tav tm="100000">
                                          <p:val>
                                            <p:strVal val="#ppt_y"/>
                                          </p:val>
                                        </p:tav>
                                      </p:tavLst>
                                    </p:anim>
                                  </p:childTnLst>
                                </p:cTn>
                              </p:par>
                              <p:par>
                                <p:cTn id="72" presetID="2" presetClass="entr" presetSubtype="3" fill="hold" grpId="1" nodeType="withEffect">
                                  <p:stCondLst>
                                    <p:cond delay="0"/>
                                  </p:stCondLst>
                                  <p:childTnLst>
                                    <p:set>
                                      <p:cBhvr>
                                        <p:cTn id="73" dur="1" fill="hold">
                                          <p:stCondLst>
                                            <p:cond delay="0"/>
                                          </p:stCondLst>
                                        </p:cTn>
                                        <p:tgtEl>
                                          <p:spTgt spid="10"/>
                                        </p:tgtEl>
                                        <p:attrNameLst>
                                          <p:attrName>style.visibility</p:attrName>
                                        </p:attrNameLst>
                                      </p:cBhvr>
                                      <p:to>
                                        <p:strVal val="visible"/>
                                      </p:to>
                                    </p:set>
                                    <p:anim calcmode="lin" valueType="num">
                                      <p:cBhvr additive="base">
                                        <p:cTn id="74" dur="500" fill="hold"/>
                                        <p:tgtEl>
                                          <p:spTgt spid="10"/>
                                        </p:tgtEl>
                                        <p:attrNameLst>
                                          <p:attrName>ppt_x</p:attrName>
                                        </p:attrNameLst>
                                      </p:cBhvr>
                                      <p:tavLst>
                                        <p:tav tm="0">
                                          <p:val>
                                            <p:strVal val="1+#ppt_w/2"/>
                                          </p:val>
                                        </p:tav>
                                        <p:tav tm="100000">
                                          <p:val>
                                            <p:strVal val="#ppt_x"/>
                                          </p:val>
                                        </p:tav>
                                      </p:tavLst>
                                    </p:anim>
                                    <p:anim calcmode="lin" valueType="num">
                                      <p:cBhvr additive="base">
                                        <p:cTn id="75" dur="500" fill="hold"/>
                                        <p:tgtEl>
                                          <p:spTgt spid="10"/>
                                        </p:tgtEl>
                                        <p:attrNameLst>
                                          <p:attrName>ppt_y</p:attrName>
                                        </p:attrNameLst>
                                      </p:cBhvr>
                                      <p:tavLst>
                                        <p:tav tm="0">
                                          <p:val>
                                            <p:strVal val="0-#ppt_h/2"/>
                                          </p:val>
                                        </p:tav>
                                        <p:tav tm="100000">
                                          <p:val>
                                            <p:strVal val="#ppt_y"/>
                                          </p:val>
                                        </p:tav>
                                      </p:tavLst>
                                    </p:anim>
                                  </p:childTnLst>
                                </p:cTn>
                              </p:par>
                              <p:par>
                                <p:cTn id="76" presetID="2" presetClass="entr" presetSubtype="3" fill="hold" grpId="1" nodeType="with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additive="base">
                                        <p:cTn id="78" dur="500" fill="hold"/>
                                        <p:tgtEl>
                                          <p:spTgt spid="11"/>
                                        </p:tgtEl>
                                        <p:attrNameLst>
                                          <p:attrName>ppt_x</p:attrName>
                                        </p:attrNameLst>
                                      </p:cBhvr>
                                      <p:tavLst>
                                        <p:tav tm="0">
                                          <p:val>
                                            <p:strVal val="1+#ppt_w/2"/>
                                          </p:val>
                                        </p:tav>
                                        <p:tav tm="100000">
                                          <p:val>
                                            <p:strVal val="#ppt_x"/>
                                          </p:val>
                                        </p:tav>
                                      </p:tavLst>
                                    </p:anim>
                                    <p:anim calcmode="lin" valueType="num">
                                      <p:cBhvr additive="base">
                                        <p:cTn id="79" dur="500" fill="hold"/>
                                        <p:tgtEl>
                                          <p:spTgt spid="11"/>
                                        </p:tgtEl>
                                        <p:attrNameLst>
                                          <p:attrName>ppt_y</p:attrName>
                                        </p:attrNameLst>
                                      </p:cBhvr>
                                      <p:tavLst>
                                        <p:tav tm="0">
                                          <p:val>
                                            <p:strVal val="0-#ppt_h/2"/>
                                          </p:val>
                                        </p:tav>
                                        <p:tav tm="100000">
                                          <p:val>
                                            <p:strVal val="#ppt_y"/>
                                          </p:val>
                                        </p:tav>
                                      </p:tavLst>
                                    </p:anim>
                                  </p:childTnLst>
                                </p:cTn>
                              </p:par>
                              <p:par>
                                <p:cTn id="80" presetID="2" presetClass="entr" presetSubtype="3" fill="hold" grpId="1" nodeType="with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additive="base">
                                        <p:cTn id="82" dur="500" fill="hold"/>
                                        <p:tgtEl>
                                          <p:spTgt spid="12"/>
                                        </p:tgtEl>
                                        <p:attrNameLst>
                                          <p:attrName>ppt_x</p:attrName>
                                        </p:attrNameLst>
                                      </p:cBhvr>
                                      <p:tavLst>
                                        <p:tav tm="0">
                                          <p:val>
                                            <p:strVal val="1+#ppt_w/2"/>
                                          </p:val>
                                        </p:tav>
                                        <p:tav tm="100000">
                                          <p:val>
                                            <p:strVal val="#ppt_x"/>
                                          </p:val>
                                        </p:tav>
                                      </p:tavLst>
                                    </p:anim>
                                    <p:anim calcmode="lin" valueType="num">
                                      <p:cBhvr additive="base">
                                        <p:cTn id="83" dur="500" fill="hold"/>
                                        <p:tgtEl>
                                          <p:spTgt spid="12"/>
                                        </p:tgtEl>
                                        <p:attrNameLst>
                                          <p:attrName>ppt_y</p:attrName>
                                        </p:attrNameLst>
                                      </p:cBhvr>
                                      <p:tavLst>
                                        <p:tav tm="0">
                                          <p:val>
                                            <p:strVal val="0-#ppt_h/2"/>
                                          </p:val>
                                        </p:tav>
                                        <p:tav tm="100000">
                                          <p:val>
                                            <p:strVal val="#ppt_y"/>
                                          </p:val>
                                        </p:tav>
                                      </p:tavLst>
                                    </p:anim>
                                  </p:childTnLst>
                                </p:cTn>
                              </p:par>
                              <p:par>
                                <p:cTn id="84" presetID="2" presetClass="entr" presetSubtype="3" fill="hold" grpId="1" nodeType="withEffect">
                                  <p:stCondLst>
                                    <p:cond delay="0"/>
                                  </p:stCondLst>
                                  <p:childTnLst>
                                    <p:set>
                                      <p:cBhvr>
                                        <p:cTn id="85" dur="1" fill="hold">
                                          <p:stCondLst>
                                            <p:cond delay="0"/>
                                          </p:stCondLst>
                                        </p:cTn>
                                        <p:tgtEl>
                                          <p:spTgt spid="8"/>
                                        </p:tgtEl>
                                        <p:attrNameLst>
                                          <p:attrName>style.visibility</p:attrName>
                                        </p:attrNameLst>
                                      </p:cBhvr>
                                      <p:to>
                                        <p:strVal val="visible"/>
                                      </p:to>
                                    </p:set>
                                    <p:anim calcmode="lin" valueType="num">
                                      <p:cBhvr additive="base">
                                        <p:cTn id="86" dur="500" fill="hold"/>
                                        <p:tgtEl>
                                          <p:spTgt spid="8"/>
                                        </p:tgtEl>
                                        <p:attrNameLst>
                                          <p:attrName>ppt_x</p:attrName>
                                        </p:attrNameLst>
                                      </p:cBhvr>
                                      <p:tavLst>
                                        <p:tav tm="0">
                                          <p:val>
                                            <p:strVal val="1+#ppt_w/2"/>
                                          </p:val>
                                        </p:tav>
                                        <p:tav tm="100000">
                                          <p:val>
                                            <p:strVal val="#ppt_x"/>
                                          </p:val>
                                        </p:tav>
                                      </p:tavLst>
                                    </p:anim>
                                    <p:anim calcmode="lin" valueType="num">
                                      <p:cBhvr additive="base">
                                        <p:cTn id="87" dur="500" fill="hold"/>
                                        <p:tgtEl>
                                          <p:spTgt spid="8"/>
                                        </p:tgtEl>
                                        <p:attrNameLst>
                                          <p:attrName>ppt_y</p:attrName>
                                        </p:attrNameLst>
                                      </p:cBhvr>
                                      <p:tavLst>
                                        <p:tav tm="0">
                                          <p:val>
                                            <p:strVal val="0-#ppt_h/2"/>
                                          </p:val>
                                        </p:tav>
                                        <p:tav tm="100000">
                                          <p:val>
                                            <p:strVal val="#ppt_y"/>
                                          </p:val>
                                        </p:tav>
                                      </p:tavLst>
                                    </p:anim>
                                  </p:childTnLst>
                                </p:cTn>
                              </p:par>
                              <p:par>
                                <p:cTn id="88" presetID="2" presetClass="entr" presetSubtype="3" fill="hold" grpId="1" nodeType="withEffect">
                                  <p:stCondLst>
                                    <p:cond delay="0"/>
                                  </p:stCondLst>
                                  <p:childTnLst>
                                    <p:set>
                                      <p:cBhvr>
                                        <p:cTn id="89" dur="1" fill="hold">
                                          <p:stCondLst>
                                            <p:cond delay="0"/>
                                          </p:stCondLst>
                                        </p:cTn>
                                        <p:tgtEl>
                                          <p:spTgt spid="13"/>
                                        </p:tgtEl>
                                        <p:attrNameLst>
                                          <p:attrName>style.visibility</p:attrName>
                                        </p:attrNameLst>
                                      </p:cBhvr>
                                      <p:to>
                                        <p:strVal val="visible"/>
                                      </p:to>
                                    </p:set>
                                    <p:anim calcmode="lin" valueType="num">
                                      <p:cBhvr additive="base">
                                        <p:cTn id="90" dur="500" fill="hold"/>
                                        <p:tgtEl>
                                          <p:spTgt spid="13"/>
                                        </p:tgtEl>
                                        <p:attrNameLst>
                                          <p:attrName>ppt_x</p:attrName>
                                        </p:attrNameLst>
                                      </p:cBhvr>
                                      <p:tavLst>
                                        <p:tav tm="0">
                                          <p:val>
                                            <p:strVal val="1+#ppt_w/2"/>
                                          </p:val>
                                        </p:tav>
                                        <p:tav tm="100000">
                                          <p:val>
                                            <p:strVal val="#ppt_x"/>
                                          </p:val>
                                        </p:tav>
                                      </p:tavLst>
                                    </p:anim>
                                    <p:anim calcmode="lin" valueType="num">
                                      <p:cBhvr additive="base">
                                        <p:cTn id="91" dur="500" fill="hold"/>
                                        <p:tgtEl>
                                          <p:spTgt spid="13"/>
                                        </p:tgtEl>
                                        <p:attrNameLst>
                                          <p:attrName>ppt_y</p:attrName>
                                        </p:attrNameLst>
                                      </p:cBhvr>
                                      <p:tavLst>
                                        <p:tav tm="0">
                                          <p:val>
                                            <p:strVal val="0-#ppt_h/2"/>
                                          </p:val>
                                        </p:tav>
                                        <p:tav tm="100000">
                                          <p:val>
                                            <p:strVal val="#ppt_y"/>
                                          </p:val>
                                        </p:tav>
                                      </p:tavLst>
                                    </p:anim>
                                  </p:childTnLst>
                                </p:cTn>
                              </p:par>
                              <p:par>
                                <p:cTn id="92" presetID="2" presetClass="entr" presetSubtype="3" fill="hold" grpId="1" nodeType="withEffect">
                                  <p:stCondLst>
                                    <p:cond delay="0"/>
                                  </p:stCondLst>
                                  <p:childTnLst>
                                    <p:set>
                                      <p:cBhvr>
                                        <p:cTn id="93" dur="1" fill="hold">
                                          <p:stCondLst>
                                            <p:cond delay="0"/>
                                          </p:stCondLst>
                                        </p:cTn>
                                        <p:tgtEl>
                                          <p:spTgt spid="14"/>
                                        </p:tgtEl>
                                        <p:attrNameLst>
                                          <p:attrName>style.visibility</p:attrName>
                                        </p:attrNameLst>
                                      </p:cBhvr>
                                      <p:to>
                                        <p:strVal val="visible"/>
                                      </p:to>
                                    </p:set>
                                    <p:anim calcmode="lin" valueType="num">
                                      <p:cBhvr additive="base">
                                        <p:cTn id="94" dur="500" fill="hold"/>
                                        <p:tgtEl>
                                          <p:spTgt spid="14"/>
                                        </p:tgtEl>
                                        <p:attrNameLst>
                                          <p:attrName>ppt_x</p:attrName>
                                        </p:attrNameLst>
                                      </p:cBhvr>
                                      <p:tavLst>
                                        <p:tav tm="0">
                                          <p:val>
                                            <p:strVal val="1+#ppt_w/2"/>
                                          </p:val>
                                        </p:tav>
                                        <p:tav tm="100000">
                                          <p:val>
                                            <p:strVal val="#ppt_x"/>
                                          </p:val>
                                        </p:tav>
                                      </p:tavLst>
                                    </p:anim>
                                    <p:anim calcmode="lin" valueType="num">
                                      <p:cBhvr additive="base">
                                        <p:cTn id="95" dur="500" fill="hold"/>
                                        <p:tgtEl>
                                          <p:spTgt spid="14"/>
                                        </p:tgtEl>
                                        <p:attrNameLst>
                                          <p:attrName>ppt_y</p:attrName>
                                        </p:attrNameLst>
                                      </p:cBhvr>
                                      <p:tavLst>
                                        <p:tav tm="0">
                                          <p:val>
                                            <p:strVal val="0-#ppt_h/2"/>
                                          </p:val>
                                        </p:tav>
                                        <p:tav tm="100000">
                                          <p:val>
                                            <p:strVal val="#ppt_y"/>
                                          </p:val>
                                        </p:tav>
                                      </p:tavLst>
                                    </p:anim>
                                  </p:childTnLst>
                                </p:cTn>
                              </p:par>
                              <p:par>
                                <p:cTn id="96" presetID="2" presetClass="entr" presetSubtype="3" fill="hold" grpId="1" nodeType="withEffect">
                                  <p:stCondLst>
                                    <p:cond delay="0"/>
                                  </p:stCondLst>
                                  <p:childTnLst>
                                    <p:set>
                                      <p:cBhvr>
                                        <p:cTn id="97" dur="1" fill="hold">
                                          <p:stCondLst>
                                            <p:cond delay="0"/>
                                          </p:stCondLst>
                                        </p:cTn>
                                        <p:tgtEl>
                                          <p:spTgt spid="15"/>
                                        </p:tgtEl>
                                        <p:attrNameLst>
                                          <p:attrName>style.visibility</p:attrName>
                                        </p:attrNameLst>
                                      </p:cBhvr>
                                      <p:to>
                                        <p:strVal val="visible"/>
                                      </p:to>
                                    </p:set>
                                    <p:anim calcmode="lin" valueType="num">
                                      <p:cBhvr additive="base">
                                        <p:cTn id="98" dur="500" fill="hold"/>
                                        <p:tgtEl>
                                          <p:spTgt spid="15"/>
                                        </p:tgtEl>
                                        <p:attrNameLst>
                                          <p:attrName>ppt_x</p:attrName>
                                        </p:attrNameLst>
                                      </p:cBhvr>
                                      <p:tavLst>
                                        <p:tav tm="0">
                                          <p:val>
                                            <p:strVal val="1+#ppt_w/2"/>
                                          </p:val>
                                        </p:tav>
                                        <p:tav tm="100000">
                                          <p:val>
                                            <p:strVal val="#ppt_x"/>
                                          </p:val>
                                        </p:tav>
                                      </p:tavLst>
                                    </p:anim>
                                    <p:anim calcmode="lin" valueType="num">
                                      <p:cBhvr additive="base">
                                        <p:cTn id="99" dur="500" fill="hold"/>
                                        <p:tgtEl>
                                          <p:spTgt spid="15"/>
                                        </p:tgtEl>
                                        <p:attrNameLst>
                                          <p:attrName>ppt_y</p:attrName>
                                        </p:attrNameLst>
                                      </p:cBhvr>
                                      <p:tavLst>
                                        <p:tav tm="0">
                                          <p:val>
                                            <p:strVal val="0-#ppt_h/2"/>
                                          </p:val>
                                        </p:tav>
                                        <p:tav tm="100000">
                                          <p:val>
                                            <p:strVal val="#ppt_y"/>
                                          </p:val>
                                        </p:tav>
                                      </p:tavLst>
                                    </p:anim>
                                  </p:childTnLst>
                                </p:cTn>
                              </p:par>
                              <p:par>
                                <p:cTn id="100" presetID="2" presetClass="entr" presetSubtype="3" fill="hold" grpId="1" nodeType="withEffect">
                                  <p:stCondLst>
                                    <p:cond delay="0"/>
                                  </p:stCondLst>
                                  <p:childTnLst>
                                    <p:set>
                                      <p:cBhvr>
                                        <p:cTn id="101" dur="1" fill="hold">
                                          <p:stCondLst>
                                            <p:cond delay="0"/>
                                          </p:stCondLst>
                                        </p:cTn>
                                        <p:tgtEl>
                                          <p:spTgt spid="16"/>
                                        </p:tgtEl>
                                        <p:attrNameLst>
                                          <p:attrName>style.visibility</p:attrName>
                                        </p:attrNameLst>
                                      </p:cBhvr>
                                      <p:to>
                                        <p:strVal val="visible"/>
                                      </p:to>
                                    </p:set>
                                    <p:anim calcmode="lin" valueType="num">
                                      <p:cBhvr additive="base">
                                        <p:cTn id="102" dur="500" fill="hold"/>
                                        <p:tgtEl>
                                          <p:spTgt spid="16"/>
                                        </p:tgtEl>
                                        <p:attrNameLst>
                                          <p:attrName>ppt_x</p:attrName>
                                        </p:attrNameLst>
                                      </p:cBhvr>
                                      <p:tavLst>
                                        <p:tav tm="0">
                                          <p:val>
                                            <p:strVal val="1+#ppt_w/2"/>
                                          </p:val>
                                        </p:tav>
                                        <p:tav tm="100000">
                                          <p:val>
                                            <p:strVal val="#ppt_x"/>
                                          </p:val>
                                        </p:tav>
                                      </p:tavLst>
                                    </p:anim>
                                    <p:anim calcmode="lin" valueType="num">
                                      <p:cBhvr additive="base">
                                        <p:cTn id="103"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4"/>
                  </p:tgtEl>
                </p:cond>
              </p:nextCondLst>
            </p:seq>
          </p:childTnLst>
        </p:cTn>
      </p:par>
    </p:tnLst>
    <p:bldLst>
      <p:bldP spid="16" grpId="0" animBg="1"/>
      <p:bldP spid="16" grpId="1" animBg="1"/>
      <p:bldP spid="15" grpId="0" animBg="1"/>
      <p:bldP spid="15" grpId="1" animBg="1"/>
      <p:bldP spid="14" grpId="0" animBg="1"/>
      <p:bldP spid="14" grpId="1" animBg="1"/>
      <p:bldP spid="13" grpId="0" animBg="1"/>
      <p:bldP spid="13" grpId="1" animBg="1"/>
      <p:bldP spid="8" grpId="0" animBg="1"/>
      <p:bldP spid="8" grpId="1" animBg="1"/>
      <p:bldP spid="12" grpId="0" animBg="1"/>
      <p:bldP spid="12" grpId="1" animBg="1"/>
      <p:bldP spid="11" grpId="0" animBg="1"/>
      <p:bldP spid="11" grpId="1" animBg="1"/>
      <p:bldP spid="10" grpId="0" animBg="1"/>
      <p:bldP spid="10" grpId="1" animBg="1"/>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FA2CA-A90F-436A-8429-09665CA3DB2B}"/>
              </a:ext>
            </a:extLst>
          </p:cNvPr>
          <p:cNvSpPr>
            <a:spLocks noGrp="1"/>
          </p:cNvSpPr>
          <p:nvPr>
            <p:ph type="title"/>
          </p:nvPr>
        </p:nvSpPr>
        <p:spPr>
          <a:xfrm>
            <a:off x="838200" y="144788"/>
            <a:ext cx="10515600" cy="1072207"/>
          </a:xfrm>
        </p:spPr>
        <p:txBody>
          <a:bodyPr/>
          <a:lstStyle/>
          <a:p>
            <a:pPr algn="ct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Four Accounts of the Easter Story</a:t>
            </a:r>
          </a:p>
        </p:txBody>
      </p:sp>
      <p:sp>
        <p:nvSpPr>
          <p:cNvPr id="3" name="TextBox: PageNumber">
            <a:extLst>
              <a:ext uri="{FF2B5EF4-FFF2-40B4-BE49-F238E27FC236}">
                <a16:creationId xmlns:a16="http://schemas.microsoft.com/office/drawing/2014/main" id="{0BBB2AE0-4B21-417A-851D-BBE738F94D88}"/>
              </a:ext>
            </a:extLst>
          </p:cNvPr>
          <p:cNvSpPr txBox="1">
            <a:spLocks/>
          </p:cNvSpPr>
          <p:nvPr/>
        </p:nvSpPr>
        <p:spPr>
          <a:xfrm>
            <a:off x="11697525" y="6404025"/>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S-06</a:t>
            </a:r>
          </a:p>
        </p:txBody>
      </p:sp>
      <p:pic>
        <p:nvPicPr>
          <p:cNvPr id="5" name="Picture 4" descr="A group of people sitting at a table&#10;&#10;Description generated with high confidence">
            <a:extLst>
              <a:ext uri="{FF2B5EF4-FFF2-40B4-BE49-F238E27FC236}">
                <a16:creationId xmlns:a16="http://schemas.microsoft.com/office/drawing/2014/main" id="{143648A7-A8F8-4318-A7CF-F41C69838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33203"/>
            <a:ext cx="5074920" cy="3391593"/>
          </a:xfrm>
          <a:prstGeom prst="ellipse">
            <a:avLst/>
          </a:prstGeom>
          <a:ln>
            <a:noFill/>
          </a:ln>
          <a:effectLst>
            <a:softEdge rad="112500"/>
          </a:effectLst>
        </p:spPr>
      </p:pic>
      <p:sp>
        <p:nvSpPr>
          <p:cNvPr id="6" name="Rectangle: Rounded Corners 5">
            <a:extLst>
              <a:ext uri="{FF2B5EF4-FFF2-40B4-BE49-F238E27FC236}">
                <a16:creationId xmlns:a16="http://schemas.microsoft.com/office/drawing/2014/main" id="{C278C749-91B0-4A36-B391-DF0F436819DD}"/>
              </a:ext>
            </a:extLst>
          </p:cNvPr>
          <p:cNvSpPr/>
          <p:nvPr/>
        </p:nvSpPr>
        <p:spPr>
          <a:xfrm>
            <a:off x="5170492" y="1351676"/>
            <a:ext cx="6887033" cy="4917668"/>
          </a:xfrm>
          <a:prstGeom prst="roundRect">
            <a:avLst>
              <a:gd name="adj" fmla="val 1842"/>
            </a:avLst>
          </a:prstGeom>
          <a:solidFill>
            <a:schemeClr val="accent4">
              <a:lumMod val="20000"/>
              <a:lumOff val="80000"/>
            </a:schemeClr>
          </a:solidFill>
          <a:ln>
            <a:solidFill>
              <a:schemeClr val="accent4">
                <a:lumMod val="75000"/>
              </a:schemeClr>
            </a:solidFill>
          </a:ln>
        </p:spPr>
        <p:txBody>
          <a:bodyPr wrap="square" anchor="ctr">
            <a:spAutoFit/>
          </a:bodyPr>
          <a:lstStyle/>
          <a:p>
            <a:pPr lvl="1" indent="-342900">
              <a:lnSpc>
                <a:spcPct val="115000"/>
              </a:lnSpc>
              <a:buFont typeface="Symbol" panose="05050102010706020507" pitchFamily="18" charset="2"/>
              <a:buChar char=""/>
            </a:pPr>
            <a:r>
              <a:rPr lang="en-NZ" dirty="0">
                <a:latin typeface="Arial" panose="020B0604020202020204" pitchFamily="34" charset="0"/>
                <a:ea typeface="Calibri" panose="020F0502020204030204" pitchFamily="34" charset="0"/>
                <a:cs typeface="Arial" panose="020B0604020202020204" pitchFamily="34" charset="0"/>
              </a:rPr>
              <a:t>Children get into groups of four with a Bible, a worksheet, and a Scripture reference for one of the four Easter stories.</a:t>
            </a:r>
          </a:p>
          <a:p>
            <a:pPr algn="ctr">
              <a:lnSpc>
                <a:spcPct val="115000"/>
              </a:lnSpc>
            </a:pPr>
            <a:r>
              <a:rPr lang="en-NZ" dirty="0">
                <a:latin typeface="Arial" panose="020B0604020202020204" pitchFamily="34" charset="0"/>
                <a:ea typeface="Calibri" panose="020F0502020204030204" pitchFamily="34" charset="0"/>
                <a:cs typeface="Arial" panose="020B0604020202020204" pitchFamily="34" charset="0"/>
              </a:rPr>
              <a:t>Matthew 28:1-10, Mark 16:1-8</a:t>
            </a:r>
          </a:p>
          <a:p>
            <a:pPr algn="ctr">
              <a:lnSpc>
                <a:spcPct val="115000"/>
              </a:lnSpc>
            </a:pPr>
            <a:r>
              <a:rPr lang="en-NZ" dirty="0">
                <a:latin typeface="Arial" panose="020B0604020202020204" pitchFamily="34" charset="0"/>
                <a:ea typeface="Calibri" panose="020F0502020204030204" pitchFamily="34" charset="0"/>
                <a:cs typeface="Arial" panose="020B0604020202020204" pitchFamily="34" charset="0"/>
              </a:rPr>
              <a:t>Luke 24:1-12, John 20:1-18</a:t>
            </a:r>
          </a:p>
          <a:p>
            <a:pPr marL="342900" lvl="0" indent="-342900">
              <a:lnSpc>
                <a:spcPct val="115000"/>
              </a:lnSpc>
              <a:spcAft>
                <a:spcPts val="0"/>
              </a:spcAft>
              <a:buFont typeface="Symbol" panose="05050102010706020507" pitchFamily="18" charset="2"/>
              <a:buChar char=""/>
            </a:pPr>
            <a:r>
              <a:rPr lang="en-NZ" dirty="0">
                <a:latin typeface="Arial" panose="020B0604020202020204" pitchFamily="34" charset="0"/>
                <a:ea typeface="Calibri" panose="020F0502020204030204" pitchFamily="34" charset="0"/>
                <a:cs typeface="Arial" panose="020B0604020202020204" pitchFamily="34" charset="0"/>
              </a:rPr>
              <a:t>Before reading the gospel refer to the information on Slide 4 about the writer. Think about this and try to recognise how this has influenced how he has described the event.</a:t>
            </a:r>
          </a:p>
          <a:p>
            <a:pPr marL="342900" lvl="0" indent="-342900">
              <a:lnSpc>
                <a:spcPct val="115000"/>
              </a:lnSpc>
              <a:spcAft>
                <a:spcPts val="0"/>
              </a:spcAft>
              <a:buFont typeface="Symbol" panose="05050102010706020507" pitchFamily="18" charset="2"/>
              <a:buChar char=""/>
            </a:pPr>
            <a:r>
              <a:rPr lang="en-NZ" dirty="0">
                <a:latin typeface="Arial" panose="020B0604020202020204" pitchFamily="34" charset="0"/>
                <a:ea typeface="Calibri" panose="020F0502020204030204" pitchFamily="34" charset="0"/>
                <a:cs typeface="Arial" panose="020B0604020202020204" pitchFamily="34" charset="0"/>
              </a:rPr>
              <a:t>The gospel is read and the group works through the worksheet responding to each item. When completed, discuss whether you found any influence of the gospel writer’s personal profile.</a:t>
            </a:r>
          </a:p>
          <a:p>
            <a:pPr marL="342900" lvl="0" indent="-342900">
              <a:lnSpc>
                <a:spcPct val="115000"/>
              </a:lnSpc>
              <a:spcAft>
                <a:spcPts val="0"/>
              </a:spcAft>
              <a:buFont typeface="Symbol" panose="05050102010706020507" pitchFamily="18" charset="2"/>
              <a:buChar char=""/>
            </a:pPr>
            <a:r>
              <a:rPr lang="en-NZ" dirty="0">
                <a:latin typeface="Arial" panose="020B0604020202020204" pitchFamily="34" charset="0"/>
                <a:ea typeface="Calibri" panose="020F0502020204030204" pitchFamily="34" charset="0"/>
                <a:cs typeface="Arial" panose="020B0604020202020204" pitchFamily="34" charset="0"/>
              </a:rPr>
              <a:t>Each group shares their responses and identifies the differences and similarities between the four accounts of the Easter story.</a:t>
            </a:r>
          </a:p>
          <a:p>
            <a:pPr marL="342900" lvl="0" indent="-342900">
              <a:lnSpc>
                <a:spcPct val="115000"/>
              </a:lnSpc>
              <a:spcAft>
                <a:spcPts val="1000"/>
              </a:spcAft>
              <a:buFont typeface="Symbol" panose="05050102010706020507" pitchFamily="18" charset="2"/>
              <a:buChar char=""/>
            </a:pPr>
            <a:r>
              <a:rPr lang="en-NZ" dirty="0">
                <a:latin typeface="Arial" panose="020B0604020202020204" pitchFamily="34" charset="0"/>
                <a:ea typeface="Calibri" panose="020F0502020204030204" pitchFamily="34" charset="0"/>
                <a:cs typeface="Arial" panose="020B0604020202020204" pitchFamily="34" charset="0"/>
              </a:rPr>
              <a:t>Dramatise the story in your groups as it is narrated.</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Action Button: Forward">
            <a:hlinkClick r:id="" action="ppaction://hlinkshowjump?jump=nextslide" highlightClick="1"/>
            <a:extLst>
              <a:ext uri="{FF2B5EF4-FFF2-40B4-BE49-F238E27FC236}">
                <a16:creationId xmlns:a16="http://schemas.microsoft.com/office/drawing/2014/main" id="{E5D3169C-C38A-4A5B-BBEB-8D9628B2A4EF}"/>
              </a:ext>
            </a:extLst>
          </p:cNvPr>
          <p:cNvSpPr/>
          <p:nvPr/>
        </p:nvSpPr>
        <p:spPr>
          <a:xfrm>
            <a:off x="11131003" y="6404025"/>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ction Button: Back">
            <a:hlinkClick r:id="" action="ppaction://hlinkshowjump?jump=previousslide" highlightClick="1"/>
            <a:extLst>
              <a:ext uri="{FF2B5EF4-FFF2-40B4-BE49-F238E27FC236}">
                <a16:creationId xmlns:a16="http://schemas.microsoft.com/office/drawing/2014/main" id="{926C9FC3-3776-464D-8EA7-BDF13CCFCC1F}"/>
              </a:ext>
            </a:extLst>
          </p:cNvPr>
          <p:cNvSpPr/>
          <p:nvPr/>
        </p:nvSpPr>
        <p:spPr>
          <a:xfrm>
            <a:off x="10603344" y="6404025"/>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Worksheet">
            <a:hlinkClick r:id="rId4" action="ppaction://hlinksldjump" highlightClick="1"/>
            <a:extLst>
              <a:ext uri="{FF2B5EF4-FFF2-40B4-BE49-F238E27FC236}">
                <a16:creationId xmlns:a16="http://schemas.microsoft.com/office/drawing/2014/main" id="{921305CC-F730-4470-847C-D35A3E320353}"/>
              </a:ext>
            </a:extLst>
          </p:cNvPr>
          <p:cNvSpPr/>
          <p:nvPr/>
        </p:nvSpPr>
        <p:spPr>
          <a:xfrm>
            <a:off x="10163048" y="6404025"/>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3919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303B5-34A2-49C4-AA06-82FF1D65AC5F}"/>
              </a:ext>
            </a:extLst>
          </p:cNvPr>
          <p:cNvSpPr>
            <a:spLocks noGrp="1"/>
          </p:cNvSpPr>
          <p:nvPr>
            <p:ph type="title"/>
          </p:nvPr>
        </p:nvSpPr>
        <p:spPr>
          <a:xfrm>
            <a:off x="838200" y="100721"/>
            <a:ext cx="10515600" cy="1325563"/>
          </a:xfrm>
        </p:spPr>
        <p:txBody>
          <a:bodyPr/>
          <a:lstStyle/>
          <a:p>
            <a:pPr algn="ct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Comparison of the Gospel accounts </a:t>
            </a:r>
            <a:b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of the Resurrection of Jesus</a:t>
            </a:r>
          </a:p>
        </p:txBody>
      </p:sp>
      <p:pic>
        <p:nvPicPr>
          <p:cNvPr id="4" name="Picture 3" descr="A screenshot of a cell phone&#10;&#10;Description generated with very high confidence">
            <a:extLst>
              <a:ext uri="{FF2B5EF4-FFF2-40B4-BE49-F238E27FC236}">
                <a16:creationId xmlns:a16="http://schemas.microsoft.com/office/drawing/2014/main" id="{707859E4-E845-4C66-8230-11B6134D33D0}"/>
              </a:ext>
            </a:extLst>
          </p:cNvPr>
          <p:cNvPicPr>
            <a:picLocks noChangeAspect="1"/>
          </p:cNvPicPr>
          <p:nvPr/>
        </p:nvPicPr>
        <p:blipFill rotWithShape="1">
          <a:blip r:embed="rId3">
            <a:extLst>
              <a:ext uri="{28A0092B-C50C-407E-A947-70E740481C1C}">
                <a14:useLocalDpi xmlns:a14="http://schemas.microsoft.com/office/drawing/2010/main" val="0"/>
              </a:ext>
            </a:extLst>
          </a:blip>
          <a:srcRect l="8898" t="5539" r="8687" b="14051"/>
          <a:stretch/>
        </p:blipFill>
        <p:spPr>
          <a:xfrm>
            <a:off x="638210" y="1426284"/>
            <a:ext cx="7015608" cy="5170459"/>
          </a:xfrm>
          <a:prstGeom prst="rect">
            <a:avLst/>
          </a:prstGeom>
          <a:ln>
            <a:solidFill>
              <a:schemeClr val="accent4">
                <a:lumMod val="75000"/>
              </a:schemeClr>
            </a:solidFill>
          </a:ln>
        </p:spPr>
      </p:pic>
      <p:sp>
        <p:nvSpPr>
          <p:cNvPr id="5" name="TextBox: PageNumber">
            <a:extLst>
              <a:ext uri="{FF2B5EF4-FFF2-40B4-BE49-F238E27FC236}">
                <a16:creationId xmlns:a16="http://schemas.microsoft.com/office/drawing/2014/main" id="{E92E7B28-2222-432E-8DB2-E2221ED12099}"/>
              </a:ext>
            </a:extLst>
          </p:cNvPr>
          <p:cNvSpPr txBox="1">
            <a:spLocks/>
          </p:cNvSpPr>
          <p:nvPr/>
        </p:nvSpPr>
        <p:spPr>
          <a:xfrm>
            <a:off x="11697525" y="6404025"/>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S-07</a:t>
            </a:r>
          </a:p>
        </p:txBody>
      </p:sp>
      <p:pic>
        <p:nvPicPr>
          <p:cNvPr id="7" name="Picture 6" descr="Image result for jESUS EASTER IMAGES">
            <a:extLst>
              <a:ext uri="{FF2B5EF4-FFF2-40B4-BE49-F238E27FC236}">
                <a16:creationId xmlns:a16="http://schemas.microsoft.com/office/drawing/2014/main" id="{4B611D11-5436-47CF-BDA9-838FD2A0F7EB}"/>
              </a:ext>
            </a:extLst>
          </p:cNvPr>
          <p:cNvPicPr/>
          <p:nvPr/>
        </p:nvPicPr>
        <p:blipFill rotWithShape="1">
          <a:blip r:embed="rId4">
            <a:extLst>
              <a:ext uri="{28A0092B-C50C-407E-A947-70E740481C1C}">
                <a14:useLocalDpi xmlns:a14="http://schemas.microsoft.com/office/drawing/2010/main" val="0"/>
              </a:ext>
            </a:extLst>
          </a:blip>
          <a:srcRect l="11767" t="7881" r="13012" b="5414"/>
          <a:stretch/>
        </p:blipFill>
        <p:spPr bwMode="auto">
          <a:xfrm>
            <a:off x="8501463" y="1426284"/>
            <a:ext cx="2670810" cy="1724025"/>
          </a:xfrm>
          <a:prstGeom prst="round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A483EA5C-87A8-49F3-B410-D853E3930D10}"/>
              </a:ext>
            </a:extLst>
          </p:cNvPr>
          <p:cNvSpPr/>
          <p:nvPr/>
        </p:nvSpPr>
        <p:spPr>
          <a:xfrm>
            <a:off x="7976211" y="3150309"/>
            <a:ext cx="3721313" cy="3139321"/>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marL="285750" lvl="0" indent="-285750" eaLnBrk="0" fontAlgn="base" hangingPunct="0">
              <a:spcBef>
                <a:spcPct val="0"/>
              </a:spcBef>
              <a:spcAft>
                <a:spcPct val="0"/>
              </a:spcAft>
              <a:buFont typeface="Arial" panose="020B0604020202020204" pitchFamily="34" charset="0"/>
              <a:buChar char="•"/>
            </a:pPr>
            <a:r>
              <a:rPr lang="en-NZ" altLang="en-US" dirty="0">
                <a:latin typeface="Arial" panose="020B0604020202020204" pitchFamily="34" charset="0"/>
                <a:ea typeface="Calibri" panose="020F0502020204030204" pitchFamily="34" charset="0"/>
                <a:cs typeface="Arial" panose="020B0604020202020204" pitchFamily="34" charset="0"/>
              </a:rPr>
              <a:t>Use your worksheet to look closely at each event and trace</a:t>
            </a:r>
            <a:endParaRPr lang="en-NZ" altLang="en-US" dirty="0">
              <a:latin typeface="Arial" panose="020B0604020202020204" pitchFamily="34" charset="0"/>
              <a:cs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pPr>
            <a:r>
              <a:rPr lang="en-NZ" altLang="en-US" dirty="0">
                <a:latin typeface="Arial" panose="020B0604020202020204" pitchFamily="34" charset="0"/>
                <a:ea typeface="Calibri" panose="020F0502020204030204" pitchFamily="34" charset="0"/>
                <a:cs typeface="Arial" panose="020B0604020202020204" pitchFamily="34" charset="0"/>
              </a:rPr>
              <a:t> across to see what each item is saying.</a:t>
            </a:r>
            <a:endParaRPr lang="en-NZ" altLang="en-US" dirty="0">
              <a:latin typeface="Arial" panose="020B0604020202020204" pitchFamily="34" charset="0"/>
              <a:cs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pPr>
            <a:r>
              <a:rPr lang="en-NZ" altLang="en-US" dirty="0">
                <a:latin typeface="Arial" panose="020B0604020202020204" pitchFamily="34" charset="0"/>
                <a:ea typeface="Calibri" panose="020F0502020204030204" pitchFamily="34" charset="0"/>
                <a:cs typeface="Arial" panose="020B0604020202020204" pitchFamily="34" charset="0"/>
              </a:rPr>
              <a:t>Can you see any similarities? </a:t>
            </a:r>
            <a:endParaRPr lang="en-NZ" altLang="en-US" dirty="0">
              <a:latin typeface="Arial" panose="020B0604020202020204" pitchFamily="34" charset="0"/>
              <a:cs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pPr>
            <a:r>
              <a:rPr lang="en-NZ" altLang="en-US" dirty="0">
                <a:latin typeface="Arial" panose="020B0604020202020204" pitchFamily="34" charset="0"/>
                <a:ea typeface="Calibri" panose="020F0502020204030204" pitchFamily="34" charset="0"/>
                <a:cs typeface="Arial" panose="020B0604020202020204" pitchFamily="34" charset="0"/>
              </a:rPr>
              <a:t>What else do you notice?</a:t>
            </a:r>
          </a:p>
          <a:p>
            <a:pPr marL="285750" lvl="0" indent="-285750" eaLnBrk="0" fontAlgn="base" hangingPunct="0">
              <a:spcBef>
                <a:spcPct val="0"/>
              </a:spcBef>
              <a:spcAft>
                <a:spcPct val="0"/>
              </a:spcAft>
              <a:buFont typeface="Arial" panose="020B0604020202020204" pitchFamily="34" charset="0"/>
              <a:buChar char="•"/>
            </a:pPr>
            <a:r>
              <a:rPr lang="en-NZ" altLang="en-US" dirty="0">
                <a:latin typeface="Arial" panose="020B0604020202020204" pitchFamily="34" charset="0"/>
                <a:ea typeface="Calibri" panose="020F0502020204030204" pitchFamily="34" charset="0"/>
                <a:cs typeface="Arial" panose="020B0604020202020204" pitchFamily="34" charset="0"/>
              </a:rPr>
              <a:t> Share your observations from the Easter story accounts grid in your class and with your family whanau. (Sharing our Learning)</a:t>
            </a:r>
            <a:endParaRPr lang="en-NZ" altLang="en-US" dirty="0">
              <a:latin typeface="Arial" panose="020B0604020202020204" pitchFamily="34" charset="0"/>
              <a:cs typeface="Arial" panose="020B0604020202020204" pitchFamily="34" charset="0"/>
            </a:endParaRPr>
          </a:p>
        </p:txBody>
      </p:sp>
      <p:sp>
        <p:nvSpPr>
          <p:cNvPr id="10" name="Action Button: Forward">
            <a:hlinkClick r:id="" action="ppaction://hlinkshowjump?jump=nextslide" highlightClick="1"/>
            <a:extLst>
              <a:ext uri="{FF2B5EF4-FFF2-40B4-BE49-F238E27FC236}">
                <a16:creationId xmlns:a16="http://schemas.microsoft.com/office/drawing/2014/main" id="{54AE7A8A-7957-4488-9C6B-73DBEB9D1A24}"/>
              </a:ext>
            </a:extLst>
          </p:cNvPr>
          <p:cNvSpPr/>
          <p:nvPr/>
        </p:nvSpPr>
        <p:spPr>
          <a:xfrm>
            <a:off x="11131003" y="6404025"/>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Back">
            <a:hlinkClick r:id="" action="ppaction://hlinkshowjump?jump=previousslide" highlightClick="1"/>
            <a:extLst>
              <a:ext uri="{FF2B5EF4-FFF2-40B4-BE49-F238E27FC236}">
                <a16:creationId xmlns:a16="http://schemas.microsoft.com/office/drawing/2014/main" id="{A62857DD-F0E0-407D-B412-C3EB966CBE6A}"/>
              </a:ext>
            </a:extLst>
          </p:cNvPr>
          <p:cNvSpPr/>
          <p:nvPr/>
        </p:nvSpPr>
        <p:spPr>
          <a:xfrm>
            <a:off x="10603344" y="6404025"/>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Worksheet">
            <a:hlinkClick r:id="rId5" action="ppaction://hlinksldjump" highlightClick="1"/>
            <a:extLst>
              <a:ext uri="{FF2B5EF4-FFF2-40B4-BE49-F238E27FC236}">
                <a16:creationId xmlns:a16="http://schemas.microsoft.com/office/drawing/2014/main" id="{1FF1F371-A3B0-4F17-BCBB-41235117EFF5}"/>
              </a:ext>
            </a:extLst>
          </p:cNvPr>
          <p:cNvSpPr/>
          <p:nvPr/>
        </p:nvSpPr>
        <p:spPr>
          <a:xfrm>
            <a:off x="10176107" y="6404025"/>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nstruction">
            <a:extLst>
              <a:ext uri="{FF2B5EF4-FFF2-40B4-BE49-F238E27FC236}">
                <a16:creationId xmlns:a16="http://schemas.microsoft.com/office/drawing/2014/main" id="{25C2EF18-D36F-4EDF-A38F-2FFD35887114}"/>
              </a:ext>
            </a:extLst>
          </p:cNvPr>
          <p:cNvSpPr txBox="1"/>
          <p:nvPr/>
        </p:nvSpPr>
        <p:spPr>
          <a:xfrm>
            <a:off x="3683044" y="6611779"/>
            <a:ext cx="4486275" cy="246221"/>
          </a:xfrm>
          <a:prstGeom prst="rect">
            <a:avLst/>
          </a:prstGeom>
          <a:noFill/>
        </p:spPr>
        <p:txBody>
          <a:bodyPr wrap="square" rtlCol="0">
            <a:spAutoFit/>
          </a:bodyPr>
          <a:lstStyle/>
          <a:p>
            <a:pPr algn="ctr"/>
            <a:r>
              <a:rPr lang="en-NZ" sz="1000" dirty="0">
                <a:latin typeface="Arial" panose="020B0604020202020204" pitchFamily="34" charset="0"/>
                <a:cs typeface="Arial" panose="020B0604020202020204" pitchFamily="34" charset="0"/>
              </a:rPr>
              <a:t>Click the worksheet icon for worksheet.</a:t>
            </a:r>
          </a:p>
        </p:txBody>
      </p:sp>
    </p:spTree>
    <p:extLst>
      <p:ext uri="{BB962C8B-B14F-4D97-AF65-F5344CB8AC3E}">
        <p14:creationId xmlns:p14="http://schemas.microsoft.com/office/powerpoint/2010/main" val="2388980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1EB88-5D34-4DCB-A0AC-E8A52B91B8E9}"/>
              </a:ext>
            </a:extLst>
          </p:cNvPr>
          <p:cNvSpPr>
            <a:spLocks noGrp="1"/>
          </p:cNvSpPr>
          <p:nvPr>
            <p:ph type="title"/>
          </p:nvPr>
        </p:nvSpPr>
        <p:spPr>
          <a:xfrm>
            <a:off x="838200" y="198304"/>
            <a:ext cx="10515600" cy="859313"/>
          </a:xfrm>
        </p:spPr>
        <p:txBody>
          <a:bodyPr/>
          <a:lstStyle/>
          <a:p>
            <a:pPr algn="ct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Easter Story Quiz</a:t>
            </a:r>
          </a:p>
        </p:txBody>
      </p:sp>
      <p:pic>
        <p:nvPicPr>
          <p:cNvPr id="3073" name="Picture 21" descr="Image result for Clipart of the 4 gospel writers">
            <a:extLst>
              <a:ext uri="{FF2B5EF4-FFF2-40B4-BE49-F238E27FC236}">
                <a16:creationId xmlns:a16="http://schemas.microsoft.com/office/drawing/2014/main" id="{14E6711D-4DB8-46AE-B0F0-EF413E304C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9884" y="213376"/>
            <a:ext cx="1157345" cy="8871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B9EBFAD7-A3F6-4762-BFEC-A7E065D67337}"/>
              </a:ext>
            </a:extLst>
          </p:cNvPr>
          <p:cNvGraphicFramePr>
            <a:graphicFrameLocks noGrp="1"/>
          </p:cNvGraphicFramePr>
          <p:nvPr>
            <p:extLst>
              <p:ext uri="{D42A27DB-BD31-4B8C-83A1-F6EECF244321}">
                <p14:modId xmlns:p14="http://schemas.microsoft.com/office/powerpoint/2010/main" val="3671102044"/>
              </p:ext>
            </p:extLst>
          </p:nvPr>
        </p:nvGraphicFramePr>
        <p:xfrm>
          <a:off x="394771" y="1115555"/>
          <a:ext cx="11402458" cy="5308600"/>
        </p:xfrm>
        <a:graphic>
          <a:graphicData uri="http://schemas.openxmlformats.org/drawingml/2006/table">
            <a:tbl>
              <a:tblPr firstRow="1" bandRow="1">
                <a:tableStyleId>{D7AC3CCA-C797-4891-BE02-D94E43425B78}</a:tableStyleId>
              </a:tblPr>
              <a:tblGrid>
                <a:gridCol w="750432">
                  <a:extLst>
                    <a:ext uri="{9D8B030D-6E8A-4147-A177-3AD203B41FA5}">
                      <a16:colId xmlns:a16="http://schemas.microsoft.com/office/drawing/2014/main" val="1092439177"/>
                    </a:ext>
                  </a:extLst>
                </a:gridCol>
                <a:gridCol w="4950797">
                  <a:extLst>
                    <a:ext uri="{9D8B030D-6E8A-4147-A177-3AD203B41FA5}">
                      <a16:colId xmlns:a16="http://schemas.microsoft.com/office/drawing/2014/main" val="2797167644"/>
                    </a:ext>
                  </a:extLst>
                </a:gridCol>
                <a:gridCol w="736694">
                  <a:extLst>
                    <a:ext uri="{9D8B030D-6E8A-4147-A177-3AD203B41FA5}">
                      <a16:colId xmlns:a16="http://schemas.microsoft.com/office/drawing/2014/main" val="3629591564"/>
                    </a:ext>
                  </a:extLst>
                </a:gridCol>
                <a:gridCol w="4964535">
                  <a:extLst>
                    <a:ext uri="{9D8B030D-6E8A-4147-A177-3AD203B41FA5}">
                      <a16:colId xmlns:a16="http://schemas.microsoft.com/office/drawing/2014/main" val="4210091934"/>
                    </a:ext>
                  </a:extLst>
                </a:gridCol>
              </a:tblGrid>
              <a:tr h="370840">
                <a:tc>
                  <a:txBody>
                    <a:bodyPr/>
                    <a:lstStyle/>
                    <a:p>
                      <a:pPr algn="ctr"/>
                      <a:r>
                        <a:rPr lang="en-NZ" sz="1500" b="0"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en-NZ" sz="1500" b="0" dirty="0">
                          <a:latin typeface="Arial" panose="020B0604020202020204" pitchFamily="34" charset="0"/>
                          <a:cs typeface="Arial" panose="020B0604020202020204" pitchFamily="34" charset="0"/>
                        </a:rPr>
                        <a:t>Which gospel writer names Mary Magdalene as the first person at the tomb?______________</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1500" b="0" dirty="0">
                          <a:latin typeface="Arial" panose="020B0604020202020204" pitchFamily="34" charset="0"/>
                          <a:cs typeface="Arial" panose="020B0604020202020204" pitchFamily="34" charset="0"/>
                        </a:rPr>
                        <a:t>11)</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en-NZ" sz="1500" b="0" dirty="0">
                          <a:latin typeface="Arial" panose="020B0604020202020204" pitchFamily="34" charset="0"/>
                          <a:cs typeface="Arial" panose="020B0604020202020204" pitchFamily="34" charset="0"/>
                        </a:rPr>
                        <a:t>Who travelled with Paul and translated for Peter?___________ </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875044997"/>
                  </a:ext>
                </a:extLst>
              </a:tr>
              <a:tr h="370840">
                <a:tc>
                  <a:txBody>
                    <a:bodyPr/>
                    <a:lstStyle/>
                    <a:p>
                      <a:pPr algn="ctr"/>
                      <a:r>
                        <a:rPr lang="en-NZ" sz="1500" b="0" dirty="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en-NZ" sz="1500" b="0" dirty="0">
                          <a:latin typeface="Arial" panose="020B0604020202020204" pitchFamily="34" charset="0"/>
                          <a:cs typeface="Arial" panose="020B0604020202020204" pitchFamily="34" charset="0"/>
                        </a:rPr>
                        <a:t>Who wrote the first gospel?________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1500" b="0" dirty="0">
                          <a:latin typeface="Arial" panose="020B0604020202020204" pitchFamily="34" charset="0"/>
                          <a:cs typeface="Arial" panose="020B0604020202020204" pitchFamily="34" charset="0"/>
                        </a:rPr>
                        <a:t>12)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en-NZ" sz="1500" b="0" dirty="0">
                          <a:latin typeface="Arial" panose="020B0604020202020204" pitchFamily="34" charset="0"/>
                          <a:cs typeface="Arial" panose="020B0604020202020204" pitchFamily="34" charset="0"/>
                        </a:rPr>
                        <a:t>Who is believed to have written a gospel, 3 Letters and the Book of Revelation?____________</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974922781"/>
                  </a:ext>
                </a:extLst>
              </a:tr>
              <a:tr h="370840">
                <a:tc>
                  <a:txBody>
                    <a:bodyPr/>
                    <a:lstStyle/>
                    <a:p>
                      <a:pPr algn="ctr"/>
                      <a:r>
                        <a:rPr lang="en-NZ" sz="1500" b="0" dirty="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en-NZ" sz="1500" b="0" dirty="0">
                          <a:latin typeface="Arial" panose="020B0604020202020204" pitchFamily="34" charset="0"/>
                          <a:cs typeface="Arial" panose="020B0604020202020204" pitchFamily="34" charset="0"/>
                        </a:rPr>
                        <a:t>What nationality was Matthew?___________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1500" b="0" dirty="0">
                          <a:latin typeface="Arial" panose="020B0604020202020204" pitchFamily="34" charset="0"/>
                          <a:cs typeface="Arial" panose="020B0604020202020204" pitchFamily="34" charset="0"/>
                        </a:rPr>
                        <a:t>13)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en-NZ" sz="1500" b="0" dirty="0">
                          <a:latin typeface="Arial" panose="020B0604020202020204" pitchFamily="34" charset="0"/>
                          <a:cs typeface="Arial" panose="020B0604020202020204" pitchFamily="34" charset="0"/>
                        </a:rPr>
                        <a:t>Who had read the other gospels before he wrote his own?___________</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780377158"/>
                  </a:ext>
                </a:extLst>
              </a:tr>
              <a:tr h="370840">
                <a:tc>
                  <a:txBody>
                    <a:bodyPr/>
                    <a:lstStyle/>
                    <a:p>
                      <a:pPr algn="ctr"/>
                      <a:r>
                        <a:rPr lang="en-NZ" sz="1500" b="0" dirty="0">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en-NZ" sz="1500" b="0" dirty="0">
                          <a:latin typeface="Arial" panose="020B0604020202020204" pitchFamily="34" charset="0"/>
                          <a:cs typeface="Arial" panose="020B0604020202020204" pitchFamily="34" charset="0"/>
                        </a:rPr>
                        <a:t>Which gospel speaks of two angels at the tomb?_____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1500" b="0" dirty="0">
                          <a:latin typeface="Arial" panose="020B0604020202020204" pitchFamily="34" charset="0"/>
                          <a:cs typeface="Arial" panose="020B0604020202020204" pitchFamily="34" charset="0"/>
                        </a:rPr>
                        <a:t>14)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en-NZ" sz="1500" b="0" dirty="0">
                          <a:latin typeface="Arial" panose="020B0604020202020204" pitchFamily="34" charset="0"/>
                          <a:cs typeface="Arial" panose="020B0604020202020204" pitchFamily="34" charset="0"/>
                        </a:rPr>
                        <a:t>What century were the gospels written in?__________ </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911723629"/>
                  </a:ext>
                </a:extLst>
              </a:tr>
              <a:tr h="370840">
                <a:tc>
                  <a:txBody>
                    <a:bodyPr/>
                    <a:lstStyle/>
                    <a:p>
                      <a:pPr algn="ctr"/>
                      <a:r>
                        <a:rPr lang="en-NZ" sz="1500" b="0" dirty="0">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en-NZ" sz="1500" b="0" dirty="0">
                          <a:latin typeface="Arial" panose="020B0604020202020204" pitchFamily="34" charset="0"/>
                          <a:cs typeface="Arial" panose="020B0604020202020204" pitchFamily="34" charset="0"/>
                        </a:rPr>
                        <a:t>How many gospel writers referred to the stone being rolled away?___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1500" b="0" dirty="0">
                          <a:latin typeface="Arial" panose="020B0604020202020204" pitchFamily="34" charset="0"/>
                          <a:cs typeface="Arial" panose="020B0604020202020204" pitchFamily="34" charset="0"/>
                        </a:rPr>
                        <a:t>15)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en-NZ" sz="1500" b="0" dirty="0">
                          <a:latin typeface="Arial" panose="020B0604020202020204" pitchFamily="34" charset="0"/>
                          <a:cs typeface="Arial" panose="020B0604020202020204" pitchFamily="34" charset="0"/>
                        </a:rPr>
                        <a:t>Whose mother’s house was used as a gathering place for the disciples?____________</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47673730"/>
                  </a:ext>
                </a:extLst>
              </a:tr>
              <a:tr h="370840">
                <a:tc>
                  <a:txBody>
                    <a:bodyPr/>
                    <a:lstStyle/>
                    <a:p>
                      <a:pPr algn="ctr"/>
                      <a:r>
                        <a:rPr lang="en-NZ" sz="1500" b="0" dirty="0">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en-NZ" sz="1500" b="0" dirty="0">
                          <a:latin typeface="Arial" panose="020B0604020202020204" pitchFamily="34" charset="0"/>
                          <a:cs typeface="Arial" panose="020B0604020202020204" pitchFamily="34" charset="0"/>
                        </a:rPr>
                        <a:t>Which two gospels were written at the same time based on the same source?____________________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1500" b="0" dirty="0">
                          <a:latin typeface="Arial" panose="020B0604020202020204" pitchFamily="34" charset="0"/>
                          <a:cs typeface="Arial" panose="020B0604020202020204" pitchFamily="34" charset="0"/>
                        </a:rPr>
                        <a:t>16)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en-NZ" sz="1500" b="0" dirty="0">
                          <a:latin typeface="Arial" panose="020B0604020202020204" pitchFamily="34" charset="0"/>
                          <a:cs typeface="Arial" panose="020B0604020202020204" pitchFamily="34" charset="0"/>
                        </a:rPr>
                        <a:t>Who was a doctor and knew and talked to eye witnesses of Jesus’ life?______________</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756685133"/>
                  </a:ext>
                </a:extLst>
              </a:tr>
              <a:tr h="370840">
                <a:tc>
                  <a:txBody>
                    <a:bodyPr/>
                    <a:lstStyle/>
                    <a:p>
                      <a:pPr algn="ctr"/>
                      <a:r>
                        <a:rPr lang="en-NZ" sz="1500" b="0" dirty="0">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en-NZ" sz="1500" b="0" dirty="0">
                          <a:latin typeface="Arial" panose="020B0604020202020204" pitchFamily="34" charset="0"/>
                          <a:cs typeface="Arial" panose="020B0604020202020204" pitchFamily="34" charset="0"/>
                        </a:rPr>
                        <a:t>Who was the beloved disciple and Jesus’ best friend?_____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1500" b="0" dirty="0">
                          <a:latin typeface="Arial" panose="020B0604020202020204" pitchFamily="34" charset="0"/>
                          <a:cs typeface="Arial" panose="020B0604020202020204" pitchFamily="34" charset="0"/>
                        </a:rPr>
                        <a:t>17)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en-NZ" sz="1500" b="0" dirty="0">
                          <a:latin typeface="Arial" panose="020B0604020202020204" pitchFamily="34" charset="0"/>
                          <a:cs typeface="Arial" panose="020B0604020202020204" pitchFamily="34" charset="0"/>
                        </a:rPr>
                        <a:t>Who followed Jesus as a teenager?__________</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714314485"/>
                  </a:ext>
                </a:extLst>
              </a:tr>
              <a:tr h="370840">
                <a:tc>
                  <a:txBody>
                    <a:bodyPr/>
                    <a:lstStyle/>
                    <a:p>
                      <a:pPr algn="ctr"/>
                      <a:r>
                        <a:rPr lang="en-NZ" sz="1500" b="0" dirty="0">
                          <a:latin typeface="Arial" panose="020B0604020202020204" pitchFamily="34" charset="0"/>
                          <a:cs typeface="Arial" panose="020B0604020202020204" pitchFamily="34" charset="0"/>
                        </a:rPr>
                        <a:t>8)</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en-NZ" sz="1500" b="0" dirty="0">
                          <a:latin typeface="Arial" panose="020B0604020202020204" pitchFamily="34" charset="0"/>
                          <a:cs typeface="Arial" panose="020B0604020202020204" pitchFamily="34" charset="0"/>
                        </a:rPr>
                        <a:t>Who is the only gospel writer to mention bribing the guards?___________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1500" b="0" dirty="0">
                          <a:latin typeface="Arial" panose="020B0604020202020204" pitchFamily="34" charset="0"/>
                          <a:cs typeface="Arial" panose="020B0604020202020204" pitchFamily="34" charset="0"/>
                        </a:rPr>
                        <a:t>18)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en-NZ" sz="1500" b="0" dirty="0">
                          <a:latin typeface="Arial" panose="020B0604020202020204" pitchFamily="34" charset="0"/>
                          <a:cs typeface="Arial" panose="020B0604020202020204" pitchFamily="34" charset="0"/>
                        </a:rPr>
                        <a:t>Which gospel writer was called by Jesus to be one of his disciples?____________</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337874390"/>
                  </a:ext>
                </a:extLst>
              </a:tr>
              <a:tr h="370840">
                <a:tc>
                  <a:txBody>
                    <a:bodyPr/>
                    <a:lstStyle/>
                    <a:p>
                      <a:pPr algn="ctr"/>
                      <a:r>
                        <a:rPr lang="en-NZ" sz="1500" b="0" dirty="0">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en-NZ" sz="1500" b="0" dirty="0">
                          <a:latin typeface="Arial" panose="020B0604020202020204" pitchFamily="34" charset="0"/>
                          <a:cs typeface="Arial" panose="020B0604020202020204" pitchFamily="34" charset="0"/>
                        </a:rPr>
                        <a:t>Who was the youngest gospel writer and what was his full name?____________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1500" b="0" dirty="0">
                          <a:latin typeface="Arial" panose="020B0604020202020204" pitchFamily="34" charset="0"/>
                          <a:cs typeface="Arial" panose="020B0604020202020204" pitchFamily="34" charset="0"/>
                        </a:rPr>
                        <a:t>19)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en-NZ" sz="1500" b="0" dirty="0">
                          <a:latin typeface="Arial" panose="020B0604020202020204" pitchFamily="34" charset="0"/>
                          <a:cs typeface="Arial" panose="020B0604020202020204" pitchFamily="34" charset="0"/>
                        </a:rPr>
                        <a:t>Which gospel writer stayed with Peter while he was in prison?_____________</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751210016"/>
                  </a:ext>
                </a:extLst>
              </a:tr>
              <a:tr h="370840">
                <a:tc>
                  <a:txBody>
                    <a:bodyPr/>
                    <a:lstStyle/>
                    <a:p>
                      <a:pPr algn="ctr"/>
                      <a:r>
                        <a:rPr lang="en-NZ" sz="1500" b="0" dirty="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NZ" sz="1500" b="0" dirty="0">
                          <a:latin typeface="Arial" panose="020B0604020202020204" pitchFamily="34" charset="0"/>
                          <a:cs typeface="Arial" panose="020B0604020202020204" pitchFamily="34" charset="0"/>
                        </a:rPr>
                        <a:t>Who was a son of Zebedee?____________</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1500" b="0" dirty="0">
                          <a:latin typeface="Arial" panose="020B0604020202020204" pitchFamily="34" charset="0"/>
                          <a:cs typeface="Arial" panose="020B0604020202020204" pitchFamily="34" charset="0"/>
                        </a:rPr>
                        <a:t>20)</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NZ" sz="1500" b="0" dirty="0">
                          <a:latin typeface="Arial" panose="020B0604020202020204" pitchFamily="34" charset="0"/>
                          <a:cs typeface="Arial" panose="020B0604020202020204" pitchFamily="34" charset="0"/>
                        </a:rPr>
                        <a:t>Which gospel writer highlighted that Jesus was the Messiah? _____________</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412295632"/>
                  </a:ext>
                </a:extLst>
              </a:tr>
            </a:tbl>
          </a:graphicData>
        </a:graphic>
      </p:graphicFrame>
      <p:sp>
        <p:nvSpPr>
          <p:cNvPr id="7" name="TextBox: PageNumber">
            <a:extLst>
              <a:ext uri="{FF2B5EF4-FFF2-40B4-BE49-F238E27FC236}">
                <a16:creationId xmlns:a16="http://schemas.microsoft.com/office/drawing/2014/main" id="{7028510F-CFB1-4B5B-BE1A-1F073BBD9621}"/>
              </a:ext>
            </a:extLst>
          </p:cNvPr>
          <p:cNvSpPr txBox="1">
            <a:spLocks/>
          </p:cNvSpPr>
          <p:nvPr/>
        </p:nvSpPr>
        <p:spPr>
          <a:xfrm>
            <a:off x="11697525" y="6404025"/>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S-08</a:t>
            </a:r>
          </a:p>
        </p:txBody>
      </p:sp>
      <p:sp>
        <p:nvSpPr>
          <p:cNvPr id="8" name="Action Button: Forward">
            <a:hlinkClick r:id="" action="ppaction://hlinkshowjump?jump=nextslide" highlightClick="1"/>
            <a:extLst>
              <a:ext uri="{FF2B5EF4-FFF2-40B4-BE49-F238E27FC236}">
                <a16:creationId xmlns:a16="http://schemas.microsoft.com/office/drawing/2014/main" id="{7F94FF83-8C3C-4181-8B0E-D6D3AC6E8A6A}"/>
              </a:ext>
            </a:extLst>
          </p:cNvPr>
          <p:cNvSpPr/>
          <p:nvPr/>
        </p:nvSpPr>
        <p:spPr>
          <a:xfrm>
            <a:off x="11131003" y="6404025"/>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Back">
            <a:hlinkClick r:id="" action="ppaction://hlinkshowjump?jump=previousslide" highlightClick="1"/>
            <a:extLst>
              <a:ext uri="{FF2B5EF4-FFF2-40B4-BE49-F238E27FC236}">
                <a16:creationId xmlns:a16="http://schemas.microsoft.com/office/drawing/2014/main" id="{24C4D341-8354-47A7-9775-D37CC7FC4ED6}"/>
              </a:ext>
            </a:extLst>
          </p:cNvPr>
          <p:cNvSpPr/>
          <p:nvPr/>
        </p:nvSpPr>
        <p:spPr>
          <a:xfrm>
            <a:off x="10603344" y="6404025"/>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Worksheet">
            <a:hlinkClick r:id="rId4" action="ppaction://hlinksldjump" highlightClick="1"/>
            <a:extLst>
              <a:ext uri="{FF2B5EF4-FFF2-40B4-BE49-F238E27FC236}">
                <a16:creationId xmlns:a16="http://schemas.microsoft.com/office/drawing/2014/main" id="{921305CC-F730-4470-847C-D35A3E320353}"/>
              </a:ext>
            </a:extLst>
          </p:cNvPr>
          <p:cNvSpPr/>
          <p:nvPr/>
        </p:nvSpPr>
        <p:spPr>
          <a:xfrm>
            <a:off x="10163048" y="6404025"/>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nstruction">
            <a:extLst>
              <a:ext uri="{FF2B5EF4-FFF2-40B4-BE49-F238E27FC236}">
                <a16:creationId xmlns:a16="http://schemas.microsoft.com/office/drawing/2014/main" id="{64130210-5974-475A-AE9F-EE568B34ADB7}"/>
              </a:ext>
            </a:extLst>
          </p:cNvPr>
          <p:cNvSpPr txBox="1"/>
          <p:nvPr/>
        </p:nvSpPr>
        <p:spPr>
          <a:xfrm>
            <a:off x="3683044" y="6611779"/>
            <a:ext cx="4486275" cy="246221"/>
          </a:xfrm>
          <a:prstGeom prst="rect">
            <a:avLst/>
          </a:prstGeom>
          <a:noFill/>
        </p:spPr>
        <p:txBody>
          <a:bodyPr wrap="square" rtlCol="0">
            <a:spAutoFit/>
          </a:bodyPr>
          <a:lstStyle/>
          <a:p>
            <a:pPr algn="ctr"/>
            <a:r>
              <a:rPr lang="en-NZ" sz="1000" dirty="0">
                <a:latin typeface="Arial" panose="020B0604020202020204" pitchFamily="34" charset="0"/>
                <a:cs typeface="Arial" panose="020B0604020202020204" pitchFamily="34" charset="0"/>
              </a:rPr>
              <a:t>Click the worksheet icon for worksheet.</a:t>
            </a:r>
          </a:p>
        </p:txBody>
      </p:sp>
    </p:spTree>
    <p:extLst>
      <p:ext uri="{BB962C8B-B14F-4D97-AF65-F5344CB8AC3E}">
        <p14:creationId xmlns:p14="http://schemas.microsoft.com/office/powerpoint/2010/main" val="2857892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aster - Y4-R01-S09 -  At the Tom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46948" y="135278"/>
            <a:ext cx="609600" cy="609600"/>
          </a:xfrm>
          <a:prstGeom prst="rect">
            <a:avLst/>
          </a:prstGeom>
        </p:spPr>
      </p:pic>
      <p:sp>
        <p:nvSpPr>
          <p:cNvPr id="40" name="Rectangle 39">
            <a:extLst>
              <a:ext uri="{FF2B5EF4-FFF2-40B4-BE49-F238E27FC236}">
                <a16:creationId xmlns:a16="http://schemas.microsoft.com/office/drawing/2014/main" id="{21A44C28-BE26-415F-8E74-1A81FD1BF22A}"/>
              </a:ext>
            </a:extLst>
          </p:cNvPr>
          <p:cNvSpPr/>
          <p:nvPr/>
        </p:nvSpPr>
        <p:spPr>
          <a:xfrm rot="-1380000">
            <a:off x="4701050" y="3412601"/>
            <a:ext cx="208626" cy="32889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 name="Rectangle 38">
            <a:extLst>
              <a:ext uri="{FF2B5EF4-FFF2-40B4-BE49-F238E27FC236}">
                <a16:creationId xmlns:a16="http://schemas.microsoft.com/office/drawing/2014/main" id="{B1258713-805E-4772-9A81-549D840ACE5C}"/>
              </a:ext>
            </a:extLst>
          </p:cNvPr>
          <p:cNvSpPr/>
          <p:nvPr/>
        </p:nvSpPr>
        <p:spPr>
          <a:xfrm rot="1380000">
            <a:off x="3441104" y="3404379"/>
            <a:ext cx="207425" cy="32717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8" name="Rectangle 37">
            <a:extLst>
              <a:ext uri="{FF2B5EF4-FFF2-40B4-BE49-F238E27FC236}">
                <a16:creationId xmlns:a16="http://schemas.microsoft.com/office/drawing/2014/main" id="{8ED5C7A3-0D3D-48C3-9573-40639DAA913C}"/>
              </a:ext>
            </a:extLst>
          </p:cNvPr>
          <p:cNvSpPr/>
          <p:nvPr/>
        </p:nvSpPr>
        <p:spPr>
          <a:xfrm>
            <a:off x="4066795" y="3502570"/>
            <a:ext cx="212673" cy="26583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2" name="Rectangle 41">
            <a:extLst>
              <a:ext uri="{FF2B5EF4-FFF2-40B4-BE49-F238E27FC236}">
                <a16:creationId xmlns:a16="http://schemas.microsoft.com/office/drawing/2014/main" id="{73445DE0-0EBF-4919-9508-E193AABA1D5A}"/>
              </a:ext>
            </a:extLst>
          </p:cNvPr>
          <p:cNvSpPr/>
          <p:nvPr/>
        </p:nvSpPr>
        <p:spPr>
          <a:xfrm>
            <a:off x="3016468" y="5197919"/>
            <a:ext cx="2313325" cy="239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itle 3">
            <a:extLst>
              <a:ext uri="{FF2B5EF4-FFF2-40B4-BE49-F238E27FC236}">
                <a16:creationId xmlns:a16="http://schemas.microsoft.com/office/drawing/2014/main" id="{9C3B7714-68DC-4953-9447-F41BBF04EBB9}"/>
              </a:ext>
            </a:extLst>
          </p:cNvPr>
          <p:cNvSpPr>
            <a:spLocks noGrp="1"/>
          </p:cNvSpPr>
          <p:nvPr>
            <p:ph type="title"/>
          </p:nvPr>
        </p:nvSpPr>
        <p:spPr>
          <a:xfrm>
            <a:off x="838200" y="102972"/>
            <a:ext cx="10515600" cy="1325563"/>
          </a:xfrm>
        </p:spPr>
        <p:txBody>
          <a:bodyPr/>
          <a:lstStyle/>
          <a:p>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Women at the Tomb expressed by Artists</a:t>
            </a:r>
          </a:p>
        </p:txBody>
      </p:sp>
      <p:pic>
        <p:nvPicPr>
          <p:cNvPr id="28" name="Picture i" descr="A close up of a person&#10;&#10;Description generated with high confidence">
            <a:extLst>
              <a:ext uri="{FF2B5EF4-FFF2-40B4-BE49-F238E27FC236}">
                <a16:creationId xmlns:a16="http://schemas.microsoft.com/office/drawing/2014/main" id="{85186224-9030-46C9-9AFA-A70327A6F8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4024" y="1436895"/>
            <a:ext cx="5805636" cy="3831721"/>
          </a:xfrm>
          <a:prstGeom prst="rect">
            <a:avLst/>
          </a:prstGeom>
          <a:scene3d>
            <a:camera prst="obliqueBottomRight"/>
            <a:lightRig rig="threePt" dir="t"/>
          </a:scene3d>
          <a:sp3d extrusionH="152400"/>
        </p:spPr>
      </p:pic>
      <p:pic>
        <p:nvPicPr>
          <p:cNvPr id="26" name="Picture h" descr="A group of people posing for the camera&#10;&#10;Description generated with very high confidence">
            <a:extLst>
              <a:ext uri="{FF2B5EF4-FFF2-40B4-BE49-F238E27FC236}">
                <a16:creationId xmlns:a16="http://schemas.microsoft.com/office/drawing/2014/main" id="{1E2CF4DB-B733-4191-AFF2-6054E6F3DD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1420750"/>
            <a:ext cx="6659857" cy="3843066"/>
          </a:xfrm>
          <a:prstGeom prst="rect">
            <a:avLst/>
          </a:prstGeom>
          <a:scene3d>
            <a:camera prst="obliqueBottomRight"/>
            <a:lightRig rig="threePt" dir="t"/>
          </a:scene3d>
          <a:sp3d extrusionH="152400"/>
        </p:spPr>
      </p:pic>
      <p:pic>
        <p:nvPicPr>
          <p:cNvPr id="24" name="Picture g" descr="A picture containing animal&#10;&#10;Description generated with very high confidence">
            <a:extLst>
              <a:ext uri="{FF2B5EF4-FFF2-40B4-BE49-F238E27FC236}">
                <a16:creationId xmlns:a16="http://schemas.microsoft.com/office/drawing/2014/main" id="{93C732C9-BC74-4C3E-82D6-CC3EAFB961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6560" y="1420750"/>
            <a:ext cx="5731666" cy="3821111"/>
          </a:xfrm>
          <a:prstGeom prst="rect">
            <a:avLst/>
          </a:prstGeom>
          <a:scene3d>
            <a:camera prst="obliqueBottomRight"/>
            <a:lightRig rig="threePt" dir="t"/>
          </a:scene3d>
          <a:sp3d extrusionH="152400"/>
        </p:spPr>
      </p:pic>
      <p:pic>
        <p:nvPicPr>
          <p:cNvPr id="22" name="Picture f">
            <a:extLst>
              <a:ext uri="{FF2B5EF4-FFF2-40B4-BE49-F238E27FC236}">
                <a16:creationId xmlns:a16="http://schemas.microsoft.com/office/drawing/2014/main" id="{B2DF20A6-4509-4A3F-8408-9D8E20079E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37842" y="1427277"/>
            <a:ext cx="2689102" cy="3834812"/>
          </a:xfrm>
          <a:prstGeom prst="rect">
            <a:avLst/>
          </a:prstGeom>
          <a:scene3d>
            <a:camera prst="obliqueBottomRight"/>
            <a:lightRig rig="threePt" dir="t"/>
          </a:scene3d>
          <a:sp3d extrusionH="152400"/>
        </p:spPr>
      </p:pic>
      <p:pic>
        <p:nvPicPr>
          <p:cNvPr id="20" name="Picture e" descr="A picture containing building, outdoor, wall&#10;&#10;Description generated with high confidence">
            <a:extLst>
              <a:ext uri="{FF2B5EF4-FFF2-40B4-BE49-F238E27FC236}">
                <a16:creationId xmlns:a16="http://schemas.microsoft.com/office/drawing/2014/main" id="{3827D444-3F58-4DD6-AC9E-F5261858C8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7305" y="1435062"/>
            <a:ext cx="6978389" cy="3762857"/>
          </a:xfrm>
          <a:prstGeom prst="rect">
            <a:avLst/>
          </a:prstGeom>
          <a:scene3d>
            <a:camera prst="obliqueBottomRight"/>
            <a:lightRig rig="threePt" dir="t"/>
          </a:scene3d>
          <a:sp3d extrusionH="152400"/>
        </p:spPr>
      </p:pic>
      <p:pic>
        <p:nvPicPr>
          <p:cNvPr id="18" name="Picture d" descr="A painting of a person&#10;&#10;Description generated with high confidence">
            <a:extLst>
              <a:ext uri="{FF2B5EF4-FFF2-40B4-BE49-F238E27FC236}">
                <a16:creationId xmlns:a16="http://schemas.microsoft.com/office/drawing/2014/main" id="{8B7D8688-3D1D-4C01-9E0F-C0A3072A97A6}"/>
              </a:ext>
            </a:extLst>
          </p:cNvPr>
          <p:cNvPicPr>
            <a:picLocks noChangeAspect="1"/>
          </p:cNvPicPr>
          <p:nvPr/>
        </p:nvPicPr>
        <p:blipFill rotWithShape="1">
          <a:blip r:embed="rId11">
            <a:extLst>
              <a:ext uri="{28A0092B-C50C-407E-A947-70E740481C1C}">
                <a14:useLocalDpi xmlns:a14="http://schemas.microsoft.com/office/drawing/2010/main" val="0"/>
              </a:ext>
            </a:extLst>
          </a:blip>
          <a:srcRect b="6054"/>
          <a:stretch/>
        </p:blipFill>
        <p:spPr>
          <a:xfrm>
            <a:off x="1140612" y="1447961"/>
            <a:ext cx="6091777" cy="3762858"/>
          </a:xfrm>
          <a:prstGeom prst="rect">
            <a:avLst/>
          </a:prstGeom>
          <a:scene3d>
            <a:camera prst="obliqueBottomRight"/>
            <a:lightRig rig="threePt" dir="t"/>
          </a:scene3d>
          <a:sp3d extrusionH="152400"/>
        </p:spPr>
      </p:pic>
      <p:pic>
        <p:nvPicPr>
          <p:cNvPr id="16" name="Picture c" descr="A close up of a horse&#10;&#10;Description generated with high confidence">
            <a:extLst>
              <a:ext uri="{FF2B5EF4-FFF2-40B4-BE49-F238E27FC236}">
                <a16:creationId xmlns:a16="http://schemas.microsoft.com/office/drawing/2014/main" id="{FC858D1E-9AF5-4088-B13B-A5155E8ED4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66129" y="1427277"/>
            <a:ext cx="5040745" cy="3774096"/>
          </a:xfrm>
          <a:prstGeom prst="rect">
            <a:avLst/>
          </a:prstGeom>
          <a:scene3d>
            <a:camera prst="obliqueBottomRight"/>
            <a:lightRig rig="threePt" dir="t"/>
          </a:scene3d>
          <a:sp3d extrusionH="152400"/>
        </p:spPr>
      </p:pic>
      <p:pic>
        <p:nvPicPr>
          <p:cNvPr id="14" name="Picture b" descr="A picture containing indoor&#10;&#10;Description generated with very high confidence">
            <a:extLst>
              <a:ext uri="{FF2B5EF4-FFF2-40B4-BE49-F238E27FC236}">
                <a16:creationId xmlns:a16="http://schemas.microsoft.com/office/drawing/2014/main" id="{EF92A656-70D7-4079-AFEC-C46CFF2C23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43949" y="1447961"/>
            <a:ext cx="4566652" cy="3753412"/>
          </a:xfrm>
          <a:prstGeom prst="rect">
            <a:avLst/>
          </a:prstGeom>
          <a:scene3d>
            <a:camera prst="obliqueBottomRight"/>
            <a:lightRig rig="threePt" dir="t"/>
          </a:scene3d>
          <a:sp3d extrusionH="152400">
            <a:extrusionClr>
              <a:schemeClr val="tx1"/>
            </a:extrusionClr>
          </a:sp3d>
        </p:spPr>
      </p:pic>
      <p:pic>
        <p:nvPicPr>
          <p:cNvPr id="12" name="Picture a" descr="A picture containing tree&#10;&#10;Description generated with high confidence">
            <a:extLst>
              <a:ext uri="{FF2B5EF4-FFF2-40B4-BE49-F238E27FC236}">
                <a16:creationId xmlns:a16="http://schemas.microsoft.com/office/drawing/2014/main" id="{1EFB772D-39BF-4C76-BF8C-B1FB15270A2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79467" y="1414754"/>
            <a:ext cx="3808212" cy="3808212"/>
          </a:xfrm>
          <a:prstGeom prst="rect">
            <a:avLst/>
          </a:prstGeom>
          <a:scene3d>
            <a:camera prst="obliqueBottomRight"/>
            <a:lightRig rig="threePt" dir="t"/>
          </a:scene3d>
          <a:sp3d extrusionH="152400" prstMaterial="matte"/>
        </p:spPr>
      </p:pic>
      <p:sp>
        <p:nvSpPr>
          <p:cNvPr id="37" name="Plaque 9">
            <a:extLst>
              <a:ext uri="{FF2B5EF4-FFF2-40B4-BE49-F238E27FC236}">
                <a16:creationId xmlns:a16="http://schemas.microsoft.com/office/drawing/2014/main" id="{03C6C525-7323-4F1D-A827-50D139BC4918}"/>
              </a:ext>
            </a:extLst>
          </p:cNvPr>
          <p:cNvSpPr/>
          <p:nvPr/>
        </p:nvSpPr>
        <p:spPr>
          <a:xfrm>
            <a:off x="8031296" y="2628894"/>
            <a:ext cx="3322504" cy="1854815"/>
          </a:xfrm>
          <a:prstGeom prst="roundRect">
            <a:avLst>
              <a:gd name="adj" fmla="val 5976"/>
            </a:avLst>
          </a:prstGeom>
          <a:solidFill>
            <a:srgbClr val="D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slope"/>
            </a:sp3d>
          </a:bodyPr>
          <a:lstStyle/>
          <a:p>
            <a:pPr algn="ctr"/>
            <a:r>
              <a:rPr lang="en-NZ" sz="2800" dirty="0">
                <a:solidFill>
                  <a:schemeClr val="accent4">
                    <a:lumMod val="50000"/>
                  </a:schemeClr>
                </a:solidFill>
                <a:latin typeface="Times New Roman" panose="02020603050405020304" pitchFamily="18" charset="0"/>
                <a:cs typeface="Times New Roman" panose="02020603050405020304" pitchFamily="18" charset="0"/>
              </a:rPr>
              <a:t>Peter and John running to the Tomb    - Eugène </a:t>
            </a:r>
            <a:r>
              <a:rPr lang="en-NZ" sz="2800" dirty="0" err="1">
                <a:solidFill>
                  <a:schemeClr val="accent4">
                    <a:lumMod val="50000"/>
                  </a:schemeClr>
                </a:solidFill>
                <a:latin typeface="Times New Roman" panose="02020603050405020304" pitchFamily="18" charset="0"/>
                <a:cs typeface="Times New Roman" panose="02020603050405020304" pitchFamily="18" charset="0"/>
              </a:rPr>
              <a:t>Burnand</a:t>
            </a:r>
            <a:endParaRPr lang="en-NZ" sz="2800"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36" name="Plaque 8">
            <a:extLst>
              <a:ext uri="{FF2B5EF4-FFF2-40B4-BE49-F238E27FC236}">
                <a16:creationId xmlns:a16="http://schemas.microsoft.com/office/drawing/2014/main" id="{B85DA486-D1D5-4D07-819C-6BA3C6BC57DB}"/>
              </a:ext>
            </a:extLst>
          </p:cNvPr>
          <p:cNvSpPr/>
          <p:nvPr/>
        </p:nvSpPr>
        <p:spPr>
          <a:xfrm>
            <a:off x="8031296" y="2628894"/>
            <a:ext cx="3322504" cy="1854815"/>
          </a:xfrm>
          <a:prstGeom prst="roundRect">
            <a:avLst>
              <a:gd name="adj" fmla="val 5976"/>
            </a:avLst>
          </a:prstGeom>
          <a:solidFill>
            <a:srgbClr val="D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slope"/>
            </a:sp3d>
          </a:bodyPr>
          <a:lstStyle/>
          <a:p>
            <a:pPr algn="ctr"/>
            <a:r>
              <a:rPr lang="en-NZ" sz="2800" dirty="0">
                <a:solidFill>
                  <a:schemeClr val="accent4">
                    <a:lumMod val="50000"/>
                  </a:schemeClr>
                </a:solidFill>
                <a:latin typeface="Times New Roman" panose="02020603050405020304" pitchFamily="18" charset="0"/>
                <a:cs typeface="Times New Roman" panose="02020603050405020304" pitchFamily="18" charset="0"/>
              </a:rPr>
              <a:t>Icon of </a:t>
            </a:r>
          </a:p>
          <a:p>
            <a:pPr algn="ctr"/>
            <a:r>
              <a:rPr lang="en-NZ" sz="2800" dirty="0">
                <a:solidFill>
                  <a:schemeClr val="accent4">
                    <a:lumMod val="50000"/>
                  </a:schemeClr>
                </a:solidFill>
                <a:latin typeface="Times New Roman" panose="02020603050405020304" pitchFamily="18" charset="0"/>
                <a:cs typeface="Times New Roman" panose="02020603050405020304" pitchFamily="18" charset="0"/>
              </a:rPr>
              <a:t>Myrrh Bearers</a:t>
            </a:r>
          </a:p>
        </p:txBody>
      </p:sp>
      <p:sp>
        <p:nvSpPr>
          <p:cNvPr id="35" name="Plaque 7">
            <a:extLst>
              <a:ext uri="{FF2B5EF4-FFF2-40B4-BE49-F238E27FC236}">
                <a16:creationId xmlns:a16="http://schemas.microsoft.com/office/drawing/2014/main" id="{79C5D55E-93E7-4CF6-9D0A-9E5B6358F572}"/>
              </a:ext>
            </a:extLst>
          </p:cNvPr>
          <p:cNvSpPr/>
          <p:nvPr/>
        </p:nvSpPr>
        <p:spPr>
          <a:xfrm>
            <a:off x="8031296" y="2628895"/>
            <a:ext cx="3322504" cy="1854815"/>
          </a:xfrm>
          <a:prstGeom prst="roundRect">
            <a:avLst>
              <a:gd name="adj" fmla="val 5976"/>
            </a:avLst>
          </a:prstGeom>
          <a:solidFill>
            <a:srgbClr val="D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slope"/>
            </a:sp3d>
          </a:bodyPr>
          <a:lstStyle/>
          <a:p>
            <a:pPr algn="ctr"/>
            <a:r>
              <a:rPr lang="en-NZ" sz="2800" dirty="0">
                <a:solidFill>
                  <a:schemeClr val="accent4">
                    <a:lumMod val="50000"/>
                  </a:schemeClr>
                </a:solidFill>
                <a:latin typeface="Times New Roman" panose="02020603050405020304" pitchFamily="18" charset="0"/>
                <a:cs typeface="Times New Roman" panose="02020603050405020304" pitchFamily="18" charset="0"/>
              </a:rPr>
              <a:t>The Tomb of the Dancing Women </a:t>
            </a:r>
          </a:p>
          <a:p>
            <a:pPr algn="ctr"/>
            <a:r>
              <a:rPr lang="en-NZ" sz="2800" dirty="0">
                <a:solidFill>
                  <a:schemeClr val="accent4">
                    <a:lumMod val="50000"/>
                  </a:schemeClr>
                </a:solidFill>
                <a:latin typeface="Times New Roman" panose="02020603050405020304" pitchFamily="18" charset="0"/>
                <a:cs typeface="Times New Roman" panose="02020603050405020304" pitchFamily="18" charset="0"/>
              </a:rPr>
              <a:t>- Photograph of Etruscan  Fresco </a:t>
            </a:r>
          </a:p>
        </p:txBody>
      </p:sp>
      <p:sp>
        <p:nvSpPr>
          <p:cNvPr id="34" name="Plaque 6">
            <a:extLst>
              <a:ext uri="{FF2B5EF4-FFF2-40B4-BE49-F238E27FC236}">
                <a16:creationId xmlns:a16="http://schemas.microsoft.com/office/drawing/2014/main" id="{A8E5BE6C-AA1D-4759-B4CD-4837EE1036C7}"/>
              </a:ext>
            </a:extLst>
          </p:cNvPr>
          <p:cNvSpPr/>
          <p:nvPr/>
        </p:nvSpPr>
        <p:spPr>
          <a:xfrm>
            <a:off x="8031296" y="2628896"/>
            <a:ext cx="3322504" cy="1854815"/>
          </a:xfrm>
          <a:prstGeom prst="roundRect">
            <a:avLst>
              <a:gd name="adj" fmla="val 5976"/>
            </a:avLst>
          </a:prstGeom>
          <a:solidFill>
            <a:srgbClr val="D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slope"/>
            </a:sp3d>
          </a:bodyPr>
          <a:lstStyle/>
          <a:p>
            <a:pPr algn="ctr"/>
            <a:r>
              <a:rPr lang="en-NZ" sz="2800" dirty="0">
                <a:solidFill>
                  <a:schemeClr val="accent4">
                    <a:lumMod val="50000"/>
                  </a:schemeClr>
                </a:solidFill>
                <a:latin typeface="Times New Roman" panose="02020603050405020304" pitchFamily="18" charset="0"/>
                <a:cs typeface="Times New Roman" panose="02020603050405020304" pitchFamily="18" charset="0"/>
              </a:rPr>
              <a:t>Women at the Tomb</a:t>
            </a:r>
          </a:p>
        </p:txBody>
      </p:sp>
      <p:sp>
        <p:nvSpPr>
          <p:cNvPr id="33" name="Plaque 5">
            <a:extLst>
              <a:ext uri="{FF2B5EF4-FFF2-40B4-BE49-F238E27FC236}">
                <a16:creationId xmlns:a16="http://schemas.microsoft.com/office/drawing/2014/main" id="{5189773F-0541-4E4A-8978-A9371647633E}"/>
              </a:ext>
            </a:extLst>
          </p:cNvPr>
          <p:cNvSpPr/>
          <p:nvPr/>
        </p:nvSpPr>
        <p:spPr>
          <a:xfrm>
            <a:off x="8031296" y="2628896"/>
            <a:ext cx="3322504" cy="1854815"/>
          </a:xfrm>
          <a:prstGeom prst="roundRect">
            <a:avLst>
              <a:gd name="adj" fmla="val 5976"/>
            </a:avLst>
          </a:prstGeom>
          <a:solidFill>
            <a:srgbClr val="D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slope"/>
            </a:sp3d>
          </a:bodyPr>
          <a:lstStyle/>
          <a:p>
            <a:pPr algn="ctr"/>
            <a:r>
              <a:rPr lang="en-NZ" sz="2800" dirty="0">
                <a:solidFill>
                  <a:schemeClr val="accent4">
                    <a:lumMod val="50000"/>
                  </a:schemeClr>
                </a:solidFill>
                <a:latin typeface="Times New Roman" panose="02020603050405020304" pitchFamily="18" charset="0"/>
                <a:cs typeface="Times New Roman" panose="02020603050405020304" pitchFamily="18" charset="0"/>
              </a:rPr>
              <a:t>The Women, the Authorities and Jesus’ Body</a:t>
            </a:r>
          </a:p>
        </p:txBody>
      </p:sp>
      <p:sp>
        <p:nvSpPr>
          <p:cNvPr id="32" name="Plaque 4">
            <a:extLst>
              <a:ext uri="{FF2B5EF4-FFF2-40B4-BE49-F238E27FC236}">
                <a16:creationId xmlns:a16="http://schemas.microsoft.com/office/drawing/2014/main" id="{0E9E9AEB-D937-4100-9C51-40AC590C447C}"/>
              </a:ext>
            </a:extLst>
          </p:cNvPr>
          <p:cNvSpPr/>
          <p:nvPr/>
        </p:nvSpPr>
        <p:spPr>
          <a:xfrm>
            <a:off x="8031296" y="2628897"/>
            <a:ext cx="3322504" cy="1854815"/>
          </a:xfrm>
          <a:prstGeom prst="roundRect">
            <a:avLst>
              <a:gd name="adj" fmla="val 5976"/>
            </a:avLst>
          </a:prstGeom>
          <a:solidFill>
            <a:srgbClr val="D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slope"/>
            </a:sp3d>
          </a:bodyPr>
          <a:lstStyle/>
          <a:p>
            <a:pPr algn="ctr"/>
            <a:r>
              <a:rPr lang="en-NZ" sz="2800" dirty="0">
                <a:solidFill>
                  <a:schemeClr val="accent4">
                    <a:lumMod val="50000"/>
                  </a:schemeClr>
                </a:solidFill>
                <a:latin typeface="Times New Roman" panose="02020603050405020304" pitchFamily="18" charset="0"/>
                <a:cs typeface="Times New Roman" panose="02020603050405020304" pitchFamily="18" charset="0"/>
              </a:rPr>
              <a:t>The Women </a:t>
            </a:r>
          </a:p>
          <a:p>
            <a:pPr algn="ctr"/>
            <a:r>
              <a:rPr lang="en-NZ" sz="2800" dirty="0">
                <a:solidFill>
                  <a:schemeClr val="accent4">
                    <a:lumMod val="50000"/>
                  </a:schemeClr>
                </a:solidFill>
                <a:latin typeface="Times New Roman" panose="02020603050405020304" pitchFamily="18" charset="0"/>
                <a:cs typeface="Times New Roman" panose="02020603050405020304" pitchFamily="18" charset="0"/>
              </a:rPr>
              <a:t>at the Tomb</a:t>
            </a:r>
          </a:p>
        </p:txBody>
      </p:sp>
      <p:sp>
        <p:nvSpPr>
          <p:cNvPr id="31" name="Plaque 3">
            <a:extLst>
              <a:ext uri="{FF2B5EF4-FFF2-40B4-BE49-F238E27FC236}">
                <a16:creationId xmlns:a16="http://schemas.microsoft.com/office/drawing/2014/main" id="{ED5F2778-4B47-4A50-BB10-54FFC8BE3A1C}"/>
              </a:ext>
            </a:extLst>
          </p:cNvPr>
          <p:cNvSpPr/>
          <p:nvPr/>
        </p:nvSpPr>
        <p:spPr>
          <a:xfrm>
            <a:off x="8031296" y="2628898"/>
            <a:ext cx="3322504" cy="1854815"/>
          </a:xfrm>
          <a:prstGeom prst="roundRect">
            <a:avLst>
              <a:gd name="adj" fmla="val 5976"/>
            </a:avLst>
          </a:prstGeom>
          <a:solidFill>
            <a:srgbClr val="D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slope"/>
            </a:sp3d>
          </a:bodyPr>
          <a:lstStyle/>
          <a:p>
            <a:pPr algn="ctr"/>
            <a:r>
              <a:rPr lang="en-NZ" sz="2800" dirty="0">
                <a:solidFill>
                  <a:schemeClr val="accent4">
                    <a:lumMod val="50000"/>
                  </a:schemeClr>
                </a:solidFill>
                <a:latin typeface="Times New Roman" panose="02020603050405020304" pitchFamily="18" charset="0"/>
                <a:cs typeface="Times New Roman" panose="02020603050405020304" pitchFamily="18" charset="0"/>
              </a:rPr>
              <a:t>The Three Marys</a:t>
            </a:r>
          </a:p>
        </p:txBody>
      </p:sp>
      <p:sp>
        <p:nvSpPr>
          <p:cNvPr id="30" name="Plaque 2">
            <a:extLst>
              <a:ext uri="{FF2B5EF4-FFF2-40B4-BE49-F238E27FC236}">
                <a16:creationId xmlns:a16="http://schemas.microsoft.com/office/drawing/2014/main" id="{CF4552BF-5E65-4090-A24A-EF1C4EFFFF1B}"/>
              </a:ext>
            </a:extLst>
          </p:cNvPr>
          <p:cNvSpPr/>
          <p:nvPr/>
        </p:nvSpPr>
        <p:spPr>
          <a:xfrm>
            <a:off x="8031296" y="2628899"/>
            <a:ext cx="3322504" cy="1854815"/>
          </a:xfrm>
          <a:prstGeom prst="roundRect">
            <a:avLst>
              <a:gd name="adj" fmla="val 5976"/>
            </a:avLst>
          </a:prstGeom>
          <a:solidFill>
            <a:srgbClr val="DAA60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90000" rtlCol="0" anchor="ctr">
            <a:scene3d>
              <a:camera prst="orthographicFront"/>
              <a:lightRig rig="threePt" dir="t"/>
            </a:scene3d>
            <a:sp3d extrusionH="57150">
              <a:bevelT w="38100" h="38100" prst="slope"/>
            </a:sp3d>
          </a:bodyPr>
          <a:lstStyle/>
          <a:p>
            <a:pPr algn="ctr"/>
            <a:r>
              <a:rPr lang="en-NZ" sz="2800" dirty="0">
                <a:solidFill>
                  <a:schemeClr val="accent4">
                    <a:lumMod val="50000"/>
                  </a:schemeClr>
                </a:solidFill>
                <a:latin typeface="Times New Roman" panose="02020603050405020304" pitchFamily="18" charset="0"/>
                <a:cs typeface="Times New Roman" panose="02020603050405020304" pitchFamily="18" charset="0"/>
              </a:rPr>
              <a:t>The Women </a:t>
            </a:r>
          </a:p>
          <a:p>
            <a:pPr algn="ctr"/>
            <a:r>
              <a:rPr lang="en-NZ" sz="2800" dirty="0">
                <a:solidFill>
                  <a:schemeClr val="accent4">
                    <a:lumMod val="50000"/>
                  </a:schemeClr>
                </a:solidFill>
                <a:latin typeface="Times New Roman" panose="02020603050405020304" pitchFamily="18" charset="0"/>
                <a:cs typeface="Times New Roman" panose="02020603050405020304" pitchFamily="18" charset="0"/>
              </a:rPr>
              <a:t>at the Tomb</a:t>
            </a:r>
          </a:p>
        </p:txBody>
      </p:sp>
      <p:sp>
        <p:nvSpPr>
          <p:cNvPr id="29" name="Plaque 1">
            <a:extLst>
              <a:ext uri="{FF2B5EF4-FFF2-40B4-BE49-F238E27FC236}">
                <a16:creationId xmlns:a16="http://schemas.microsoft.com/office/drawing/2014/main" id="{DDC4F328-D249-4961-A4A5-D5CD38CF16D4}"/>
              </a:ext>
            </a:extLst>
          </p:cNvPr>
          <p:cNvSpPr/>
          <p:nvPr/>
        </p:nvSpPr>
        <p:spPr>
          <a:xfrm>
            <a:off x="8031296" y="2628900"/>
            <a:ext cx="3322504" cy="1854815"/>
          </a:xfrm>
          <a:prstGeom prst="roundRect">
            <a:avLst>
              <a:gd name="adj" fmla="val 5976"/>
            </a:avLst>
          </a:prstGeom>
          <a:solidFill>
            <a:srgbClr val="DAA600"/>
          </a:solidFill>
          <a:ln>
            <a:noFill/>
          </a:ln>
          <a:scene3d>
            <a:camera prst="orthographicFront"/>
            <a:lightRig rig="two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slope"/>
            </a:sp3d>
          </a:bodyPr>
          <a:lstStyle/>
          <a:p>
            <a:r>
              <a:rPr lang="en-NZ" sz="2800" dirty="0">
                <a:solidFill>
                  <a:schemeClr val="accent4">
                    <a:lumMod val="50000"/>
                  </a:schemeClr>
                </a:solidFill>
                <a:latin typeface="Times New Roman" panose="02020603050405020304" pitchFamily="18" charset="0"/>
                <a:cs typeface="Times New Roman" panose="02020603050405020304" pitchFamily="18" charset="0"/>
              </a:rPr>
              <a:t>Why </a:t>
            </a:r>
            <a:r>
              <a:rPr lang="en-NZ" sz="2800" dirty="0" err="1">
                <a:solidFill>
                  <a:schemeClr val="accent4">
                    <a:lumMod val="50000"/>
                  </a:schemeClr>
                </a:solidFill>
                <a:latin typeface="Times New Roman" panose="02020603050405020304" pitchFamily="18" charset="0"/>
                <a:cs typeface="Times New Roman" panose="02020603050405020304" pitchFamily="18" charset="0"/>
              </a:rPr>
              <a:t>weepest</a:t>
            </a:r>
            <a:r>
              <a:rPr lang="en-NZ" sz="2800" dirty="0">
                <a:solidFill>
                  <a:schemeClr val="accent4">
                    <a:lumMod val="50000"/>
                  </a:schemeClr>
                </a:solidFill>
                <a:latin typeface="Times New Roman" panose="02020603050405020304" pitchFamily="18" charset="0"/>
                <a:cs typeface="Times New Roman" panose="02020603050405020304" pitchFamily="18" charset="0"/>
              </a:rPr>
              <a:t> thou? </a:t>
            </a:r>
          </a:p>
          <a:p>
            <a:r>
              <a:rPr lang="en-NZ" sz="2800" dirty="0">
                <a:solidFill>
                  <a:schemeClr val="accent4">
                    <a:lumMod val="50000"/>
                  </a:schemeClr>
                </a:solidFill>
                <a:latin typeface="Times New Roman" panose="02020603050405020304" pitchFamily="18" charset="0"/>
                <a:cs typeface="Times New Roman" panose="02020603050405020304" pitchFamily="18" charset="0"/>
              </a:rPr>
              <a:t>- J. Kirk Richard</a:t>
            </a:r>
          </a:p>
        </p:txBody>
      </p:sp>
      <p:sp>
        <p:nvSpPr>
          <p:cNvPr id="41" name="Oval 40">
            <a:extLst>
              <a:ext uri="{FF2B5EF4-FFF2-40B4-BE49-F238E27FC236}">
                <a16:creationId xmlns:a16="http://schemas.microsoft.com/office/drawing/2014/main" id="{272EB2F9-0D11-4483-9DA8-3E5CD3ED44A7}"/>
              </a:ext>
            </a:extLst>
          </p:cNvPr>
          <p:cNvSpPr/>
          <p:nvPr/>
        </p:nvSpPr>
        <p:spPr>
          <a:xfrm>
            <a:off x="11113097" y="5738648"/>
            <a:ext cx="481406" cy="504497"/>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 name="TextBox: PageNumber">
            <a:extLst>
              <a:ext uri="{FF2B5EF4-FFF2-40B4-BE49-F238E27FC236}">
                <a16:creationId xmlns:a16="http://schemas.microsoft.com/office/drawing/2014/main" id="{9B888750-8F7B-4499-A2BF-CC951DBC6ABD}"/>
              </a:ext>
            </a:extLst>
          </p:cNvPr>
          <p:cNvSpPr txBox="1">
            <a:spLocks/>
          </p:cNvSpPr>
          <p:nvPr/>
        </p:nvSpPr>
        <p:spPr>
          <a:xfrm>
            <a:off x="11697525" y="6404025"/>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S-09</a:t>
            </a:r>
          </a:p>
        </p:txBody>
      </p:sp>
      <p:sp>
        <p:nvSpPr>
          <p:cNvPr id="44" name="Action Button: Forward">
            <a:hlinkClick r:id="" action="ppaction://hlinkshowjump?jump=nextslide" highlightClick="1"/>
            <a:extLst>
              <a:ext uri="{FF2B5EF4-FFF2-40B4-BE49-F238E27FC236}">
                <a16:creationId xmlns:a16="http://schemas.microsoft.com/office/drawing/2014/main" id="{4E4E69A2-756D-4417-89AF-E22A940DF59E}"/>
              </a:ext>
            </a:extLst>
          </p:cNvPr>
          <p:cNvSpPr/>
          <p:nvPr/>
        </p:nvSpPr>
        <p:spPr>
          <a:xfrm>
            <a:off x="11131003" y="6404025"/>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Action Button: Back">
            <a:hlinkClick r:id="" action="ppaction://hlinkshowjump?jump=previousslide" highlightClick="1"/>
            <a:extLst>
              <a:ext uri="{FF2B5EF4-FFF2-40B4-BE49-F238E27FC236}">
                <a16:creationId xmlns:a16="http://schemas.microsoft.com/office/drawing/2014/main" id="{8ED1B53E-AC51-40C0-8D35-F2F3A0F7A4C7}"/>
              </a:ext>
            </a:extLst>
          </p:cNvPr>
          <p:cNvSpPr/>
          <p:nvPr/>
        </p:nvSpPr>
        <p:spPr>
          <a:xfrm>
            <a:off x="10603344" y="6404025"/>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instruction">
            <a:extLst>
              <a:ext uri="{FF2B5EF4-FFF2-40B4-BE49-F238E27FC236}">
                <a16:creationId xmlns:a16="http://schemas.microsoft.com/office/drawing/2014/main" id="{D2CF8F17-C630-44AC-8375-34C8A1C267DA}"/>
              </a:ext>
            </a:extLst>
          </p:cNvPr>
          <p:cNvSpPr txBox="1"/>
          <p:nvPr/>
        </p:nvSpPr>
        <p:spPr>
          <a:xfrm>
            <a:off x="4895561" y="6457890"/>
            <a:ext cx="4486275" cy="400110"/>
          </a:xfrm>
          <a:prstGeom prst="rect">
            <a:avLst/>
          </a:prstGeom>
          <a:noFill/>
        </p:spPr>
        <p:txBody>
          <a:bodyPr wrap="square" rtlCol="0">
            <a:spAutoFit/>
          </a:bodyPr>
          <a:lstStyle/>
          <a:p>
            <a:pPr algn="ctr"/>
            <a:r>
              <a:rPr lang="en-NZ" sz="1000" dirty="0">
                <a:latin typeface="Arial" panose="020B0604020202020204" pitchFamily="34" charset="0"/>
                <a:cs typeface="Arial" panose="020B0604020202020204" pitchFamily="34" charset="0"/>
              </a:rPr>
              <a:t>Click the red button to look through paintings (9 total).</a:t>
            </a:r>
          </a:p>
          <a:p>
            <a:pPr algn="ctr"/>
            <a:endParaRPr lang="en-NZ" sz="1000" dirty="0">
              <a:latin typeface="Arial" panose="020B0604020202020204" pitchFamily="34" charset="0"/>
              <a:cs typeface="Arial" panose="020B0604020202020204" pitchFamily="34" charset="0"/>
            </a:endParaRPr>
          </a:p>
        </p:txBody>
      </p:sp>
      <p:sp>
        <p:nvSpPr>
          <p:cNvPr id="48" name="Action Button: Audio">
            <a:hlinkClick r:id="" action="ppaction://noaction" highlightClick="1"/>
          </p:cNvPr>
          <p:cNvSpPr/>
          <p:nvPr/>
        </p:nvSpPr>
        <p:spPr>
          <a:xfrm>
            <a:off x="10148400" y="64044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TextBox: Tool instructions stop"/>
          <p:cNvSpPr txBox="1"/>
          <p:nvPr/>
        </p:nvSpPr>
        <p:spPr>
          <a:xfrm>
            <a:off x="5749663" y="6614468"/>
            <a:ext cx="2648482"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audio button to stop </a:t>
            </a:r>
            <a:r>
              <a:rPr lang="en-GB" sz="1000" dirty="0" smtClean="0">
                <a:latin typeface="Arial" pitchFamily="34" charset="0"/>
                <a:ea typeface="Segoe UI" pitchFamily="34" charset="0"/>
                <a:cs typeface="Arial" pitchFamily="34" charset="0"/>
              </a:rPr>
              <a:t>‘</a:t>
            </a:r>
            <a:r>
              <a:rPr lang="en-NZ" sz="1000" dirty="0">
                <a:latin typeface="Arial" panose="020B0604020202020204" pitchFamily="34" charset="0"/>
                <a:cs typeface="Arial" panose="020B0604020202020204" pitchFamily="34" charset="0"/>
              </a:rPr>
              <a:t>At the Tomb</a:t>
            </a:r>
            <a:r>
              <a:rPr lang="en-GB" sz="1000" dirty="0" smtClean="0">
                <a:latin typeface="Arial" pitchFamily="34" charset="0"/>
                <a:ea typeface="Segoe UI" pitchFamily="34" charset="0"/>
                <a:cs typeface="Arial" pitchFamily="34" charset="0"/>
              </a:rPr>
              <a:t>!’</a:t>
            </a:r>
            <a:endParaRPr lang="en-GB" sz="1000" dirty="0">
              <a:latin typeface="Arial" pitchFamily="34" charset="0"/>
              <a:ea typeface="Segoe UI" pitchFamily="34" charset="0"/>
              <a:cs typeface="Arial" pitchFamily="34" charset="0"/>
            </a:endParaRPr>
          </a:p>
        </p:txBody>
      </p:sp>
      <p:sp>
        <p:nvSpPr>
          <p:cNvPr id="50" name="TextBox: Tool instructions start"/>
          <p:cNvSpPr txBox="1"/>
          <p:nvPr/>
        </p:nvSpPr>
        <p:spPr>
          <a:xfrm>
            <a:off x="5752866" y="6614468"/>
            <a:ext cx="2642070"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audio button to play </a:t>
            </a:r>
            <a:r>
              <a:rPr lang="en-GB" sz="1000" dirty="0" smtClean="0">
                <a:latin typeface="Arial" pitchFamily="34" charset="0"/>
                <a:ea typeface="Segoe UI" pitchFamily="34" charset="0"/>
                <a:cs typeface="Arial" pitchFamily="34" charset="0"/>
              </a:rPr>
              <a:t>‘</a:t>
            </a:r>
            <a:r>
              <a:rPr lang="en-NZ" sz="1000" dirty="0">
                <a:latin typeface="Arial" panose="020B0604020202020204" pitchFamily="34" charset="0"/>
                <a:cs typeface="Arial" panose="020B0604020202020204" pitchFamily="34" charset="0"/>
              </a:rPr>
              <a:t>At the Tomb</a:t>
            </a:r>
            <a:r>
              <a:rPr lang="en-GB" sz="1000" dirty="0" smtClean="0">
                <a:latin typeface="Arial" pitchFamily="34" charset="0"/>
                <a:ea typeface="Segoe UI" pitchFamily="34" charset="0"/>
                <a:cs typeface="Arial" pitchFamily="34" charset="0"/>
              </a:rPr>
              <a:t>!’</a:t>
            </a:r>
            <a:endParaRPr lang="en-GB" sz="1000" dirty="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604871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1"/>
                    </p:tgtEl>
                  </p:cond>
                </p:stCondLst>
                <p:endSync evt="end" delay="0">
                  <p:rtn val="all"/>
                </p:endSync>
                <p:childTnLst>
                  <p:par>
                    <p:cTn id="8" fill="hold">
                      <p:stCondLst>
                        <p:cond delay="0"/>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anim calcmode="lin" valueType="num">
                                      <p:cBhvr>
                                        <p:cTn id="38" dur="1000" fill="hold"/>
                                        <p:tgtEl>
                                          <p:spTgt spid="33"/>
                                        </p:tgtEl>
                                        <p:attrNameLst>
                                          <p:attrName>ppt_x</p:attrName>
                                        </p:attrNameLst>
                                      </p:cBhvr>
                                      <p:tavLst>
                                        <p:tav tm="0">
                                          <p:val>
                                            <p:strVal val="#ppt_x"/>
                                          </p:val>
                                        </p:tav>
                                        <p:tav tm="100000">
                                          <p:val>
                                            <p:strVal val="#ppt_x"/>
                                          </p:val>
                                        </p:tav>
                                      </p:tavLst>
                                    </p:anim>
                                    <p:anim calcmode="lin" valueType="num">
                                      <p:cBhvr>
                                        <p:cTn id="39" dur="1000" fill="hold"/>
                                        <p:tgtEl>
                                          <p:spTgt spid="3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1000"/>
                                        <p:tgtEl>
                                          <p:spTgt spid="34"/>
                                        </p:tgtEl>
                                      </p:cBhvr>
                                    </p:animEffect>
                                    <p:anim calcmode="lin" valueType="num">
                                      <p:cBhvr>
                                        <p:cTn id="43" dur="1000" fill="hold"/>
                                        <p:tgtEl>
                                          <p:spTgt spid="34"/>
                                        </p:tgtEl>
                                        <p:attrNameLst>
                                          <p:attrName>ppt_x</p:attrName>
                                        </p:attrNameLst>
                                      </p:cBhvr>
                                      <p:tavLst>
                                        <p:tav tm="0">
                                          <p:val>
                                            <p:strVal val="#ppt_x"/>
                                          </p:val>
                                        </p:tav>
                                        <p:tav tm="100000">
                                          <p:val>
                                            <p:strVal val="#ppt_x"/>
                                          </p:val>
                                        </p:tav>
                                      </p:tavLst>
                                    </p:anim>
                                    <p:anim calcmode="lin" valueType="num">
                                      <p:cBhvr>
                                        <p:cTn id="44" dur="1000" fill="hold"/>
                                        <p:tgtEl>
                                          <p:spTgt spid="3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1000"/>
                                        <p:tgtEl>
                                          <p:spTgt spid="35"/>
                                        </p:tgtEl>
                                      </p:cBhvr>
                                    </p:animEffect>
                                    <p:anim calcmode="lin" valueType="num">
                                      <p:cBhvr>
                                        <p:cTn id="48" dur="1000" fill="hold"/>
                                        <p:tgtEl>
                                          <p:spTgt spid="35"/>
                                        </p:tgtEl>
                                        <p:attrNameLst>
                                          <p:attrName>ppt_x</p:attrName>
                                        </p:attrNameLst>
                                      </p:cBhvr>
                                      <p:tavLst>
                                        <p:tav tm="0">
                                          <p:val>
                                            <p:strVal val="#ppt_x"/>
                                          </p:val>
                                        </p:tav>
                                        <p:tav tm="100000">
                                          <p:val>
                                            <p:strVal val="#ppt_x"/>
                                          </p:val>
                                        </p:tav>
                                      </p:tavLst>
                                    </p:anim>
                                    <p:anim calcmode="lin" valueType="num">
                                      <p:cBhvr>
                                        <p:cTn id="49" dur="1000" fill="hold"/>
                                        <p:tgtEl>
                                          <p:spTgt spid="3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1000"/>
                                        <p:tgtEl>
                                          <p:spTgt spid="36"/>
                                        </p:tgtEl>
                                      </p:cBhvr>
                                    </p:animEffect>
                                    <p:anim calcmode="lin" valueType="num">
                                      <p:cBhvr>
                                        <p:cTn id="53" dur="1000" fill="hold"/>
                                        <p:tgtEl>
                                          <p:spTgt spid="36"/>
                                        </p:tgtEl>
                                        <p:attrNameLst>
                                          <p:attrName>ppt_x</p:attrName>
                                        </p:attrNameLst>
                                      </p:cBhvr>
                                      <p:tavLst>
                                        <p:tav tm="0">
                                          <p:val>
                                            <p:strVal val="#ppt_x"/>
                                          </p:val>
                                        </p:tav>
                                        <p:tav tm="100000">
                                          <p:val>
                                            <p:strVal val="#ppt_x"/>
                                          </p:val>
                                        </p:tav>
                                      </p:tavLst>
                                    </p:anim>
                                    <p:anim calcmode="lin" valueType="num">
                                      <p:cBhvr>
                                        <p:cTn id="54" dur="1000" fill="hold"/>
                                        <p:tgtEl>
                                          <p:spTgt spid="3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1000"/>
                                        <p:tgtEl>
                                          <p:spTgt spid="37"/>
                                        </p:tgtEl>
                                      </p:cBhvr>
                                    </p:animEffect>
                                    <p:anim calcmode="lin" valueType="num">
                                      <p:cBhvr>
                                        <p:cTn id="58" dur="1000" fill="hold"/>
                                        <p:tgtEl>
                                          <p:spTgt spid="37"/>
                                        </p:tgtEl>
                                        <p:attrNameLst>
                                          <p:attrName>ppt_x</p:attrName>
                                        </p:attrNameLst>
                                      </p:cBhvr>
                                      <p:tavLst>
                                        <p:tav tm="0">
                                          <p:val>
                                            <p:strVal val="#ppt_x"/>
                                          </p:val>
                                        </p:tav>
                                        <p:tav tm="100000">
                                          <p:val>
                                            <p:strVal val="#ppt_x"/>
                                          </p:val>
                                        </p:tav>
                                      </p:tavLst>
                                    </p:anim>
                                    <p:anim calcmode="lin" valueType="num">
                                      <p:cBhvr>
                                        <p:cTn id="5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xit" presetSubtype="0" fill="hold" nodeType="clickEffect">
                                  <p:stCondLst>
                                    <p:cond delay="0"/>
                                  </p:stCondLst>
                                  <p:childTnLst>
                                    <p:animEffect transition="out" filter="fade">
                                      <p:cBhvr>
                                        <p:cTn id="63" dur="1000"/>
                                        <p:tgtEl>
                                          <p:spTgt spid="12"/>
                                        </p:tgtEl>
                                      </p:cBhvr>
                                    </p:animEffect>
                                    <p:anim calcmode="lin" valueType="num">
                                      <p:cBhvr>
                                        <p:cTn id="64" dur="1000"/>
                                        <p:tgtEl>
                                          <p:spTgt spid="12"/>
                                        </p:tgtEl>
                                        <p:attrNameLst>
                                          <p:attrName>ppt_x</p:attrName>
                                        </p:attrNameLst>
                                      </p:cBhvr>
                                      <p:tavLst>
                                        <p:tav tm="0">
                                          <p:val>
                                            <p:strVal val="ppt_x"/>
                                          </p:val>
                                        </p:tav>
                                        <p:tav tm="100000">
                                          <p:val>
                                            <p:strVal val="ppt_x"/>
                                          </p:val>
                                        </p:tav>
                                      </p:tavLst>
                                    </p:anim>
                                    <p:anim calcmode="lin" valueType="num">
                                      <p:cBhvr>
                                        <p:cTn id="65" dur="1000"/>
                                        <p:tgtEl>
                                          <p:spTgt spid="12"/>
                                        </p:tgtEl>
                                        <p:attrNameLst>
                                          <p:attrName>ppt_y</p:attrName>
                                        </p:attrNameLst>
                                      </p:cBhvr>
                                      <p:tavLst>
                                        <p:tav tm="0">
                                          <p:val>
                                            <p:strVal val="ppt_y"/>
                                          </p:val>
                                        </p:tav>
                                        <p:tav tm="100000">
                                          <p:val>
                                            <p:strVal val="ppt_y+.1"/>
                                          </p:val>
                                        </p:tav>
                                      </p:tavLst>
                                    </p:anim>
                                    <p:set>
                                      <p:cBhvr>
                                        <p:cTn id="66" dur="1" fill="hold">
                                          <p:stCondLst>
                                            <p:cond delay="999"/>
                                          </p:stCondLst>
                                        </p:cTn>
                                        <p:tgtEl>
                                          <p:spTgt spid="12"/>
                                        </p:tgtEl>
                                        <p:attrNameLst>
                                          <p:attrName>style.visibility</p:attrName>
                                        </p:attrNameLst>
                                      </p:cBhvr>
                                      <p:to>
                                        <p:strVal val="hidden"/>
                                      </p:to>
                                    </p:set>
                                  </p:childTnLst>
                                </p:cTn>
                              </p:par>
                              <p:par>
                                <p:cTn id="67" presetID="42" presetClass="entr" presetSubtype="0" fill="hold"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1000"/>
                                        <p:tgtEl>
                                          <p:spTgt spid="14"/>
                                        </p:tgtEl>
                                      </p:cBhvr>
                                    </p:animEffect>
                                    <p:anim calcmode="lin" valueType="num">
                                      <p:cBhvr>
                                        <p:cTn id="70" dur="1000" fill="hold"/>
                                        <p:tgtEl>
                                          <p:spTgt spid="14"/>
                                        </p:tgtEl>
                                        <p:attrNameLst>
                                          <p:attrName>ppt_x</p:attrName>
                                        </p:attrNameLst>
                                      </p:cBhvr>
                                      <p:tavLst>
                                        <p:tav tm="0">
                                          <p:val>
                                            <p:strVal val="#ppt_x"/>
                                          </p:val>
                                        </p:tav>
                                        <p:tav tm="100000">
                                          <p:val>
                                            <p:strVal val="#ppt_x"/>
                                          </p:val>
                                        </p:tav>
                                      </p:tavLst>
                                    </p:anim>
                                    <p:anim calcmode="lin" valueType="num">
                                      <p:cBhvr>
                                        <p:cTn id="71" dur="1000" fill="hold"/>
                                        <p:tgtEl>
                                          <p:spTgt spid="14"/>
                                        </p:tgtEl>
                                        <p:attrNameLst>
                                          <p:attrName>ppt_y</p:attrName>
                                        </p:attrNameLst>
                                      </p:cBhvr>
                                      <p:tavLst>
                                        <p:tav tm="0">
                                          <p:val>
                                            <p:strVal val="#ppt_y+.1"/>
                                          </p:val>
                                        </p:tav>
                                        <p:tav tm="100000">
                                          <p:val>
                                            <p:strVal val="#ppt_y"/>
                                          </p:val>
                                        </p:tav>
                                      </p:tavLst>
                                    </p:anim>
                                  </p:childTnLst>
                                </p:cTn>
                              </p:par>
                              <p:par>
                                <p:cTn id="72" presetID="42" presetClass="exit" presetSubtype="0" fill="hold" grpId="1" nodeType="withEffect">
                                  <p:stCondLst>
                                    <p:cond delay="0"/>
                                  </p:stCondLst>
                                  <p:childTnLst>
                                    <p:animEffect transition="out" filter="fade">
                                      <p:cBhvr>
                                        <p:cTn id="73" dur="1000"/>
                                        <p:tgtEl>
                                          <p:spTgt spid="29"/>
                                        </p:tgtEl>
                                      </p:cBhvr>
                                    </p:animEffect>
                                    <p:anim calcmode="lin" valueType="num">
                                      <p:cBhvr>
                                        <p:cTn id="74" dur="1000"/>
                                        <p:tgtEl>
                                          <p:spTgt spid="29"/>
                                        </p:tgtEl>
                                        <p:attrNameLst>
                                          <p:attrName>ppt_x</p:attrName>
                                        </p:attrNameLst>
                                      </p:cBhvr>
                                      <p:tavLst>
                                        <p:tav tm="0">
                                          <p:val>
                                            <p:strVal val="ppt_x"/>
                                          </p:val>
                                        </p:tav>
                                        <p:tav tm="100000">
                                          <p:val>
                                            <p:strVal val="ppt_x"/>
                                          </p:val>
                                        </p:tav>
                                      </p:tavLst>
                                    </p:anim>
                                    <p:anim calcmode="lin" valueType="num">
                                      <p:cBhvr>
                                        <p:cTn id="75" dur="1000"/>
                                        <p:tgtEl>
                                          <p:spTgt spid="29"/>
                                        </p:tgtEl>
                                        <p:attrNameLst>
                                          <p:attrName>ppt_y</p:attrName>
                                        </p:attrNameLst>
                                      </p:cBhvr>
                                      <p:tavLst>
                                        <p:tav tm="0">
                                          <p:val>
                                            <p:strVal val="ppt_y"/>
                                          </p:val>
                                        </p:tav>
                                        <p:tav tm="100000">
                                          <p:val>
                                            <p:strVal val="ppt_y+.1"/>
                                          </p:val>
                                        </p:tav>
                                      </p:tavLst>
                                    </p:anim>
                                    <p:set>
                                      <p:cBhvr>
                                        <p:cTn id="76" dur="1" fill="hold">
                                          <p:stCondLst>
                                            <p:cond delay="999"/>
                                          </p:stCondLst>
                                        </p:cTn>
                                        <p:tgtEl>
                                          <p:spTgt spid="2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2" presetClass="exit" presetSubtype="0" fill="hold" nodeType="clickEffect">
                                  <p:stCondLst>
                                    <p:cond delay="0"/>
                                  </p:stCondLst>
                                  <p:childTnLst>
                                    <p:animEffect transition="out" filter="fade">
                                      <p:cBhvr>
                                        <p:cTn id="80" dur="1000"/>
                                        <p:tgtEl>
                                          <p:spTgt spid="14"/>
                                        </p:tgtEl>
                                      </p:cBhvr>
                                    </p:animEffect>
                                    <p:anim calcmode="lin" valueType="num">
                                      <p:cBhvr>
                                        <p:cTn id="81" dur="1000"/>
                                        <p:tgtEl>
                                          <p:spTgt spid="14"/>
                                        </p:tgtEl>
                                        <p:attrNameLst>
                                          <p:attrName>ppt_x</p:attrName>
                                        </p:attrNameLst>
                                      </p:cBhvr>
                                      <p:tavLst>
                                        <p:tav tm="0">
                                          <p:val>
                                            <p:strVal val="ppt_x"/>
                                          </p:val>
                                        </p:tav>
                                        <p:tav tm="100000">
                                          <p:val>
                                            <p:strVal val="ppt_x"/>
                                          </p:val>
                                        </p:tav>
                                      </p:tavLst>
                                    </p:anim>
                                    <p:anim calcmode="lin" valueType="num">
                                      <p:cBhvr>
                                        <p:cTn id="82" dur="1000"/>
                                        <p:tgtEl>
                                          <p:spTgt spid="14"/>
                                        </p:tgtEl>
                                        <p:attrNameLst>
                                          <p:attrName>ppt_y</p:attrName>
                                        </p:attrNameLst>
                                      </p:cBhvr>
                                      <p:tavLst>
                                        <p:tav tm="0">
                                          <p:val>
                                            <p:strVal val="ppt_y"/>
                                          </p:val>
                                        </p:tav>
                                        <p:tav tm="100000">
                                          <p:val>
                                            <p:strVal val="ppt_y+.1"/>
                                          </p:val>
                                        </p:tav>
                                      </p:tavLst>
                                    </p:anim>
                                    <p:set>
                                      <p:cBhvr>
                                        <p:cTn id="83" dur="1" fill="hold">
                                          <p:stCondLst>
                                            <p:cond delay="999"/>
                                          </p:stCondLst>
                                        </p:cTn>
                                        <p:tgtEl>
                                          <p:spTgt spid="14"/>
                                        </p:tgtEl>
                                        <p:attrNameLst>
                                          <p:attrName>style.visibility</p:attrName>
                                        </p:attrNameLst>
                                      </p:cBhvr>
                                      <p:to>
                                        <p:strVal val="hidden"/>
                                      </p:to>
                                    </p:set>
                                  </p:childTnLst>
                                </p:cTn>
                              </p:par>
                              <p:par>
                                <p:cTn id="84" presetID="42" presetClass="entr" presetSubtype="0" fill="hold"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1000"/>
                                        <p:tgtEl>
                                          <p:spTgt spid="16"/>
                                        </p:tgtEl>
                                      </p:cBhvr>
                                    </p:animEffect>
                                    <p:anim calcmode="lin" valueType="num">
                                      <p:cBhvr>
                                        <p:cTn id="87" dur="1000" fill="hold"/>
                                        <p:tgtEl>
                                          <p:spTgt spid="16"/>
                                        </p:tgtEl>
                                        <p:attrNameLst>
                                          <p:attrName>ppt_x</p:attrName>
                                        </p:attrNameLst>
                                      </p:cBhvr>
                                      <p:tavLst>
                                        <p:tav tm="0">
                                          <p:val>
                                            <p:strVal val="#ppt_x"/>
                                          </p:val>
                                        </p:tav>
                                        <p:tav tm="100000">
                                          <p:val>
                                            <p:strVal val="#ppt_x"/>
                                          </p:val>
                                        </p:tav>
                                      </p:tavLst>
                                    </p:anim>
                                    <p:anim calcmode="lin" valueType="num">
                                      <p:cBhvr>
                                        <p:cTn id="88" dur="1000" fill="hold"/>
                                        <p:tgtEl>
                                          <p:spTgt spid="16"/>
                                        </p:tgtEl>
                                        <p:attrNameLst>
                                          <p:attrName>ppt_y</p:attrName>
                                        </p:attrNameLst>
                                      </p:cBhvr>
                                      <p:tavLst>
                                        <p:tav tm="0">
                                          <p:val>
                                            <p:strVal val="#ppt_y+.1"/>
                                          </p:val>
                                        </p:tav>
                                        <p:tav tm="100000">
                                          <p:val>
                                            <p:strVal val="#ppt_y"/>
                                          </p:val>
                                        </p:tav>
                                      </p:tavLst>
                                    </p:anim>
                                  </p:childTnLst>
                                </p:cTn>
                              </p:par>
                              <p:par>
                                <p:cTn id="89" presetID="42" presetClass="exit" presetSubtype="0" fill="hold" grpId="1" nodeType="withEffect">
                                  <p:stCondLst>
                                    <p:cond delay="0"/>
                                  </p:stCondLst>
                                  <p:childTnLst>
                                    <p:animEffect transition="out" filter="fade">
                                      <p:cBhvr>
                                        <p:cTn id="90" dur="1000"/>
                                        <p:tgtEl>
                                          <p:spTgt spid="30"/>
                                        </p:tgtEl>
                                      </p:cBhvr>
                                    </p:animEffect>
                                    <p:anim calcmode="lin" valueType="num">
                                      <p:cBhvr>
                                        <p:cTn id="91" dur="1000"/>
                                        <p:tgtEl>
                                          <p:spTgt spid="30"/>
                                        </p:tgtEl>
                                        <p:attrNameLst>
                                          <p:attrName>ppt_x</p:attrName>
                                        </p:attrNameLst>
                                      </p:cBhvr>
                                      <p:tavLst>
                                        <p:tav tm="0">
                                          <p:val>
                                            <p:strVal val="ppt_x"/>
                                          </p:val>
                                        </p:tav>
                                        <p:tav tm="100000">
                                          <p:val>
                                            <p:strVal val="ppt_x"/>
                                          </p:val>
                                        </p:tav>
                                      </p:tavLst>
                                    </p:anim>
                                    <p:anim calcmode="lin" valueType="num">
                                      <p:cBhvr>
                                        <p:cTn id="92" dur="1000"/>
                                        <p:tgtEl>
                                          <p:spTgt spid="30"/>
                                        </p:tgtEl>
                                        <p:attrNameLst>
                                          <p:attrName>ppt_y</p:attrName>
                                        </p:attrNameLst>
                                      </p:cBhvr>
                                      <p:tavLst>
                                        <p:tav tm="0">
                                          <p:val>
                                            <p:strVal val="ppt_y"/>
                                          </p:val>
                                        </p:tav>
                                        <p:tav tm="100000">
                                          <p:val>
                                            <p:strVal val="ppt_y+.1"/>
                                          </p:val>
                                        </p:tav>
                                      </p:tavLst>
                                    </p:anim>
                                    <p:set>
                                      <p:cBhvr>
                                        <p:cTn id="93" dur="1" fill="hold">
                                          <p:stCondLst>
                                            <p:cond delay="999"/>
                                          </p:stCondLst>
                                        </p:cTn>
                                        <p:tgtEl>
                                          <p:spTgt spid="30"/>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42" presetClass="exit" presetSubtype="0" fill="hold" nodeType="clickEffect">
                                  <p:stCondLst>
                                    <p:cond delay="0"/>
                                  </p:stCondLst>
                                  <p:childTnLst>
                                    <p:animEffect transition="out" filter="fade">
                                      <p:cBhvr>
                                        <p:cTn id="97" dur="1000"/>
                                        <p:tgtEl>
                                          <p:spTgt spid="16"/>
                                        </p:tgtEl>
                                      </p:cBhvr>
                                    </p:animEffect>
                                    <p:anim calcmode="lin" valueType="num">
                                      <p:cBhvr>
                                        <p:cTn id="98" dur="1000"/>
                                        <p:tgtEl>
                                          <p:spTgt spid="16"/>
                                        </p:tgtEl>
                                        <p:attrNameLst>
                                          <p:attrName>ppt_x</p:attrName>
                                        </p:attrNameLst>
                                      </p:cBhvr>
                                      <p:tavLst>
                                        <p:tav tm="0">
                                          <p:val>
                                            <p:strVal val="ppt_x"/>
                                          </p:val>
                                        </p:tav>
                                        <p:tav tm="100000">
                                          <p:val>
                                            <p:strVal val="ppt_x"/>
                                          </p:val>
                                        </p:tav>
                                      </p:tavLst>
                                    </p:anim>
                                    <p:anim calcmode="lin" valueType="num">
                                      <p:cBhvr>
                                        <p:cTn id="99" dur="1000"/>
                                        <p:tgtEl>
                                          <p:spTgt spid="16"/>
                                        </p:tgtEl>
                                        <p:attrNameLst>
                                          <p:attrName>ppt_y</p:attrName>
                                        </p:attrNameLst>
                                      </p:cBhvr>
                                      <p:tavLst>
                                        <p:tav tm="0">
                                          <p:val>
                                            <p:strVal val="ppt_y"/>
                                          </p:val>
                                        </p:tav>
                                        <p:tav tm="100000">
                                          <p:val>
                                            <p:strVal val="ppt_y+.1"/>
                                          </p:val>
                                        </p:tav>
                                      </p:tavLst>
                                    </p:anim>
                                    <p:set>
                                      <p:cBhvr>
                                        <p:cTn id="100" dur="1" fill="hold">
                                          <p:stCondLst>
                                            <p:cond delay="999"/>
                                          </p:stCondLst>
                                        </p:cTn>
                                        <p:tgtEl>
                                          <p:spTgt spid="16"/>
                                        </p:tgtEl>
                                        <p:attrNameLst>
                                          <p:attrName>style.visibility</p:attrName>
                                        </p:attrNameLst>
                                      </p:cBhvr>
                                      <p:to>
                                        <p:strVal val="hidden"/>
                                      </p:to>
                                    </p:set>
                                  </p:childTnLst>
                                </p:cTn>
                              </p:par>
                              <p:par>
                                <p:cTn id="101" presetID="42" presetClass="entr" presetSubtype="0" fill="hold" nodeType="with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fade">
                                      <p:cBhvr>
                                        <p:cTn id="103" dur="1000"/>
                                        <p:tgtEl>
                                          <p:spTgt spid="18"/>
                                        </p:tgtEl>
                                      </p:cBhvr>
                                    </p:animEffect>
                                    <p:anim calcmode="lin" valueType="num">
                                      <p:cBhvr>
                                        <p:cTn id="104" dur="1000" fill="hold"/>
                                        <p:tgtEl>
                                          <p:spTgt spid="18"/>
                                        </p:tgtEl>
                                        <p:attrNameLst>
                                          <p:attrName>ppt_x</p:attrName>
                                        </p:attrNameLst>
                                      </p:cBhvr>
                                      <p:tavLst>
                                        <p:tav tm="0">
                                          <p:val>
                                            <p:strVal val="#ppt_x"/>
                                          </p:val>
                                        </p:tav>
                                        <p:tav tm="100000">
                                          <p:val>
                                            <p:strVal val="#ppt_x"/>
                                          </p:val>
                                        </p:tav>
                                      </p:tavLst>
                                    </p:anim>
                                    <p:anim calcmode="lin" valueType="num">
                                      <p:cBhvr>
                                        <p:cTn id="105" dur="1000" fill="hold"/>
                                        <p:tgtEl>
                                          <p:spTgt spid="18"/>
                                        </p:tgtEl>
                                        <p:attrNameLst>
                                          <p:attrName>ppt_y</p:attrName>
                                        </p:attrNameLst>
                                      </p:cBhvr>
                                      <p:tavLst>
                                        <p:tav tm="0">
                                          <p:val>
                                            <p:strVal val="#ppt_y+.1"/>
                                          </p:val>
                                        </p:tav>
                                        <p:tav tm="100000">
                                          <p:val>
                                            <p:strVal val="#ppt_y"/>
                                          </p:val>
                                        </p:tav>
                                      </p:tavLst>
                                    </p:anim>
                                  </p:childTnLst>
                                </p:cTn>
                              </p:par>
                              <p:par>
                                <p:cTn id="106" presetID="42" presetClass="exit" presetSubtype="0" fill="hold" grpId="1" nodeType="withEffect">
                                  <p:stCondLst>
                                    <p:cond delay="0"/>
                                  </p:stCondLst>
                                  <p:childTnLst>
                                    <p:animEffect transition="out" filter="fade">
                                      <p:cBhvr>
                                        <p:cTn id="107" dur="1000"/>
                                        <p:tgtEl>
                                          <p:spTgt spid="31"/>
                                        </p:tgtEl>
                                      </p:cBhvr>
                                    </p:animEffect>
                                    <p:anim calcmode="lin" valueType="num">
                                      <p:cBhvr>
                                        <p:cTn id="108" dur="1000"/>
                                        <p:tgtEl>
                                          <p:spTgt spid="31"/>
                                        </p:tgtEl>
                                        <p:attrNameLst>
                                          <p:attrName>ppt_x</p:attrName>
                                        </p:attrNameLst>
                                      </p:cBhvr>
                                      <p:tavLst>
                                        <p:tav tm="0">
                                          <p:val>
                                            <p:strVal val="ppt_x"/>
                                          </p:val>
                                        </p:tav>
                                        <p:tav tm="100000">
                                          <p:val>
                                            <p:strVal val="ppt_x"/>
                                          </p:val>
                                        </p:tav>
                                      </p:tavLst>
                                    </p:anim>
                                    <p:anim calcmode="lin" valueType="num">
                                      <p:cBhvr>
                                        <p:cTn id="109" dur="1000"/>
                                        <p:tgtEl>
                                          <p:spTgt spid="31"/>
                                        </p:tgtEl>
                                        <p:attrNameLst>
                                          <p:attrName>ppt_y</p:attrName>
                                        </p:attrNameLst>
                                      </p:cBhvr>
                                      <p:tavLst>
                                        <p:tav tm="0">
                                          <p:val>
                                            <p:strVal val="ppt_y"/>
                                          </p:val>
                                        </p:tav>
                                        <p:tav tm="100000">
                                          <p:val>
                                            <p:strVal val="ppt_y+.1"/>
                                          </p:val>
                                        </p:tav>
                                      </p:tavLst>
                                    </p:anim>
                                    <p:set>
                                      <p:cBhvr>
                                        <p:cTn id="110" dur="1" fill="hold">
                                          <p:stCondLst>
                                            <p:cond delay="999"/>
                                          </p:stCondLst>
                                        </p:cTn>
                                        <p:tgtEl>
                                          <p:spTgt spid="31"/>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42" presetClass="exit" presetSubtype="0" fill="hold" nodeType="clickEffect">
                                  <p:stCondLst>
                                    <p:cond delay="0"/>
                                  </p:stCondLst>
                                  <p:childTnLst>
                                    <p:animEffect transition="out" filter="fade">
                                      <p:cBhvr>
                                        <p:cTn id="114" dur="1000"/>
                                        <p:tgtEl>
                                          <p:spTgt spid="18"/>
                                        </p:tgtEl>
                                      </p:cBhvr>
                                    </p:animEffect>
                                    <p:anim calcmode="lin" valueType="num">
                                      <p:cBhvr>
                                        <p:cTn id="115" dur="1000"/>
                                        <p:tgtEl>
                                          <p:spTgt spid="18"/>
                                        </p:tgtEl>
                                        <p:attrNameLst>
                                          <p:attrName>ppt_x</p:attrName>
                                        </p:attrNameLst>
                                      </p:cBhvr>
                                      <p:tavLst>
                                        <p:tav tm="0">
                                          <p:val>
                                            <p:strVal val="ppt_x"/>
                                          </p:val>
                                        </p:tav>
                                        <p:tav tm="100000">
                                          <p:val>
                                            <p:strVal val="ppt_x"/>
                                          </p:val>
                                        </p:tav>
                                      </p:tavLst>
                                    </p:anim>
                                    <p:anim calcmode="lin" valueType="num">
                                      <p:cBhvr>
                                        <p:cTn id="116" dur="1000"/>
                                        <p:tgtEl>
                                          <p:spTgt spid="18"/>
                                        </p:tgtEl>
                                        <p:attrNameLst>
                                          <p:attrName>ppt_y</p:attrName>
                                        </p:attrNameLst>
                                      </p:cBhvr>
                                      <p:tavLst>
                                        <p:tav tm="0">
                                          <p:val>
                                            <p:strVal val="ppt_y"/>
                                          </p:val>
                                        </p:tav>
                                        <p:tav tm="100000">
                                          <p:val>
                                            <p:strVal val="ppt_y+.1"/>
                                          </p:val>
                                        </p:tav>
                                      </p:tavLst>
                                    </p:anim>
                                    <p:set>
                                      <p:cBhvr>
                                        <p:cTn id="117" dur="1" fill="hold">
                                          <p:stCondLst>
                                            <p:cond delay="999"/>
                                          </p:stCondLst>
                                        </p:cTn>
                                        <p:tgtEl>
                                          <p:spTgt spid="18"/>
                                        </p:tgtEl>
                                        <p:attrNameLst>
                                          <p:attrName>style.visibility</p:attrName>
                                        </p:attrNameLst>
                                      </p:cBhvr>
                                      <p:to>
                                        <p:strVal val="hidden"/>
                                      </p:to>
                                    </p:set>
                                  </p:childTnLst>
                                </p:cTn>
                              </p:par>
                              <p:par>
                                <p:cTn id="118" presetID="42" presetClass="entr" presetSubtype="0" fill="hold" nodeType="withEffect">
                                  <p:stCondLst>
                                    <p:cond delay="0"/>
                                  </p:stCondLst>
                                  <p:childTnLst>
                                    <p:set>
                                      <p:cBhvr>
                                        <p:cTn id="119" dur="1" fill="hold">
                                          <p:stCondLst>
                                            <p:cond delay="0"/>
                                          </p:stCondLst>
                                        </p:cTn>
                                        <p:tgtEl>
                                          <p:spTgt spid="20"/>
                                        </p:tgtEl>
                                        <p:attrNameLst>
                                          <p:attrName>style.visibility</p:attrName>
                                        </p:attrNameLst>
                                      </p:cBhvr>
                                      <p:to>
                                        <p:strVal val="visible"/>
                                      </p:to>
                                    </p:set>
                                    <p:animEffect transition="in" filter="fade">
                                      <p:cBhvr>
                                        <p:cTn id="120" dur="1000"/>
                                        <p:tgtEl>
                                          <p:spTgt spid="20"/>
                                        </p:tgtEl>
                                      </p:cBhvr>
                                    </p:animEffect>
                                    <p:anim calcmode="lin" valueType="num">
                                      <p:cBhvr>
                                        <p:cTn id="121" dur="1000" fill="hold"/>
                                        <p:tgtEl>
                                          <p:spTgt spid="20"/>
                                        </p:tgtEl>
                                        <p:attrNameLst>
                                          <p:attrName>ppt_x</p:attrName>
                                        </p:attrNameLst>
                                      </p:cBhvr>
                                      <p:tavLst>
                                        <p:tav tm="0">
                                          <p:val>
                                            <p:strVal val="#ppt_x"/>
                                          </p:val>
                                        </p:tav>
                                        <p:tav tm="100000">
                                          <p:val>
                                            <p:strVal val="#ppt_x"/>
                                          </p:val>
                                        </p:tav>
                                      </p:tavLst>
                                    </p:anim>
                                    <p:anim calcmode="lin" valueType="num">
                                      <p:cBhvr>
                                        <p:cTn id="122" dur="1000" fill="hold"/>
                                        <p:tgtEl>
                                          <p:spTgt spid="20"/>
                                        </p:tgtEl>
                                        <p:attrNameLst>
                                          <p:attrName>ppt_y</p:attrName>
                                        </p:attrNameLst>
                                      </p:cBhvr>
                                      <p:tavLst>
                                        <p:tav tm="0">
                                          <p:val>
                                            <p:strVal val="#ppt_y+.1"/>
                                          </p:val>
                                        </p:tav>
                                        <p:tav tm="100000">
                                          <p:val>
                                            <p:strVal val="#ppt_y"/>
                                          </p:val>
                                        </p:tav>
                                      </p:tavLst>
                                    </p:anim>
                                  </p:childTnLst>
                                </p:cTn>
                              </p:par>
                              <p:par>
                                <p:cTn id="123" presetID="42" presetClass="exit" presetSubtype="0" fill="hold" grpId="1" nodeType="withEffect">
                                  <p:stCondLst>
                                    <p:cond delay="0"/>
                                  </p:stCondLst>
                                  <p:childTnLst>
                                    <p:animEffect transition="out" filter="fade">
                                      <p:cBhvr>
                                        <p:cTn id="124" dur="1000"/>
                                        <p:tgtEl>
                                          <p:spTgt spid="32"/>
                                        </p:tgtEl>
                                      </p:cBhvr>
                                    </p:animEffect>
                                    <p:anim calcmode="lin" valueType="num">
                                      <p:cBhvr>
                                        <p:cTn id="125" dur="1000"/>
                                        <p:tgtEl>
                                          <p:spTgt spid="32"/>
                                        </p:tgtEl>
                                        <p:attrNameLst>
                                          <p:attrName>ppt_x</p:attrName>
                                        </p:attrNameLst>
                                      </p:cBhvr>
                                      <p:tavLst>
                                        <p:tav tm="0">
                                          <p:val>
                                            <p:strVal val="ppt_x"/>
                                          </p:val>
                                        </p:tav>
                                        <p:tav tm="100000">
                                          <p:val>
                                            <p:strVal val="ppt_x"/>
                                          </p:val>
                                        </p:tav>
                                      </p:tavLst>
                                    </p:anim>
                                    <p:anim calcmode="lin" valueType="num">
                                      <p:cBhvr>
                                        <p:cTn id="126" dur="1000"/>
                                        <p:tgtEl>
                                          <p:spTgt spid="32"/>
                                        </p:tgtEl>
                                        <p:attrNameLst>
                                          <p:attrName>ppt_y</p:attrName>
                                        </p:attrNameLst>
                                      </p:cBhvr>
                                      <p:tavLst>
                                        <p:tav tm="0">
                                          <p:val>
                                            <p:strVal val="ppt_y"/>
                                          </p:val>
                                        </p:tav>
                                        <p:tav tm="100000">
                                          <p:val>
                                            <p:strVal val="ppt_y+.1"/>
                                          </p:val>
                                        </p:tav>
                                      </p:tavLst>
                                    </p:anim>
                                    <p:set>
                                      <p:cBhvr>
                                        <p:cTn id="127" dur="1" fill="hold">
                                          <p:stCondLst>
                                            <p:cond delay="999"/>
                                          </p:stCondLst>
                                        </p:cTn>
                                        <p:tgtEl>
                                          <p:spTgt spid="32"/>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42" presetClass="exit" presetSubtype="0" fill="hold" nodeType="clickEffect">
                                  <p:stCondLst>
                                    <p:cond delay="0"/>
                                  </p:stCondLst>
                                  <p:childTnLst>
                                    <p:animEffect transition="out" filter="fade">
                                      <p:cBhvr>
                                        <p:cTn id="131" dur="1000"/>
                                        <p:tgtEl>
                                          <p:spTgt spid="20"/>
                                        </p:tgtEl>
                                      </p:cBhvr>
                                    </p:animEffect>
                                    <p:anim calcmode="lin" valueType="num">
                                      <p:cBhvr>
                                        <p:cTn id="132" dur="1000"/>
                                        <p:tgtEl>
                                          <p:spTgt spid="20"/>
                                        </p:tgtEl>
                                        <p:attrNameLst>
                                          <p:attrName>ppt_x</p:attrName>
                                        </p:attrNameLst>
                                      </p:cBhvr>
                                      <p:tavLst>
                                        <p:tav tm="0">
                                          <p:val>
                                            <p:strVal val="ppt_x"/>
                                          </p:val>
                                        </p:tav>
                                        <p:tav tm="100000">
                                          <p:val>
                                            <p:strVal val="ppt_x"/>
                                          </p:val>
                                        </p:tav>
                                      </p:tavLst>
                                    </p:anim>
                                    <p:anim calcmode="lin" valueType="num">
                                      <p:cBhvr>
                                        <p:cTn id="133" dur="1000"/>
                                        <p:tgtEl>
                                          <p:spTgt spid="20"/>
                                        </p:tgtEl>
                                        <p:attrNameLst>
                                          <p:attrName>ppt_y</p:attrName>
                                        </p:attrNameLst>
                                      </p:cBhvr>
                                      <p:tavLst>
                                        <p:tav tm="0">
                                          <p:val>
                                            <p:strVal val="ppt_y"/>
                                          </p:val>
                                        </p:tav>
                                        <p:tav tm="100000">
                                          <p:val>
                                            <p:strVal val="ppt_y+.1"/>
                                          </p:val>
                                        </p:tav>
                                      </p:tavLst>
                                    </p:anim>
                                    <p:set>
                                      <p:cBhvr>
                                        <p:cTn id="134" dur="1" fill="hold">
                                          <p:stCondLst>
                                            <p:cond delay="999"/>
                                          </p:stCondLst>
                                        </p:cTn>
                                        <p:tgtEl>
                                          <p:spTgt spid="20"/>
                                        </p:tgtEl>
                                        <p:attrNameLst>
                                          <p:attrName>style.visibility</p:attrName>
                                        </p:attrNameLst>
                                      </p:cBhvr>
                                      <p:to>
                                        <p:strVal val="hidden"/>
                                      </p:to>
                                    </p:set>
                                  </p:childTnLst>
                                </p:cTn>
                              </p:par>
                              <p:par>
                                <p:cTn id="135" presetID="42" presetClass="entr" presetSubtype="0" fill="hold" nodeType="withEffect">
                                  <p:stCondLst>
                                    <p:cond delay="0"/>
                                  </p:stCondLst>
                                  <p:childTnLst>
                                    <p:set>
                                      <p:cBhvr>
                                        <p:cTn id="136" dur="1" fill="hold">
                                          <p:stCondLst>
                                            <p:cond delay="0"/>
                                          </p:stCondLst>
                                        </p:cTn>
                                        <p:tgtEl>
                                          <p:spTgt spid="22"/>
                                        </p:tgtEl>
                                        <p:attrNameLst>
                                          <p:attrName>style.visibility</p:attrName>
                                        </p:attrNameLst>
                                      </p:cBhvr>
                                      <p:to>
                                        <p:strVal val="visible"/>
                                      </p:to>
                                    </p:set>
                                    <p:animEffect transition="in" filter="fade">
                                      <p:cBhvr>
                                        <p:cTn id="137" dur="1000"/>
                                        <p:tgtEl>
                                          <p:spTgt spid="22"/>
                                        </p:tgtEl>
                                      </p:cBhvr>
                                    </p:animEffect>
                                    <p:anim calcmode="lin" valueType="num">
                                      <p:cBhvr>
                                        <p:cTn id="138" dur="1000" fill="hold"/>
                                        <p:tgtEl>
                                          <p:spTgt spid="22"/>
                                        </p:tgtEl>
                                        <p:attrNameLst>
                                          <p:attrName>ppt_x</p:attrName>
                                        </p:attrNameLst>
                                      </p:cBhvr>
                                      <p:tavLst>
                                        <p:tav tm="0">
                                          <p:val>
                                            <p:strVal val="#ppt_x"/>
                                          </p:val>
                                        </p:tav>
                                        <p:tav tm="100000">
                                          <p:val>
                                            <p:strVal val="#ppt_x"/>
                                          </p:val>
                                        </p:tav>
                                      </p:tavLst>
                                    </p:anim>
                                    <p:anim calcmode="lin" valueType="num">
                                      <p:cBhvr>
                                        <p:cTn id="139" dur="1000" fill="hold"/>
                                        <p:tgtEl>
                                          <p:spTgt spid="22"/>
                                        </p:tgtEl>
                                        <p:attrNameLst>
                                          <p:attrName>ppt_y</p:attrName>
                                        </p:attrNameLst>
                                      </p:cBhvr>
                                      <p:tavLst>
                                        <p:tav tm="0">
                                          <p:val>
                                            <p:strVal val="#ppt_y+.1"/>
                                          </p:val>
                                        </p:tav>
                                        <p:tav tm="100000">
                                          <p:val>
                                            <p:strVal val="#ppt_y"/>
                                          </p:val>
                                        </p:tav>
                                      </p:tavLst>
                                    </p:anim>
                                  </p:childTnLst>
                                </p:cTn>
                              </p:par>
                              <p:par>
                                <p:cTn id="140" presetID="42" presetClass="exit" presetSubtype="0" fill="hold" grpId="1" nodeType="withEffect">
                                  <p:stCondLst>
                                    <p:cond delay="0"/>
                                  </p:stCondLst>
                                  <p:childTnLst>
                                    <p:animEffect transition="out" filter="fade">
                                      <p:cBhvr>
                                        <p:cTn id="141" dur="1000"/>
                                        <p:tgtEl>
                                          <p:spTgt spid="33"/>
                                        </p:tgtEl>
                                      </p:cBhvr>
                                    </p:animEffect>
                                    <p:anim calcmode="lin" valueType="num">
                                      <p:cBhvr>
                                        <p:cTn id="142" dur="1000"/>
                                        <p:tgtEl>
                                          <p:spTgt spid="33"/>
                                        </p:tgtEl>
                                        <p:attrNameLst>
                                          <p:attrName>ppt_x</p:attrName>
                                        </p:attrNameLst>
                                      </p:cBhvr>
                                      <p:tavLst>
                                        <p:tav tm="0">
                                          <p:val>
                                            <p:strVal val="ppt_x"/>
                                          </p:val>
                                        </p:tav>
                                        <p:tav tm="100000">
                                          <p:val>
                                            <p:strVal val="ppt_x"/>
                                          </p:val>
                                        </p:tav>
                                      </p:tavLst>
                                    </p:anim>
                                    <p:anim calcmode="lin" valueType="num">
                                      <p:cBhvr>
                                        <p:cTn id="143" dur="1000"/>
                                        <p:tgtEl>
                                          <p:spTgt spid="33"/>
                                        </p:tgtEl>
                                        <p:attrNameLst>
                                          <p:attrName>ppt_y</p:attrName>
                                        </p:attrNameLst>
                                      </p:cBhvr>
                                      <p:tavLst>
                                        <p:tav tm="0">
                                          <p:val>
                                            <p:strVal val="ppt_y"/>
                                          </p:val>
                                        </p:tav>
                                        <p:tav tm="100000">
                                          <p:val>
                                            <p:strVal val="ppt_y+.1"/>
                                          </p:val>
                                        </p:tav>
                                      </p:tavLst>
                                    </p:anim>
                                    <p:set>
                                      <p:cBhvr>
                                        <p:cTn id="144" dur="1" fill="hold">
                                          <p:stCondLst>
                                            <p:cond delay="999"/>
                                          </p:stCondLst>
                                        </p:cTn>
                                        <p:tgtEl>
                                          <p:spTgt spid="33"/>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42" presetClass="exit" presetSubtype="0" fill="hold" nodeType="clickEffect">
                                  <p:stCondLst>
                                    <p:cond delay="0"/>
                                  </p:stCondLst>
                                  <p:childTnLst>
                                    <p:animEffect transition="out" filter="fade">
                                      <p:cBhvr>
                                        <p:cTn id="148" dur="1000"/>
                                        <p:tgtEl>
                                          <p:spTgt spid="22"/>
                                        </p:tgtEl>
                                      </p:cBhvr>
                                    </p:animEffect>
                                    <p:anim calcmode="lin" valueType="num">
                                      <p:cBhvr>
                                        <p:cTn id="149" dur="1000"/>
                                        <p:tgtEl>
                                          <p:spTgt spid="22"/>
                                        </p:tgtEl>
                                        <p:attrNameLst>
                                          <p:attrName>ppt_x</p:attrName>
                                        </p:attrNameLst>
                                      </p:cBhvr>
                                      <p:tavLst>
                                        <p:tav tm="0">
                                          <p:val>
                                            <p:strVal val="ppt_x"/>
                                          </p:val>
                                        </p:tav>
                                        <p:tav tm="100000">
                                          <p:val>
                                            <p:strVal val="ppt_x"/>
                                          </p:val>
                                        </p:tav>
                                      </p:tavLst>
                                    </p:anim>
                                    <p:anim calcmode="lin" valueType="num">
                                      <p:cBhvr>
                                        <p:cTn id="150" dur="1000"/>
                                        <p:tgtEl>
                                          <p:spTgt spid="22"/>
                                        </p:tgtEl>
                                        <p:attrNameLst>
                                          <p:attrName>ppt_y</p:attrName>
                                        </p:attrNameLst>
                                      </p:cBhvr>
                                      <p:tavLst>
                                        <p:tav tm="0">
                                          <p:val>
                                            <p:strVal val="ppt_y"/>
                                          </p:val>
                                        </p:tav>
                                        <p:tav tm="100000">
                                          <p:val>
                                            <p:strVal val="ppt_y+.1"/>
                                          </p:val>
                                        </p:tav>
                                      </p:tavLst>
                                    </p:anim>
                                    <p:set>
                                      <p:cBhvr>
                                        <p:cTn id="151" dur="1" fill="hold">
                                          <p:stCondLst>
                                            <p:cond delay="999"/>
                                          </p:stCondLst>
                                        </p:cTn>
                                        <p:tgtEl>
                                          <p:spTgt spid="22"/>
                                        </p:tgtEl>
                                        <p:attrNameLst>
                                          <p:attrName>style.visibility</p:attrName>
                                        </p:attrNameLst>
                                      </p:cBhvr>
                                      <p:to>
                                        <p:strVal val="hidden"/>
                                      </p:to>
                                    </p:set>
                                  </p:childTnLst>
                                </p:cTn>
                              </p:par>
                              <p:par>
                                <p:cTn id="152" presetID="42" presetClass="entr" presetSubtype="0" fill="hold" nodeType="withEffect">
                                  <p:stCondLst>
                                    <p:cond delay="0"/>
                                  </p:stCondLst>
                                  <p:childTnLst>
                                    <p:set>
                                      <p:cBhvr>
                                        <p:cTn id="153" dur="1" fill="hold">
                                          <p:stCondLst>
                                            <p:cond delay="0"/>
                                          </p:stCondLst>
                                        </p:cTn>
                                        <p:tgtEl>
                                          <p:spTgt spid="24"/>
                                        </p:tgtEl>
                                        <p:attrNameLst>
                                          <p:attrName>style.visibility</p:attrName>
                                        </p:attrNameLst>
                                      </p:cBhvr>
                                      <p:to>
                                        <p:strVal val="visible"/>
                                      </p:to>
                                    </p:set>
                                    <p:animEffect transition="in" filter="fade">
                                      <p:cBhvr>
                                        <p:cTn id="154" dur="1000"/>
                                        <p:tgtEl>
                                          <p:spTgt spid="24"/>
                                        </p:tgtEl>
                                      </p:cBhvr>
                                    </p:animEffect>
                                    <p:anim calcmode="lin" valueType="num">
                                      <p:cBhvr>
                                        <p:cTn id="155" dur="1000" fill="hold"/>
                                        <p:tgtEl>
                                          <p:spTgt spid="24"/>
                                        </p:tgtEl>
                                        <p:attrNameLst>
                                          <p:attrName>ppt_x</p:attrName>
                                        </p:attrNameLst>
                                      </p:cBhvr>
                                      <p:tavLst>
                                        <p:tav tm="0">
                                          <p:val>
                                            <p:strVal val="#ppt_x"/>
                                          </p:val>
                                        </p:tav>
                                        <p:tav tm="100000">
                                          <p:val>
                                            <p:strVal val="#ppt_x"/>
                                          </p:val>
                                        </p:tav>
                                      </p:tavLst>
                                    </p:anim>
                                    <p:anim calcmode="lin" valueType="num">
                                      <p:cBhvr>
                                        <p:cTn id="156" dur="1000" fill="hold"/>
                                        <p:tgtEl>
                                          <p:spTgt spid="24"/>
                                        </p:tgtEl>
                                        <p:attrNameLst>
                                          <p:attrName>ppt_y</p:attrName>
                                        </p:attrNameLst>
                                      </p:cBhvr>
                                      <p:tavLst>
                                        <p:tav tm="0">
                                          <p:val>
                                            <p:strVal val="#ppt_y+.1"/>
                                          </p:val>
                                        </p:tav>
                                        <p:tav tm="100000">
                                          <p:val>
                                            <p:strVal val="#ppt_y"/>
                                          </p:val>
                                        </p:tav>
                                      </p:tavLst>
                                    </p:anim>
                                  </p:childTnLst>
                                </p:cTn>
                              </p:par>
                              <p:par>
                                <p:cTn id="157" presetID="42" presetClass="exit" presetSubtype="0" fill="hold" grpId="1" nodeType="withEffect">
                                  <p:stCondLst>
                                    <p:cond delay="0"/>
                                  </p:stCondLst>
                                  <p:childTnLst>
                                    <p:animEffect transition="out" filter="fade">
                                      <p:cBhvr>
                                        <p:cTn id="158" dur="1000"/>
                                        <p:tgtEl>
                                          <p:spTgt spid="34"/>
                                        </p:tgtEl>
                                      </p:cBhvr>
                                    </p:animEffect>
                                    <p:anim calcmode="lin" valueType="num">
                                      <p:cBhvr>
                                        <p:cTn id="159" dur="1000"/>
                                        <p:tgtEl>
                                          <p:spTgt spid="34"/>
                                        </p:tgtEl>
                                        <p:attrNameLst>
                                          <p:attrName>ppt_x</p:attrName>
                                        </p:attrNameLst>
                                      </p:cBhvr>
                                      <p:tavLst>
                                        <p:tav tm="0">
                                          <p:val>
                                            <p:strVal val="ppt_x"/>
                                          </p:val>
                                        </p:tav>
                                        <p:tav tm="100000">
                                          <p:val>
                                            <p:strVal val="ppt_x"/>
                                          </p:val>
                                        </p:tav>
                                      </p:tavLst>
                                    </p:anim>
                                    <p:anim calcmode="lin" valueType="num">
                                      <p:cBhvr>
                                        <p:cTn id="160" dur="1000"/>
                                        <p:tgtEl>
                                          <p:spTgt spid="34"/>
                                        </p:tgtEl>
                                        <p:attrNameLst>
                                          <p:attrName>ppt_y</p:attrName>
                                        </p:attrNameLst>
                                      </p:cBhvr>
                                      <p:tavLst>
                                        <p:tav tm="0">
                                          <p:val>
                                            <p:strVal val="ppt_y"/>
                                          </p:val>
                                        </p:tav>
                                        <p:tav tm="100000">
                                          <p:val>
                                            <p:strVal val="ppt_y+.1"/>
                                          </p:val>
                                        </p:tav>
                                      </p:tavLst>
                                    </p:anim>
                                    <p:set>
                                      <p:cBhvr>
                                        <p:cTn id="161" dur="1" fill="hold">
                                          <p:stCondLst>
                                            <p:cond delay="999"/>
                                          </p:stCondLst>
                                        </p:cTn>
                                        <p:tgtEl>
                                          <p:spTgt spid="34"/>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42" presetClass="exit" presetSubtype="0" fill="hold" nodeType="clickEffect">
                                  <p:stCondLst>
                                    <p:cond delay="0"/>
                                  </p:stCondLst>
                                  <p:childTnLst>
                                    <p:animEffect transition="out" filter="fade">
                                      <p:cBhvr>
                                        <p:cTn id="165" dur="1000"/>
                                        <p:tgtEl>
                                          <p:spTgt spid="24"/>
                                        </p:tgtEl>
                                      </p:cBhvr>
                                    </p:animEffect>
                                    <p:anim calcmode="lin" valueType="num">
                                      <p:cBhvr>
                                        <p:cTn id="166" dur="1000"/>
                                        <p:tgtEl>
                                          <p:spTgt spid="24"/>
                                        </p:tgtEl>
                                        <p:attrNameLst>
                                          <p:attrName>ppt_x</p:attrName>
                                        </p:attrNameLst>
                                      </p:cBhvr>
                                      <p:tavLst>
                                        <p:tav tm="0">
                                          <p:val>
                                            <p:strVal val="ppt_x"/>
                                          </p:val>
                                        </p:tav>
                                        <p:tav tm="100000">
                                          <p:val>
                                            <p:strVal val="ppt_x"/>
                                          </p:val>
                                        </p:tav>
                                      </p:tavLst>
                                    </p:anim>
                                    <p:anim calcmode="lin" valueType="num">
                                      <p:cBhvr>
                                        <p:cTn id="167" dur="1000"/>
                                        <p:tgtEl>
                                          <p:spTgt spid="24"/>
                                        </p:tgtEl>
                                        <p:attrNameLst>
                                          <p:attrName>ppt_y</p:attrName>
                                        </p:attrNameLst>
                                      </p:cBhvr>
                                      <p:tavLst>
                                        <p:tav tm="0">
                                          <p:val>
                                            <p:strVal val="ppt_y"/>
                                          </p:val>
                                        </p:tav>
                                        <p:tav tm="100000">
                                          <p:val>
                                            <p:strVal val="ppt_y+.1"/>
                                          </p:val>
                                        </p:tav>
                                      </p:tavLst>
                                    </p:anim>
                                    <p:set>
                                      <p:cBhvr>
                                        <p:cTn id="168" dur="1" fill="hold">
                                          <p:stCondLst>
                                            <p:cond delay="999"/>
                                          </p:stCondLst>
                                        </p:cTn>
                                        <p:tgtEl>
                                          <p:spTgt spid="24"/>
                                        </p:tgtEl>
                                        <p:attrNameLst>
                                          <p:attrName>style.visibility</p:attrName>
                                        </p:attrNameLst>
                                      </p:cBhvr>
                                      <p:to>
                                        <p:strVal val="hidden"/>
                                      </p:to>
                                    </p:set>
                                  </p:childTnLst>
                                </p:cTn>
                              </p:par>
                              <p:par>
                                <p:cTn id="169" presetID="42" presetClass="entr" presetSubtype="0" fill="hold" nodeType="withEffect">
                                  <p:stCondLst>
                                    <p:cond delay="0"/>
                                  </p:stCondLst>
                                  <p:childTnLst>
                                    <p:set>
                                      <p:cBhvr>
                                        <p:cTn id="170" dur="1" fill="hold">
                                          <p:stCondLst>
                                            <p:cond delay="0"/>
                                          </p:stCondLst>
                                        </p:cTn>
                                        <p:tgtEl>
                                          <p:spTgt spid="26"/>
                                        </p:tgtEl>
                                        <p:attrNameLst>
                                          <p:attrName>style.visibility</p:attrName>
                                        </p:attrNameLst>
                                      </p:cBhvr>
                                      <p:to>
                                        <p:strVal val="visible"/>
                                      </p:to>
                                    </p:set>
                                    <p:animEffect transition="in" filter="fade">
                                      <p:cBhvr>
                                        <p:cTn id="171" dur="1000"/>
                                        <p:tgtEl>
                                          <p:spTgt spid="26"/>
                                        </p:tgtEl>
                                      </p:cBhvr>
                                    </p:animEffect>
                                    <p:anim calcmode="lin" valueType="num">
                                      <p:cBhvr>
                                        <p:cTn id="172" dur="1000" fill="hold"/>
                                        <p:tgtEl>
                                          <p:spTgt spid="26"/>
                                        </p:tgtEl>
                                        <p:attrNameLst>
                                          <p:attrName>ppt_x</p:attrName>
                                        </p:attrNameLst>
                                      </p:cBhvr>
                                      <p:tavLst>
                                        <p:tav tm="0">
                                          <p:val>
                                            <p:strVal val="#ppt_x"/>
                                          </p:val>
                                        </p:tav>
                                        <p:tav tm="100000">
                                          <p:val>
                                            <p:strVal val="#ppt_x"/>
                                          </p:val>
                                        </p:tav>
                                      </p:tavLst>
                                    </p:anim>
                                    <p:anim calcmode="lin" valueType="num">
                                      <p:cBhvr>
                                        <p:cTn id="173" dur="1000" fill="hold"/>
                                        <p:tgtEl>
                                          <p:spTgt spid="26"/>
                                        </p:tgtEl>
                                        <p:attrNameLst>
                                          <p:attrName>ppt_y</p:attrName>
                                        </p:attrNameLst>
                                      </p:cBhvr>
                                      <p:tavLst>
                                        <p:tav tm="0">
                                          <p:val>
                                            <p:strVal val="#ppt_y+.1"/>
                                          </p:val>
                                        </p:tav>
                                        <p:tav tm="100000">
                                          <p:val>
                                            <p:strVal val="#ppt_y"/>
                                          </p:val>
                                        </p:tav>
                                      </p:tavLst>
                                    </p:anim>
                                  </p:childTnLst>
                                </p:cTn>
                              </p:par>
                              <p:par>
                                <p:cTn id="174" presetID="42" presetClass="exit" presetSubtype="0" fill="hold" grpId="1" nodeType="withEffect">
                                  <p:stCondLst>
                                    <p:cond delay="0"/>
                                  </p:stCondLst>
                                  <p:childTnLst>
                                    <p:animEffect transition="out" filter="fade">
                                      <p:cBhvr>
                                        <p:cTn id="175" dur="1000"/>
                                        <p:tgtEl>
                                          <p:spTgt spid="35"/>
                                        </p:tgtEl>
                                      </p:cBhvr>
                                    </p:animEffect>
                                    <p:anim calcmode="lin" valueType="num">
                                      <p:cBhvr>
                                        <p:cTn id="176" dur="1000"/>
                                        <p:tgtEl>
                                          <p:spTgt spid="35"/>
                                        </p:tgtEl>
                                        <p:attrNameLst>
                                          <p:attrName>ppt_x</p:attrName>
                                        </p:attrNameLst>
                                      </p:cBhvr>
                                      <p:tavLst>
                                        <p:tav tm="0">
                                          <p:val>
                                            <p:strVal val="ppt_x"/>
                                          </p:val>
                                        </p:tav>
                                        <p:tav tm="100000">
                                          <p:val>
                                            <p:strVal val="ppt_x"/>
                                          </p:val>
                                        </p:tav>
                                      </p:tavLst>
                                    </p:anim>
                                    <p:anim calcmode="lin" valueType="num">
                                      <p:cBhvr>
                                        <p:cTn id="177" dur="1000"/>
                                        <p:tgtEl>
                                          <p:spTgt spid="35"/>
                                        </p:tgtEl>
                                        <p:attrNameLst>
                                          <p:attrName>ppt_y</p:attrName>
                                        </p:attrNameLst>
                                      </p:cBhvr>
                                      <p:tavLst>
                                        <p:tav tm="0">
                                          <p:val>
                                            <p:strVal val="ppt_y"/>
                                          </p:val>
                                        </p:tav>
                                        <p:tav tm="100000">
                                          <p:val>
                                            <p:strVal val="ppt_y+.1"/>
                                          </p:val>
                                        </p:tav>
                                      </p:tavLst>
                                    </p:anim>
                                    <p:set>
                                      <p:cBhvr>
                                        <p:cTn id="178" dur="1" fill="hold">
                                          <p:stCondLst>
                                            <p:cond delay="999"/>
                                          </p:stCondLst>
                                        </p:cTn>
                                        <p:tgtEl>
                                          <p:spTgt spid="35"/>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42" presetClass="exit" presetSubtype="0" fill="hold" nodeType="clickEffect">
                                  <p:stCondLst>
                                    <p:cond delay="0"/>
                                  </p:stCondLst>
                                  <p:childTnLst>
                                    <p:animEffect transition="out" filter="fade">
                                      <p:cBhvr>
                                        <p:cTn id="182" dur="1000"/>
                                        <p:tgtEl>
                                          <p:spTgt spid="26"/>
                                        </p:tgtEl>
                                      </p:cBhvr>
                                    </p:animEffect>
                                    <p:anim calcmode="lin" valueType="num">
                                      <p:cBhvr>
                                        <p:cTn id="183" dur="1000"/>
                                        <p:tgtEl>
                                          <p:spTgt spid="26"/>
                                        </p:tgtEl>
                                        <p:attrNameLst>
                                          <p:attrName>ppt_x</p:attrName>
                                        </p:attrNameLst>
                                      </p:cBhvr>
                                      <p:tavLst>
                                        <p:tav tm="0">
                                          <p:val>
                                            <p:strVal val="ppt_x"/>
                                          </p:val>
                                        </p:tav>
                                        <p:tav tm="100000">
                                          <p:val>
                                            <p:strVal val="ppt_x"/>
                                          </p:val>
                                        </p:tav>
                                      </p:tavLst>
                                    </p:anim>
                                    <p:anim calcmode="lin" valueType="num">
                                      <p:cBhvr>
                                        <p:cTn id="184" dur="1000"/>
                                        <p:tgtEl>
                                          <p:spTgt spid="26"/>
                                        </p:tgtEl>
                                        <p:attrNameLst>
                                          <p:attrName>ppt_y</p:attrName>
                                        </p:attrNameLst>
                                      </p:cBhvr>
                                      <p:tavLst>
                                        <p:tav tm="0">
                                          <p:val>
                                            <p:strVal val="ppt_y"/>
                                          </p:val>
                                        </p:tav>
                                        <p:tav tm="100000">
                                          <p:val>
                                            <p:strVal val="ppt_y+.1"/>
                                          </p:val>
                                        </p:tav>
                                      </p:tavLst>
                                    </p:anim>
                                    <p:set>
                                      <p:cBhvr>
                                        <p:cTn id="185" dur="1" fill="hold">
                                          <p:stCondLst>
                                            <p:cond delay="999"/>
                                          </p:stCondLst>
                                        </p:cTn>
                                        <p:tgtEl>
                                          <p:spTgt spid="26"/>
                                        </p:tgtEl>
                                        <p:attrNameLst>
                                          <p:attrName>style.visibility</p:attrName>
                                        </p:attrNameLst>
                                      </p:cBhvr>
                                      <p:to>
                                        <p:strVal val="hidden"/>
                                      </p:to>
                                    </p:set>
                                  </p:childTnLst>
                                </p:cTn>
                              </p:par>
                              <p:par>
                                <p:cTn id="186" presetID="42" presetClass="entr" presetSubtype="0" fill="hold" nodeType="withEffect">
                                  <p:stCondLst>
                                    <p:cond delay="0"/>
                                  </p:stCondLst>
                                  <p:childTnLst>
                                    <p:set>
                                      <p:cBhvr>
                                        <p:cTn id="187" dur="1" fill="hold">
                                          <p:stCondLst>
                                            <p:cond delay="0"/>
                                          </p:stCondLst>
                                        </p:cTn>
                                        <p:tgtEl>
                                          <p:spTgt spid="28"/>
                                        </p:tgtEl>
                                        <p:attrNameLst>
                                          <p:attrName>style.visibility</p:attrName>
                                        </p:attrNameLst>
                                      </p:cBhvr>
                                      <p:to>
                                        <p:strVal val="visible"/>
                                      </p:to>
                                    </p:set>
                                    <p:animEffect transition="in" filter="fade">
                                      <p:cBhvr>
                                        <p:cTn id="188" dur="1000"/>
                                        <p:tgtEl>
                                          <p:spTgt spid="28"/>
                                        </p:tgtEl>
                                      </p:cBhvr>
                                    </p:animEffect>
                                    <p:anim calcmode="lin" valueType="num">
                                      <p:cBhvr>
                                        <p:cTn id="189" dur="1000" fill="hold"/>
                                        <p:tgtEl>
                                          <p:spTgt spid="28"/>
                                        </p:tgtEl>
                                        <p:attrNameLst>
                                          <p:attrName>ppt_x</p:attrName>
                                        </p:attrNameLst>
                                      </p:cBhvr>
                                      <p:tavLst>
                                        <p:tav tm="0">
                                          <p:val>
                                            <p:strVal val="#ppt_x"/>
                                          </p:val>
                                        </p:tav>
                                        <p:tav tm="100000">
                                          <p:val>
                                            <p:strVal val="#ppt_x"/>
                                          </p:val>
                                        </p:tav>
                                      </p:tavLst>
                                    </p:anim>
                                    <p:anim calcmode="lin" valueType="num">
                                      <p:cBhvr>
                                        <p:cTn id="190" dur="1000" fill="hold"/>
                                        <p:tgtEl>
                                          <p:spTgt spid="28"/>
                                        </p:tgtEl>
                                        <p:attrNameLst>
                                          <p:attrName>ppt_y</p:attrName>
                                        </p:attrNameLst>
                                      </p:cBhvr>
                                      <p:tavLst>
                                        <p:tav tm="0">
                                          <p:val>
                                            <p:strVal val="#ppt_y+.1"/>
                                          </p:val>
                                        </p:tav>
                                        <p:tav tm="100000">
                                          <p:val>
                                            <p:strVal val="#ppt_y"/>
                                          </p:val>
                                        </p:tav>
                                      </p:tavLst>
                                    </p:anim>
                                  </p:childTnLst>
                                </p:cTn>
                              </p:par>
                              <p:par>
                                <p:cTn id="191" presetID="42" presetClass="exit" presetSubtype="0" fill="hold" grpId="1" nodeType="withEffect">
                                  <p:stCondLst>
                                    <p:cond delay="0"/>
                                  </p:stCondLst>
                                  <p:childTnLst>
                                    <p:animEffect transition="out" filter="fade">
                                      <p:cBhvr>
                                        <p:cTn id="192" dur="1000"/>
                                        <p:tgtEl>
                                          <p:spTgt spid="36"/>
                                        </p:tgtEl>
                                      </p:cBhvr>
                                    </p:animEffect>
                                    <p:anim calcmode="lin" valueType="num">
                                      <p:cBhvr>
                                        <p:cTn id="193" dur="1000"/>
                                        <p:tgtEl>
                                          <p:spTgt spid="36"/>
                                        </p:tgtEl>
                                        <p:attrNameLst>
                                          <p:attrName>ppt_x</p:attrName>
                                        </p:attrNameLst>
                                      </p:cBhvr>
                                      <p:tavLst>
                                        <p:tav tm="0">
                                          <p:val>
                                            <p:strVal val="ppt_x"/>
                                          </p:val>
                                        </p:tav>
                                        <p:tav tm="100000">
                                          <p:val>
                                            <p:strVal val="ppt_x"/>
                                          </p:val>
                                        </p:tav>
                                      </p:tavLst>
                                    </p:anim>
                                    <p:anim calcmode="lin" valueType="num">
                                      <p:cBhvr>
                                        <p:cTn id="194" dur="1000"/>
                                        <p:tgtEl>
                                          <p:spTgt spid="36"/>
                                        </p:tgtEl>
                                        <p:attrNameLst>
                                          <p:attrName>ppt_y</p:attrName>
                                        </p:attrNameLst>
                                      </p:cBhvr>
                                      <p:tavLst>
                                        <p:tav tm="0">
                                          <p:val>
                                            <p:strVal val="ppt_y"/>
                                          </p:val>
                                        </p:tav>
                                        <p:tav tm="100000">
                                          <p:val>
                                            <p:strVal val="ppt_y+.1"/>
                                          </p:val>
                                        </p:tav>
                                      </p:tavLst>
                                    </p:anim>
                                    <p:set>
                                      <p:cBhvr>
                                        <p:cTn id="195" dur="1" fill="hold">
                                          <p:stCondLst>
                                            <p:cond delay="999"/>
                                          </p:stCondLst>
                                        </p:cTn>
                                        <p:tgtEl>
                                          <p:spTgt spid="36"/>
                                        </p:tgtEl>
                                        <p:attrNameLst>
                                          <p:attrName>style.visibility</p:attrName>
                                        </p:attrNameLst>
                                      </p:cBhvr>
                                      <p:to>
                                        <p:strVal val="hidden"/>
                                      </p:to>
                                    </p:set>
                                  </p:childTnLst>
                                </p:cTn>
                              </p:par>
                            </p:childTnLst>
                          </p:cTn>
                        </p:par>
                      </p:childTnLst>
                    </p:cTn>
                  </p:par>
                  <p:par>
                    <p:cTn id="196" fill="hold">
                      <p:stCondLst>
                        <p:cond delay="indefinite"/>
                      </p:stCondLst>
                      <p:childTnLst>
                        <p:par>
                          <p:cTn id="197" fill="hold">
                            <p:stCondLst>
                              <p:cond delay="0"/>
                            </p:stCondLst>
                            <p:childTnLst>
                              <p:par>
                                <p:cTn id="198" presetID="42" presetClass="exit" presetSubtype="0" fill="hold" nodeType="clickEffect">
                                  <p:stCondLst>
                                    <p:cond delay="0"/>
                                  </p:stCondLst>
                                  <p:childTnLst>
                                    <p:animEffect transition="out" filter="fade">
                                      <p:cBhvr>
                                        <p:cTn id="199" dur="1000"/>
                                        <p:tgtEl>
                                          <p:spTgt spid="28"/>
                                        </p:tgtEl>
                                      </p:cBhvr>
                                    </p:animEffect>
                                    <p:anim calcmode="lin" valueType="num">
                                      <p:cBhvr>
                                        <p:cTn id="200" dur="1000"/>
                                        <p:tgtEl>
                                          <p:spTgt spid="28"/>
                                        </p:tgtEl>
                                        <p:attrNameLst>
                                          <p:attrName>ppt_x</p:attrName>
                                        </p:attrNameLst>
                                      </p:cBhvr>
                                      <p:tavLst>
                                        <p:tav tm="0">
                                          <p:val>
                                            <p:strVal val="ppt_x"/>
                                          </p:val>
                                        </p:tav>
                                        <p:tav tm="100000">
                                          <p:val>
                                            <p:strVal val="ppt_x"/>
                                          </p:val>
                                        </p:tav>
                                      </p:tavLst>
                                    </p:anim>
                                    <p:anim calcmode="lin" valueType="num">
                                      <p:cBhvr>
                                        <p:cTn id="201" dur="1000"/>
                                        <p:tgtEl>
                                          <p:spTgt spid="28"/>
                                        </p:tgtEl>
                                        <p:attrNameLst>
                                          <p:attrName>ppt_y</p:attrName>
                                        </p:attrNameLst>
                                      </p:cBhvr>
                                      <p:tavLst>
                                        <p:tav tm="0">
                                          <p:val>
                                            <p:strVal val="ppt_y"/>
                                          </p:val>
                                        </p:tav>
                                        <p:tav tm="100000">
                                          <p:val>
                                            <p:strVal val="ppt_y+.1"/>
                                          </p:val>
                                        </p:tav>
                                      </p:tavLst>
                                    </p:anim>
                                    <p:set>
                                      <p:cBhvr>
                                        <p:cTn id="202" dur="1" fill="hold">
                                          <p:stCondLst>
                                            <p:cond delay="999"/>
                                          </p:stCondLst>
                                        </p:cTn>
                                        <p:tgtEl>
                                          <p:spTgt spid="28"/>
                                        </p:tgtEl>
                                        <p:attrNameLst>
                                          <p:attrName>style.visibility</p:attrName>
                                        </p:attrNameLst>
                                      </p:cBhvr>
                                      <p:to>
                                        <p:strVal val="hidden"/>
                                      </p:to>
                                    </p:set>
                                  </p:childTnLst>
                                </p:cTn>
                              </p:par>
                              <p:par>
                                <p:cTn id="203" presetID="42" presetClass="exit" presetSubtype="0" fill="hold" grpId="1" nodeType="withEffect">
                                  <p:stCondLst>
                                    <p:cond delay="0"/>
                                  </p:stCondLst>
                                  <p:childTnLst>
                                    <p:animEffect transition="out" filter="fade">
                                      <p:cBhvr>
                                        <p:cTn id="204" dur="1000"/>
                                        <p:tgtEl>
                                          <p:spTgt spid="37"/>
                                        </p:tgtEl>
                                      </p:cBhvr>
                                    </p:animEffect>
                                    <p:anim calcmode="lin" valueType="num">
                                      <p:cBhvr>
                                        <p:cTn id="205" dur="1000"/>
                                        <p:tgtEl>
                                          <p:spTgt spid="37"/>
                                        </p:tgtEl>
                                        <p:attrNameLst>
                                          <p:attrName>ppt_x</p:attrName>
                                        </p:attrNameLst>
                                      </p:cBhvr>
                                      <p:tavLst>
                                        <p:tav tm="0">
                                          <p:val>
                                            <p:strVal val="ppt_x"/>
                                          </p:val>
                                        </p:tav>
                                        <p:tav tm="100000">
                                          <p:val>
                                            <p:strVal val="ppt_x"/>
                                          </p:val>
                                        </p:tav>
                                      </p:tavLst>
                                    </p:anim>
                                    <p:anim calcmode="lin" valueType="num">
                                      <p:cBhvr>
                                        <p:cTn id="206" dur="1000"/>
                                        <p:tgtEl>
                                          <p:spTgt spid="37"/>
                                        </p:tgtEl>
                                        <p:attrNameLst>
                                          <p:attrName>ppt_y</p:attrName>
                                        </p:attrNameLst>
                                      </p:cBhvr>
                                      <p:tavLst>
                                        <p:tav tm="0">
                                          <p:val>
                                            <p:strVal val="ppt_y"/>
                                          </p:val>
                                        </p:tav>
                                        <p:tav tm="100000">
                                          <p:val>
                                            <p:strVal val="ppt_y+.1"/>
                                          </p:val>
                                        </p:tav>
                                      </p:tavLst>
                                    </p:anim>
                                    <p:set>
                                      <p:cBhvr>
                                        <p:cTn id="207"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08" restart="whenNotActive" fill="hold" evtFilter="cancelBubble" nodeType="interactiveSeq">
                <p:stCondLst>
                  <p:cond evt="onClick" delay="0">
                    <p:tgtEl>
                      <p:spTgt spid="48"/>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withEffect">
                                  <p:stCondLst>
                                    <p:cond delay="0"/>
                                  </p:stCondLst>
                                  <p:childTnLst>
                                    <p:set>
                                      <p:cBhvr>
                                        <p:cTn id="212" dur="1" fill="hold">
                                          <p:stCondLst>
                                            <p:cond delay="0"/>
                                          </p:stCondLst>
                                        </p:cTn>
                                        <p:tgtEl>
                                          <p:spTgt spid="49"/>
                                        </p:tgtEl>
                                        <p:attrNameLst>
                                          <p:attrName>style.visibility</p:attrName>
                                        </p:attrNameLst>
                                      </p:cBhvr>
                                      <p:to>
                                        <p:strVal val="visible"/>
                                      </p:to>
                                    </p:set>
                                    <p:animEffect transition="in" filter="fade">
                                      <p:cBhvr>
                                        <p:cTn id="213" dur="500"/>
                                        <p:tgtEl>
                                          <p:spTgt spid="49"/>
                                        </p:tgtEl>
                                      </p:cBhvr>
                                    </p:animEffect>
                                  </p:childTnLst>
                                </p:cTn>
                              </p:par>
                              <p:par>
                                <p:cTn id="214" presetID="10" presetClass="exit" presetSubtype="0" fill="hold" grpId="1" nodeType="withEffect">
                                  <p:stCondLst>
                                    <p:cond delay="0"/>
                                  </p:stCondLst>
                                  <p:childTnLst>
                                    <p:animEffect transition="out" filter="fade">
                                      <p:cBhvr>
                                        <p:cTn id="215" dur="500"/>
                                        <p:tgtEl>
                                          <p:spTgt spid="50"/>
                                        </p:tgtEl>
                                      </p:cBhvr>
                                    </p:animEffect>
                                    <p:set>
                                      <p:cBhvr>
                                        <p:cTn id="216" dur="1" fill="hold">
                                          <p:stCondLst>
                                            <p:cond delay="499"/>
                                          </p:stCondLst>
                                        </p:cTn>
                                        <p:tgtEl>
                                          <p:spTgt spid="50"/>
                                        </p:tgtEl>
                                        <p:attrNameLst>
                                          <p:attrName>style.visibility</p:attrName>
                                        </p:attrNameLst>
                                      </p:cBhvr>
                                      <p:to>
                                        <p:strVal val="hidden"/>
                                      </p:to>
                                    </p:set>
                                  </p:childTnLst>
                                </p:cTn>
                              </p:par>
                              <p:par>
                                <p:cTn id="217" presetID="1" presetClass="mediacall" presetSubtype="0" fill="hold" nodeType="withEffect">
                                  <p:stCondLst>
                                    <p:cond delay="0"/>
                                  </p:stCondLst>
                                  <p:childTnLst>
                                    <p:cmd type="call" cmd="playFrom(0.0)">
                                      <p:cBhvr>
                                        <p:cTn id="218" dur="189630" fill="hold"/>
                                        <p:tgtEl>
                                          <p:spTgt spid="2"/>
                                        </p:tgtEl>
                                      </p:cBhvr>
                                    </p:cmd>
                                  </p:childTnLst>
                                </p:cTn>
                              </p:par>
                              <p:par>
                                <p:cTn id="219" presetID="1" presetClass="emph" presetSubtype="2" fill="hold" nodeType="withEffect">
                                  <p:stCondLst>
                                    <p:cond delay="0"/>
                                  </p:stCondLst>
                                  <p:childTnLst>
                                    <p:animClr clrSpc="rgb" dir="cw">
                                      <p:cBhvr>
                                        <p:cTn id="220" dur="1000" fill="hold"/>
                                        <p:tgtEl>
                                          <p:spTgt spid="48"/>
                                        </p:tgtEl>
                                        <p:attrNameLst>
                                          <p:attrName>fillcolor</p:attrName>
                                        </p:attrNameLst>
                                      </p:cBhvr>
                                      <p:to>
                                        <a:schemeClr val="accent2"/>
                                      </p:to>
                                    </p:animClr>
                                    <p:set>
                                      <p:cBhvr>
                                        <p:cTn id="221" dur="1000" fill="hold"/>
                                        <p:tgtEl>
                                          <p:spTgt spid="48"/>
                                        </p:tgtEl>
                                        <p:attrNameLst>
                                          <p:attrName>fill.type</p:attrName>
                                        </p:attrNameLst>
                                      </p:cBhvr>
                                      <p:to>
                                        <p:strVal val="solid"/>
                                      </p:to>
                                    </p:set>
                                    <p:set>
                                      <p:cBhvr>
                                        <p:cTn id="222" dur="1000" fill="hold"/>
                                        <p:tgtEl>
                                          <p:spTgt spid="48"/>
                                        </p:tgtEl>
                                        <p:attrNameLst>
                                          <p:attrName>fill.on</p:attrName>
                                        </p:attrNameLst>
                                      </p:cBhvr>
                                      <p:to>
                                        <p:strVal val="true"/>
                                      </p:to>
                                    </p:set>
                                  </p:childTnLst>
                                </p:cTn>
                              </p:par>
                            </p:childTnLst>
                          </p:cTn>
                        </p:par>
                      </p:childTnLst>
                    </p:cTn>
                  </p:par>
                  <p:par>
                    <p:cTn id="223" fill="hold">
                      <p:stCondLst>
                        <p:cond delay="indefinite"/>
                      </p:stCondLst>
                      <p:childTnLst>
                        <p:par>
                          <p:cTn id="224" fill="hold">
                            <p:stCondLst>
                              <p:cond delay="0"/>
                            </p:stCondLst>
                            <p:childTnLst>
                              <p:par>
                                <p:cTn id="225" presetID="3" presetClass="mediacall" presetSubtype="0" fill="hold" nodeType="clickEffect">
                                  <p:stCondLst>
                                    <p:cond delay="0"/>
                                  </p:stCondLst>
                                  <p:childTnLst>
                                    <p:cmd type="call" cmd="stop">
                                      <p:cBhvr>
                                        <p:cTn id="226" dur="1" fill="hold"/>
                                        <p:tgtEl>
                                          <p:spTgt spid="2"/>
                                        </p:tgtEl>
                                      </p:cBhvr>
                                    </p:cmd>
                                  </p:childTnLst>
                                </p:cTn>
                              </p:par>
                              <p:par>
                                <p:cTn id="227" presetID="10" presetClass="exit" presetSubtype="0" fill="hold" grpId="1" nodeType="withEffect">
                                  <p:stCondLst>
                                    <p:cond delay="0"/>
                                  </p:stCondLst>
                                  <p:childTnLst>
                                    <p:animEffect transition="out" filter="fade">
                                      <p:cBhvr>
                                        <p:cTn id="228" dur="500"/>
                                        <p:tgtEl>
                                          <p:spTgt spid="49"/>
                                        </p:tgtEl>
                                      </p:cBhvr>
                                    </p:animEffect>
                                    <p:set>
                                      <p:cBhvr>
                                        <p:cTn id="229" dur="1" fill="hold">
                                          <p:stCondLst>
                                            <p:cond delay="499"/>
                                          </p:stCondLst>
                                        </p:cTn>
                                        <p:tgtEl>
                                          <p:spTgt spid="49"/>
                                        </p:tgtEl>
                                        <p:attrNameLst>
                                          <p:attrName>style.visibility</p:attrName>
                                        </p:attrNameLst>
                                      </p:cBhvr>
                                      <p:to>
                                        <p:strVal val="hidden"/>
                                      </p:to>
                                    </p:set>
                                  </p:childTnLst>
                                </p:cTn>
                              </p:par>
                              <p:par>
                                <p:cTn id="230" presetID="10" presetClass="entr" presetSubtype="0" fill="hold" grpId="2" nodeType="withEffect">
                                  <p:stCondLst>
                                    <p:cond delay="0"/>
                                  </p:stCondLst>
                                  <p:childTnLst>
                                    <p:set>
                                      <p:cBhvr>
                                        <p:cTn id="231" dur="1" fill="hold">
                                          <p:stCondLst>
                                            <p:cond delay="0"/>
                                          </p:stCondLst>
                                        </p:cTn>
                                        <p:tgtEl>
                                          <p:spTgt spid="50"/>
                                        </p:tgtEl>
                                        <p:attrNameLst>
                                          <p:attrName>style.visibility</p:attrName>
                                        </p:attrNameLst>
                                      </p:cBhvr>
                                      <p:to>
                                        <p:strVal val="visible"/>
                                      </p:to>
                                    </p:set>
                                    <p:animEffect transition="in" filter="fade">
                                      <p:cBhvr>
                                        <p:cTn id="232" dur="500"/>
                                        <p:tgtEl>
                                          <p:spTgt spid="50"/>
                                        </p:tgtEl>
                                      </p:cBhvr>
                                    </p:animEffect>
                                  </p:childTnLst>
                                </p:cTn>
                              </p:par>
                              <p:par>
                                <p:cTn id="233" presetID="1" presetClass="emph" presetSubtype="2" fill="hold" nodeType="withEffect">
                                  <p:stCondLst>
                                    <p:cond delay="0"/>
                                  </p:stCondLst>
                                  <p:childTnLst>
                                    <p:animClr clrSpc="rgb" dir="cw">
                                      <p:cBhvr>
                                        <p:cTn id="234" dur="2000" fill="hold"/>
                                        <p:tgtEl>
                                          <p:spTgt spid="48"/>
                                        </p:tgtEl>
                                        <p:attrNameLst>
                                          <p:attrName>fillcolor</p:attrName>
                                        </p:attrNameLst>
                                      </p:cBhvr>
                                      <p:to>
                                        <a:schemeClr val="bg1"/>
                                      </p:to>
                                    </p:animClr>
                                    <p:set>
                                      <p:cBhvr>
                                        <p:cTn id="235" dur="2000" fill="hold"/>
                                        <p:tgtEl>
                                          <p:spTgt spid="48"/>
                                        </p:tgtEl>
                                        <p:attrNameLst>
                                          <p:attrName>fill.type</p:attrName>
                                        </p:attrNameLst>
                                      </p:cBhvr>
                                      <p:to>
                                        <p:strVal val="solid"/>
                                      </p:to>
                                    </p:set>
                                    <p:set>
                                      <p:cBhvr>
                                        <p:cTn id="236" dur="2000" fill="hold"/>
                                        <p:tgtEl>
                                          <p:spTgt spid="48"/>
                                        </p:tgtEl>
                                        <p:attrNameLst>
                                          <p:attrName>fill.on</p:attrName>
                                        </p:attrNameLst>
                                      </p:cBhvr>
                                      <p:to>
                                        <p:strVal val="true"/>
                                      </p:to>
                                    </p:set>
                                  </p:childTnLst>
                                </p:cTn>
                              </p:par>
                            </p:childTnLst>
                          </p:cTn>
                        </p:par>
                      </p:childTnLst>
                    </p:cTn>
                  </p:par>
                </p:childTnLst>
              </p:cTn>
              <p:nextCondLst>
                <p:cond evt="onClick" delay="0">
                  <p:tgtEl>
                    <p:spTgt spid="48"/>
                  </p:tgtEl>
                </p:cond>
              </p:nextCondLst>
            </p:seq>
            <p:audio>
              <p:cMediaNode vol="80000">
                <p:cTn id="237" fill="hold" display="0">
                  <p:stCondLst>
                    <p:cond delay="indefinite"/>
                  </p:stCondLst>
                  <p:endCondLst>
                    <p:cond evt="onStopAudio" delay="0">
                      <p:tgtEl>
                        <p:sldTgt/>
                      </p:tgtEl>
                    </p:cond>
                  </p:endCondLst>
                </p:cTn>
                <p:tgtEl>
                  <p:spTgt spid="2"/>
                </p:tgtEl>
              </p:cMediaNode>
            </p:audio>
          </p:childTnLst>
        </p:cTn>
      </p:par>
    </p:tnLst>
    <p:bldLst>
      <p:bldP spid="37" grpId="0" animBg="1"/>
      <p:bldP spid="37" grpId="1" animBg="1"/>
      <p:bldP spid="36" grpId="0" animBg="1"/>
      <p:bldP spid="36" grpId="1" animBg="1"/>
      <p:bldP spid="35" grpId="0" animBg="1"/>
      <p:bldP spid="35" grpId="1" animBg="1"/>
      <p:bldP spid="34" grpId="0" animBg="1"/>
      <p:bldP spid="34" grpId="1" animBg="1"/>
      <p:bldP spid="33" grpId="0" animBg="1"/>
      <p:bldP spid="33" grpId="1" animBg="1"/>
      <p:bldP spid="32" grpId="0" animBg="1"/>
      <p:bldP spid="32" grpId="1" animBg="1"/>
      <p:bldP spid="31" grpId="0" animBg="1"/>
      <p:bldP spid="31" grpId="1" animBg="1"/>
      <p:bldP spid="30" grpId="0" animBg="1"/>
      <p:bldP spid="30" grpId="1" animBg="1"/>
      <p:bldP spid="29" grpId="0" animBg="1"/>
      <p:bldP spid="29" grpId="1" animBg="1"/>
      <p:bldP spid="49" grpId="0"/>
      <p:bldP spid="49" grpId="1"/>
      <p:bldP spid="50" grpId="0"/>
      <p:bldP spid="50" grpId="1"/>
      <p:bldP spid="50"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1982</TotalTime>
  <Words>3617</Words>
  <Application>Microsoft Office PowerPoint</Application>
  <PresentationFormat>Widescreen</PresentationFormat>
  <Paragraphs>322</Paragraphs>
  <Slides>15</Slides>
  <Notes>13</Notes>
  <HiddenSlides>4</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Calibri</vt:lpstr>
      <vt:lpstr>Calibri Light</vt:lpstr>
      <vt:lpstr>Lucida Calligraphy</vt:lpstr>
      <vt:lpstr>Segoe UI</vt:lpstr>
      <vt:lpstr>Symbol</vt:lpstr>
      <vt:lpstr>Times New Roman</vt:lpstr>
      <vt:lpstr>Wingdings</vt:lpstr>
      <vt:lpstr>Office Theme</vt:lpstr>
      <vt:lpstr>The Easter story by four writers</vt:lpstr>
      <vt:lpstr>Learning Intentions</vt:lpstr>
      <vt:lpstr>The Liturgical Year </vt:lpstr>
      <vt:lpstr>A Profile of the Writers of the 4 Gospels</vt:lpstr>
      <vt:lpstr>The Reasons for Differences in  Gospel Accounts of Events</vt:lpstr>
      <vt:lpstr>The Four Accounts of the Easter Story</vt:lpstr>
      <vt:lpstr>Comparison of the Gospel accounts  of the Resurrection of Jesus</vt:lpstr>
      <vt:lpstr>Easter Story Quiz</vt:lpstr>
      <vt:lpstr>The Women at the Tomb expressed by Artists</vt:lpstr>
      <vt:lpstr>Check Up</vt:lpstr>
      <vt:lpstr>Time for Reflection</vt:lpstr>
      <vt:lpstr>The Liturgical Year </vt:lpstr>
      <vt:lpstr>PowerPoint Presentation</vt:lpstr>
      <vt:lpstr>Comparison of the Gospel accounts of the Resurrection of Jesus</vt:lpstr>
      <vt:lpstr>Easter Story Quiz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McCairn</dc:creator>
  <cp:lastModifiedBy>Pierre Schmits</cp:lastModifiedBy>
  <cp:revision>28</cp:revision>
  <dcterms:created xsi:type="dcterms:W3CDTF">2018-03-16T10:53:14Z</dcterms:created>
  <dcterms:modified xsi:type="dcterms:W3CDTF">2018-03-28T02:46:29Z</dcterms:modified>
</cp:coreProperties>
</file>