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56" r:id="rId3"/>
    <p:sldId id="257" r:id="rId4"/>
    <p:sldId id="260" r:id="rId5"/>
    <p:sldId id="261" r:id="rId6"/>
    <p:sldId id="262" r:id="rId7"/>
    <p:sldId id="263" r:id="rId8"/>
    <p:sldId id="264" r:id="rId9"/>
    <p:sldId id="265" r:id="rId10"/>
    <p:sldId id="266" r:id="rId11"/>
    <p:sldId id="258" r:id="rId12"/>
    <p:sldId id="259" r:id="rId13"/>
    <p:sldId id="267" r:id="rId14"/>
    <p:sldId id="26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AF"/>
    <a:srgbClr val="E2AC00"/>
    <a:srgbClr val="FAB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1279" autoAdjust="0"/>
  </p:normalViewPr>
  <p:slideViewPr>
    <p:cSldViewPr snapToGrid="0">
      <p:cViewPr>
        <p:scale>
          <a:sx n="70" d="100"/>
          <a:sy n="70" d="100"/>
        </p:scale>
        <p:origin x="101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D66529-009A-4BB5-AE4A-0F22748B53BF}" type="datetimeFigureOut">
              <a:rPr lang="en-NZ" smtClean="0"/>
              <a:t>28/03/2018</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0BC7E7-1E78-4342-BFB0-D6F0477D5153}" type="slidenum">
              <a:rPr lang="en-NZ" smtClean="0"/>
              <a:t>‹#›</a:t>
            </a:fld>
            <a:endParaRPr lang="en-NZ"/>
          </a:p>
        </p:txBody>
      </p:sp>
    </p:spTree>
    <p:extLst>
      <p:ext uri="{BB962C8B-B14F-4D97-AF65-F5344CB8AC3E}">
        <p14:creationId xmlns:p14="http://schemas.microsoft.com/office/powerpoint/2010/main" val="1084548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a:t>
            </a:r>
            <a:r>
              <a:rPr lang="en-US" sz="1200" b="1" kern="1200" dirty="0" smtClean="0">
                <a:solidFill>
                  <a:schemeClr val="tx1"/>
                </a:solidFill>
                <a:effectLst/>
                <a:latin typeface="+mn-lt"/>
                <a:ea typeface="+mn-ea"/>
                <a:cs typeface="+mn-cs"/>
              </a:rPr>
              <a:t>What Easter - </a:t>
            </a:r>
            <a:r>
              <a:rPr lang="en-US" sz="1200" b="1" kern="1200" dirty="0" err="1" smtClean="0">
                <a:solidFill>
                  <a:schemeClr val="tx1"/>
                </a:solidFill>
                <a:effectLst/>
                <a:latin typeface="+mn-lt"/>
                <a:ea typeface="+mn-ea"/>
                <a:cs typeface="+mn-cs"/>
              </a:rPr>
              <a:t>Te</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Aranga</a:t>
            </a:r>
            <a:r>
              <a:rPr lang="en-US" sz="1200" b="1" kern="1200" dirty="0" smtClean="0">
                <a:solidFill>
                  <a:schemeClr val="tx1"/>
                </a:solidFill>
                <a:effectLst/>
                <a:latin typeface="+mn-lt"/>
                <a:ea typeface="+mn-ea"/>
                <a:cs typeface="+mn-cs"/>
              </a:rPr>
              <a:t> means to Believers today</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this slide as a focussing strategy to introduce the resource topic. Read the title together and invite children to share something they know about what Easter means for believers today.</a:t>
            </a:r>
            <a:endParaRPr lang="en-NZ" dirty="0"/>
          </a:p>
        </p:txBody>
      </p:sp>
      <p:sp>
        <p:nvSpPr>
          <p:cNvPr id="4" name="Slide Number Placeholder 3"/>
          <p:cNvSpPr>
            <a:spLocks noGrp="1"/>
          </p:cNvSpPr>
          <p:nvPr>
            <p:ph type="sldNum" sz="quarter" idx="10"/>
          </p:nvPr>
        </p:nvSpPr>
        <p:spPr/>
        <p:txBody>
          <a:bodyPr/>
          <a:lstStyle/>
          <a:p>
            <a:fld id="{4B0BC7E7-1E78-4342-BFB0-D6F0477D5153}" type="slidenum">
              <a:rPr lang="en-NZ" smtClean="0"/>
              <a:t>1</a:t>
            </a:fld>
            <a:endParaRPr lang="en-NZ"/>
          </a:p>
        </p:txBody>
      </p:sp>
    </p:spTree>
    <p:extLst>
      <p:ext uri="{BB962C8B-B14F-4D97-AF65-F5344CB8AC3E}">
        <p14:creationId xmlns:p14="http://schemas.microsoft.com/office/powerpoint/2010/main" val="3880287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Check Up</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children have achieved the Learning Intentions of the resource.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 can choose how they use the slide in their range of assessment options.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worksheet of this slide is available for children in Years 5-8 to complete.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last two items are feed forward for the teacher.</a:t>
            </a:r>
          </a:p>
          <a:p>
            <a:r>
              <a:rPr lang="en-NZ" sz="1200" kern="1200" dirty="0" smtClean="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A415C-060F-401D-9F1F-A4AAB969287F}"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457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11 Time for Reflection</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MP3 is played to help create a reflective atmosphere and bring the children to stillness and silence as the teacher invites them to </a:t>
            </a:r>
            <a:r>
              <a:rPr lang="en-GB" sz="1200" i="1" kern="1200" dirty="0" smtClean="0">
                <a:solidFill>
                  <a:schemeClr val="tx1"/>
                </a:solidFill>
                <a:effectLst/>
                <a:latin typeface="+mn-lt"/>
                <a:ea typeface="+mn-ea"/>
                <a:cs typeface="+mn-cs"/>
              </a:rPr>
              <a:t>on what it would be like to hear Jesus say to you, “Peace be with you.” Remember his words when you are feeling troubled or frightened.</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A415C-060F-401D-9F1F-A4AAB969287F}"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187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12 Sharing our Learning about EASTER with family </a:t>
            </a:r>
            <a:r>
              <a:rPr lang="en-GB" sz="1200" b="1" kern="1200" dirty="0" err="1" smtClean="0">
                <a:solidFill>
                  <a:schemeClr val="tx1"/>
                </a:solidFill>
                <a:effectLst/>
                <a:latin typeface="+mn-lt"/>
                <a:ea typeface="+mn-ea"/>
                <a:cs typeface="+mn-cs"/>
              </a:rPr>
              <a:t>whānau</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This slide provides some choices for children to show and share what they have learned. Examples could be photographed as evidence of children’s learning. </a:t>
            </a:r>
          </a:p>
          <a:p>
            <a:r>
              <a:rPr lang="en-NZ" sz="1200" kern="1200" dirty="0" smtClean="0">
                <a:solidFill>
                  <a:schemeClr val="tx1"/>
                </a:solidFill>
                <a:effectLst/>
                <a:latin typeface="+mn-lt"/>
                <a:ea typeface="+mn-ea"/>
                <a:cs typeface="+mn-cs"/>
              </a:rPr>
              <a:t>You may like to put a copy of the </a:t>
            </a:r>
            <a:r>
              <a:rPr lang="en-NZ" sz="1200" b="1" u="sng" kern="1200" dirty="0" smtClean="0">
                <a:solidFill>
                  <a:schemeClr val="tx1"/>
                </a:solidFill>
                <a:effectLst/>
                <a:latin typeface="+mn-lt"/>
                <a:ea typeface="+mn-ea"/>
                <a:cs typeface="+mn-cs"/>
              </a:rPr>
              <a:t>Sharing our Learning</a:t>
            </a:r>
            <a:r>
              <a:rPr lang="en-NZ" sz="1200" kern="1200" dirty="0" smtClean="0">
                <a:solidFill>
                  <a:schemeClr val="tx1"/>
                </a:solidFill>
                <a:effectLst/>
                <a:latin typeface="+mn-lt"/>
                <a:ea typeface="+mn-ea"/>
                <a:cs typeface="+mn-cs"/>
              </a:rPr>
              <a:t> page in children’s RE Learning Journals. You could talk through the choices using the slide and let children make their choice from their own copy. </a:t>
            </a:r>
          </a:p>
          <a:p>
            <a:r>
              <a:rPr lang="en-NZ" sz="1200" kern="1200" dirty="0" smtClean="0">
                <a:solidFill>
                  <a:schemeClr val="tx1"/>
                </a:solidFill>
                <a:effectLst/>
                <a:latin typeface="+mn-lt"/>
                <a:ea typeface="+mn-ea"/>
                <a:cs typeface="+mn-cs"/>
              </a:rPr>
              <a:t>Children could work on their choice at school and/or at home and you may like to set a day for sharing. Please let parents and </a:t>
            </a:r>
            <a:r>
              <a:rPr lang="en-NZ" sz="1200" kern="1200" dirty="0" err="1" smtClean="0">
                <a:solidFill>
                  <a:schemeClr val="tx1"/>
                </a:solidFill>
                <a:effectLst/>
                <a:latin typeface="+mn-lt"/>
                <a:ea typeface="+mn-ea"/>
                <a:cs typeface="+mn-cs"/>
              </a:rPr>
              <a:t>whānau</a:t>
            </a:r>
            <a:r>
              <a:rPr lang="en-NZ" sz="1200" kern="1200" dirty="0" smtClean="0">
                <a:solidFill>
                  <a:schemeClr val="tx1"/>
                </a:solidFill>
                <a:effectLst/>
                <a:latin typeface="+mn-lt"/>
                <a:ea typeface="+mn-ea"/>
                <a:cs typeface="+mn-cs"/>
              </a:rPr>
              <a:t> know what you expect them to do with this. </a:t>
            </a:r>
          </a:p>
          <a:p>
            <a:r>
              <a:rPr lang="en-NZ" sz="1200" kern="1200" dirty="0" smtClean="0">
                <a:solidFill>
                  <a:schemeClr val="tx1"/>
                </a:solidFill>
                <a:effectLst/>
                <a:latin typeface="+mn-lt"/>
                <a:ea typeface="+mn-ea"/>
                <a:cs typeface="+mn-cs"/>
              </a:rPr>
              <a:t>The slide is focussed on Year 4 Easter Achievement Objective which is covered in Lessons 1-3</a:t>
            </a:r>
          </a:p>
          <a:p>
            <a:r>
              <a:rPr lang="en-NZ" sz="1200" b="1" kern="1200" dirty="0" smtClean="0">
                <a:solidFill>
                  <a:schemeClr val="tx1"/>
                </a:solidFill>
                <a:effectLst/>
                <a:latin typeface="+mn-lt"/>
                <a:ea typeface="+mn-ea"/>
                <a:cs typeface="+mn-cs"/>
              </a:rPr>
              <a:t>AO Yr. 4 -</a:t>
            </a:r>
            <a:r>
              <a:rPr lang="en-NZ" sz="1200" kern="1200" dirty="0" smtClean="0">
                <a:solidFill>
                  <a:schemeClr val="tx1"/>
                </a:solidFill>
                <a:effectLst/>
                <a:latin typeface="+mn-lt"/>
                <a:ea typeface="+mn-ea"/>
                <a:cs typeface="+mn-cs"/>
              </a:rPr>
              <a:t> Children will be able to:  develop an understanding of the stories of the Easter event.</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B0BC7E7-1E78-4342-BFB0-D6F0477D5153}" type="slidenum">
              <a:rPr lang="en-NZ" smtClean="0"/>
              <a:t>12</a:t>
            </a:fld>
            <a:endParaRPr lang="en-NZ"/>
          </a:p>
        </p:txBody>
      </p:sp>
    </p:spTree>
    <p:extLst>
      <p:ext uri="{BB962C8B-B14F-4D97-AF65-F5344CB8AC3E}">
        <p14:creationId xmlns:p14="http://schemas.microsoft.com/office/powerpoint/2010/main" val="603672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Outcomes</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Continue to give attention to the Easter Prayer focus and remember to add ‘’Alleluia </a:t>
            </a:r>
            <a:r>
              <a:rPr lang="en-NZ" sz="1200" kern="1200" dirty="0" err="1" smtClean="0">
                <a:solidFill>
                  <a:schemeClr val="tx1"/>
                </a:solidFill>
                <a:effectLst/>
                <a:latin typeface="+mn-lt"/>
                <a:ea typeface="+mn-ea"/>
                <a:cs typeface="+mn-cs"/>
              </a:rPr>
              <a:t>Alleluia</a:t>
            </a:r>
            <a:r>
              <a:rPr lang="en-NZ" sz="1200" kern="1200" dirty="0" smtClean="0">
                <a:solidFill>
                  <a:schemeClr val="tx1"/>
                </a:solidFill>
                <a:effectLst/>
                <a:latin typeface="+mn-lt"/>
                <a:ea typeface="+mn-ea"/>
                <a:cs typeface="+mn-cs"/>
              </a:rPr>
              <a:t>’’ and the Sign of Peace during class prayer over the 50 days of the Easter season. Keep reading the after -Easter stories at prayer time. If possible take the children to the church to see the new Paschal Candle after Easter.  Help children to become aware that Easter is the greatest feast in the Liturgical Year and it is the event and belief that our faith is based on. You as their teacher are their spiritual guide and faith witness for your children so this is a good week to let them see how important celebrating Easter is for you and them together. Draw children’s attention to the images – a lot of learning can come from discussion around them.</a:t>
            </a:r>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A415C-060F-401D-9F1F-A4AAB969287F}"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2693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Jesus’ Disciples took time to get used to the risen Jesus</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Read the slide title and think about why did the disciples take time to get used to the risen Jesus?</a:t>
            </a:r>
          </a:p>
          <a:p>
            <a:r>
              <a:rPr lang="en-NZ" sz="1200" kern="1200" dirty="0" smtClean="0">
                <a:solidFill>
                  <a:schemeClr val="tx1"/>
                </a:solidFill>
                <a:effectLst/>
                <a:latin typeface="+mn-lt"/>
                <a:ea typeface="+mn-ea"/>
                <a:cs typeface="+mn-cs"/>
              </a:rPr>
              <a:t>Read the blind revealed text and comment on each item.</a:t>
            </a:r>
          </a:p>
          <a:p>
            <a:r>
              <a:rPr lang="en-NZ" sz="1200" kern="1200" dirty="0" smtClean="0">
                <a:solidFill>
                  <a:schemeClr val="tx1"/>
                </a:solidFill>
                <a:effectLst/>
                <a:latin typeface="+mn-lt"/>
                <a:ea typeface="+mn-ea"/>
                <a:cs typeface="+mn-cs"/>
              </a:rPr>
              <a:t>Can you remember what was going on when Peter denied knowing Jesus? How do you think Peter felt when he saw him for the first time after he rose?</a:t>
            </a:r>
          </a:p>
          <a:p>
            <a:r>
              <a:rPr lang="en-NZ" sz="1200" kern="1200" dirty="0" smtClean="0">
                <a:solidFill>
                  <a:schemeClr val="tx1"/>
                </a:solidFill>
                <a:effectLst/>
                <a:latin typeface="+mn-lt"/>
                <a:ea typeface="+mn-ea"/>
                <a:cs typeface="+mn-cs"/>
              </a:rPr>
              <a:t>What do you think Mary was feeling when she realised Jesus really was risen from the dead?</a:t>
            </a:r>
          </a:p>
          <a:p>
            <a:r>
              <a:rPr lang="en-NZ" sz="1200" kern="1200" dirty="0" smtClean="0">
                <a:solidFill>
                  <a:schemeClr val="tx1"/>
                </a:solidFill>
                <a:effectLst/>
                <a:latin typeface="+mn-lt"/>
                <a:ea typeface="+mn-ea"/>
                <a:cs typeface="+mn-cs"/>
              </a:rPr>
              <a:t>Why do you think Cleopas’ heart burned within him when Jesus was speaking to him at the table in the inn in the village of Emmaus? What caused the burning in his heart?</a:t>
            </a:r>
          </a:p>
          <a:p>
            <a:r>
              <a:rPr lang="en-NZ" sz="1200" kern="1200" dirty="0" smtClean="0">
                <a:solidFill>
                  <a:schemeClr val="tx1"/>
                </a:solidFill>
                <a:effectLst/>
                <a:latin typeface="+mn-lt"/>
                <a:ea typeface="+mn-ea"/>
                <a:cs typeface="+mn-cs"/>
              </a:rPr>
              <a:t>Do you know people like Thomas who need proof of something before they will believe it?</a:t>
            </a:r>
          </a:p>
          <a:p>
            <a:r>
              <a:rPr lang="en-NZ" sz="1200" kern="1200" dirty="0" smtClean="0">
                <a:solidFill>
                  <a:schemeClr val="tx1"/>
                </a:solidFill>
                <a:effectLst/>
                <a:latin typeface="+mn-lt"/>
                <a:ea typeface="+mn-ea"/>
                <a:cs typeface="+mn-cs"/>
              </a:rPr>
              <a:t>What an interesting collection of friends Jesus had – do you agree?</a:t>
            </a:r>
          </a:p>
          <a:p>
            <a:r>
              <a:rPr lang="en-NZ" sz="1200" kern="1200" dirty="0" smtClean="0">
                <a:solidFill>
                  <a:schemeClr val="tx1"/>
                </a:solidFill>
                <a:effectLst/>
                <a:latin typeface="+mn-lt"/>
                <a:ea typeface="+mn-ea"/>
                <a:cs typeface="+mn-cs"/>
              </a:rPr>
              <a:t>Adapt Teaching and Learning Experience 2.</a:t>
            </a:r>
            <a:endParaRPr lang="en-NZ" dirty="0"/>
          </a:p>
        </p:txBody>
      </p:sp>
      <p:sp>
        <p:nvSpPr>
          <p:cNvPr id="4" name="Slide Number Placeholder 3"/>
          <p:cNvSpPr>
            <a:spLocks noGrp="1"/>
          </p:cNvSpPr>
          <p:nvPr>
            <p:ph type="sldNum" sz="quarter" idx="10"/>
          </p:nvPr>
        </p:nvSpPr>
        <p:spPr/>
        <p:txBody>
          <a:bodyPr/>
          <a:lstStyle/>
          <a:p>
            <a:fld id="{4B0BC7E7-1E78-4342-BFB0-D6F0477D5153}" type="slidenum">
              <a:rPr lang="en-NZ" smtClean="0"/>
              <a:t>3</a:t>
            </a:fld>
            <a:endParaRPr lang="en-NZ"/>
          </a:p>
        </p:txBody>
      </p:sp>
    </p:spTree>
    <p:extLst>
      <p:ext uri="{BB962C8B-B14F-4D97-AF65-F5344CB8AC3E}">
        <p14:creationId xmlns:p14="http://schemas.microsoft.com/office/powerpoint/2010/main" val="802088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What did the Resurrection mean for Jesus’ first Disciples?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Share your responses to the question in the title.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the text and watch the image be revealed.</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Who are these people? Can you name them?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Can you imagine what your new risen body might look like?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Remember your earthly body died at the end of your life. That is why when you rise on the last day of the world you will need your heavenly body to go to heaven</a:t>
            </a:r>
            <a:endParaRPr lang="en-NZ" dirty="0"/>
          </a:p>
        </p:txBody>
      </p:sp>
      <p:sp>
        <p:nvSpPr>
          <p:cNvPr id="4" name="Slide Number Placeholder 3"/>
          <p:cNvSpPr>
            <a:spLocks noGrp="1"/>
          </p:cNvSpPr>
          <p:nvPr>
            <p:ph type="sldNum" sz="quarter" idx="10"/>
          </p:nvPr>
        </p:nvSpPr>
        <p:spPr/>
        <p:txBody>
          <a:bodyPr/>
          <a:lstStyle/>
          <a:p>
            <a:fld id="{4B0BC7E7-1E78-4342-BFB0-D6F0477D5153}" type="slidenum">
              <a:rPr lang="en-NZ" smtClean="0"/>
              <a:t>4</a:t>
            </a:fld>
            <a:endParaRPr lang="en-NZ"/>
          </a:p>
        </p:txBody>
      </p:sp>
    </p:spTree>
    <p:extLst>
      <p:ext uri="{BB962C8B-B14F-4D97-AF65-F5344CB8AC3E}">
        <p14:creationId xmlns:p14="http://schemas.microsoft.com/office/powerpoint/2010/main" val="3975084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What Jesus’ Resurrection means for Believers today</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ANSWERS 1) C, 2) E, 3) A, 4) F,5) B, 6) D</a:t>
            </a:r>
          </a:p>
          <a:p>
            <a:r>
              <a:rPr lang="en-NZ" sz="1200" kern="1200" dirty="0" smtClean="0">
                <a:solidFill>
                  <a:schemeClr val="tx1"/>
                </a:solidFill>
                <a:effectLst/>
                <a:latin typeface="+mn-lt"/>
                <a:ea typeface="+mn-ea"/>
                <a:cs typeface="+mn-cs"/>
              </a:rPr>
              <a:t>Children read the numbered statements and match them with a lettered statement to complete the sentence correctly. Read the completed sentences and discuss their meaning and encourage children to make a comment or ask a question. What does it mean that Jesus lives in our hearts so that we can have hope that we too will rise as Jesus did?</a:t>
            </a:r>
            <a:endParaRPr lang="en-NZ" dirty="0"/>
          </a:p>
        </p:txBody>
      </p:sp>
      <p:sp>
        <p:nvSpPr>
          <p:cNvPr id="4" name="Slide Number Placeholder 3"/>
          <p:cNvSpPr>
            <a:spLocks noGrp="1"/>
          </p:cNvSpPr>
          <p:nvPr>
            <p:ph type="sldNum" sz="quarter" idx="10"/>
          </p:nvPr>
        </p:nvSpPr>
        <p:spPr/>
        <p:txBody>
          <a:bodyPr/>
          <a:lstStyle/>
          <a:p>
            <a:fld id="{4B0BC7E7-1E78-4342-BFB0-D6F0477D5153}" type="slidenum">
              <a:rPr lang="en-NZ" smtClean="0"/>
              <a:t>5</a:t>
            </a:fld>
            <a:endParaRPr lang="en-NZ"/>
          </a:p>
        </p:txBody>
      </p:sp>
    </p:spTree>
    <p:extLst>
      <p:ext uri="{BB962C8B-B14F-4D97-AF65-F5344CB8AC3E}">
        <p14:creationId xmlns:p14="http://schemas.microsoft.com/office/powerpoint/2010/main" val="4239280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Jesus’ Resurrection has brought hope to his disciples today because …</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Children share their ideas about hope means. Then work through the icon revealed text and talk about what they mean.</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What is a little hope?  - we hope it will be fine for sports day    What is a big hope? – we hope that after we die we will be with God in heaven forever.</a:t>
            </a:r>
          </a:p>
          <a:p>
            <a:endParaRPr lang="en-NZ" dirty="0"/>
          </a:p>
        </p:txBody>
      </p:sp>
      <p:sp>
        <p:nvSpPr>
          <p:cNvPr id="4" name="Slide Number Placeholder 3"/>
          <p:cNvSpPr>
            <a:spLocks noGrp="1"/>
          </p:cNvSpPr>
          <p:nvPr>
            <p:ph type="sldNum" sz="quarter" idx="10"/>
          </p:nvPr>
        </p:nvSpPr>
        <p:spPr/>
        <p:txBody>
          <a:bodyPr/>
          <a:lstStyle/>
          <a:p>
            <a:fld id="{4B0BC7E7-1E78-4342-BFB0-D6F0477D5153}" type="slidenum">
              <a:rPr lang="en-NZ" smtClean="0"/>
              <a:t>6</a:t>
            </a:fld>
            <a:endParaRPr lang="en-NZ"/>
          </a:p>
        </p:txBody>
      </p:sp>
    </p:spTree>
    <p:extLst>
      <p:ext uri="{BB962C8B-B14F-4D97-AF65-F5344CB8AC3E}">
        <p14:creationId xmlns:p14="http://schemas.microsoft.com/office/powerpoint/2010/main" val="791040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Through Jesus’ Resurrection new life has come into the world</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NZ" sz="1200" kern="1200" dirty="0" smtClean="0">
                <a:solidFill>
                  <a:schemeClr val="tx1"/>
                </a:solidFill>
                <a:effectLst/>
                <a:latin typeface="+mn-lt"/>
                <a:ea typeface="+mn-ea"/>
                <a:cs typeface="+mn-cs"/>
              </a:rPr>
              <a:t>What do you think it means when we say Jesus brought new life into the world?</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Read the Flip Cards and explain what it means that new life has come into the world. Read them again and say one them you have learned about this</a:t>
            </a:r>
            <a:endParaRPr lang="en-NZ" dirty="0"/>
          </a:p>
        </p:txBody>
      </p:sp>
      <p:sp>
        <p:nvSpPr>
          <p:cNvPr id="4" name="Slide Number Placeholder 3"/>
          <p:cNvSpPr>
            <a:spLocks noGrp="1"/>
          </p:cNvSpPr>
          <p:nvPr>
            <p:ph type="sldNum" sz="quarter" idx="10"/>
          </p:nvPr>
        </p:nvSpPr>
        <p:spPr/>
        <p:txBody>
          <a:bodyPr/>
          <a:lstStyle/>
          <a:p>
            <a:fld id="{4B0BC7E7-1E78-4342-BFB0-D6F0477D5153}" type="slidenum">
              <a:rPr lang="en-NZ" smtClean="0"/>
              <a:t>7</a:t>
            </a:fld>
            <a:endParaRPr lang="en-NZ"/>
          </a:p>
        </p:txBody>
      </p:sp>
    </p:spTree>
    <p:extLst>
      <p:ext uri="{BB962C8B-B14F-4D97-AF65-F5344CB8AC3E}">
        <p14:creationId xmlns:p14="http://schemas.microsoft.com/office/powerpoint/2010/main" val="1269534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For children who follow Jesus today Easter means carrying on his work building God’s Kingdom of justice, peace and love on earth</a:t>
            </a:r>
            <a:br>
              <a:rPr lang="en-GB" sz="1200" b="1"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How could we see the Kingdom of God in your classroom if we came to visit?</a:t>
            </a:r>
          </a:p>
          <a:p>
            <a:r>
              <a:rPr lang="en-NZ" sz="1200" kern="1200" dirty="0" smtClean="0">
                <a:solidFill>
                  <a:schemeClr val="tx1"/>
                </a:solidFill>
                <a:effectLst/>
                <a:latin typeface="+mn-lt"/>
                <a:ea typeface="+mn-ea"/>
                <a:cs typeface="+mn-cs"/>
              </a:rPr>
              <a:t>Read through the ideas with children and make a classroom list and each child make a personal list of how they are doing their bit to build the Kingdom of God wherever they are. The personal list can be added to their RE Learning Journal and referred to regularly.  </a:t>
            </a:r>
          </a:p>
          <a:p>
            <a:r>
              <a:rPr lang="en-NZ" sz="1200" kern="1200" dirty="0" smtClean="0">
                <a:solidFill>
                  <a:schemeClr val="tx1"/>
                </a:solidFill>
                <a:effectLst/>
                <a:latin typeface="+mn-lt"/>
                <a:ea typeface="+mn-ea"/>
                <a:cs typeface="+mn-cs"/>
              </a:rPr>
              <a:t>Justice means fairness. Peace means calmness and gentleness. Love means kindness and serving others in need.</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How do you live these out as a follower of Jesus today?</a:t>
            </a:r>
          </a:p>
          <a:p>
            <a:r>
              <a:rPr lang="en-NZ" sz="1200" kern="1200" dirty="0" smtClean="0">
                <a:solidFill>
                  <a:schemeClr val="tx1"/>
                </a:solidFill>
                <a:effectLst/>
                <a:latin typeface="+mn-lt"/>
                <a:ea typeface="+mn-ea"/>
                <a:cs typeface="+mn-cs"/>
              </a:rPr>
              <a:t>Enjoy the song with the children. </a:t>
            </a:r>
          </a:p>
          <a:p>
            <a:r>
              <a:rPr lang="en-NZ" sz="1200" kern="1200" dirty="0" smtClean="0">
                <a:solidFill>
                  <a:schemeClr val="tx1"/>
                </a:solidFill>
                <a:effectLst/>
                <a:latin typeface="+mn-lt"/>
                <a:ea typeface="+mn-ea"/>
                <a:cs typeface="+mn-cs"/>
              </a:rPr>
              <a:t>Sing using the MP3 ‘Easter People’.</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B0BC7E7-1E78-4342-BFB0-D6F0477D5153}" type="slidenum">
              <a:rPr lang="en-NZ" smtClean="0"/>
              <a:t>8</a:t>
            </a:fld>
            <a:endParaRPr lang="en-NZ"/>
          </a:p>
        </p:txBody>
      </p:sp>
    </p:spTree>
    <p:extLst>
      <p:ext uri="{BB962C8B-B14F-4D97-AF65-F5344CB8AC3E}">
        <p14:creationId xmlns:p14="http://schemas.microsoft.com/office/powerpoint/2010/main" val="2193544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Jesus has promised that on the Last Day of the world he will gather all of God’s people into God’s life forever in heaven</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Read each Post it note and discuss the yellow text. </a:t>
            </a:r>
          </a:p>
          <a:p>
            <a:r>
              <a:rPr lang="en-NZ" sz="1200" kern="1200" dirty="0" smtClean="0">
                <a:solidFill>
                  <a:schemeClr val="tx1"/>
                </a:solidFill>
                <a:effectLst/>
                <a:latin typeface="+mn-lt"/>
                <a:ea typeface="+mn-ea"/>
                <a:cs typeface="+mn-cs"/>
              </a:rPr>
              <a:t>Listen to the words of the song carefully using the MP3 ‘All is well’. Play it often so the children can learn it and sing it. It reinforces the learning in these resources.</a:t>
            </a:r>
          </a:p>
          <a:p>
            <a:r>
              <a:rPr lang="en-NZ" sz="1200" kern="1200" dirty="0" smtClean="0">
                <a:solidFill>
                  <a:schemeClr val="tx1"/>
                </a:solidFill>
                <a:effectLst/>
                <a:latin typeface="+mn-lt"/>
                <a:ea typeface="+mn-ea"/>
                <a:cs typeface="+mn-cs"/>
              </a:rPr>
              <a:t>Children could create an art work to share with their family </a:t>
            </a:r>
            <a:r>
              <a:rPr lang="en-NZ" sz="1200" kern="1200" dirty="0" err="1" smtClean="0">
                <a:solidFill>
                  <a:schemeClr val="tx1"/>
                </a:solidFill>
                <a:effectLst/>
                <a:latin typeface="+mn-lt"/>
                <a:ea typeface="+mn-ea"/>
                <a:cs typeface="+mn-cs"/>
              </a:rPr>
              <a:t>whānau</a:t>
            </a:r>
            <a:r>
              <a:rPr lang="en-NZ" sz="1200" kern="1200" dirty="0" smtClean="0">
                <a:solidFill>
                  <a:schemeClr val="tx1"/>
                </a:solidFill>
                <a:effectLst/>
                <a:latin typeface="+mn-lt"/>
                <a:ea typeface="+mn-ea"/>
                <a:cs typeface="+mn-cs"/>
              </a:rPr>
              <a:t> of ‘The Last Day of the World when Jesus Comes again’.(Sharing our Learning)</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502099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D19BF-D8A2-4DC7-89A1-9D23851B36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C5A0D2FE-BFE3-4BA0-A9D5-4F8AC09016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3A82B4A4-9867-4499-BD4D-3862B01566AE}"/>
              </a:ext>
            </a:extLst>
          </p:cNvPr>
          <p:cNvSpPr>
            <a:spLocks noGrp="1"/>
          </p:cNvSpPr>
          <p:nvPr>
            <p:ph type="dt" sz="half" idx="10"/>
          </p:nvPr>
        </p:nvSpPr>
        <p:spPr/>
        <p:txBody>
          <a:bodyPr/>
          <a:lstStyle/>
          <a:p>
            <a:fld id="{3144F69A-8588-4AAE-B076-AE3117E56936}" type="datetimeFigureOut">
              <a:rPr lang="en-NZ" smtClean="0"/>
              <a:t>28/03/2018</a:t>
            </a:fld>
            <a:endParaRPr lang="en-NZ"/>
          </a:p>
        </p:txBody>
      </p:sp>
      <p:sp>
        <p:nvSpPr>
          <p:cNvPr id="5" name="Footer Placeholder 4">
            <a:extLst>
              <a:ext uri="{FF2B5EF4-FFF2-40B4-BE49-F238E27FC236}">
                <a16:creationId xmlns:a16="http://schemas.microsoft.com/office/drawing/2014/main" id="{D3FC1A4F-E603-4996-A4BB-9BC8D7E57EA9}"/>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7D5FE239-2967-4832-A83E-E2855981C022}"/>
              </a:ext>
            </a:extLst>
          </p:cNvPr>
          <p:cNvSpPr>
            <a:spLocks noGrp="1"/>
          </p:cNvSpPr>
          <p:nvPr>
            <p:ph type="sldNum" sz="quarter" idx="12"/>
          </p:nvPr>
        </p:nvSpPr>
        <p:spPr/>
        <p:txBody>
          <a:bodyPr/>
          <a:lstStyle/>
          <a:p>
            <a:fld id="{4AFE3C1F-D133-430C-83EF-283CE403F1A1}" type="slidenum">
              <a:rPr lang="en-NZ" smtClean="0"/>
              <a:t>‹#›</a:t>
            </a:fld>
            <a:endParaRPr lang="en-NZ"/>
          </a:p>
        </p:txBody>
      </p:sp>
    </p:spTree>
    <p:extLst>
      <p:ext uri="{BB962C8B-B14F-4D97-AF65-F5344CB8AC3E}">
        <p14:creationId xmlns:p14="http://schemas.microsoft.com/office/powerpoint/2010/main" val="33104701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4D0A7-5400-4754-A9BC-67FA73B98599}"/>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D5BBE902-C328-4DB6-8B2A-532AF597454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3C6B3AB-3750-4A5B-B0D7-1BBB9C14C424}"/>
              </a:ext>
            </a:extLst>
          </p:cNvPr>
          <p:cNvSpPr>
            <a:spLocks noGrp="1"/>
          </p:cNvSpPr>
          <p:nvPr>
            <p:ph type="dt" sz="half" idx="10"/>
          </p:nvPr>
        </p:nvSpPr>
        <p:spPr/>
        <p:txBody>
          <a:bodyPr/>
          <a:lstStyle/>
          <a:p>
            <a:fld id="{3144F69A-8588-4AAE-B076-AE3117E56936}" type="datetimeFigureOut">
              <a:rPr lang="en-NZ" smtClean="0"/>
              <a:t>28/03/2018</a:t>
            </a:fld>
            <a:endParaRPr lang="en-NZ"/>
          </a:p>
        </p:txBody>
      </p:sp>
      <p:sp>
        <p:nvSpPr>
          <p:cNvPr id="5" name="Footer Placeholder 4">
            <a:extLst>
              <a:ext uri="{FF2B5EF4-FFF2-40B4-BE49-F238E27FC236}">
                <a16:creationId xmlns:a16="http://schemas.microsoft.com/office/drawing/2014/main" id="{92E704B7-E5AA-4CC1-8798-B8FCFF03B34E}"/>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57492A1D-6BF6-43D3-B606-1F502020738D}"/>
              </a:ext>
            </a:extLst>
          </p:cNvPr>
          <p:cNvSpPr>
            <a:spLocks noGrp="1"/>
          </p:cNvSpPr>
          <p:nvPr>
            <p:ph type="sldNum" sz="quarter" idx="12"/>
          </p:nvPr>
        </p:nvSpPr>
        <p:spPr/>
        <p:txBody>
          <a:bodyPr/>
          <a:lstStyle/>
          <a:p>
            <a:fld id="{4AFE3C1F-D133-430C-83EF-283CE403F1A1}" type="slidenum">
              <a:rPr lang="en-NZ" smtClean="0"/>
              <a:t>‹#›</a:t>
            </a:fld>
            <a:endParaRPr lang="en-NZ"/>
          </a:p>
        </p:txBody>
      </p:sp>
    </p:spTree>
    <p:extLst>
      <p:ext uri="{BB962C8B-B14F-4D97-AF65-F5344CB8AC3E}">
        <p14:creationId xmlns:p14="http://schemas.microsoft.com/office/powerpoint/2010/main" val="39476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F4CDA4-C54C-4954-9F4A-E2AA6696FF3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D2795C86-B2BE-498F-866F-DB29C6C2ECA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36B7D5C-AB8B-4F5C-889A-A4BCF2E29CFB}"/>
              </a:ext>
            </a:extLst>
          </p:cNvPr>
          <p:cNvSpPr>
            <a:spLocks noGrp="1"/>
          </p:cNvSpPr>
          <p:nvPr>
            <p:ph type="dt" sz="half" idx="10"/>
          </p:nvPr>
        </p:nvSpPr>
        <p:spPr/>
        <p:txBody>
          <a:bodyPr/>
          <a:lstStyle/>
          <a:p>
            <a:fld id="{3144F69A-8588-4AAE-B076-AE3117E56936}" type="datetimeFigureOut">
              <a:rPr lang="en-NZ" smtClean="0"/>
              <a:t>28/03/2018</a:t>
            </a:fld>
            <a:endParaRPr lang="en-NZ"/>
          </a:p>
        </p:txBody>
      </p:sp>
      <p:sp>
        <p:nvSpPr>
          <p:cNvPr id="5" name="Footer Placeholder 4">
            <a:extLst>
              <a:ext uri="{FF2B5EF4-FFF2-40B4-BE49-F238E27FC236}">
                <a16:creationId xmlns:a16="http://schemas.microsoft.com/office/drawing/2014/main" id="{F55F9BEC-F667-4BCB-B15D-8DAA4DBDEB99}"/>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17273FE0-4B3D-47F9-BDDF-A511E3B6AED2}"/>
              </a:ext>
            </a:extLst>
          </p:cNvPr>
          <p:cNvSpPr>
            <a:spLocks noGrp="1"/>
          </p:cNvSpPr>
          <p:nvPr>
            <p:ph type="sldNum" sz="quarter" idx="12"/>
          </p:nvPr>
        </p:nvSpPr>
        <p:spPr/>
        <p:txBody>
          <a:bodyPr/>
          <a:lstStyle/>
          <a:p>
            <a:fld id="{4AFE3C1F-D133-430C-83EF-283CE403F1A1}" type="slidenum">
              <a:rPr lang="en-NZ" smtClean="0"/>
              <a:t>‹#›</a:t>
            </a:fld>
            <a:endParaRPr lang="en-NZ"/>
          </a:p>
        </p:txBody>
      </p:sp>
    </p:spTree>
    <p:extLst>
      <p:ext uri="{BB962C8B-B14F-4D97-AF65-F5344CB8AC3E}">
        <p14:creationId xmlns:p14="http://schemas.microsoft.com/office/powerpoint/2010/main" val="2620126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DC704-3AC6-40A8-AE78-BE714D9681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D1E50FF1-B45D-4FD1-B71E-DE46554448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4620F26A-6D79-45CB-8B39-92C0584764DE}"/>
              </a:ext>
            </a:extLst>
          </p:cNvPr>
          <p:cNvSpPr>
            <a:spLocks noGrp="1"/>
          </p:cNvSpPr>
          <p:nvPr>
            <p:ph type="dt" sz="half" idx="10"/>
          </p:nvPr>
        </p:nvSpPr>
        <p:spPr/>
        <p:txBody>
          <a:bodyPr/>
          <a:lstStyle/>
          <a:p>
            <a:fld id="{7B24CA01-0358-4778-B94A-B5850367E26D}" type="datetimeFigureOut">
              <a:rPr lang="en-NZ" smtClean="0"/>
              <a:t>28/03/2018</a:t>
            </a:fld>
            <a:endParaRPr lang="en-NZ"/>
          </a:p>
        </p:txBody>
      </p:sp>
      <p:sp>
        <p:nvSpPr>
          <p:cNvPr id="5" name="Footer Placeholder 4">
            <a:extLst>
              <a:ext uri="{FF2B5EF4-FFF2-40B4-BE49-F238E27FC236}">
                <a16:creationId xmlns:a16="http://schemas.microsoft.com/office/drawing/2014/main" id="{6F9D39CF-2CBC-4552-B97F-ECF0099B350C}"/>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4CFCDE3-C6E3-47FA-ADB9-D03BD0DD6993}"/>
              </a:ext>
            </a:extLst>
          </p:cNvPr>
          <p:cNvSpPr>
            <a:spLocks noGrp="1"/>
          </p:cNvSpPr>
          <p:nvPr>
            <p:ph type="sldNum" sz="quarter" idx="12"/>
          </p:nvPr>
        </p:nvSpPr>
        <p:spPr/>
        <p:txBody>
          <a:bodyPr/>
          <a:lstStyle/>
          <a:p>
            <a:fld id="{6BBCAA47-C204-4F4B-B035-AD1FDD6F547A}" type="slidenum">
              <a:rPr lang="en-NZ" smtClean="0"/>
              <a:t>‹#›</a:t>
            </a:fld>
            <a:endParaRPr lang="en-NZ"/>
          </a:p>
        </p:txBody>
      </p:sp>
    </p:spTree>
    <p:extLst>
      <p:ext uri="{BB962C8B-B14F-4D97-AF65-F5344CB8AC3E}">
        <p14:creationId xmlns:p14="http://schemas.microsoft.com/office/powerpoint/2010/main" val="3941775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14C11-ED9C-4D84-AD0D-12C0209C6F1D}"/>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B7427747-2FE8-4982-A74C-795B07CAF2D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EB755D2-3098-440F-8BCD-3B42F5B172E8}"/>
              </a:ext>
            </a:extLst>
          </p:cNvPr>
          <p:cNvSpPr>
            <a:spLocks noGrp="1"/>
          </p:cNvSpPr>
          <p:nvPr>
            <p:ph type="dt" sz="half" idx="10"/>
          </p:nvPr>
        </p:nvSpPr>
        <p:spPr/>
        <p:txBody>
          <a:bodyPr/>
          <a:lstStyle/>
          <a:p>
            <a:fld id="{7B24CA01-0358-4778-B94A-B5850367E26D}" type="datetimeFigureOut">
              <a:rPr lang="en-NZ" smtClean="0"/>
              <a:t>28/03/2018</a:t>
            </a:fld>
            <a:endParaRPr lang="en-NZ"/>
          </a:p>
        </p:txBody>
      </p:sp>
      <p:sp>
        <p:nvSpPr>
          <p:cNvPr id="5" name="Footer Placeholder 4">
            <a:extLst>
              <a:ext uri="{FF2B5EF4-FFF2-40B4-BE49-F238E27FC236}">
                <a16:creationId xmlns:a16="http://schemas.microsoft.com/office/drawing/2014/main" id="{1D7FD64B-3E04-44D7-A64B-C6DD3FD7327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ECF0B42C-42BA-4489-BE8D-04DEF4B1C5D1}"/>
              </a:ext>
            </a:extLst>
          </p:cNvPr>
          <p:cNvSpPr>
            <a:spLocks noGrp="1"/>
          </p:cNvSpPr>
          <p:nvPr>
            <p:ph type="sldNum" sz="quarter" idx="12"/>
          </p:nvPr>
        </p:nvSpPr>
        <p:spPr/>
        <p:txBody>
          <a:bodyPr/>
          <a:lstStyle/>
          <a:p>
            <a:fld id="{6BBCAA47-C204-4F4B-B035-AD1FDD6F547A}" type="slidenum">
              <a:rPr lang="en-NZ" smtClean="0"/>
              <a:t>‹#›</a:t>
            </a:fld>
            <a:endParaRPr lang="en-NZ"/>
          </a:p>
        </p:txBody>
      </p:sp>
    </p:spTree>
    <p:extLst>
      <p:ext uri="{BB962C8B-B14F-4D97-AF65-F5344CB8AC3E}">
        <p14:creationId xmlns:p14="http://schemas.microsoft.com/office/powerpoint/2010/main" val="3859811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7F87F-ED2D-448C-9D07-5C8476D48E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8A7E1CB3-5301-45AB-AF21-7A0AFC358F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57B5951-2F37-4461-8BF7-15DF4957DBE6}"/>
              </a:ext>
            </a:extLst>
          </p:cNvPr>
          <p:cNvSpPr>
            <a:spLocks noGrp="1"/>
          </p:cNvSpPr>
          <p:nvPr>
            <p:ph type="dt" sz="half" idx="10"/>
          </p:nvPr>
        </p:nvSpPr>
        <p:spPr/>
        <p:txBody>
          <a:bodyPr/>
          <a:lstStyle/>
          <a:p>
            <a:fld id="{7B24CA01-0358-4778-B94A-B5850367E26D}" type="datetimeFigureOut">
              <a:rPr lang="en-NZ" smtClean="0"/>
              <a:t>28/03/2018</a:t>
            </a:fld>
            <a:endParaRPr lang="en-NZ"/>
          </a:p>
        </p:txBody>
      </p:sp>
      <p:sp>
        <p:nvSpPr>
          <p:cNvPr id="5" name="Footer Placeholder 4">
            <a:extLst>
              <a:ext uri="{FF2B5EF4-FFF2-40B4-BE49-F238E27FC236}">
                <a16:creationId xmlns:a16="http://schemas.microsoft.com/office/drawing/2014/main" id="{0554AB27-D86C-4A53-9B34-17EA7C69D6C3}"/>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900D14FE-6B53-4A9D-9B4F-DDBA859A7C22}"/>
              </a:ext>
            </a:extLst>
          </p:cNvPr>
          <p:cNvSpPr>
            <a:spLocks noGrp="1"/>
          </p:cNvSpPr>
          <p:nvPr>
            <p:ph type="sldNum" sz="quarter" idx="12"/>
          </p:nvPr>
        </p:nvSpPr>
        <p:spPr/>
        <p:txBody>
          <a:bodyPr/>
          <a:lstStyle/>
          <a:p>
            <a:fld id="{6BBCAA47-C204-4F4B-B035-AD1FDD6F547A}" type="slidenum">
              <a:rPr lang="en-NZ" smtClean="0"/>
              <a:t>‹#›</a:t>
            </a:fld>
            <a:endParaRPr lang="en-NZ"/>
          </a:p>
        </p:txBody>
      </p:sp>
    </p:spTree>
    <p:extLst>
      <p:ext uri="{BB962C8B-B14F-4D97-AF65-F5344CB8AC3E}">
        <p14:creationId xmlns:p14="http://schemas.microsoft.com/office/powerpoint/2010/main" val="1158245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1AB30-4B45-4C0F-A6F6-052F8FD293AF}"/>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0F26E278-10B1-4E98-9254-46447E84DD5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525C35E9-0817-490A-8B3E-66FB162FE98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F8658520-70BB-428C-B351-44DD908F2C70}"/>
              </a:ext>
            </a:extLst>
          </p:cNvPr>
          <p:cNvSpPr>
            <a:spLocks noGrp="1"/>
          </p:cNvSpPr>
          <p:nvPr>
            <p:ph type="dt" sz="half" idx="10"/>
          </p:nvPr>
        </p:nvSpPr>
        <p:spPr/>
        <p:txBody>
          <a:bodyPr/>
          <a:lstStyle/>
          <a:p>
            <a:fld id="{7B24CA01-0358-4778-B94A-B5850367E26D}" type="datetimeFigureOut">
              <a:rPr lang="en-NZ" smtClean="0"/>
              <a:t>28/03/2018</a:t>
            </a:fld>
            <a:endParaRPr lang="en-NZ"/>
          </a:p>
        </p:txBody>
      </p:sp>
      <p:sp>
        <p:nvSpPr>
          <p:cNvPr id="6" name="Footer Placeholder 5">
            <a:extLst>
              <a:ext uri="{FF2B5EF4-FFF2-40B4-BE49-F238E27FC236}">
                <a16:creationId xmlns:a16="http://schemas.microsoft.com/office/drawing/2014/main" id="{9F3842A5-4B02-4571-AC76-E4448558751E}"/>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8ED6BCD0-4C8A-40C2-A775-0745036944AF}"/>
              </a:ext>
            </a:extLst>
          </p:cNvPr>
          <p:cNvSpPr>
            <a:spLocks noGrp="1"/>
          </p:cNvSpPr>
          <p:nvPr>
            <p:ph type="sldNum" sz="quarter" idx="12"/>
          </p:nvPr>
        </p:nvSpPr>
        <p:spPr/>
        <p:txBody>
          <a:bodyPr/>
          <a:lstStyle/>
          <a:p>
            <a:fld id="{6BBCAA47-C204-4F4B-B035-AD1FDD6F547A}" type="slidenum">
              <a:rPr lang="en-NZ" smtClean="0"/>
              <a:t>‹#›</a:t>
            </a:fld>
            <a:endParaRPr lang="en-NZ"/>
          </a:p>
        </p:txBody>
      </p:sp>
    </p:spTree>
    <p:extLst>
      <p:ext uri="{BB962C8B-B14F-4D97-AF65-F5344CB8AC3E}">
        <p14:creationId xmlns:p14="http://schemas.microsoft.com/office/powerpoint/2010/main" val="20777240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BEE3F-DD98-4AE4-8431-3767787A4245}"/>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0772BB77-2F56-4D3D-BF11-3389825C18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6E8A30E-30B4-409C-93F1-F5216EC8EAB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0DCEAEF5-11EB-4D3B-9890-AC773F6F2F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00E5554-7475-4740-A661-66223F67DF6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C4FA2727-CF84-490B-886E-73991E408959}"/>
              </a:ext>
            </a:extLst>
          </p:cNvPr>
          <p:cNvSpPr>
            <a:spLocks noGrp="1"/>
          </p:cNvSpPr>
          <p:nvPr>
            <p:ph type="dt" sz="half" idx="10"/>
          </p:nvPr>
        </p:nvSpPr>
        <p:spPr/>
        <p:txBody>
          <a:bodyPr/>
          <a:lstStyle/>
          <a:p>
            <a:fld id="{7B24CA01-0358-4778-B94A-B5850367E26D}" type="datetimeFigureOut">
              <a:rPr lang="en-NZ" smtClean="0"/>
              <a:t>28/03/2018</a:t>
            </a:fld>
            <a:endParaRPr lang="en-NZ"/>
          </a:p>
        </p:txBody>
      </p:sp>
      <p:sp>
        <p:nvSpPr>
          <p:cNvPr id="8" name="Footer Placeholder 7">
            <a:extLst>
              <a:ext uri="{FF2B5EF4-FFF2-40B4-BE49-F238E27FC236}">
                <a16:creationId xmlns:a16="http://schemas.microsoft.com/office/drawing/2014/main" id="{1CE2120E-AA70-49A5-A6E7-5BE91674830F}"/>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57CFCC5F-8818-41B0-9B8E-6B69D94C912B}"/>
              </a:ext>
            </a:extLst>
          </p:cNvPr>
          <p:cNvSpPr>
            <a:spLocks noGrp="1"/>
          </p:cNvSpPr>
          <p:nvPr>
            <p:ph type="sldNum" sz="quarter" idx="12"/>
          </p:nvPr>
        </p:nvSpPr>
        <p:spPr/>
        <p:txBody>
          <a:bodyPr/>
          <a:lstStyle/>
          <a:p>
            <a:fld id="{6BBCAA47-C204-4F4B-B035-AD1FDD6F547A}" type="slidenum">
              <a:rPr lang="en-NZ" smtClean="0"/>
              <a:t>‹#›</a:t>
            </a:fld>
            <a:endParaRPr lang="en-NZ"/>
          </a:p>
        </p:txBody>
      </p:sp>
    </p:spTree>
    <p:extLst>
      <p:ext uri="{BB962C8B-B14F-4D97-AF65-F5344CB8AC3E}">
        <p14:creationId xmlns:p14="http://schemas.microsoft.com/office/powerpoint/2010/main" val="3395117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86A91-FCA7-4FB7-A3AD-2D72FE2C6147}"/>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CE01B764-1F77-4DFA-815C-DA2377DEA9C4}"/>
              </a:ext>
            </a:extLst>
          </p:cNvPr>
          <p:cNvSpPr>
            <a:spLocks noGrp="1"/>
          </p:cNvSpPr>
          <p:nvPr>
            <p:ph type="dt" sz="half" idx="10"/>
          </p:nvPr>
        </p:nvSpPr>
        <p:spPr/>
        <p:txBody>
          <a:bodyPr/>
          <a:lstStyle/>
          <a:p>
            <a:fld id="{7B24CA01-0358-4778-B94A-B5850367E26D}" type="datetimeFigureOut">
              <a:rPr lang="en-NZ" smtClean="0"/>
              <a:t>28/03/2018</a:t>
            </a:fld>
            <a:endParaRPr lang="en-NZ"/>
          </a:p>
        </p:txBody>
      </p:sp>
      <p:sp>
        <p:nvSpPr>
          <p:cNvPr id="4" name="Footer Placeholder 3">
            <a:extLst>
              <a:ext uri="{FF2B5EF4-FFF2-40B4-BE49-F238E27FC236}">
                <a16:creationId xmlns:a16="http://schemas.microsoft.com/office/drawing/2014/main" id="{21F4CE20-6D91-4E02-93FE-00EE931C3EA5}"/>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6216910B-3611-4B49-9127-51E8FE057C38}"/>
              </a:ext>
            </a:extLst>
          </p:cNvPr>
          <p:cNvSpPr>
            <a:spLocks noGrp="1"/>
          </p:cNvSpPr>
          <p:nvPr>
            <p:ph type="sldNum" sz="quarter" idx="12"/>
          </p:nvPr>
        </p:nvSpPr>
        <p:spPr/>
        <p:txBody>
          <a:bodyPr/>
          <a:lstStyle/>
          <a:p>
            <a:fld id="{6BBCAA47-C204-4F4B-B035-AD1FDD6F547A}" type="slidenum">
              <a:rPr lang="en-NZ" smtClean="0"/>
              <a:t>‹#›</a:t>
            </a:fld>
            <a:endParaRPr lang="en-NZ"/>
          </a:p>
        </p:txBody>
      </p:sp>
    </p:spTree>
    <p:extLst>
      <p:ext uri="{BB962C8B-B14F-4D97-AF65-F5344CB8AC3E}">
        <p14:creationId xmlns:p14="http://schemas.microsoft.com/office/powerpoint/2010/main" val="3727368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B9DD0F-0DAE-496F-9572-D6B9FFE9E0CA}"/>
              </a:ext>
            </a:extLst>
          </p:cNvPr>
          <p:cNvSpPr>
            <a:spLocks noGrp="1"/>
          </p:cNvSpPr>
          <p:nvPr>
            <p:ph type="dt" sz="half" idx="10"/>
          </p:nvPr>
        </p:nvSpPr>
        <p:spPr/>
        <p:txBody>
          <a:bodyPr/>
          <a:lstStyle/>
          <a:p>
            <a:fld id="{7B24CA01-0358-4778-B94A-B5850367E26D}" type="datetimeFigureOut">
              <a:rPr lang="en-NZ" smtClean="0"/>
              <a:t>28/03/2018</a:t>
            </a:fld>
            <a:endParaRPr lang="en-NZ"/>
          </a:p>
        </p:txBody>
      </p:sp>
      <p:sp>
        <p:nvSpPr>
          <p:cNvPr id="3" name="Footer Placeholder 2">
            <a:extLst>
              <a:ext uri="{FF2B5EF4-FFF2-40B4-BE49-F238E27FC236}">
                <a16:creationId xmlns:a16="http://schemas.microsoft.com/office/drawing/2014/main" id="{7925DAFE-2A24-4855-BB89-388F700AE144}"/>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CB6D8635-2C42-4A94-8862-3A489FFC5BE6}"/>
              </a:ext>
            </a:extLst>
          </p:cNvPr>
          <p:cNvSpPr>
            <a:spLocks noGrp="1"/>
          </p:cNvSpPr>
          <p:nvPr>
            <p:ph type="sldNum" sz="quarter" idx="12"/>
          </p:nvPr>
        </p:nvSpPr>
        <p:spPr/>
        <p:txBody>
          <a:bodyPr/>
          <a:lstStyle/>
          <a:p>
            <a:fld id="{6BBCAA47-C204-4F4B-B035-AD1FDD6F547A}" type="slidenum">
              <a:rPr lang="en-NZ" smtClean="0"/>
              <a:t>‹#›</a:t>
            </a:fld>
            <a:endParaRPr lang="en-NZ"/>
          </a:p>
        </p:txBody>
      </p:sp>
    </p:spTree>
    <p:extLst>
      <p:ext uri="{BB962C8B-B14F-4D97-AF65-F5344CB8AC3E}">
        <p14:creationId xmlns:p14="http://schemas.microsoft.com/office/powerpoint/2010/main" val="588322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4497B-3A9F-4CBD-B685-DCD9611253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B6C30294-F359-4620-8ABB-8BD14848E7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91F753B1-4F1A-4F88-B479-F22AD2F953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1A57A15-DFF4-4B22-AD31-A2E94B78BD7A}"/>
              </a:ext>
            </a:extLst>
          </p:cNvPr>
          <p:cNvSpPr>
            <a:spLocks noGrp="1"/>
          </p:cNvSpPr>
          <p:nvPr>
            <p:ph type="dt" sz="half" idx="10"/>
          </p:nvPr>
        </p:nvSpPr>
        <p:spPr/>
        <p:txBody>
          <a:bodyPr/>
          <a:lstStyle/>
          <a:p>
            <a:fld id="{7B24CA01-0358-4778-B94A-B5850367E26D}" type="datetimeFigureOut">
              <a:rPr lang="en-NZ" smtClean="0"/>
              <a:t>28/03/2018</a:t>
            </a:fld>
            <a:endParaRPr lang="en-NZ"/>
          </a:p>
        </p:txBody>
      </p:sp>
      <p:sp>
        <p:nvSpPr>
          <p:cNvPr id="6" name="Footer Placeholder 5">
            <a:extLst>
              <a:ext uri="{FF2B5EF4-FFF2-40B4-BE49-F238E27FC236}">
                <a16:creationId xmlns:a16="http://schemas.microsoft.com/office/drawing/2014/main" id="{F6B58BB5-D685-4E54-8559-0146A14A1B35}"/>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8AD8E304-4E6A-48B6-AFE0-EA237B8B6155}"/>
              </a:ext>
            </a:extLst>
          </p:cNvPr>
          <p:cNvSpPr>
            <a:spLocks noGrp="1"/>
          </p:cNvSpPr>
          <p:nvPr>
            <p:ph type="sldNum" sz="quarter" idx="12"/>
          </p:nvPr>
        </p:nvSpPr>
        <p:spPr/>
        <p:txBody>
          <a:bodyPr/>
          <a:lstStyle/>
          <a:p>
            <a:fld id="{6BBCAA47-C204-4F4B-B035-AD1FDD6F547A}" type="slidenum">
              <a:rPr lang="en-NZ" smtClean="0"/>
              <a:t>‹#›</a:t>
            </a:fld>
            <a:endParaRPr lang="en-NZ"/>
          </a:p>
        </p:txBody>
      </p:sp>
    </p:spTree>
    <p:extLst>
      <p:ext uri="{BB962C8B-B14F-4D97-AF65-F5344CB8AC3E}">
        <p14:creationId xmlns:p14="http://schemas.microsoft.com/office/powerpoint/2010/main" val="2203922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37FC6-1953-45D8-8D9F-D9AFC51481C2}"/>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034E28A8-6ABD-4B95-825E-47A8EC923C0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1FD851F4-6A0A-4F3B-8403-69398FDC020C}"/>
              </a:ext>
            </a:extLst>
          </p:cNvPr>
          <p:cNvSpPr>
            <a:spLocks noGrp="1"/>
          </p:cNvSpPr>
          <p:nvPr>
            <p:ph type="dt" sz="half" idx="10"/>
          </p:nvPr>
        </p:nvSpPr>
        <p:spPr/>
        <p:txBody>
          <a:bodyPr/>
          <a:lstStyle/>
          <a:p>
            <a:fld id="{3144F69A-8588-4AAE-B076-AE3117E56936}" type="datetimeFigureOut">
              <a:rPr lang="en-NZ" smtClean="0"/>
              <a:t>28/03/2018</a:t>
            </a:fld>
            <a:endParaRPr lang="en-NZ"/>
          </a:p>
        </p:txBody>
      </p:sp>
      <p:sp>
        <p:nvSpPr>
          <p:cNvPr id="5" name="Footer Placeholder 4">
            <a:extLst>
              <a:ext uri="{FF2B5EF4-FFF2-40B4-BE49-F238E27FC236}">
                <a16:creationId xmlns:a16="http://schemas.microsoft.com/office/drawing/2014/main" id="{AC6FDE82-E2FD-4838-B42F-BD8244A84BB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EEBC3B7E-DD8F-4DDD-BA4B-03735638EEE0}"/>
              </a:ext>
            </a:extLst>
          </p:cNvPr>
          <p:cNvSpPr>
            <a:spLocks noGrp="1"/>
          </p:cNvSpPr>
          <p:nvPr>
            <p:ph type="sldNum" sz="quarter" idx="12"/>
          </p:nvPr>
        </p:nvSpPr>
        <p:spPr/>
        <p:txBody>
          <a:bodyPr/>
          <a:lstStyle/>
          <a:p>
            <a:fld id="{4AFE3C1F-D133-430C-83EF-283CE403F1A1}" type="slidenum">
              <a:rPr lang="en-NZ" smtClean="0"/>
              <a:t>‹#›</a:t>
            </a:fld>
            <a:endParaRPr lang="en-NZ"/>
          </a:p>
        </p:txBody>
      </p:sp>
    </p:spTree>
    <p:extLst>
      <p:ext uri="{BB962C8B-B14F-4D97-AF65-F5344CB8AC3E}">
        <p14:creationId xmlns:p14="http://schemas.microsoft.com/office/powerpoint/2010/main" val="4202896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C70DB-9A02-4EF8-8518-2B9D1E1B8F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F5904A05-9C40-42CE-8A05-976BDF5616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EC46F561-25EE-4E93-B87F-C9AF900D22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B8ECBC-A1A1-40F8-A349-A3FBB41ADA8D}"/>
              </a:ext>
            </a:extLst>
          </p:cNvPr>
          <p:cNvSpPr>
            <a:spLocks noGrp="1"/>
          </p:cNvSpPr>
          <p:nvPr>
            <p:ph type="dt" sz="half" idx="10"/>
          </p:nvPr>
        </p:nvSpPr>
        <p:spPr/>
        <p:txBody>
          <a:bodyPr/>
          <a:lstStyle/>
          <a:p>
            <a:fld id="{7B24CA01-0358-4778-B94A-B5850367E26D}" type="datetimeFigureOut">
              <a:rPr lang="en-NZ" smtClean="0"/>
              <a:t>28/03/2018</a:t>
            </a:fld>
            <a:endParaRPr lang="en-NZ"/>
          </a:p>
        </p:txBody>
      </p:sp>
      <p:sp>
        <p:nvSpPr>
          <p:cNvPr id="6" name="Footer Placeholder 5">
            <a:extLst>
              <a:ext uri="{FF2B5EF4-FFF2-40B4-BE49-F238E27FC236}">
                <a16:creationId xmlns:a16="http://schemas.microsoft.com/office/drawing/2014/main" id="{137FB50E-88C7-40A6-830F-531D9BDDBD6B}"/>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862A8D50-51AD-4B38-9705-18E551476520}"/>
              </a:ext>
            </a:extLst>
          </p:cNvPr>
          <p:cNvSpPr>
            <a:spLocks noGrp="1"/>
          </p:cNvSpPr>
          <p:nvPr>
            <p:ph type="sldNum" sz="quarter" idx="12"/>
          </p:nvPr>
        </p:nvSpPr>
        <p:spPr/>
        <p:txBody>
          <a:bodyPr/>
          <a:lstStyle/>
          <a:p>
            <a:fld id="{6BBCAA47-C204-4F4B-B035-AD1FDD6F547A}" type="slidenum">
              <a:rPr lang="en-NZ" smtClean="0"/>
              <a:t>‹#›</a:t>
            </a:fld>
            <a:endParaRPr lang="en-NZ"/>
          </a:p>
        </p:txBody>
      </p:sp>
    </p:spTree>
    <p:extLst>
      <p:ext uri="{BB962C8B-B14F-4D97-AF65-F5344CB8AC3E}">
        <p14:creationId xmlns:p14="http://schemas.microsoft.com/office/powerpoint/2010/main" val="4158507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0D724-64C1-4090-BB45-AD19B98BE46F}"/>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43EB9D9A-2250-450D-999A-A4160873084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3CDA9539-EF9C-4DF8-AC00-0EEF26339185}"/>
              </a:ext>
            </a:extLst>
          </p:cNvPr>
          <p:cNvSpPr>
            <a:spLocks noGrp="1"/>
          </p:cNvSpPr>
          <p:nvPr>
            <p:ph type="dt" sz="half" idx="10"/>
          </p:nvPr>
        </p:nvSpPr>
        <p:spPr/>
        <p:txBody>
          <a:bodyPr/>
          <a:lstStyle/>
          <a:p>
            <a:fld id="{7B24CA01-0358-4778-B94A-B5850367E26D}" type="datetimeFigureOut">
              <a:rPr lang="en-NZ" smtClean="0"/>
              <a:t>28/03/2018</a:t>
            </a:fld>
            <a:endParaRPr lang="en-NZ"/>
          </a:p>
        </p:txBody>
      </p:sp>
      <p:sp>
        <p:nvSpPr>
          <p:cNvPr id="5" name="Footer Placeholder 4">
            <a:extLst>
              <a:ext uri="{FF2B5EF4-FFF2-40B4-BE49-F238E27FC236}">
                <a16:creationId xmlns:a16="http://schemas.microsoft.com/office/drawing/2014/main" id="{F6A634BA-7F10-4203-81B7-F6FD536FAF2E}"/>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258DB8D2-A5F9-4FF4-84B6-C9E620812C95}"/>
              </a:ext>
            </a:extLst>
          </p:cNvPr>
          <p:cNvSpPr>
            <a:spLocks noGrp="1"/>
          </p:cNvSpPr>
          <p:nvPr>
            <p:ph type="sldNum" sz="quarter" idx="12"/>
          </p:nvPr>
        </p:nvSpPr>
        <p:spPr/>
        <p:txBody>
          <a:bodyPr/>
          <a:lstStyle/>
          <a:p>
            <a:fld id="{6BBCAA47-C204-4F4B-B035-AD1FDD6F547A}" type="slidenum">
              <a:rPr lang="en-NZ" smtClean="0"/>
              <a:t>‹#›</a:t>
            </a:fld>
            <a:endParaRPr lang="en-NZ"/>
          </a:p>
        </p:txBody>
      </p:sp>
    </p:spTree>
    <p:extLst>
      <p:ext uri="{BB962C8B-B14F-4D97-AF65-F5344CB8AC3E}">
        <p14:creationId xmlns:p14="http://schemas.microsoft.com/office/powerpoint/2010/main" val="2910583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983ABF-F946-4AE2-A47D-837B89582E1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F1BC881C-87FB-47C9-BE5F-72A4BB14BCF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0B04265C-3853-48C4-92D3-0908DCF8FAAC}"/>
              </a:ext>
            </a:extLst>
          </p:cNvPr>
          <p:cNvSpPr>
            <a:spLocks noGrp="1"/>
          </p:cNvSpPr>
          <p:nvPr>
            <p:ph type="dt" sz="half" idx="10"/>
          </p:nvPr>
        </p:nvSpPr>
        <p:spPr/>
        <p:txBody>
          <a:bodyPr/>
          <a:lstStyle/>
          <a:p>
            <a:fld id="{7B24CA01-0358-4778-B94A-B5850367E26D}" type="datetimeFigureOut">
              <a:rPr lang="en-NZ" smtClean="0"/>
              <a:t>28/03/2018</a:t>
            </a:fld>
            <a:endParaRPr lang="en-NZ"/>
          </a:p>
        </p:txBody>
      </p:sp>
      <p:sp>
        <p:nvSpPr>
          <p:cNvPr id="5" name="Footer Placeholder 4">
            <a:extLst>
              <a:ext uri="{FF2B5EF4-FFF2-40B4-BE49-F238E27FC236}">
                <a16:creationId xmlns:a16="http://schemas.microsoft.com/office/drawing/2014/main" id="{6CDFB89C-65C6-4A1E-BFFC-F278CB8C908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46A9300-D05C-4494-BA5A-ADAF74264AF8}"/>
              </a:ext>
            </a:extLst>
          </p:cNvPr>
          <p:cNvSpPr>
            <a:spLocks noGrp="1"/>
          </p:cNvSpPr>
          <p:nvPr>
            <p:ph type="sldNum" sz="quarter" idx="12"/>
          </p:nvPr>
        </p:nvSpPr>
        <p:spPr/>
        <p:txBody>
          <a:bodyPr/>
          <a:lstStyle/>
          <a:p>
            <a:fld id="{6BBCAA47-C204-4F4B-B035-AD1FDD6F547A}" type="slidenum">
              <a:rPr lang="en-NZ" smtClean="0"/>
              <a:t>‹#›</a:t>
            </a:fld>
            <a:endParaRPr lang="en-NZ"/>
          </a:p>
        </p:txBody>
      </p:sp>
    </p:spTree>
    <p:extLst>
      <p:ext uri="{BB962C8B-B14F-4D97-AF65-F5344CB8AC3E}">
        <p14:creationId xmlns:p14="http://schemas.microsoft.com/office/powerpoint/2010/main" val="2887819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0306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2D583-3A23-478E-B244-08EF2E3925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E56B06F6-7A5F-44D0-AA81-D2E6987594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6D10F6-9FD0-48A3-95CC-9B24AC407F0C}"/>
              </a:ext>
            </a:extLst>
          </p:cNvPr>
          <p:cNvSpPr>
            <a:spLocks noGrp="1"/>
          </p:cNvSpPr>
          <p:nvPr>
            <p:ph type="dt" sz="half" idx="10"/>
          </p:nvPr>
        </p:nvSpPr>
        <p:spPr/>
        <p:txBody>
          <a:bodyPr/>
          <a:lstStyle/>
          <a:p>
            <a:fld id="{3144F69A-8588-4AAE-B076-AE3117E56936}" type="datetimeFigureOut">
              <a:rPr lang="en-NZ" smtClean="0"/>
              <a:t>28/03/2018</a:t>
            </a:fld>
            <a:endParaRPr lang="en-NZ"/>
          </a:p>
        </p:txBody>
      </p:sp>
      <p:sp>
        <p:nvSpPr>
          <p:cNvPr id="5" name="Footer Placeholder 4">
            <a:extLst>
              <a:ext uri="{FF2B5EF4-FFF2-40B4-BE49-F238E27FC236}">
                <a16:creationId xmlns:a16="http://schemas.microsoft.com/office/drawing/2014/main" id="{0DD7B5DC-83E3-4C1D-9B18-B55F75747E32}"/>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5935AC89-6196-4867-B9E4-DC395357896B}"/>
              </a:ext>
            </a:extLst>
          </p:cNvPr>
          <p:cNvSpPr>
            <a:spLocks noGrp="1"/>
          </p:cNvSpPr>
          <p:nvPr>
            <p:ph type="sldNum" sz="quarter" idx="12"/>
          </p:nvPr>
        </p:nvSpPr>
        <p:spPr/>
        <p:txBody>
          <a:bodyPr/>
          <a:lstStyle/>
          <a:p>
            <a:fld id="{4AFE3C1F-D133-430C-83EF-283CE403F1A1}" type="slidenum">
              <a:rPr lang="en-NZ" smtClean="0"/>
              <a:t>‹#›</a:t>
            </a:fld>
            <a:endParaRPr lang="en-NZ"/>
          </a:p>
        </p:txBody>
      </p:sp>
    </p:spTree>
    <p:extLst>
      <p:ext uri="{BB962C8B-B14F-4D97-AF65-F5344CB8AC3E}">
        <p14:creationId xmlns:p14="http://schemas.microsoft.com/office/powerpoint/2010/main" val="7893749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8F9C8-4270-4F0F-B882-2864AD01E4E2}"/>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669EC877-DEA8-4F59-BBE1-5BE9C652BE7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6ED0B8CE-E4E7-47B3-A30B-F3C8B38FCE0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5F8BC077-0881-4110-A5F7-91147BE5C638}"/>
              </a:ext>
            </a:extLst>
          </p:cNvPr>
          <p:cNvSpPr>
            <a:spLocks noGrp="1"/>
          </p:cNvSpPr>
          <p:nvPr>
            <p:ph type="dt" sz="half" idx="10"/>
          </p:nvPr>
        </p:nvSpPr>
        <p:spPr/>
        <p:txBody>
          <a:bodyPr/>
          <a:lstStyle/>
          <a:p>
            <a:fld id="{3144F69A-8588-4AAE-B076-AE3117E56936}" type="datetimeFigureOut">
              <a:rPr lang="en-NZ" smtClean="0"/>
              <a:t>28/03/2018</a:t>
            </a:fld>
            <a:endParaRPr lang="en-NZ"/>
          </a:p>
        </p:txBody>
      </p:sp>
      <p:sp>
        <p:nvSpPr>
          <p:cNvPr id="6" name="Footer Placeholder 5">
            <a:extLst>
              <a:ext uri="{FF2B5EF4-FFF2-40B4-BE49-F238E27FC236}">
                <a16:creationId xmlns:a16="http://schemas.microsoft.com/office/drawing/2014/main" id="{DDBCCFBE-505B-4FF1-92F8-79A029021D0C}"/>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47BD5E27-E2ED-4DF1-AD4E-501A8C05D3F1}"/>
              </a:ext>
            </a:extLst>
          </p:cNvPr>
          <p:cNvSpPr>
            <a:spLocks noGrp="1"/>
          </p:cNvSpPr>
          <p:nvPr>
            <p:ph type="sldNum" sz="quarter" idx="12"/>
          </p:nvPr>
        </p:nvSpPr>
        <p:spPr/>
        <p:txBody>
          <a:bodyPr/>
          <a:lstStyle/>
          <a:p>
            <a:fld id="{4AFE3C1F-D133-430C-83EF-283CE403F1A1}" type="slidenum">
              <a:rPr lang="en-NZ" smtClean="0"/>
              <a:t>‹#›</a:t>
            </a:fld>
            <a:endParaRPr lang="en-NZ"/>
          </a:p>
        </p:txBody>
      </p:sp>
    </p:spTree>
    <p:extLst>
      <p:ext uri="{BB962C8B-B14F-4D97-AF65-F5344CB8AC3E}">
        <p14:creationId xmlns:p14="http://schemas.microsoft.com/office/powerpoint/2010/main" val="4067170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FD5A-39A9-47C6-B468-DCCAD12F47B8}"/>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8C948B0D-D962-4B6B-A549-56CCF4C521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315375C-788C-4F74-A527-D9A1226B680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A3884800-7E1D-422A-BF76-9D41EB9438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860F541-CA07-4843-AC44-89D37AA11EA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03CBF206-92CD-4394-B6F6-48464229A8B5}"/>
              </a:ext>
            </a:extLst>
          </p:cNvPr>
          <p:cNvSpPr>
            <a:spLocks noGrp="1"/>
          </p:cNvSpPr>
          <p:nvPr>
            <p:ph type="dt" sz="half" idx="10"/>
          </p:nvPr>
        </p:nvSpPr>
        <p:spPr/>
        <p:txBody>
          <a:bodyPr/>
          <a:lstStyle/>
          <a:p>
            <a:fld id="{3144F69A-8588-4AAE-B076-AE3117E56936}" type="datetimeFigureOut">
              <a:rPr lang="en-NZ" smtClean="0"/>
              <a:t>28/03/2018</a:t>
            </a:fld>
            <a:endParaRPr lang="en-NZ"/>
          </a:p>
        </p:txBody>
      </p:sp>
      <p:sp>
        <p:nvSpPr>
          <p:cNvPr id="8" name="Footer Placeholder 7">
            <a:extLst>
              <a:ext uri="{FF2B5EF4-FFF2-40B4-BE49-F238E27FC236}">
                <a16:creationId xmlns:a16="http://schemas.microsoft.com/office/drawing/2014/main" id="{C4BC5EE0-CC43-4C1A-B48A-C18FF2865B47}"/>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2BE44B8A-4B3A-44E4-BAAB-FEE9697252B9}"/>
              </a:ext>
            </a:extLst>
          </p:cNvPr>
          <p:cNvSpPr>
            <a:spLocks noGrp="1"/>
          </p:cNvSpPr>
          <p:nvPr>
            <p:ph type="sldNum" sz="quarter" idx="12"/>
          </p:nvPr>
        </p:nvSpPr>
        <p:spPr/>
        <p:txBody>
          <a:bodyPr/>
          <a:lstStyle/>
          <a:p>
            <a:fld id="{4AFE3C1F-D133-430C-83EF-283CE403F1A1}" type="slidenum">
              <a:rPr lang="en-NZ" smtClean="0"/>
              <a:t>‹#›</a:t>
            </a:fld>
            <a:endParaRPr lang="en-NZ"/>
          </a:p>
        </p:txBody>
      </p:sp>
    </p:spTree>
    <p:extLst>
      <p:ext uri="{BB962C8B-B14F-4D97-AF65-F5344CB8AC3E}">
        <p14:creationId xmlns:p14="http://schemas.microsoft.com/office/powerpoint/2010/main" val="2359553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33CC1-350A-4D61-8B98-32C17FA706A9}"/>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4BD7DC42-76A8-4E23-B4AE-C7AA22A9D339}"/>
              </a:ext>
            </a:extLst>
          </p:cNvPr>
          <p:cNvSpPr>
            <a:spLocks noGrp="1"/>
          </p:cNvSpPr>
          <p:nvPr>
            <p:ph type="dt" sz="half" idx="10"/>
          </p:nvPr>
        </p:nvSpPr>
        <p:spPr/>
        <p:txBody>
          <a:bodyPr/>
          <a:lstStyle/>
          <a:p>
            <a:fld id="{3144F69A-8588-4AAE-B076-AE3117E56936}" type="datetimeFigureOut">
              <a:rPr lang="en-NZ" smtClean="0"/>
              <a:t>28/03/2018</a:t>
            </a:fld>
            <a:endParaRPr lang="en-NZ"/>
          </a:p>
        </p:txBody>
      </p:sp>
      <p:sp>
        <p:nvSpPr>
          <p:cNvPr id="4" name="Footer Placeholder 3">
            <a:extLst>
              <a:ext uri="{FF2B5EF4-FFF2-40B4-BE49-F238E27FC236}">
                <a16:creationId xmlns:a16="http://schemas.microsoft.com/office/drawing/2014/main" id="{BFC95F46-2DD6-4393-A88F-372302270658}"/>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7560287B-587C-42ED-84D8-8AB5108A645B}"/>
              </a:ext>
            </a:extLst>
          </p:cNvPr>
          <p:cNvSpPr>
            <a:spLocks noGrp="1"/>
          </p:cNvSpPr>
          <p:nvPr>
            <p:ph type="sldNum" sz="quarter" idx="12"/>
          </p:nvPr>
        </p:nvSpPr>
        <p:spPr/>
        <p:txBody>
          <a:bodyPr/>
          <a:lstStyle/>
          <a:p>
            <a:fld id="{4AFE3C1F-D133-430C-83EF-283CE403F1A1}" type="slidenum">
              <a:rPr lang="en-NZ" smtClean="0"/>
              <a:t>‹#›</a:t>
            </a:fld>
            <a:endParaRPr lang="en-NZ"/>
          </a:p>
        </p:txBody>
      </p:sp>
    </p:spTree>
    <p:extLst>
      <p:ext uri="{BB962C8B-B14F-4D97-AF65-F5344CB8AC3E}">
        <p14:creationId xmlns:p14="http://schemas.microsoft.com/office/powerpoint/2010/main" val="3862069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EC2724-A935-4308-A10E-A62EFD65DCB2}"/>
              </a:ext>
            </a:extLst>
          </p:cNvPr>
          <p:cNvSpPr>
            <a:spLocks noGrp="1"/>
          </p:cNvSpPr>
          <p:nvPr>
            <p:ph type="dt" sz="half" idx="10"/>
          </p:nvPr>
        </p:nvSpPr>
        <p:spPr/>
        <p:txBody>
          <a:bodyPr/>
          <a:lstStyle/>
          <a:p>
            <a:fld id="{3144F69A-8588-4AAE-B076-AE3117E56936}" type="datetimeFigureOut">
              <a:rPr lang="en-NZ" smtClean="0"/>
              <a:t>28/03/2018</a:t>
            </a:fld>
            <a:endParaRPr lang="en-NZ"/>
          </a:p>
        </p:txBody>
      </p:sp>
      <p:sp>
        <p:nvSpPr>
          <p:cNvPr id="3" name="Footer Placeholder 2">
            <a:extLst>
              <a:ext uri="{FF2B5EF4-FFF2-40B4-BE49-F238E27FC236}">
                <a16:creationId xmlns:a16="http://schemas.microsoft.com/office/drawing/2014/main" id="{A9747C0A-3BFD-43E2-8DCE-B1747C584F68}"/>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BFCC748B-C37F-4851-9BA0-52870E71FCB8}"/>
              </a:ext>
            </a:extLst>
          </p:cNvPr>
          <p:cNvSpPr>
            <a:spLocks noGrp="1"/>
          </p:cNvSpPr>
          <p:nvPr>
            <p:ph type="sldNum" sz="quarter" idx="12"/>
          </p:nvPr>
        </p:nvSpPr>
        <p:spPr/>
        <p:txBody>
          <a:bodyPr/>
          <a:lstStyle/>
          <a:p>
            <a:fld id="{4AFE3C1F-D133-430C-83EF-283CE403F1A1}" type="slidenum">
              <a:rPr lang="en-NZ" smtClean="0"/>
              <a:t>‹#›</a:t>
            </a:fld>
            <a:endParaRPr lang="en-NZ"/>
          </a:p>
        </p:txBody>
      </p:sp>
    </p:spTree>
    <p:extLst>
      <p:ext uri="{BB962C8B-B14F-4D97-AF65-F5344CB8AC3E}">
        <p14:creationId xmlns:p14="http://schemas.microsoft.com/office/powerpoint/2010/main" val="3228791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836F8-9C55-4316-9204-A8637EF9DA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B8930382-3E92-412B-82D1-C5374E5220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491E2ED2-5719-4F55-BDF2-973B4B20AC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4D80395-669D-4AFC-AB7B-1687C610DC8D}"/>
              </a:ext>
            </a:extLst>
          </p:cNvPr>
          <p:cNvSpPr>
            <a:spLocks noGrp="1"/>
          </p:cNvSpPr>
          <p:nvPr>
            <p:ph type="dt" sz="half" idx="10"/>
          </p:nvPr>
        </p:nvSpPr>
        <p:spPr/>
        <p:txBody>
          <a:bodyPr/>
          <a:lstStyle/>
          <a:p>
            <a:fld id="{3144F69A-8588-4AAE-B076-AE3117E56936}" type="datetimeFigureOut">
              <a:rPr lang="en-NZ" smtClean="0"/>
              <a:t>28/03/2018</a:t>
            </a:fld>
            <a:endParaRPr lang="en-NZ"/>
          </a:p>
        </p:txBody>
      </p:sp>
      <p:sp>
        <p:nvSpPr>
          <p:cNvPr id="6" name="Footer Placeholder 5">
            <a:extLst>
              <a:ext uri="{FF2B5EF4-FFF2-40B4-BE49-F238E27FC236}">
                <a16:creationId xmlns:a16="http://schemas.microsoft.com/office/drawing/2014/main" id="{3F28DAC3-5E9C-45FD-84F7-29F5783BEA55}"/>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96B69ABB-90DF-42C7-844D-745CCCA78B66}"/>
              </a:ext>
            </a:extLst>
          </p:cNvPr>
          <p:cNvSpPr>
            <a:spLocks noGrp="1"/>
          </p:cNvSpPr>
          <p:nvPr>
            <p:ph type="sldNum" sz="quarter" idx="12"/>
          </p:nvPr>
        </p:nvSpPr>
        <p:spPr/>
        <p:txBody>
          <a:bodyPr/>
          <a:lstStyle/>
          <a:p>
            <a:fld id="{4AFE3C1F-D133-430C-83EF-283CE403F1A1}" type="slidenum">
              <a:rPr lang="en-NZ" smtClean="0"/>
              <a:t>‹#›</a:t>
            </a:fld>
            <a:endParaRPr lang="en-NZ"/>
          </a:p>
        </p:txBody>
      </p:sp>
    </p:spTree>
    <p:extLst>
      <p:ext uri="{BB962C8B-B14F-4D97-AF65-F5344CB8AC3E}">
        <p14:creationId xmlns:p14="http://schemas.microsoft.com/office/powerpoint/2010/main" val="783916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78D1D-717D-4FE3-B7C3-32B9F3B096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08958746-F76B-49D7-9F57-FB890FA597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B519AC7F-F0ED-46E5-92B4-75A5A0FF06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3758582-6A88-4E12-9C8A-B8E469343B6E}"/>
              </a:ext>
            </a:extLst>
          </p:cNvPr>
          <p:cNvSpPr>
            <a:spLocks noGrp="1"/>
          </p:cNvSpPr>
          <p:nvPr>
            <p:ph type="dt" sz="half" idx="10"/>
          </p:nvPr>
        </p:nvSpPr>
        <p:spPr/>
        <p:txBody>
          <a:bodyPr/>
          <a:lstStyle/>
          <a:p>
            <a:fld id="{3144F69A-8588-4AAE-B076-AE3117E56936}" type="datetimeFigureOut">
              <a:rPr lang="en-NZ" smtClean="0"/>
              <a:t>28/03/2018</a:t>
            </a:fld>
            <a:endParaRPr lang="en-NZ"/>
          </a:p>
        </p:txBody>
      </p:sp>
      <p:sp>
        <p:nvSpPr>
          <p:cNvPr id="6" name="Footer Placeholder 5">
            <a:extLst>
              <a:ext uri="{FF2B5EF4-FFF2-40B4-BE49-F238E27FC236}">
                <a16:creationId xmlns:a16="http://schemas.microsoft.com/office/drawing/2014/main" id="{81A26C77-0D80-45E6-B179-018E6FE19710}"/>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E2A2B825-3C30-4D96-AD7C-46788A937A7D}"/>
              </a:ext>
            </a:extLst>
          </p:cNvPr>
          <p:cNvSpPr>
            <a:spLocks noGrp="1"/>
          </p:cNvSpPr>
          <p:nvPr>
            <p:ph type="sldNum" sz="quarter" idx="12"/>
          </p:nvPr>
        </p:nvSpPr>
        <p:spPr/>
        <p:txBody>
          <a:bodyPr/>
          <a:lstStyle/>
          <a:p>
            <a:fld id="{4AFE3C1F-D133-430C-83EF-283CE403F1A1}" type="slidenum">
              <a:rPr lang="en-NZ" smtClean="0"/>
              <a:t>‹#›</a:t>
            </a:fld>
            <a:endParaRPr lang="en-NZ"/>
          </a:p>
        </p:txBody>
      </p:sp>
    </p:spTree>
    <p:extLst>
      <p:ext uri="{BB962C8B-B14F-4D97-AF65-F5344CB8AC3E}">
        <p14:creationId xmlns:p14="http://schemas.microsoft.com/office/powerpoint/2010/main" val="191172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20AD2-FE4A-4C50-8EF0-916827C6D3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A1DBF7C8-84CA-430A-9E89-F859A79676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4EA1037-2F13-47F3-BBF3-1D28A568B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44F69A-8588-4AAE-B076-AE3117E56936}" type="datetimeFigureOut">
              <a:rPr lang="en-NZ" smtClean="0"/>
              <a:t>28/03/2018</a:t>
            </a:fld>
            <a:endParaRPr lang="en-NZ"/>
          </a:p>
        </p:txBody>
      </p:sp>
      <p:sp>
        <p:nvSpPr>
          <p:cNvPr id="5" name="Footer Placeholder 4">
            <a:extLst>
              <a:ext uri="{FF2B5EF4-FFF2-40B4-BE49-F238E27FC236}">
                <a16:creationId xmlns:a16="http://schemas.microsoft.com/office/drawing/2014/main" id="{6D8D6106-C875-408E-A5A1-4F2FB169ED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D1BB9D64-9B31-4FFD-9F72-E94BB93222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FE3C1F-D133-430C-83EF-283CE403F1A1}" type="slidenum">
              <a:rPr lang="en-NZ" smtClean="0"/>
              <a:t>‹#›</a:t>
            </a:fld>
            <a:endParaRPr lang="en-NZ"/>
          </a:p>
        </p:txBody>
      </p:sp>
    </p:spTree>
    <p:extLst>
      <p:ext uri="{BB962C8B-B14F-4D97-AF65-F5344CB8AC3E}">
        <p14:creationId xmlns:p14="http://schemas.microsoft.com/office/powerpoint/2010/main" val="36059198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9D4539-4D25-4CA1-BBCE-D1A1B91AB3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3CBC30C2-3902-47E9-B09D-7FB438ECD1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579C9F0-80DA-4E88-A838-92240BD71F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24CA01-0358-4778-B94A-B5850367E26D}" type="datetimeFigureOut">
              <a:rPr lang="en-NZ" smtClean="0"/>
              <a:t>28/03/2018</a:t>
            </a:fld>
            <a:endParaRPr lang="en-NZ"/>
          </a:p>
        </p:txBody>
      </p:sp>
      <p:sp>
        <p:nvSpPr>
          <p:cNvPr id="5" name="Footer Placeholder 4">
            <a:extLst>
              <a:ext uri="{FF2B5EF4-FFF2-40B4-BE49-F238E27FC236}">
                <a16:creationId xmlns:a16="http://schemas.microsoft.com/office/drawing/2014/main" id="{42F5A0DF-5EC5-4D9F-BC58-20E1EF1EAB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06D66480-8974-4E7E-9489-B204BA14EA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BCAA47-C204-4F4B-B035-AD1FDD6F547A}" type="slidenum">
              <a:rPr lang="en-NZ" smtClean="0"/>
              <a:t>‹#›</a:t>
            </a:fld>
            <a:endParaRPr lang="en-NZ"/>
          </a:p>
        </p:txBody>
      </p:sp>
    </p:spTree>
    <p:extLst>
      <p:ext uri="{BB962C8B-B14F-4D97-AF65-F5344CB8AC3E}">
        <p14:creationId xmlns:p14="http://schemas.microsoft.com/office/powerpoint/2010/main" val="3988881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hyperlink" Target="http://www.tinyurl.com/NCRSfeedback" TargetMode="External"/><Relationship Id="rId3" Type="http://schemas.openxmlformats.org/officeDocument/2006/relationships/slideLayout" Target="../slideLayouts/slideLayout17.xml"/><Relationship Id="rId7" Type="http://schemas.openxmlformats.org/officeDocument/2006/relationships/audio" Target="../media/audio1.wav"/><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5" Type="http://schemas.openxmlformats.org/officeDocument/2006/relationships/image" Target="../media/image23.jpg"/><Relationship Id="rId4" Type="http://schemas.openxmlformats.org/officeDocument/2006/relationships/notesSlide" Target="../notesSlides/notesSlide11.xml"/><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8.jpg"/><Relationship Id="rId13" Type="http://schemas.openxmlformats.org/officeDocument/2006/relationships/image" Target="../media/image31.jpg"/><Relationship Id="rId3" Type="http://schemas.openxmlformats.org/officeDocument/2006/relationships/image" Target="../media/image1.jpg"/><Relationship Id="rId7" Type="http://schemas.openxmlformats.org/officeDocument/2006/relationships/image" Target="../media/image17.jpg"/><Relationship Id="rId12"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27.jpg"/><Relationship Id="rId11" Type="http://schemas.openxmlformats.org/officeDocument/2006/relationships/image" Target="../media/image20.jpg"/><Relationship Id="rId5" Type="http://schemas.openxmlformats.org/officeDocument/2006/relationships/image" Target="../media/image26.jpg"/><Relationship Id="rId15" Type="http://schemas.openxmlformats.org/officeDocument/2006/relationships/slide" Target="slide13.xml"/><Relationship Id="rId10" Type="http://schemas.openxmlformats.org/officeDocument/2006/relationships/image" Target="../media/image30.jpg"/><Relationship Id="rId4" Type="http://schemas.openxmlformats.org/officeDocument/2006/relationships/image" Target="../media/image25.jpg"/><Relationship Id="rId9" Type="http://schemas.openxmlformats.org/officeDocument/2006/relationships/image" Target="../media/image29.jpg"/><Relationship Id="rId1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jpg"/><Relationship Id="rId1" Type="http://schemas.openxmlformats.org/officeDocument/2006/relationships/slideLayout" Target="../slideLayouts/slideLayout17.xml"/><Relationship Id="rId4" Type="http://schemas.openxmlformats.org/officeDocument/2006/relationships/slide" Target="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 Id="rId9" Type="http://schemas.openxmlformats.org/officeDocument/2006/relationships/image" Target="../media/image15.jp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7.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7.xml"/><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jpg"/><Relationship Id="rId5" Type="http://schemas.openxmlformats.org/officeDocument/2006/relationships/image" Target="../media/image16.png"/><Relationship Id="rId4" Type="http://schemas.openxmlformats.org/officeDocument/2006/relationships/notesSlide" Target="../notesSlides/notesSlide9.xml"/><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1B2258F-86CA-4D4D-8270-BC05FCDEBFB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15D712C-DED4-4BF3-B7AC-486FACA29D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 y="11"/>
            <a:ext cx="12191980" cy="6857988"/>
          </a:xfrm>
          <a:prstGeom prst="rect">
            <a:avLst/>
          </a:prstGeom>
        </p:spPr>
      </p:pic>
      <p:sp>
        <p:nvSpPr>
          <p:cNvPr id="9" name="Flowchart: Manual Operation 8">
            <a:extLst>
              <a:ext uri="{FF2B5EF4-FFF2-40B4-BE49-F238E27FC236}">
                <a16:creationId xmlns:a16="http://schemas.microsoft.com/office/drawing/2014/main" id="{45857ECF-ED89-4488-99D2-FF0AB1AD7152}"/>
              </a:ext>
            </a:extLst>
          </p:cNvPr>
          <p:cNvSpPr/>
          <p:nvPr/>
        </p:nvSpPr>
        <p:spPr>
          <a:xfrm>
            <a:off x="976884" y="813816"/>
            <a:ext cx="10238232" cy="3867912"/>
          </a:xfrm>
          <a:prstGeom prst="flowChartManualOperation">
            <a:avLst/>
          </a:prstGeom>
          <a:solidFill>
            <a:srgbClr val="FFFFAF">
              <a:alpha val="43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Title">
            <a:extLst>
              <a:ext uri="{FF2B5EF4-FFF2-40B4-BE49-F238E27FC236}">
                <a16:creationId xmlns:a16="http://schemas.microsoft.com/office/drawing/2014/main" id="{95A2E20D-6DDD-4441-B54B-BA2ED5C16820}"/>
              </a:ext>
            </a:extLst>
          </p:cNvPr>
          <p:cNvSpPr>
            <a:spLocks noGrp="1"/>
          </p:cNvSpPr>
          <p:nvPr>
            <p:ph type="title"/>
          </p:nvPr>
        </p:nvSpPr>
        <p:spPr>
          <a:xfrm>
            <a:off x="1524000" y="1122362"/>
            <a:ext cx="9144000" cy="2900518"/>
          </a:xfrm>
        </p:spPr>
        <p:txBody>
          <a:bodyPr vert="horz" lIns="91440" tIns="45720" rIns="91440" bIns="45720" rtlCol="0" anchor="b">
            <a:prstTxWarp prst="textPlain">
              <a:avLst/>
            </a:prstTxWarp>
            <a:normAutofit/>
            <a:scene3d>
              <a:camera prst="orthographicFront"/>
              <a:lightRig rig="threePt" dir="t"/>
            </a:scene3d>
            <a:sp3d extrusionH="57150">
              <a:bevelT w="38100" h="38100"/>
            </a:sp3d>
          </a:bodyPr>
          <a:lstStyle/>
          <a:p>
            <a:pPr algn="ctr"/>
            <a:r>
              <a:rPr lang="en-US" sz="6000" dirty="0">
                <a:ln>
                  <a:solidFill>
                    <a:schemeClr val="bg1">
                      <a:lumMod val="65000"/>
                      <a:lumOff val="35000"/>
                    </a:schemeClr>
                  </a:solidFill>
                </a:ln>
                <a:solidFill>
                  <a:srgbClr val="E2AC00"/>
                </a:solidFill>
                <a:latin typeface="Arial Rounded MT Bold" panose="020F0704030504030204" pitchFamily="34" charset="0"/>
              </a:rPr>
              <a:t>What Easter -</a:t>
            </a:r>
            <a:r>
              <a:rPr lang="en-US" sz="6000" dirty="0" err="1">
                <a:ln>
                  <a:solidFill>
                    <a:schemeClr val="bg1">
                      <a:lumMod val="65000"/>
                      <a:lumOff val="35000"/>
                    </a:schemeClr>
                  </a:solidFill>
                </a:ln>
                <a:solidFill>
                  <a:srgbClr val="E2AC00"/>
                </a:solidFill>
                <a:latin typeface="Arial Rounded MT Bold" panose="020F0704030504030204" pitchFamily="34" charset="0"/>
              </a:rPr>
              <a:t>Te</a:t>
            </a:r>
            <a:r>
              <a:rPr lang="en-US" sz="6000" dirty="0">
                <a:ln>
                  <a:solidFill>
                    <a:schemeClr val="bg1">
                      <a:lumMod val="65000"/>
                      <a:lumOff val="35000"/>
                    </a:schemeClr>
                  </a:solidFill>
                </a:ln>
                <a:solidFill>
                  <a:srgbClr val="E2AC00"/>
                </a:solidFill>
                <a:latin typeface="Arial Rounded MT Bold" panose="020F0704030504030204" pitchFamily="34" charset="0"/>
              </a:rPr>
              <a:t> </a:t>
            </a:r>
            <a:r>
              <a:rPr lang="en-US" sz="6000" dirty="0" err="1">
                <a:ln>
                  <a:solidFill>
                    <a:schemeClr val="bg1">
                      <a:lumMod val="65000"/>
                      <a:lumOff val="35000"/>
                    </a:schemeClr>
                  </a:solidFill>
                </a:ln>
                <a:solidFill>
                  <a:srgbClr val="E2AC00"/>
                </a:solidFill>
                <a:latin typeface="Arial Rounded MT Bold" panose="020F0704030504030204" pitchFamily="34" charset="0"/>
              </a:rPr>
              <a:t>Aranga</a:t>
            </a:r>
            <a:r>
              <a:rPr lang="en-US" sz="6000" dirty="0">
                <a:ln>
                  <a:solidFill>
                    <a:schemeClr val="bg1">
                      <a:lumMod val="65000"/>
                      <a:lumOff val="35000"/>
                    </a:schemeClr>
                  </a:solidFill>
                </a:ln>
                <a:solidFill>
                  <a:srgbClr val="E2AC00"/>
                </a:solidFill>
                <a:latin typeface="Arial Rounded MT Bold" panose="020F0704030504030204" pitchFamily="34" charset="0"/>
              </a:rPr>
              <a:t> means to Believers today</a:t>
            </a:r>
          </a:p>
        </p:txBody>
      </p:sp>
      <p:sp>
        <p:nvSpPr>
          <p:cNvPr id="14" name="TextBox: PageNumber">
            <a:extLst>
              <a:ext uri="{FF2B5EF4-FFF2-40B4-BE49-F238E27FC236}">
                <a16:creationId xmlns:a16="http://schemas.microsoft.com/office/drawing/2014/main" id="{420309FC-CA06-4A7F-A195-F57EC4EC8E78}"/>
              </a:ext>
            </a:extLst>
          </p:cNvPr>
          <p:cNvSpPr txBox="1">
            <a:spLocks/>
          </p:cNvSpPr>
          <p:nvPr/>
        </p:nvSpPr>
        <p:spPr>
          <a:xfrm>
            <a:off x="11697525" y="6404025"/>
            <a:ext cx="360000" cy="360000"/>
          </a:xfrm>
          <a:prstGeom prst="rect">
            <a:avLst/>
          </a:prstGeom>
          <a:solidFill>
            <a:schemeClr val="accent4">
              <a:lumMod val="50000"/>
            </a:schemeClr>
          </a:solidFill>
          <a:ln w="25400">
            <a:solidFill>
              <a:schemeClr val="accent4">
                <a:lumMod val="20000"/>
                <a:lumOff val="80000"/>
              </a:schemeClr>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FFC000">
                    <a:lumMod val="20000"/>
                    <a:lumOff val="80000"/>
                  </a:srgbClr>
                </a:solidFill>
                <a:effectLst/>
                <a:uLnTx/>
                <a:uFillTx/>
                <a:latin typeface="Arial" pitchFamily="34" charset="0"/>
                <a:ea typeface="+mn-ea"/>
                <a:cs typeface="Arial" pitchFamily="34" charset="0"/>
              </a:rPr>
              <a:t>R-</a:t>
            </a:r>
            <a:r>
              <a:rPr lang="en-GB" sz="900" b="1" dirty="0">
                <a:solidFill>
                  <a:srgbClr val="FFC000">
                    <a:lumMod val="20000"/>
                    <a:lumOff val="80000"/>
                  </a:srgbClr>
                </a:solidFill>
                <a:latin typeface="Arial" pitchFamily="34" charset="0"/>
                <a:cs typeface="Arial" pitchFamily="34" charset="0"/>
              </a:rPr>
              <a:t>3</a:t>
            </a:r>
            <a:endParaRPr kumimoji="0" lang="en-GB" sz="900" b="1" i="0" u="none" strike="noStrike" kern="1200" cap="none" spc="0" normalizeH="0" baseline="0" noProof="0" dirty="0">
              <a:ln>
                <a:noFill/>
              </a:ln>
              <a:solidFill>
                <a:srgbClr val="FFC000">
                  <a:lumMod val="20000"/>
                  <a:lumOff val="80000"/>
                </a:srgbClr>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FFC000">
                    <a:lumMod val="20000"/>
                    <a:lumOff val="80000"/>
                  </a:srgbClr>
                </a:solidFill>
                <a:effectLst/>
                <a:uLnTx/>
                <a:uFillTx/>
                <a:latin typeface="Arial" pitchFamily="34" charset="0"/>
                <a:ea typeface="+mn-ea"/>
                <a:cs typeface="Arial" pitchFamily="34" charset="0"/>
              </a:rPr>
              <a:t>S-01</a:t>
            </a:r>
          </a:p>
        </p:txBody>
      </p:sp>
      <p:sp>
        <p:nvSpPr>
          <p:cNvPr id="16" name="Action Button: Forward">
            <a:hlinkClick r:id="" action="ppaction://hlinkshowjump?jump=nextslide" highlightClick="1"/>
            <a:extLst>
              <a:ext uri="{FF2B5EF4-FFF2-40B4-BE49-F238E27FC236}">
                <a16:creationId xmlns:a16="http://schemas.microsoft.com/office/drawing/2014/main" id="{E8AF5296-60DE-4F2D-8435-BE9FAA205D70}"/>
              </a:ext>
            </a:extLst>
          </p:cNvPr>
          <p:cNvSpPr/>
          <p:nvPr/>
        </p:nvSpPr>
        <p:spPr>
          <a:xfrm>
            <a:off x="11131003" y="6404025"/>
            <a:ext cx="432048" cy="360000"/>
          </a:xfrm>
          <a:prstGeom prst="actionButtonForwardNext">
            <a:avLst/>
          </a:prstGeom>
          <a:solidFill>
            <a:schemeClr val="accent4">
              <a:lumMod val="5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3887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6D4241C3-06E7-4D0B-9740-C03814EB0AD5}"/>
              </a:ext>
            </a:extLst>
          </p:cNvPr>
          <p:cNvSpPr>
            <a:spLocks noGrp="1"/>
          </p:cNvSpPr>
          <p:nvPr>
            <p:ph type="title"/>
          </p:nvPr>
        </p:nvSpPr>
        <p:spPr>
          <a:xfrm>
            <a:off x="862743" y="14877"/>
            <a:ext cx="10515600" cy="1325563"/>
          </a:xfrm>
        </p:spPr>
        <p:txBody>
          <a:bodyPr/>
          <a:lstStyle/>
          <a:p>
            <a:pPr algn="ctr"/>
            <a: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Check Up</a:t>
            </a:r>
          </a:p>
        </p:txBody>
      </p:sp>
      <p:pic>
        <p:nvPicPr>
          <p:cNvPr id="4" name="Picture">
            <a:extLst>
              <a:ext uri="{FF2B5EF4-FFF2-40B4-BE49-F238E27FC236}">
                <a16:creationId xmlns:a16="http://schemas.microsoft.com/office/drawing/2014/main" id="{64D4F728-D8D2-4824-9093-F86BBE4080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3200" y="299248"/>
            <a:ext cx="1454116" cy="1064883"/>
          </a:xfrm>
          <a:prstGeom prst="rect">
            <a:avLst/>
          </a:prstGeom>
          <a:ln>
            <a:noFill/>
          </a:ln>
          <a:effectLst>
            <a:outerShdw blurRad="292100" dist="139700" dir="2700000" algn="tl" rotWithShape="0">
              <a:srgbClr val="333333">
                <a:alpha val="65000"/>
              </a:srgbClr>
            </a:outerShdw>
          </a:effectLst>
        </p:spPr>
      </p:pic>
      <p:sp>
        <p:nvSpPr>
          <p:cNvPr id="5" name="Rectangle 1">
            <a:extLst>
              <a:ext uri="{FF2B5EF4-FFF2-40B4-BE49-F238E27FC236}">
                <a16:creationId xmlns:a16="http://schemas.microsoft.com/office/drawing/2014/main" id="{B92D5EC2-D41B-46A3-926D-4E3C66F15567}"/>
              </a:ext>
            </a:extLst>
          </p:cNvPr>
          <p:cNvSpPr/>
          <p:nvPr/>
        </p:nvSpPr>
        <p:spPr>
          <a:xfrm>
            <a:off x="1212018" y="1429683"/>
            <a:ext cx="9817046" cy="712495"/>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Choose one of the disciples who was with Jesus after he rose and write a paragraph telling what it was like. Start by saying what your name is. (refer to Slides 3 &amp; 4).</a:t>
            </a:r>
          </a:p>
        </p:txBody>
      </p:sp>
      <p:sp>
        <p:nvSpPr>
          <p:cNvPr id="6" name="Rectangle 2">
            <a:extLst>
              <a:ext uri="{FF2B5EF4-FFF2-40B4-BE49-F238E27FC236}">
                <a16:creationId xmlns:a16="http://schemas.microsoft.com/office/drawing/2014/main" id="{5F401D74-997A-41AC-95BD-42F5984D87C1}"/>
              </a:ext>
            </a:extLst>
          </p:cNvPr>
          <p:cNvSpPr/>
          <p:nvPr/>
        </p:nvSpPr>
        <p:spPr>
          <a:xfrm>
            <a:off x="1212018" y="2174257"/>
            <a:ext cx="9817046" cy="422169"/>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What does the Resurrection mean for believers in Jesus today? (refer to Slides 5 &amp; 6)</a:t>
            </a:r>
          </a:p>
        </p:txBody>
      </p:sp>
      <p:sp>
        <p:nvSpPr>
          <p:cNvPr id="7" name="Rectangle 3">
            <a:extLst>
              <a:ext uri="{FF2B5EF4-FFF2-40B4-BE49-F238E27FC236}">
                <a16:creationId xmlns:a16="http://schemas.microsoft.com/office/drawing/2014/main" id="{5B68D381-BD31-4A05-B171-85038A551825}"/>
              </a:ext>
            </a:extLst>
          </p:cNvPr>
          <p:cNvSpPr/>
          <p:nvPr/>
        </p:nvSpPr>
        <p:spPr>
          <a:xfrm>
            <a:off x="1212022" y="2623782"/>
            <a:ext cx="9817042" cy="712496"/>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Make a poster that illustrates the ways that Jesus’ Resurrection has brought new life into the world. (refer to Slide 7 to be used in Sharing our Learning) </a:t>
            </a:r>
          </a:p>
        </p:txBody>
      </p:sp>
      <p:sp>
        <p:nvSpPr>
          <p:cNvPr id="8" name="Rectangle 4">
            <a:extLst>
              <a:ext uri="{FF2B5EF4-FFF2-40B4-BE49-F238E27FC236}">
                <a16:creationId xmlns:a16="http://schemas.microsoft.com/office/drawing/2014/main" id="{07D95299-2C51-4EE4-B28C-28EE133F737A}"/>
              </a:ext>
            </a:extLst>
          </p:cNvPr>
          <p:cNvSpPr/>
          <p:nvPr/>
        </p:nvSpPr>
        <p:spPr>
          <a:xfrm>
            <a:off x="1212022" y="3363634"/>
            <a:ext cx="9817042" cy="1021653"/>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Make a list of what is going to happen on the last day of the world when Jesus will come to judge the living and the dead and Jesus will take us all to heaven forever. (refer to Slide 9, use your art work to help you).</a:t>
            </a:r>
          </a:p>
        </p:txBody>
      </p:sp>
      <p:sp>
        <p:nvSpPr>
          <p:cNvPr id="22" name="Rectangle 5">
            <a:extLst>
              <a:ext uri="{FF2B5EF4-FFF2-40B4-BE49-F238E27FC236}">
                <a16:creationId xmlns:a16="http://schemas.microsoft.com/office/drawing/2014/main" id="{3F56868E-F892-40C6-A9BD-2C5B0CE1605A}"/>
              </a:ext>
            </a:extLst>
          </p:cNvPr>
          <p:cNvSpPr/>
          <p:nvPr/>
        </p:nvSpPr>
        <p:spPr>
          <a:xfrm>
            <a:off x="1212022" y="4417283"/>
            <a:ext cx="9817042" cy="1021653"/>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2000" dirty="0">
                <a:solidFill>
                  <a:schemeClr val="tx1"/>
                </a:solidFill>
                <a:latin typeface="Arial" panose="020B0604020202020204" pitchFamily="34" charset="0"/>
                <a:ea typeface="Calibri" panose="020F0502020204030204" pitchFamily="34" charset="0"/>
                <a:cs typeface="Arial" panose="020B0604020202020204" pitchFamily="34" charset="0"/>
              </a:rPr>
              <a:t>Make a stick drawing to Illustrate 5 ways children of your age help to build God’s kingdom of justice, peace and love here on earth.  (refer to Slide 8, add illustration to Sharing our Learning)</a:t>
            </a:r>
            <a:endParaRPr lang="en-NZ" sz="2000" dirty="0">
              <a:solidFill>
                <a:schemeClr val="tx1"/>
              </a:solidFill>
              <a:latin typeface="Arial" panose="020B0604020202020204" pitchFamily="34" charset="0"/>
              <a:cs typeface="Arial" panose="020B0604020202020204" pitchFamily="34" charset="0"/>
            </a:endParaRPr>
          </a:p>
        </p:txBody>
      </p:sp>
      <p:sp>
        <p:nvSpPr>
          <p:cNvPr id="9" name="Rectangle 6">
            <a:extLst>
              <a:ext uri="{FF2B5EF4-FFF2-40B4-BE49-F238E27FC236}">
                <a16:creationId xmlns:a16="http://schemas.microsoft.com/office/drawing/2014/main" id="{3EB6A00F-7CD1-4096-9AB1-B46DA95C9C78}"/>
              </a:ext>
            </a:extLst>
          </p:cNvPr>
          <p:cNvSpPr/>
          <p:nvPr/>
        </p:nvSpPr>
        <p:spPr>
          <a:xfrm>
            <a:off x="1212021" y="5471115"/>
            <a:ext cx="9817043" cy="407963"/>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Which activity do you think helped you to learn best in this resource?</a:t>
            </a:r>
          </a:p>
        </p:txBody>
      </p:sp>
      <p:sp>
        <p:nvSpPr>
          <p:cNvPr id="10" name="Rectangle 7">
            <a:extLst>
              <a:ext uri="{FF2B5EF4-FFF2-40B4-BE49-F238E27FC236}">
                <a16:creationId xmlns:a16="http://schemas.microsoft.com/office/drawing/2014/main" id="{CC93CD98-1BB4-4F42-9B14-8C129329BE90}"/>
              </a:ext>
            </a:extLst>
          </p:cNvPr>
          <p:cNvSpPr/>
          <p:nvPr/>
        </p:nvSpPr>
        <p:spPr>
          <a:xfrm>
            <a:off x="1212025" y="5917099"/>
            <a:ext cx="9817043" cy="407963"/>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Questions I would like to ask about the topics in this resource are …</a:t>
            </a:r>
          </a:p>
        </p:txBody>
      </p:sp>
      <p:sp>
        <p:nvSpPr>
          <p:cNvPr id="11" name="1">
            <a:extLst>
              <a:ext uri="{FF2B5EF4-FFF2-40B4-BE49-F238E27FC236}">
                <a16:creationId xmlns:a16="http://schemas.microsoft.com/office/drawing/2014/main" id="{7D2A3F6E-F1BB-4AD8-80A8-11071ABCAF39}"/>
              </a:ext>
            </a:extLst>
          </p:cNvPr>
          <p:cNvSpPr/>
          <p:nvPr/>
        </p:nvSpPr>
        <p:spPr>
          <a:xfrm>
            <a:off x="738057" y="1370233"/>
            <a:ext cx="424872" cy="464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12" name="2">
            <a:extLst>
              <a:ext uri="{FF2B5EF4-FFF2-40B4-BE49-F238E27FC236}">
                <a16:creationId xmlns:a16="http://schemas.microsoft.com/office/drawing/2014/main" id="{69F3D797-6863-445B-AA49-50A1F986493D}"/>
              </a:ext>
            </a:extLst>
          </p:cNvPr>
          <p:cNvSpPr/>
          <p:nvPr/>
        </p:nvSpPr>
        <p:spPr>
          <a:xfrm>
            <a:off x="738057" y="2142178"/>
            <a:ext cx="424872" cy="464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13" name="3">
            <a:extLst>
              <a:ext uri="{FF2B5EF4-FFF2-40B4-BE49-F238E27FC236}">
                <a16:creationId xmlns:a16="http://schemas.microsoft.com/office/drawing/2014/main" id="{2E0CD222-137C-4430-BA70-F3A7765F401B}"/>
              </a:ext>
            </a:extLst>
          </p:cNvPr>
          <p:cNvSpPr/>
          <p:nvPr/>
        </p:nvSpPr>
        <p:spPr>
          <a:xfrm>
            <a:off x="738057" y="2585343"/>
            <a:ext cx="424872" cy="464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14" name="4">
            <a:extLst>
              <a:ext uri="{FF2B5EF4-FFF2-40B4-BE49-F238E27FC236}">
                <a16:creationId xmlns:a16="http://schemas.microsoft.com/office/drawing/2014/main" id="{4AF7A3B0-7E01-4125-8941-BA7155EFA2FA}"/>
              </a:ext>
            </a:extLst>
          </p:cNvPr>
          <p:cNvSpPr/>
          <p:nvPr/>
        </p:nvSpPr>
        <p:spPr>
          <a:xfrm>
            <a:off x="738057" y="3333448"/>
            <a:ext cx="424872" cy="464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p>
        </p:txBody>
      </p:sp>
      <p:sp>
        <p:nvSpPr>
          <p:cNvPr id="23" name="5">
            <a:extLst>
              <a:ext uri="{FF2B5EF4-FFF2-40B4-BE49-F238E27FC236}">
                <a16:creationId xmlns:a16="http://schemas.microsoft.com/office/drawing/2014/main" id="{AF9220DA-3583-4196-9007-B25A6C560830}"/>
              </a:ext>
            </a:extLst>
          </p:cNvPr>
          <p:cNvSpPr/>
          <p:nvPr/>
        </p:nvSpPr>
        <p:spPr>
          <a:xfrm>
            <a:off x="738057" y="4365127"/>
            <a:ext cx="424872" cy="464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2000" dirty="0">
                <a:solidFill>
                  <a:prstClr val="black"/>
                </a:solidFill>
                <a:latin typeface="Arial" panose="020B0604020202020204" pitchFamily="34" charset="0"/>
                <a:cs typeface="Arial" panose="020B0604020202020204" pitchFamily="34" charset="0"/>
              </a:rPr>
              <a:t>5</a:t>
            </a:r>
            <a:r>
              <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5" name="6">
            <a:extLst>
              <a:ext uri="{FF2B5EF4-FFF2-40B4-BE49-F238E27FC236}">
                <a16:creationId xmlns:a16="http://schemas.microsoft.com/office/drawing/2014/main" id="{2288567C-70BC-4487-87B8-596D3A2C0761}"/>
              </a:ext>
            </a:extLst>
          </p:cNvPr>
          <p:cNvSpPr/>
          <p:nvPr/>
        </p:nvSpPr>
        <p:spPr>
          <a:xfrm>
            <a:off x="738057" y="5414951"/>
            <a:ext cx="424872" cy="464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2000" dirty="0">
                <a:solidFill>
                  <a:prstClr val="black"/>
                </a:solidFill>
                <a:latin typeface="Arial" panose="020B0604020202020204" pitchFamily="34" charset="0"/>
                <a:cs typeface="Arial" panose="020B0604020202020204" pitchFamily="34" charset="0"/>
              </a:rPr>
              <a:t>6</a:t>
            </a:r>
            <a:r>
              <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6" name="7">
            <a:extLst>
              <a:ext uri="{FF2B5EF4-FFF2-40B4-BE49-F238E27FC236}">
                <a16:creationId xmlns:a16="http://schemas.microsoft.com/office/drawing/2014/main" id="{B6703922-155C-4D21-B837-7D847FE1590B}"/>
              </a:ext>
            </a:extLst>
          </p:cNvPr>
          <p:cNvSpPr/>
          <p:nvPr/>
        </p:nvSpPr>
        <p:spPr>
          <a:xfrm>
            <a:off x="738057" y="5860935"/>
            <a:ext cx="424872" cy="464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2000" dirty="0">
                <a:solidFill>
                  <a:prstClr val="black"/>
                </a:solidFill>
                <a:latin typeface="Arial" panose="020B0604020202020204" pitchFamily="34" charset="0"/>
                <a:cs typeface="Arial" panose="020B0604020202020204" pitchFamily="34" charset="0"/>
              </a:rPr>
              <a:t>7</a:t>
            </a:r>
            <a:r>
              <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8" name="instruction">
            <a:extLst>
              <a:ext uri="{FF2B5EF4-FFF2-40B4-BE49-F238E27FC236}">
                <a16:creationId xmlns:a16="http://schemas.microsoft.com/office/drawing/2014/main" id="{267C967B-9F06-4558-BBAA-6CC1460DA7C2}"/>
              </a:ext>
            </a:extLst>
          </p:cNvPr>
          <p:cNvSpPr txBox="1"/>
          <p:nvPr/>
        </p:nvSpPr>
        <p:spPr>
          <a:xfrm>
            <a:off x="4000642" y="6610350"/>
            <a:ext cx="448627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Click the boxes to reveal text.</a:t>
            </a:r>
          </a:p>
        </p:txBody>
      </p:sp>
      <p:sp>
        <p:nvSpPr>
          <p:cNvPr id="19" name="TextBox: PageNumber">
            <a:extLst>
              <a:ext uri="{FF2B5EF4-FFF2-40B4-BE49-F238E27FC236}">
                <a16:creationId xmlns:a16="http://schemas.microsoft.com/office/drawing/2014/main" id="{9F0C6F9F-2EF0-4644-B69E-DB374FDBF552}"/>
              </a:ext>
            </a:extLst>
          </p:cNvPr>
          <p:cNvSpPr txBox="1">
            <a:spLocks/>
          </p:cNvSpPr>
          <p:nvPr/>
        </p:nvSpPr>
        <p:spPr>
          <a:xfrm>
            <a:off x="11697525" y="6404025"/>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R-</a:t>
            </a:r>
            <a:r>
              <a:rPr lang="en-GB" sz="900" b="1" dirty="0">
                <a:solidFill>
                  <a:srgbClr val="002060"/>
                </a:solidFill>
                <a:latin typeface="Arial" pitchFamily="34" charset="0"/>
                <a:cs typeface="Arial" pitchFamily="34" charset="0"/>
              </a:rPr>
              <a:t>3</a:t>
            </a:r>
            <a:endPar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S-10</a:t>
            </a:r>
          </a:p>
        </p:txBody>
      </p:sp>
      <p:sp>
        <p:nvSpPr>
          <p:cNvPr id="20" name="Action Button: Forward">
            <a:hlinkClick r:id="" action="ppaction://hlinkshowjump?jump=nextslide" highlightClick="1"/>
            <a:extLst>
              <a:ext uri="{FF2B5EF4-FFF2-40B4-BE49-F238E27FC236}">
                <a16:creationId xmlns:a16="http://schemas.microsoft.com/office/drawing/2014/main" id="{3CBB7EF7-2EB4-45FD-8FFB-D30F9F92C621}"/>
              </a:ext>
            </a:extLst>
          </p:cNvPr>
          <p:cNvSpPr/>
          <p:nvPr/>
        </p:nvSpPr>
        <p:spPr>
          <a:xfrm>
            <a:off x="11131003" y="6404025"/>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Action Button: Back">
            <a:hlinkClick r:id="" action="ppaction://hlinkshowjump?jump=previousslide" highlightClick="1"/>
            <a:extLst>
              <a:ext uri="{FF2B5EF4-FFF2-40B4-BE49-F238E27FC236}">
                <a16:creationId xmlns:a16="http://schemas.microsoft.com/office/drawing/2014/main" id="{2A5AA106-7B03-451C-9706-A7AAE9E37C72}"/>
              </a:ext>
            </a:extLst>
          </p:cNvPr>
          <p:cNvSpPr/>
          <p:nvPr/>
        </p:nvSpPr>
        <p:spPr>
          <a:xfrm>
            <a:off x="10603344" y="6404025"/>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462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250"/>
                                        <p:tgtEl>
                                          <p:spTgt spid="5">
                                            <p:txEl>
                                              <p:pRg st="0" end="0"/>
                                            </p:txEl>
                                          </p:spTgt>
                                        </p:tgtEl>
                                      </p:cBhvr>
                                    </p:animEffec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wipe(left)">
                                      <p:cBhvr>
                                        <p:cTn id="13" dur="1250"/>
                                        <p:tgtEl>
                                          <p:spTgt spid="6">
                                            <p:txEl>
                                              <p:pRg st="0" end="0"/>
                                            </p:txEl>
                                          </p:spTgt>
                                        </p:tgtEl>
                                      </p:cBhvr>
                                    </p:animEffec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left)">
                                      <p:cBhvr>
                                        <p:cTn id="19" dur="1250"/>
                                        <p:tgtEl>
                                          <p:spTgt spid="7">
                                            <p:txEl>
                                              <p:pRg st="0" end="0"/>
                                            </p:txEl>
                                          </p:spTgt>
                                        </p:tgtEl>
                                      </p:cBhvr>
                                    </p:animEffec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left)">
                                      <p:cBhvr>
                                        <p:cTn id="25" dur="1250"/>
                                        <p:tgtEl>
                                          <p:spTgt spid="8">
                                            <p:txEl>
                                              <p:pRg st="0" end="0"/>
                                            </p:txEl>
                                          </p:spTgt>
                                        </p:tgtEl>
                                      </p:cBhvr>
                                    </p:animEffec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left)">
                                      <p:cBhvr>
                                        <p:cTn id="31" dur="1250"/>
                                        <p:tgtEl>
                                          <p:spTgt spid="9">
                                            <p:txEl>
                                              <p:pRg st="0" end="0"/>
                                            </p:txEl>
                                          </p:spTgt>
                                        </p:tgtEl>
                                      </p:cBhvr>
                                    </p:animEffec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wipe(left)">
                                      <p:cBhvr>
                                        <p:cTn id="37" dur="1250"/>
                                        <p:tgtEl>
                                          <p:spTgt spid="10">
                                            <p:txEl>
                                              <p:pRg st="0" end="0"/>
                                            </p:txEl>
                                          </p:spTgt>
                                        </p:tgtEl>
                                      </p:cBhvr>
                                    </p:animEffect>
                                  </p:child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2">
                                            <p:txEl>
                                              <p:pRg st="0" end="0"/>
                                            </p:txEl>
                                          </p:spTgt>
                                        </p:tgtEl>
                                        <p:attrNameLst>
                                          <p:attrName>style.visibility</p:attrName>
                                        </p:attrNameLst>
                                      </p:cBhvr>
                                      <p:to>
                                        <p:strVal val="visible"/>
                                      </p:to>
                                    </p:set>
                                    <p:animEffect transition="in" filter="wipe(left)">
                                      <p:cBhvr>
                                        <p:cTn id="43" dur="1250"/>
                                        <p:tgtEl>
                                          <p:spTgt spid="22">
                                            <p:txEl>
                                              <p:pRg st="0" end="0"/>
                                            </p:txEl>
                                          </p:spTgt>
                                        </p:tgtEl>
                                      </p:cBhvr>
                                    </p:animEffect>
                                  </p:childTnLst>
                                </p:cTn>
                              </p:par>
                            </p:childTnLst>
                          </p:cTn>
                        </p:par>
                      </p:childTnLst>
                    </p:cTn>
                  </p:par>
                </p:childTnLst>
              </p:cTn>
              <p:nextCondLst>
                <p:cond evt="onClick" delay="0">
                  <p:tgtEl>
                    <p:spTgt spid="22"/>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5">
                                            <p:txEl>
                                              <p:pRg st="0" end="0"/>
                                            </p:txEl>
                                          </p:spTgt>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6">
                                            <p:txEl>
                                              <p:pRg st="0" end="0"/>
                                            </p:txEl>
                                          </p:spTgt>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7">
                                            <p:txEl>
                                              <p:pRg st="0" end="0"/>
                                            </p:txEl>
                                          </p:spTgt>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8">
                                            <p:txEl>
                                              <p:pRg st="0" end="0"/>
                                            </p:txEl>
                                          </p:spTgt>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9" restart="whenNotActive" fill="hold" evtFilter="cancelBubble" nodeType="interactiveSeq">
                <p:stCondLst>
                  <p:cond evt="onClick" delay="0">
                    <p:tgtEl>
                      <p:spTgt spid="21"/>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grpId="1" nodeType="clickEffect">
                                  <p:stCondLst>
                                    <p:cond delay="0"/>
                                  </p:stCondLst>
                                  <p:childTnLst>
                                    <p:set>
                                      <p:cBhvr>
                                        <p:cTn id="63" dur="1" fill="hold">
                                          <p:stCondLst>
                                            <p:cond delay="0"/>
                                          </p:stCondLst>
                                        </p:cTn>
                                        <p:tgtEl>
                                          <p:spTgt spid="5">
                                            <p:txEl>
                                              <p:pRg st="0" end="0"/>
                                            </p:txEl>
                                          </p:spTgt>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6">
                                            <p:txEl>
                                              <p:pRg st="0" end="0"/>
                                            </p:txEl>
                                          </p:spTgt>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7">
                                            <p:txEl>
                                              <p:pRg st="0" end="0"/>
                                            </p:txEl>
                                          </p:spTgt>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8">
                                            <p:txEl>
                                              <p:pRg st="0" end="0"/>
                                            </p:txEl>
                                          </p:spTgt>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9">
                                            <p:txEl>
                                              <p:pRg st="0" end="0"/>
                                            </p:txEl>
                                          </p:spTgt>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5" grpId="0" uiExpand="1" build="allAtOnce"/>
      <p:bldP spid="5" grpId="1" uiExpand="1" build="allAtOnce"/>
      <p:bldP spid="6" grpId="0" uiExpand="1" build="allAtOnce"/>
      <p:bldP spid="6" grpId="1" uiExpand="1" build="allAtOnce"/>
      <p:bldP spid="7" grpId="0" uiExpand="1" build="allAtOnce"/>
      <p:bldP spid="7" grpId="1" uiExpand="1" build="allAtOnce"/>
      <p:bldP spid="8" grpId="0" uiExpand="1" build="allAtOnce"/>
      <p:bldP spid="8" grpId="1" uiExpand="1" build="allAtOnce"/>
      <p:bldP spid="9" grpId="0" uiExpand="1" build="allAtOnce"/>
      <p:bldP spid="9" grpId="1" uiExpand="1" build="allAtOnce"/>
      <p:bldP spid="10" grpId="0" uiExpand="1" build="allAtOnce"/>
      <p:bldP spid="10" grpId="1" uiExpan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44000"/>
            <a:lum/>
          </a:blip>
          <a:srcRect/>
          <a:stretch>
            <a:fillRect t="-8000" b="-8000"/>
          </a:stretch>
        </a:blipFill>
        <a:effectLst/>
      </p:bgPr>
    </p:bg>
    <p:spTree>
      <p:nvGrpSpPr>
        <p:cNvPr id="1" name=""/>
        <p:cNvGrpSpPr/>
        <p:nvPr/>
      </p:nvGrpSpPr>
      <p:grpSpPr>
        <a:xfrm>
          <a:off x="0" y="0"/>
          <a:ext cx="0" cy="0"/>
          <a:chOff x="0" y="0"/>
          <a:chExt cx="0" cy="0"/>
        </a:xfrm>
      </p:grpSpPr>
      <p:pic>
        <p:nvPicPr>
          <p:cNvPr id="9" name="Reflective Music - Easter (2.4.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937958" y="284747"/>
            <a:ext cx="609600" cy="609600"/>
          </a:xfrm>
          <a:prstGeom prst="rect">
            <a:avLst/>
          </a:prstGeom>
        </p:spPr>
      </p:pic>
      <p:sp>
        <p:nvSpPr>
          <p:cNvPr id="3" name="Flowchart: Manual Input 2">
            <a:extLst>
              <a:ext uri="{FF2B5EF4-FFF2-40B4-BE49-F238E27FC236}">
                <a16:creationId xmlns:a16="http://schemas.microsoft.com/office/drawing/2014/main" id="{F19D0C9F-1C67-45DD-BCF1-D7A9227B3FAF}"/>
              </a:ext>
            </a:extLst>
          </p:cNvPr>
          <p:cNvSpPr/>
          <p:nvPr/>
        </p:nvSpPr>
        <p:spPr>
          <a:xfrm flipH="1">
            <a:off x="-1" y="2294344"/>
            <a:ext cx="4715219" cy="456365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23 w 10000"/>
              <a:gd name="connsiteY0" fmla="*/ 4956 h 10000"/>
              <a:gd name="connsiteX1" fmla="*/ 10000 w 10000"/>
              <a:gd name="connsiteY1" fmla="*/ 0 h 10000"/>
              <a:gd name="connsiteX2" fmla="*/ 10000 w 10000"/>
              <a:gd name="connsiteY2" fmla="*/ 10000 h 10000"/>
              <a:gd name="connsiteX3" fmla="*/ 0 w 10000"/>
              <a:gd name="connsiteY3" fmla="*/ 10000 h 10000"/>
              <a:gd name="connsiteX4" fmla="*/ 23 w 10000"/>
              <a:gd name="connsiteY4" fmla="*/ 4956 h 10000"/>
              <a:gd name="connsiteX0" fmla="*/ 23 w 10000"/>
              <a:gd name="connsiteY0" fmla="*/ 8265 h 13309"/>
              <a:gd name="connsiteX1" fmla="*/ 9977 w 10000"/>
              <a:gd name="connsiteY1" fmla="*/ 0 h 13309"/>
              <a:gd name="connsiteX2" fmla="*/ 10000 w 10000"/>
              <a:gd name="connsiteY2" fmla="*/ 13309 h 13309"/>
              <a:gd name="connsiteX3" fmla="*/ 0 w 10000"/>
              <a:gd name="connsiteY3" fmla="*/ 13309 h 13309"/>
              <a:gd name="connsiteX4" fmla="*/ 23 w 10000"/>
              <a:gd name="connsiteY4" fmla="*/ 8265 h 13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3309">
                <a:moveTo>
                  <a:pt x="23" y="8265"/>
                </a:moveTo>
                <a:lnTo>
                  <a:pt x="9977" y="0"/>
                </a:lnTo>
                <a:cubicBezTo>
                  <a:pt x="9985" y="4436"/>
                  <a:pt x="9992" y="8873"/>
                  <a:pt x="10000" y="13309"/>
                </a:cubicBezTo>
                <a:lnTo>
                  <a:pt x="0" y="13309"/>
                </a:lnTo>
                <a:cubicBezTo>
                  <a:pt x="8" y="11628"/>
                  <a:pt x="15" y="9946"/>
                  <a:pt x="23" y="8265"/>
                </a:cubicBezTo>
                <a:close/>
              </a:path>
            </a:pathLst>
          </a:custGeom>
          <a:solidFill>
            <a:schemeClr val="accent4">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08E972A-5680-489B-BF41-01AE9083A9CC}"/>
              </a:ext>
            </a:extLst>
          </p:cNvPr>
          <p:cNvSpPr>
            <a:spLocks noGrp="1"/>
          </p:cNvSpPr>
          <p:nvPr>
            <p:ph type="title"/>
          </p:nvPr>
        </p:nvSpPr>
        <p:spPr>
          <a:xfrm>
            <a:off x="-1" y="4521939"/>
            <a:ext cx="4372778" cy="1325563"/>
          </a:xfrm>
        </p:spPr>
        <p:txBody>
          <a:bodyPr>
            <a:normAutofit fontScale="90000"/>
            <a:scene3d>
              <a:camera prst="orthographicFront"/>
              <a:lightRig rig="threePt" dir="t"/>
            </a:scene3d>
            <a:sp3d extrusionH="57150">
              <a:bevelT w="38100" h="38100" prst="relaxedInset"/>
            </a:sp3d>
          </a:bodyPr>
          <a:lstStyle/>
          <a:p>
            <a:pPr algn="ctr"/>
            <a:r>
              <a:rPr lang="en-NZ" sz="5400" dirty="0">
                <a:solidFill>
                  <a:schemeClr val="accent4">
                    <a:lumMod val="50000"/>
                  </a:schemeClr>
                </a:solidFill>
                <a:latin typeface="Lucida Calligraphy" panose="03010101010101010101" pitchFamily="66" charset="0"/>
              </a:rPr>
              <a:t>Time for Reflection</a:t>
            </a:r>
          </a:p>
        </p:txBody>
      </p:sp>
      <p:sp>
        <p:nvSpPr>
          <p:cNvPr id="4" name="TextBox: PageNumber">
            <a:extLst>
              <a:ext uri="{FF2B5EF4-FFF2-40B4-BE49-F238E27FC236}">
                <a16:creationId xmlns:a16="http://schemas.microsoft.com/office/drawing/2014/main" id="{5FB1A45D-439B-4604-8016-0C3B41C7AFEF}"/>
              </a:ext>
            </a:extLst>
          </p:cNvPr>
          <p:cNvSpPr txBox="1">
            <a:spLocks/>
          </p:cNvSpPr>
          <p:nvPr/>
        </p:nvSpPr>
        <p:spPr>
          <a:xfrm>
            <a:off x="11697525" y="6404025"/>
            <a:ext cx="360000" cy="360000"/>
          </a:xfrm>
          <a:prstGeom prst="rect">
            <a:avLst/>
          </a:prstGeom>
          <a:solidFill>
            <a:schemeClr val="accent4">
              <a:lumMod val="50000"/>
            </a:schemeClr>
          </a:solidFill>
          <a:ln w="25400">
            <a:solidFill>
              <a:schemeClr val="accent4">
                <a:lumMod val="20000"/>
                <a:lumOff val="80000"/>
              </a:schemeClr>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FFC000">
                    <a:lumMod val="20000"/>
                    <a:lumOff val="80000"/>
                  </a:srgbClr>
                </a:solidFill>
                <a:effectLst/>
                <a:uLnTx/>
                <a:uFillTx/>
                <a:latin typeface="Arial" pitchFamily="34" charset="0"/>
                <a:ea typeface="+mn-ea"/>
                <a:cs typeface="Arial" pitchFamily="34" charset="0"/>
              </a:rPr>
              <a:t>R-</a:t>
            </a:r>
            <a:r>
              <a:rPr lang="en-GB" sz="900" b="1" dirty="0">
                <a:solidFill>
                  <a:srgbClr val="FFC000">
                    <a:lumMod val="20000"/>
                    <a:lumOff val="80000"/>
                  </a:srgbClr>
                </a:solidFill>
                <a:latin typeface="Arial" pitchFamily="34" charset="0"/>
                <a:cs typeface="Arial" pitchFamily="34" charset="0"/>
              </a:rPr>
              <a:t>3</a:t>
            </a:r>
            <a:endParaRPr kumimoji="0" lang="en-GB" sz="900" b="1" i="0" u="none" strike="noStrike" kern="1200" cap="none" spc="0" normalizeH="0" baseline="0" noProof="0" dirty="0">
              <a:ln>
                <a:noFill/>
              </a:ln>
              <a:solidFill>
                <a:srgbClr val="FFC000">
                  <a:lumMod val="20000"/>
                  <a:lumOff val="80000"/>
                </a:srgbClr>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FFC000">
                    <a:lumMod val="20000"/>
                    <a:lumOff val="80000"/>
                  </a:srgbClr>
                </a:solidFill>
                <a:effectLst/>
                <a:uLnTx/>
                <a:uFillTx/>
                <a:latin typeface="Arial" pitchFamily="34" charset="0"/>
                <a:ea typeface="+mn-ea"/>
                <a:cs typeface="Arial" pitchFamily="34" charset="0"/>
              </a:rPr>
              <a:t>S-11</a:t>
            </a:r>
          </a:p>
        </p:txBody>
      </p:sp>
      <p:sp>
        <p:nvSpPr>
          <p:cNvPr id="5" name="Action Button: Audio">
            <a:hlinkClick r:id="" action="ppaction://noaction" highlightClick="1">
              <a:snd r:embed="rId7" name="applause.wav"/>
            </a:hlinkClick>
            <a:extLst>
              <a:ext uri="{FF2B5EF4-FFF2-40B4-BE49-F238E27FC236}">
                <a16:creationId xmlns:a16="http://schemas.microsoft.com/office/drawing/2014/main" id="{96ABB743-E473-4560-B8D1-2621F0D6F4C1}"/>
              </a:ext>
            </a:extLst>
          </p:cNvPr>
          <p:cNvSpPr/>
          <p:nvPr/>
        </p:nvSpPr>
        <p:spPr>
          <a:xfrm>
            <a:off x="10200655" y="6404025"/>
            <a:ext cx="360000" cy="315975"/>
          </a:xfrm>
          <a:prstGeom prst="actionButtonSound">
            <a:avLst/>
          </a:prstGeom>
          <a:solidFill>
            <a:schemeClr val="accent4">
              <a:lumMod val="5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ction Button: Back">
            <a:hlinkClick r:id="" action="ppaction://hlinkshowjump?jump=previousslide" highlightClick="1"/>
            <a:extLst>
              <a:ext uri="{FF2B5EF4-FFF2-40B4-BE49-F238E27FC236}">
                <a16:creationId xmlns:a16="http://schemas.microsoft.com/office/drawing/2014/main" id="{7AE35A09-994D-417E-AA65-3FF01F9E4092}"/>
              </a:ext>
            </a:extLst>
          </p:cNvPr>
          <p:cNvSpPr/>
          <p:nvPr/>
        </p:nvSpPr>
        <p:spPr>
          <a:xfrm>
            <a:off x="10661511" y="6404025"/>
            <a:ext cx="432048" cy="360000"/>
          </a:xfrm>
          <a:prstGeom prst="actionButtonBackPrevious">
            <a:avLst/>
          </a:prstGeom>
          <a:solidFill>
            <a:schemeClr val="accent4">
              <a:lumMod val="5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Action Button: Forward">
            <a:hlinkClick r:id="" action="ppaction://hlinkshowjump?jump=nextslide" highlightClick="1"/>
            <a:extLst>
              <a:ext uri="{FF2B5EF4-FFF2-40B4-BE49-F238E27FC236}">
                <a16:creationId xmlns:a16="http://schemas.microsoft.com/office/drawing/2014/main" id="{1632B77E-5BC7-4561-AC0B-C5696F866A7D}"/>
              </a:ext>
            </a:extLst>
          </p:cNvPr>
          <p:cNvSpPr/>
          <p:nvPr/>
        </p:nvSpPr>
        <p:spPr>
          <a:xfrm>
            <a:off x="11164621" y="6404025"/>
            <a:ext cx="432048" cy="360000"/>
          </a:xfrm>
          <a:prstGeom prst="actionButtonForwardNext">
            <a:avLst/>
          </a:prstGeom>
          <a:solidFill>
            <a:schemeClr val="accent4">
              <a:lumMod val="5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ction Button: Audio">
            <a:hlinkClick r:id="" action="ppaction://noaction" highlightClick="1"/>
          </p:cNvPr>
          <p:cNvSpPr/>
          <p:nvPr/>
        </p:nvSpPr>
        <p:spPr>
          <a:xfrm>
            <a:off x="10202400" y="64044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Tool instructions stop"/>
          <p:cNvSpPr txBox="1"/>
          <p:nvPr/>
        </p:nvSpPr>
        <p:spPr>
          <a:xfrm>
            <a:off x="4699630" y="6627168"/>
            <a:ext cx="2792752" cy="246221"/>
          </a:xfrm>
          <a:prstGeom prst="rect">
            <a:avLst/>
          </a:prstGeom>
          <a:noFill/>
        </p:spPr>
        <p:txBody>
          <a:bodyPr wrap="none" rtlCol="0">
            <a:spAutoFit/>
          </a:bodyPr>
          <a:lstStyle/>
          <a:p>
            <a:pPr algn="ctr"/>
            <a:r>
              <a:rPr lang="en-GB" sz="1000" dirty="0">
                <a:solidFill>
                  <a:schemeClr val="accent4">
                    <a:lumMod val="20000"/>
                    <a:lumOff val="80000"/>
                  </a:schemeClr>
                </a:solidFill>
                <a:latin typeface="Arial" panose="020B0604020202020204" pitchFamily="34" charset="0"/>
                <a:cs typeface="Arial" panose="020B0604020202020204" pitchFamily="34" charset="0"/>
              </a:rPr>
              <a:t>Click the audio button to stop Reflective Music</a:t>
            </a:r>
          </a:p>
        </p:txBody>
      </p:sp>
      <p:sp>
        <p:nvSpPr>
          <p:cNvPr id="12" name="TextBox: Tool instructions start"/>
          <p:cNvSpPr txBox="1"/>
          <p:nvPr/>
        </p:nvSpPr>
        <p:spPr>
          <a:xfrm>
            <a:off x="4702831" y="6627168"/>
            <a:ext cx="2786340" cy="246221"/>
          </a:xfrm>
          <a:prstGeom prst="rect">
            <a:avLst/>
          </a:prstGeom>
          <a:noFill/>
        </p:spPr>
        <p:txBody>
          <a:bodyPr wrap="none" rtlCol="0">
            <a:spAutoFit/>
          </a:bodyPr>
          <a:lstStyle/>
          <a:p>
            <a:pPr algn="ctr"/>
            <a:r>
              <a:rPr lang="en-GB" sz="1000" dirty="0">
                <a:solidFill>
                  <a:schemeClr val="accent4">
                    <a:lumMod val="20000"/>
                    <a:lumOff val="80000"/>
                  </a:schemeClr>
                </a:solidFill>
                <a:latin typeface="Arial" panose="020B0604020202020204" pitchFamily="34" charset="0"/>
                <a:cs typeface="Arial" panose="020B0604020202020204" pitchFamily="34" charset="0"/>
              </a:rPr>
              <a:t>Click the audio button to play Reflective Music</a:t>
            </a:r>
          </a:p>
        </p:txBody>
      </p:sp>
      <p:pic>
        <p:nvPicPr>
          <p:cNvPr id="13" name="Feedback">
            <a:hlinkClick r:id="rId8"/>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261" y="5884917"/>
            <a:ext cx="1170335" cy="835083"/>
          </a:xfrm>
          <a:prstGeom prst="rect">
            <a:avLst/>
          </a:prstGeom>
        </p:spPr>
      </p:pic>
    </p:spTree>
    <p:extLst>
      <p:ext uri="{BB962C8B-B14F-4D97-AF65-F5344CB8AC3E}">
        <p14:creationId xmlns:p14="http://schemas.microsoft.com/office/powerpoint/2010/main" val="2947506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xit" presetSubtype="0" fill="hold" grpId="1" nodeType="with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551245" fill="hold"/>
                                        <p:tgtEl>
                                          <p:spTgt spid="9"/>
                                        </p:tgtEl>
                                      </p:cBhvr>
                                    </p:cmd>
                                  </p:childTnLst>
                                </p:cTn>
                              </p:par>
                              <p:par>
                                <p:cTn id="18" presetID="1" presetClass="emph" presetSubtype="2" fill="hold" nodeType="withEffect">
                                  <p:stCondLst>
                                    <p:cond delay="0"/>
                                  </p:stCondLst>
                                  <p:childTnLst>
                                    <p:animClr clrSpc="rgb" dir="cw">
                                      <p:cBhvr>
                                        <p:cTn id="19" dur="1000" fill="hold"/>
                                        <p:tgtEl>
                                          <p:spTgt spid="10"/>
                                        </p:tgtEl>
                                        <p:attrNameLst>
                                          <p:attrName>fillcolor</p:attrName>
                                        </p:attrNameLst>
                                      </p:cBhvr>
                                      <p:to>
                                        <a:schemeClr val="accent2"/>
                                      </p:to>
                                    </p:animClr>
                                    <p:set>
                                      <p:cBhvr>
                                        <p:cTn id="20" dur="1000" fill="hold"/>
                                        <p:tgtEl>
                                          <p:spTgt spid="10"/>
                                        </p:tgtEl>
                                        <p:attrNameLst>
                                          <p:attrName>fill.type</p:attrName>
                                        </p:attrNameLst>
                                      </p:cBhvr>
                                      <p:to>
                                        <p:strVal val="solid"/>
                                      </p:to>
                                    </p:set>
                                    <p:set>
                                      <p:cBhvr>
                                        <p:cTn id="21" dur="1000" fill="hold"/>
                                        <p:tgtEl>
                                          <p:spTgt spid="10"/>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9"/>
                                        </p:tgtEl>
                                      </p:cBhvr>
                                    </p:cmd>
                                  </p:childTnLst>
                                </p:cTn>
                              </p:par>
                              <p:par>
                                <p:cTn id="26" presetID="10" presetClass="exit" presetSubtype="0" fill="hold" grpId="1" nodeType="with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 presetClass="emph" presetSubtype="2" fill="hold" nodeType="withEffect">
                                  <p:stCondLst>
                                    <p:cond delay="0"/>
                                  </p:stCondLst>
                                  <p:childTnLst>
                                    <p:animClr clrSpc="rgb" dir="cw">
                                      <p:cBhvr>
                                        <p:cTn id="33" dur="2000" fill="hold"/>
                                        <p:tgtEl>
                                          <p:spTgt spid="10"/>
                                        </p:tgtEl>
                                        <p:attrNameLst>
                                          <p:attrName>fillcolor</p:attrName>
                                        </p:attrNameLst>
                                      </p:cBhvr>
                                      <p:to>
                                        <a:schemeClr val="bg1"/>
                                      </p:to>
                                    </p:animClr>
                                    <p:set>
                                      <p:cBhvr>
                                        <p:cTn id="34" dur="2000" fill="hold"/>
                                        <p:tgtEl>
                                          <p:spTgt spid="10"/>
                                        </p:tgtEl>
                                        <p:attrNameLst>
                                          <p:attrName>fill.type</p:attrName>
                                        </p:attrNameLst>
                                      </p:cBhvr>
                                      <p:to>
                                        <p:strVal val="solid"/>
                                      </p:to>
                                    </p:set>
                                    <p:set>
                                      <p:cBhvr>
                                        <p:cTn id="3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audio>
              <p:cMediaNode vol="80000">
                <p:cTn id="36" fill="hold" display="0">
                  <p:stCondLst>
                    <p:cond delay="indefinite"/>
                  </p:stCondLst>
                  <p:endCondLst>
                    <p:cond evt="onStopAudio" delay="0">
                      <p:tgtEl>
                        <p:sldTgt/>
                      </p:tgtEl>
                    </p:cond>
                  </p:endCondLst>
                </p:cTn>
                <p:tgtEl>
                  <p:spTgt spid="9"/>
                </p:tgtEl>
              </p:cMediaNode>
            </p:audio>
          </p:childTnLst>
        </p:cTn>
      </p:par>
    </p:tnLst>
    <p:bldLst>
      <p:bldP spid="11" grpId="0"/>
      <p:bldP spid="11" grpId="1"/>
      <p:bldP spid="12" grpId="0"/>
      <p:bldP spid="12" grpId="1"/>
      <p:bldP spid="12" grpId="2"/>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D25F2-65DB-419C-B5CE-1C96CF5AD638}"/>
              </a:ext>
            </a:extLst>
          </p:cNvPr>
          <p:cNvSpPr>
            <a:spLocks noGrp="1"/>
          </p:cNvSpPr>
          <p:nvPr>
            <p:ph type="title"/>
          </p:nvPr>
        </p:nvSpPr>
        <p:spPr/>
        <p:txBody>
          <a:bodyPr>
            <a:normAutofit/>
          </a:bodyPr>
          <a:lstStyle/>
          <a:p>
            <a:pPr algn="ctr"/>
            <a:r>
              <a:rPr lang="en-NZ" b="1" dirty="0">
                <a:ln>
                  <a:solidFill>
                    <a:srgbClr val="FFFF00"/>
                  </a:solidFill>
                </a:ln>
                <a:latin typeface="Arial Black" panose="020B0A04020102020204" pitchFamily="34" charset="0"/>
              </a:rPr>
              <a:t>Sharing our Learning about Easter with family whānau </a:t>
            </a:r>
            <a:endParaRPr lang="en-NZ" dirty="0">
              <a:ln>
                <a:solidFill>
                  <a:srgbClr val="FFFF00"/>
                </a:solidFill>
              </a:ln>
              <a:latin typeface="Arial Black" panose="020B0A04020102020204" pitchFamily="34" charset="0"/>
            </a:endParaRPr>
          </a:p>
        </p:txBody>
      </p:sp>
      <p:sp>
        <p:nvSpPr>
          <p:cNvPr id="5" name="Star: 5 Points 4">
            <a:extLst>
              <a:ext uri="{FF2B5EF4-FFF2-40B4-BE49-F238E27FC236}">
                <a16:creationId xmlns:a16="http://schemas.microsoft.com/office/drawing/2014/main" id="{47574C6C-CAAB-43C4-91CD-8253E5C32529}"/>
              </a:ext>
            </a:extLst>
          </p:cNvPr>
          <p:cNvSpPr/>
          <p:nvPr/>
        </p:nvSpPr>
        <p:spPr>
          <a:xfrm>
            <a:off x="4359563" y="2048164"/>
            <a:ext cx="3472873" cy="2761672"/>
          </a:xfrm>
          <a:prstGeom prst="star5">
            <a:avLst>
              <a:gd name="adj" fmla="val 29333"/>
              <a:gd name="hf" fmla="val 105146"/>
              <a:gd name="vf" fmla="val 110557"/>
            </a:avLst>
          </a:prstGeom>
          <a:solidFill>
            <a:srgbClr val="FFFFA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Button">
              <a:avLst/>
            </a:prstTxWarp>
            <a:noAutofit/>
          </a:bodyPr>
          <a:lstStyle/>
          <a:p>
            <a:pPr algn="ctr"/>
            <a:r>
              <a:rPr lang="en-NZ" dirty="0">
                <a:solidFill>
                  <a:schemeClr val="tx1"/>
                </a:solidFill>
                <a:latin typeface="Arial" panose="020B0604020202020204" pitchFamily="34" charset="0"/>
                <a:cs typeface="Arial" panose="020B0604020202020204" pitchFamily="34" charset="0"/>
              </a:rPr>
              <a:t>Sharing our Learning about </a:t>
            </a:r>
          </a:p>
          <a:p>
            <a:pPr algn="ctr"/>
            <a:r>
              <a:rPr lang="en-NZ" sz="2800" b="1" dirty="0">
                <a:solidFill>
                  <a:schemeClr val="accent4">
                    <a:lumMod val="75000"/>
                  </a:schemeClr>
                </a:solidFill>
                <a:latin typeface="Lucida Handwriting" panose="03010101010101010101" pitchFamily="66" charset="0"/>
                <a:cs typeface="Arial" panose="020B0604020202020204" pitchFamily="34" charset="0"/>
              </a:rPr>
              <a:t>Easter</a:t>
            </a:r>
          </a:p>
        </p:txBody>
      </p:sp>
      <p:sp>
        <p:nvSpPr>
          <p:cNvPr id="8" name="Sign T1">
            <a:extLst>
              <a:ext uri="{FF2B5EF4-FFF2-40B4-BE49-F238E27FC236}">
                <a16:creationId xmlns:a16="http://schemas.microsoft.com/office/drawing/2014/main" id="{93CB0C0A-30A4-4771-BF5A-304F0A4AB2B7}"/>
              </a:ext>
            </a:extLst>
          </p:cNvPr>
          <p:cNvSpPr/>
          <p:nvPr/>
        </p:nvSpPr>
        <p:spPr>
          <a:xfrm>
            <a:off x="1828794" y="3305176"/>
            <a:ext cx="3906693" cy="2039938"/>
          </a:xfrm>
          <a:prstGeom prst="borderCallout1">
            <a:avLst>
              <a:gd name="adj1" fmla="val 99948"/>
              <a:gd name="adj2" fmla="val 49601"/>
              <a:gd name="adj3" fmla="val 174296"/>
              <a:gd name="adj4" fmla="val 49490"/>
            </a:avLst>
          </a:prstGeom>
          <a:solidFill>
            <a:srgbClr val="FFFFAF"/>
          </a:solidFill>
          <a:ln w="762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pPr>
            <a:r>
              <a:rPr lang="en-NZ" b="1" dirty="0">
                <a:solidFill>
                  <a:schemeClr val="tx1"/>
                </a:solidFill>
                <a:latin typeface="Arial" panose="020B0604020202020204" pitchFamily="34" charset="0"/>
                <a:ea typeface="Calibri" panose="020F0502020204030204" pitchFamily="34" charset="0"/>
                <a:cs typeface="Arial" panose="020B0604020202020204" pitchFamily="34" charset="0"/>
              </a:rPr>
              <a:t>Use the Liturgical Year Calendar</a:t>
            </a:r>
            <a:r>
              <a:rPr lang="en-NZ" dirty="0">
                <a:solidFill>
                  <a:schemeClr val="tx1"/>
                </a:solidFill>
                <a:latin typeface="Arial" panose="020B0604020202020204" pitchFamily="34" charset="0"/>
                <a:ea typeface="Calibri" panose="020F0502020204030204" pitchFamily="34" charset="0"/>
                <a:cs typeface="Arial" panose="020B0604020202020204" pitchFamily="34" charset="0"/>
              </a:rPr>
              <a:t> to illustrate what you have learned about the Liturgical Year and what you know about the feast and season of Easter. (refer to R1 Slide 3)</a:t>
            </a:r>
            <a:endParaRPr lang="en-NZ"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Sign P1">
            <a:extLst>
              <a:ext uri="{FF2B5EF4-FFF2-40B4-BE49-F238E27FC236}">
                <a16:creationId xmlns:a16="http://schemas.microsoft.com/office/drawing/2014/main" id="{6446F3C5-6E71-4AE6-AA1D-740A6C191911}"/>
              </a:ext>
            </a:extLst>
          </p:cNvPr>
          <p:cNvSpPr/>
          <p:nvPr/>
        </p:nvSpPr>
        <p:spPr>
          <a:xfrm>
            <a:off x="6456507" y="1986251"/>
            <a:ext cx="3906693" cy="2039938"/>
          </a:xfrm>
          <a:prstGeom prst="borderCallout1">
            <a:avLst>
              <a:gd name="adj1" fmla="val 99948"/>
              <a:gd name="adj2" fmla="val 49601"/>
              <a:gd name="adj3" fmla="val 230456"/>
              <a:gd name="adj4" fmla="val 49490"/>
            </a:avLst>
          </a:prstGeom>
          <a:blipFill dpi="0" rotWithShape="1">
            <a:blip r:embed="rId4">
              <a:grayscl/>
            </a:blip>
            <a:srcRect/>
            <a:stretch>
              <a:fillRect b="-87000"/>
            </a:stretch>
          </a:blipFill>
          <a:ln w="762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Sign T2">
            <a:extLst>
              <a:ext uri="{FF2B5EF4-FFF2-40B4-BE49-F238E27FC236}">
                <a16:creationId xmlns:a16="http://schemas.microsoft.com/office/drawing/2014/main" id="{C64B4D64-F1E9-48DF-A4D5-A9BF9C9A9FF7}"/>
              </a:ext>
            </a:extLst>
          </p:cNvPr>
          <p:cNvSpPr/>
          <p:nvPr/>
        </p:nvSpPr>
        <p:spPr>
          <a:xfrm>
            <a:off x="1828795" y="3305176"/>
            <a:ext cx="3906693" cy="2039938"/>
          </a:xfrm>
          <a:prstGeom prst="borderCallout1">
            <a:avLst>
              <a:gd name="adj1" fmla="val 99948"/>
              <a:gd name="adj2" fmla="val 49601"/>
              <a:gd name="adj3" fmla="val 174296"/>
              <a:gd name="adj4" fmla="val 49490"/>
            </a:avLst>
          </a:prstGeom>
          <a:solidFill>
            <a:srgbClr val="FFFFAF"/>
          </a:solidFill>
          <a:ln w="762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pPr>
            <a:r>
              <a:rPr lang="en-NZ" b="1" dirty="0">
                <a:solidFill>
                  <a:schemeClr val="tx1"/>
                </a:solidFill>
                <a:latin typeface="Arial" panose="020B0604020202020204" pitchFamily="34" charset="0"/>
                <a:ea typeface="Calibri" panose="020F0502020204030204" pitchFamily="34" charset="0"/>
                <a:cs typeface="Arial" panose="020B0604020202020204" pitchFamily="34" charset="0"/>
              </a:rPr>
              <a:t>Arrange an ‘Easter the Greatest Feast of the Year’ </a:t>
            </a:r>
            <a:r>
              <a:rPr lang="en-NZ" dirty="0">
                <a:solidFill>
                  <a:schemeClr val="tx1"/>
                </a:solidFill>
                <a:latin typeface="Arial" panose="020B0604020202020204" pitchFamily="34" charset="0"/>
                <a:ea typeface="Calibri" panose="020F0502020204030204" pitchFamily="34" charset="0"/>
                <a:cs typeface="Arial" panose="020B0604020202020204" pitchFamily="34" charset="0"/>
              </a:rPr>
              <a:t>celebration for your school.</a:t>
            </a:r>
            <a:endParaRPr lang="en-NZ"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Sign P2">
            <a:extLst>
              <a:ext uri="{FF2B5EF4-FFF2-40B4-BE49-F238E27FC236}">
                <a16:creationId xmlns:a16="http://schemas.microsoft.com/office/drawing/2014/main" id="{EC41E7C9-56C8-4D91-84D8-65B9374BB610}"/>
              </a:ext>
            </a:extLst>
          </p:cNvPr>
          <p:cNvSpPr/>
          <p:nvPr/>
        </p:nvSpPr>
        <p:spPr>
          <a:xfrm>
            <a:off x="6456506" y="1986251"/>
            <a:ext cx="3906693" cy="2039938"/>
          </a:xfrm>
          <a:prstGeom prst="borderCallout1">
            <a:avLst>
              <a:gd name="adj1" fmla="val 99948"/>
              <a:gd name="adj2" fmla="val 49601"/>
              <a:gd name="adj3" fmla="val 230456"/>
              <a:gd name="adj4" fmla="val 49490"/>
            </a:avLst>
          </a:prstGeom>
          <a:blipFill dpi="0" rotWithShape="1">
            <a:blip r:embed="rId5">
              <a:duotone>
                <a:prstClr val="black"/>
                <a:srgbClr val="D9C3A5">
                  <a:tint val="50000"/>
                  <a:satMod val="180000"/>
                </a:srgbClr>
              </a:duotone>
            </a:blip>
            <a:srcRect/>
            <a:stretch>
              <a:fillRect b="-98000"/>
            </a:stretch>
          </a:blipFill>
          <a:ln w="762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pPr>
            <a:endParaRPr lang="en-NZ"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sign t3">
            <a:extLst>
              <a:ext uri="{FF2B5EF4-FFF2-40B4-BE49-F238E27FC236}">
                <a16:creationId xmlns:a16="http://schemas.microsoft.com/office/drawing/2014/main" id="{8B5919C6-39D8-48AF-A642-BFF037DACEA3}"/>
              </a:ext>
            </a:extLst>
          </p:cNvPr>
          <p:cNvSpPr/>
          <p:nvPr/>
        </p:nvSpPr>
        <p:spPr>
          <a:xfrm>
            <a:off x="1828795" y="3305176"/>
            <a:ext cx="3906693" cy="2039938"/>
          </a:xfrm>
          <a:prstGeom prst="borderCallout1">
            <a:avLst>
              <a:gd name="adj1" fmla="val 99948"/>
              <a:gd name="adj2" fmla="val 49601"/>
              <a:gd name="adj3" fmla="val 174296"/>
              <a:gd name="adj4" fmla="val 49490"/>
            </a:avLst>
          </a:prstGeom>
          <a:solidFill>
            <a:srgbClr val="FFFFAF"/>
          </a:solidFill>
          <a:ln w="762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pPr>
            <a:r>
              <a:rPr lang="en-NZ" b="1" dirty="0">
                <a:solidFill>
                  <a:schemeClr val="tx1"/>
                </a:solidFill>
                <a:latin typeface="Arial" panose="020B0604020202020204" pitchFamily="34" charset="0"/>
                <a:ea typeface="Calibri" panose="020F0502020204030204" pitchFamily="34" charset="0"/>
                <a:cs typeface="Arial" panose="020B0604020202020204" pitchFamily="34" charset="0"/>
              </a:rPr>
              <a:t>Share your observations </a:t>
            </a:r>
            <a:r>
              <a:rPr lang="en-NZ" dirty="0">
                <a:solidFill>
                  <a:schemeClr val="tx1"/>
                </a:solidFill>
                <a:latin typeface="Arial" panose="020B0604020202020204" pitchFamily="34" charset="0"/>
                <a:ea typeface="Calibri" panose="020F0502020204030204" pitchFamily="34" charset="0"/>
                <a:cs typeface="Arial" panose="020B0604020202020204" pitchFamily="34" charset="0"/>
              </a:rPr>
              <a:t>from the Easter story accounts grid with your class and with your family whānau. (refer to R1 Slide 8)</a:t>
            </a:r>
          </a:p>
        </p:txBody>
      </p:sp>
      <p:sp>
        <p:nvSpPr>
          <p:cNvPr id="13" name="sign p3">
            <a:extLst>
              <a:ext uri="{FF2B5EF4-FFF2-40B4-BE49-F238E27FC236}">
                <a16:creationId xmlns:a16="http://schemas.microsoft.com/office/drawing/2014/main" id="{17E7242C-03DA-4E80-BAA3-EF841C1C1C4F}"/>
              </a:ext>
            </a:extLst>
          </p:cNvPr>
          <p:cNvSpPr/>
          <p:nvPr/>
        </p:nvSpPr>
        <p:spPr>
          <a:xfrm>
            <a:off x="6456501" y="1986251"/>
            <a:ext cx="3906693" cy="2039938"/>
          </a:xfrm>
          <a:prstGeom prst="borderCallout1">
            <a:avLst>
              <a:gd name="adj1" fmla="val 99948"/>
              <a:gd name="adj2" fmla="val 49601"/>
              <a:gd name="adj3" fmla="val 229425"/>
              <a:gd name="adj4" fmla="val 49490"/>
            </a:avLst>
          </a:prstGeom>
          <a:blipFill dpi="0" rotWithShape="1">
            <a:blip r:embed="rId6"/>
            <a:srcRect/>
            <a:stretch>
              <a:fillRect b="-34000"/>
            </a:stretch>
          </a:blipFill>
          <a:ln w="762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pPr>
            <a:endParaRPr lang="en-NZ"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t4">
            <a:extLst>
              <a:ext uri="{FF2B5EF4-FFF2-40B4-BE49-F238E27FC236}">
                <a16:creationId xmlns:a16="http://schemas.microsoft.com/office/drawing/2014/main" id="{D763CBDD-1C60-49E2-9C71-30022C27A53D}"/>
              </a:ext>
            </a:extLst>
          </p:cNvPr>
          <p:cNvSpPr/>
          <p:nvPr/>
        </p:nvSpPr>
        <p:spPr>
          <a:xfrm>
            <a:off x="1828796" y="3305176"/>
            <a:ext cx="3906693" cy="2039938"/>
          </a:xfrm>
          <a:prstGeom prst="borderCallout1">
            <a:avLst>
              <a:gd name="adj1" fmla="val 99948"/>
              <a:gd name="adj2" fmla="val 49601"/>
              <a:gd name="adj3" fmla="val 174296"/>
              <a:gd name="adj4" fmla="val 49490"/>
            </a:avLst>
          </a:prstGeom>
          <a:solidFill>
            <a:srgbClr val="FFFFAF"/>
          </a:solidFill>
          <a:ln w="762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pPr>
            <a:r>
              <a:rPr lang="en-NZ" b="1" dirty="0">
                <a:solidFill>
                  <a:schemeClr val="tx1"/>
                </a:solidFill>
                <a:latin typeface="Arial" panose="020B0604020202020204" pitchFamily="34" charset="0"/>
                <a:ea typeface="Calibri" panose="020F0502020204030204" pitchFamily="34" charset="0"/>
                <a:cs typeface="Arial" panose="020B0604020202020204" pitchFamily="34" charset="0"/>
              </a:rPr>
              <a:t>Make a stick drawing </a:t>
            </a:r>
            <a:r>
              <a:rPr lang="en-NZ" dirty="0">
                <a:solidFill>
                  <a:schemeClr val="tx1"/>
                </a:solidFill>
                <a:latin typeface="Arial" panose="020B0604020202020204" pitchFamily="34" charset="0"/>
                <a:ea typeface="Calibri" panose="020F0502020204030204" pitchFamily="34" charset="0"/>
                <a:cs typeface="Arial" panose="020B0604020202020204" pitchFamily="34" charset="0"/>
              </a:rPr>
              <a:t>to Illustrate 5 ways children of your age help to build God’s kingdom of justice, peace and love here on earth and share this at home or with a younger class. (refer to R3 Slide 8)</a:t>
            </a:r>
          </a:p>
        </p:txBody>
      </p:sp>
      <p:sp>
        <p:nvSpPr>
          <p:cNvPr id="15" name="p4">
            <a:extLst>
              <a:ext uri="{FF2B5EF4-FFF2-40B4-BE49-F238E27FC236}">
                <a16:creationId xmlns:a16="http://schemas.microsoft.com/office/drawing/2014/main" id="{552A2F02-40EA-43CD-B411-E4B7503645CD}"/>
              </a:ext>
            </a:extLst>
          </p:cNvPr>
          <p:cNvSpPr/>
          <p:nvPr/>
        </p:nvSpPr>
        <p:spPr>
          <a:xfrm>
            <a:off x="6456501" y="1986251"/>
            <a:ext cx="3906693" cy="2039938"/>
          </a:xfrm>
          <a:prstGeom prst="borderCallout1">
            <a:avLst>
              <a:gd name="adj1" fmla="val 99948"/>
              <a:gd name="adj2" fmla="val 49601"/>
              <a:gd name="adj3" fmla="val 233032"/>
              <a:gd name="adj4" fmla="val 49490"/>
            </a:avLst>
          </a:prstGeom>
          <a:blipFill dpi="0" rotWithShape="1">
            <a:blip r:embed="rId7"/>
            <a:srcRect/>
            <a:stretch>
              <a:fillRect t="-33000"/>
            </a:stretch>
          </a:blipFill>
          <a:ln w="762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pPr>
            <a:endParaRPr lang="en-NZ"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16" name="t5">
            <a:extLst>
              <a:ext uri="{FF2B5EF4-FFF2-40B4-BE49-F238E27FC236}">
                <a16:creationId xmlns:a16="http://schemas.microsoft.com/office/drawing/2014/main" id="{04F59E65-030F-4485-803E-44114EAB5356}"/>
              </a:ext>
            </a:extLst>
          </p:cNvPr>
          <p:cNvSpPr/>
          <p:nvPr/>
        </p:nvSpPr>
        <p:spPr>
          <a:xfrm>
            <a:off x="1828797" y="3305176"/>
            <a:ext cx="3906693" cy="2039938"/>
          </a:xfrm>
          <a:prstGeom prst="borderCallout1">
            <a:avLst>
              <a:gd name="adj1" fmla="val 99948"/>
              <a:gd name="adj2" fmla="val 49601"/>
              <a:gd name="adj3" fmla="val 174296"/>
              <a:gd name="adj4" fmla="val 49490"/>
            </a:avLst>
          </a:prstGeom>
          <a:solidFill>
            <a:srgbClr val="FFFFAF"/>
          </a:solidFill>
          <a:ln w="762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pPr>
            <a:r>
              <a:rPr lang="en-NZ" b="1" dirty="0">
                <a:solidFill>
                  <a:schemeClr val="tx1"/>
                </a:solidFill>
                <a:latin typeface="Arial" panose="020B0604020202020204" pitchFamily="34" charset="0"/>
                <a:ea typeface="Calibri" panose="020F0502020204030204" pitchFamily="34" charset="0"/>
                <a:cs typeface="Arial" panose="020B0604020202020204" pitchFamily="34" charset="0"/>
              </a:rPr>
              <a:t>Create your own Resurrection art work </a:t>
            </a:r>
            <a:r>
              <a:rPr lang="en-NZ" dirty="0">
                <a:solidFill>
                  <a:schemeClr val="tx1"/>
                </a:solidFill>
                <a:latin typeface="Arial" panose="020B0604020202020204" pitchFamily="34" charset="0"/>
                <a:ea typeface="Calibri" panose="020F0502020204030204" pitchFamily="34" charset="0"/>
                <a:cs typeface="Arial" panose="020B0604020202020204" pitchFamily="34" charset="0"/>
              </a:rPr>
              <a:t>as part of a Resurrection Art Exhibition to share with the school and parish community. (refer to R1 Slide 9)</a:t>
            </a:r>
          </a:p>
        </p:txBody>
      </p:sp>
      <p:sp>
        <p:nvSpPr>
          <p:cNvPr id="17" name="p5">
            <a:extLst>
              <a:ext uri="{FF2B5EF4-FFF2-40B4-BE49-F238E27FC236}">
                <a16:creationId xmlns:a16="http://schemas.microsoft.com/office/drawing/2014/main" id="{2AB7A4A6-3C54-43C6-B6AF-49A0EC3C4878}"/>
              </a:ext>
            </a:extLst>
          </p:cNvPr>
          <p:cNvSpPr/>
          <p:nvPr/>
        </p:nvSpPr>
        <p:spPr>
          <a:xfrm>
            <a:off x="6456504" y="1986251"/>
            <a:ext cx="3906693" cy="2039938"/>
          </a:xfrm>
          <a:prstGeom prst="borderCallout1">
            <a:avLst>
              <a:gd name="adj1" fmla="val 99948"/>
              <a:gd name="adj2" fmla="val 49601"/>
              <a:gd name="adj3" fmla="val 233547"/>
              <a:gd name="adj4" fmla="val 49490"/>
            </a:avLst>
          </a:prstGeom>
          <a:blipFill dpi="0" rotWithShape="1">
            <a:blip r:embed="rId8"/>
            <a:srcRect/>
            <a:stretch>
              <a:fillRect/>
            </a:stretch>
          </a:blipFill>
          <a:ln w="762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pPr>
            <a:endParaRPr lang="en-NZ"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18" name="t6">
            <a:extLst>
              <a:ext uri="{FF2B5EF4-FFF2-40B4-BE49-F238E27FC236}">
                <a16:creationId xmlns:a16="http://schemas.microsoft.com/office/drawing/2014/main" id="{CB9DF0BA-81EF-46BC-95C4-8800A9DCB2F8}"/>
              </a:ext>
            </a:extLst>
          </p:cNvPr>
          <p:cNvSpPr/>
          <p:nvPr/>
        </p:nvSpPr>
        <p:spPr>
          <a:xfrm>
            <a:off x="1828798" y="3305176"/>
            <a:ext cx="3906693" cy="2039938"/>
          </a:xfrm>
          <a:prstGeom prst="borderCallout1">
            <a:avLst>
              <a:gd name="adj1" fmla="val 99948"/>
              <a:gd name="adj2" fmla="val 49601"/>
              <a:gd name="adj3" fmla="val 174296"/>
              <a:gd name="adj4" fmla="val 49490"/>
            </a:avLst>
          </a:prstGeom>
          <a:solidFill>
            <a:srgbClr val="FFFFAF"/>
          </a:solidFill>
          <a:ln w="762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pPr>
            <a:r>
              <a:rPr lang="en-NZ" b="1" dirty="0">
                <a:solidFill>
                  <a:schemeClr val="tx1"/>
                </a:solidFill>
                <a:latin typeface="Arial" panose="020B0604020202020204" pitchFamily="34" charset="0"/>
                <a:ea typeface="Calibri" panose="020F0502020204030204" pitchFamily="34" charset="0"/>
                <a:cs typeface="Arial" panose="020B0604020202020204" pitchFamily="34" charset="0"/>
              </a:rPr>
              <a:t>Share your Easter Quiz</a:t>
            </a:r>
            <a:r>
              <a:rPr lang="en-NZ" dirty="0">
                <a:solidFill>
                  <a:schemeClr val="tx1"/>
                </a:solidFill>
                <a:latin typeface="Arial" panose="020B0604020202020204" pitchFamily="34" charset="0"/>
                <a:ea typeface="Calibri" panose="020F0502020204030204" pitchFamily="34" charset="0"/>
                <a:cs typeface="Arial" panose="020B0604020202020204" pitchFamily="34" charset="0"/>
              </a:rPr>
              <a:t> with someone at home. (refer to R1 Slide 8)</a:t>
            </a:r>
          </a:p>
        </p:txBody>
      </p:sp>
      <p:sp>
        <p:nvSpPr>
          <p:cNvPr id="19" name="p6">
            <a:extLst>
              <a:ext uri="{FF2B5EF4-FFF2-40B4-BE49-F238E27FC236}">
                <a16:creationId xmlns:a16="http://schemas.microsoft.com/office/drawing/2014/main" id="{895FE1FA-ABCC-4E8B-B53F-B72A60C3D933}"/>
              </a:ext>
            </a:extLst>
          </p:cNvPr>
          <p:cNvSpPr/>
          <p:nvPr/>
        </p:nvSpPr>
        <p:spPr>
          <a:xfrm>
            <a:off x="6456504" y="1986251"/>
            <a:ext cx="3906693" cy="2039938"/>
          </a:xfrm>
          <a:prstGeom prst="borderCallout1">
            <a:avLst>
              <a:gd name="adj1" fmla="val 99948"/>
              <a:gd name="adj2" fmla="val 49601"/>
              <a:gd name="adj3" fmla="val 235608"/>
              <a:gd name="adj4" fmla="val 49490"/>
            </a:avLst>
          </a:prstGeom>
          <a:blipFill>
            <a:blip r:embed="rId9"/>
            <a:stretch>
              <a:fillRect/>
            </a:stretch>
          </a:blipFill>
          <a:ln w="762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pPr>
            <a:endParaRPr lang="en-NZ"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20" name="t7">
            <a:extLst>
              <a:ext uri="{FF2B5EF4-FFF2-40B4-BE49-F238E27FC236}">
                <a16:creationId xmlns:a16="http://schemas.microsoft.com/office/drawing/2014/main" id="{F01CE99D-52D1-4619-BAFA-D68135AF1113}"/>
              </a:ext>
            </a:extLst>
          </p:cNvPr>
          <p:cNvSpPr/>
          <p:nvPr/>
        </p:nvSpPr>
        <p:spPr>
          <a:xfrm>
            <a:off x="1828799" y="3305176"/>
            <a:ext cx="3906693" cy="2039938"/>
          </a:xfrm>
          <a:prstGeom prst="borderCallout1">
            <a:avLst>
              <a:gd name="adj1" fmla="val 99948"/>
              <a:gd name="adj2" fmla="val 49601"/>
              <a:gd name="adj3" fmla="val 174296"/>
              <a:gd name="adj4" fmla="val 49490"/>
            </a:avLst>
          </a:prstGeom>
          <a:solidFill>
            <a:srgbClr val="FFFFAF"/>
          </a:solidFill>
          <a:ln w="762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pPr>
            <a:r>
              <a:rPr lang="en-NZ" b="1" dirty="0">
                <a:solidFill>
                  <a:schemeClr val="tx1"/>
                </a:solidFill>
                <a:latin typeface="Arial" panose="020B0604020202020204" pitchFamily="34" charset="0"/>
                <a:ea typeface="Calibri" panose="020F0502020204030204" pitchFamily="34" charset="0"/>
                <a:cs typeface="Arial" panose="020B0604020202020204" pitchFamily="34" charset="0"/>
              </a:rPr>
              <a:t>Make a poster that illustrates </a:t>
            </a:r>
            <a:r>
              <a:rPr lang="en-NZ" dirty="0">
                <a:solidFill>
                  <a:schemeClr val="tx1"/>
                </a:solidFill>
                <a:latin typeface="Arial" panose="020B0604020202020204" pitchFamily="34" charset="0"/>
                <a:ea typeface="Calibri" panose="020F0502020204030204" pitchFamily="34" charset="0"/>
                <a:cs typeface="Arial" panose="020B0604020202020204" pitchFamily="34" charset="0"/>
              </a:rPr>
              <a:t>the ways that Jesus’ Resurrection had brought new life into the world (refer to R 3 Slide 7) </a:t>
            </a:r>
          </a:p>
        </p:txBody>
      </p:sp>
      <p:sp>
        <p:nvSpPr>
          <p:cNvPr id="21" name="p7">
            <a:extLst>
              <a:ext uri="{FF2B5EF4-FFF2-40B4-BE49-F238E27FC236}">
                <a16:creationId xmlns:a16="http://schemas.microsoft.com/office/drawing/2014/main" id="{97EAE4E0-4AFA-4C1B-9AEB-8E3AC7800D78}"/>
              </a:ext>
            </a:extLst>
          </p:cNvPr>
          <p:cNvSpPr/>
          <p:nvPr/>
        </p:nvSpPr>
        <p:spPr>
          <a:xfrm>
            <a:off x="6456504" y="1986251"/>
            <a:ext cx="3906693" cy="2039938"/>
          </a:xfrm>
          <a:prstGeom prst="borderCallout1">
            <a:avLst>
              <a:gd name="adj1" fmla="val 99948"/>
              <a:gd name="adj2" fmla="val 49601"/>
              <a:gd name="adj3" fmla="val 226849"/>
              <a:gd name="adj4" fmla="val 49490"/>
            </a:avLst>
          </a:prstGeom>
          <a:blipFill>
            <a:blip r:embed="rId10"/>
            <a:stretch>
              <a:fillRect/>
            </a:stretch>
          </a:blipFill>
          <a:ln w="762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pPr>
            <a:endParaRPr lang="en-NZ"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22" name="t8">
            <a:extLst>
              <a:ext uri="{FF2B5EF4-FFF2-40B4-BE49-F238E27FC236}">
                <a16:creationId xmlns:a16="http://schemas.microsoft.com/office/drawing/2014/main" id="{CEE64C5C-17A4-48EC-952F-D17F3D51FBE8}"/>
              </a:ext>
            </a:extLst>
          </p:cNvPr>
          <p:cNvSpPr/>
          <p:nvPr/>
        </p:nvSpPr>
        <p:spPr>
          <a:xfrm>
            <a:off x="1828800" y="3305176"/>
            <a:ext cx="3906693" cy="2039938"/>
          </a:xfrm>
          <a:prstGeom prst="borderCallout1">
            <a:avLst>
              <a:gd name="adj1" fmla="val 99948"/>
              <a:gd name="adj2" fmla="val 49601"/>
              <a:gd name="adj3" fmla="val 174296"/>
              <a:gd name="adj4" fmla="val 49490"/>
            </a:avLst>
          </a:prstGeom>
          <a:solidFill>
            <a:srgbClr val="FFFFAF"/>
          </a:solidFill>
          <a:ln w="762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pPr>
            <a:r>
              <a:rPr lang="en-NZ" b="1" dirty="0">
                <a:solidFill>
                  <a:schemeClr val="tx1"/>
                </a:solidFill>
                <a:latin typeface="Arial" panose="020B0604020202020204" pitchFamily="34" charset="0"/>
                <a:ea typeface="Calibri" panose="020F0502020204030204" pitchFamily="34" charset="0"/>
                <a:cs typeface="Arial" panose="020B0604020202020204" pitchFamily="34" charset="0"/>
              </a:rPr>
              <a:t>Create an art work</a:t>
            </a:r>
            <a:r>
              <a:rPr lang="en-NZ" dirty="0">
                <a:solidFill>
                  <a:schemeClr val="tx1"/>
                </a:solidFill>
                <a:latin typeface="Arial" panose="020B0604020202020204" pitchFamily="34" charset="0"/>
                <a:ea typeface="Calibri" panose="020F0502020204030204" pitchFamily="34" charset="0"/>
                <a:cs typeface="Arial" panose="020B0604020202020204" pitchFamily="34" charset="0"/>
              </a:rPr>
              <a:t> to share with your family whānau of ‘The Last Day of the World when Jesus Comes again’.(refer to R3 Slide 9)</a:t>
            </a:r>
          </a:p>
        </p:txBody>
      </p:sp>
      <p:sp>
        <p:nvSpPr>
          <p:cNvPr id="23" name="p8">
            <a:extLst>
              <a:ext uri="{FF2B5EF4-FFF2-40B4-BE49-F238E27FC236}">
                <a16:creationId xmlns:a16="http://schemas.microsoft.com/office/drawing/2014/main" id="{3295A2B9-5709-4FE0-8F66-A2795B412E6F}"/>
              </a:ext>
            </a:extLst>
          </p:cNvPr>
          <p:cNvSpPr/>
          <p:nvPr/>
        </p:nvSpPr>
        <p:spPr>
          <a:xfrm>
            <a:off x="6456503" y="1986251"/>
            <a:ext cx="3906693" cy="2039938"/>
          </a:xfrm>
          <a:prstGeom prst="borderCallout1">
            <a:avLst>
              <a:gd name="adj1" fmla="val 99948"/>
              <a:gd name="adj2" fmla="val 49601"/>
              <a:gd name="adj3" fmla="val 226849"/>
              <a:gd name="adj4" fmla="val 49490"/>
            </a:avLst>
          </a:prstGeom>
          <a:blipFill dpi="0" rotWithShape="1">
            <a:blip r:embed="rId11"/>
            <a:srcRect/>
            <a:stretch>
              <a:fillRect b="-118000"/>
            </a:stretch>
          </a:blipFill>
          <a:ln w="762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pPr>
            <a:endParaRPr lang="en-NZ"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24" name="t9">
            <a:extLst>
              <a:ext uri="{FF2B5EF4-FFF2-40B4-BE49-F238E27FC236}">
                <a16:creationId xmlns:a16="http://schemas.microsoft.com/office/drawing/2014/main" id="{131CABF3-DC4A-40F1-BCD7-7FBAA38C9EBB}"/>
              </a:ext>
            </a:extLst>
          </p:cNvPr>
          <p:cNvSpPr/>
          <p:nvPr/>
        </p:nvSpPr>
        <p:spPr>
          <a:xfrm>
            <a:off x="1828801" y="3305176"/>
            <a:ext cx="3906693" cy="2039938"/>
          </a:xfrm>
          <a:prstGeom prst="borderCallout1">
            <a:avLst>
              <a:gd name="adj1" fmla="val 99948"/>
              <a:gd name="adj2" fmla="val 49601"/>
              <a:gd name="adj3" fmla="val 174296"/>
              <a:gd name="adj4" fmla="val 49490"/>
            </a:avLst>
          </a:prstGeom>
          <a:solidFill>
            <a:srgbClr val="FFFFAF"/>
          </a:solidFill>
          <a:ln w="762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pPr>
            <a:r>
              <a:rPr lang="en-NZ" b="1" dirty="0">
                <a:solidFill>
                  <a:schemeClr val="tx1"/>
                </a:solidFill>
                <a:latin typeface="Arial" panose="020B0604020202020204" pitchFamily="34" charset="0"/>
                <a:ea typeface="Calibri" panose="020F0502020204030204" pitchFamily="34" charset="0"/>
                <a:cs typeface="Arial" panose="020B0604020202020204" pitchFamily="34" charset="0"/>
              </a:rPr>
              <a:t>Make up your own way </a:t>
            </a:r>
            <a:r>
              <a:rPr lang="en-NZ" dirty="0">
                <a:solidFill>
                  <a:schemeClr val="tx1"/>
                </a:solidFill>
                <a:latin typeface="Arial" panose="020B0604020202020204" pitchFamily="34" charset="0"/>
                <a:ea typeface="Calibri" panose="020F0502020204030204" pitchFamily="34" charset="0"/>
                <a:cs typeface="Arial" panose="020B0604020202020204" pitchFamily="34" charset="0"/>
              </a:rPr>
              <a:t>of showing and sharing what you have learned and decide whom you would like to share it with.</a:t>
            </a:r>
          </a:p>
        </p:txBody>
      </p:sp>
      <p:sp>
        <p:nvSpPr>
          <p:cNvPr id="25" name="p9">
            <a:extLst>
              <a:ext uri="{FF2B5EF4-FFF2-40B4-BE49-F238E27FC236}">
                <a16:creationId xmlns:a16="http://schemas.microsoft.com/office/drawing/2014/main" id="{307A6B6A-C606-4205-9A47-A3C1B64B54E1}"/>
              </a:ext>
            </a:extLst>
          </p:cNvPr>
          <p:cNvSpPr/>
          <p:nvPr/>
        </p:nvSpPr>
        <p:spPr>
          <a:xfrm>
            <a:off x="6456502" y="1986251"/>
            <a:ext cx="3906693" cy="2039938"/>
          </a:xfrm>
          <a:prstGeom prst="borderCallout1">
            <a:avLst>
              <a:gd name="adj1" fmla="val 99948"/>
              <a:gd name="adj2" fmla="val 49601"/>
              <a:gd name="adj3" fmla="val 227364"/>
              <a:gd name="adj4" fmla="val 49490"/>
            </a:avLst>
          </a:prstGeom>
          <a:blipFill dpi="0" rotWithShape="1">
            <a:blip r:embed="rId12"/>
            <a:srcRect/>
            <a:stretch>
              <a:fillRect b="-59000"/>
            </a:stretch>
          </a:blipFill>
          <a:ln w="762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pPr>
            <a:endParaRPr lang="en-NZ"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26" name="Frame 25">
            <a:extLst>
              <a:ext uri="{FF2B5EF4-FFF2-40B4-BE49-F238E27FC236}">
                <a16:creationId xmlns:a16="http://schemas.microsoft.com/office/drawing/2014/main" id="{EC523781-B69D-4693-BA4B-5F27D9BB14C6}"/>
              </a:ext>
            </a:extLst>
          </p:cNvPr>
          <p:cNvSpPr/>
          <p:nvPr/>
        </p:nvSpPr>
        <p:spPr>
          <a:xfrm>
            <a:off x="0" y="0"/>
            <a:ext cx="12192000" cy="6858000"/>
          </a:xfrm>
          <a:prstGeom prst="frame">
            <a:avLst>
              <a:gd name="adj1" fmla="val 4028"/>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27" name="Action Button: Back">
            <a:hlinkClick r:id="" action="ppaction://hlinkshowjump?jump=previousslide" highlightClick="1"/>
            <a:extLst>
              <a:ext uri="{FF2B5EF4-FFF2-40B4-BE49-F238E27FC236}">
                <a16:creationId xmlns:a16="http://schemas.microsoft.com/office/drawing/2014/main" id="{8969669D-EC76-4A77-AE6C-EBADCE93E020}"/>
              </a:ext>
            </a:extLst>
          </p:cNvPr>
          <p:cNvSpPr/>
          <p:nvPr/>
        </p:nvSpPr>
        <p:spPr>
          <a:xfrm>
            <a:off x="11002737" y="6214839"/>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PageNumber">
            <a:extLst>
              <a:ext uri="{FF2B5EF4-FFF2-40B4-BE49-F238E27FC236}">
                <a16:creationId xmlns:a16="http://schemas.microsoft.com/office/drawing/2014/main" id="{7D297343-F629-4691-8499-B51E5C5632C9}"/>
              </a:ext>
            </a:extLst>
          </p:cNvPr>
          <p:cNvSpPr txBox="1">
            <a:spLocks/>
          </p:cNvSpPr>
          <p:nvPr/>
        </p:nvSpPr>
        <p:spPr>
          <a:xfrm>
            <a:off x="11571401" y="6214839"/>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R-</a:t>
            </a:r>
            <a:r>
              <a:rPr lang="en-GB" sz="900" b="1" dirty="0">
                <a:solidFill>
                  <a:srgbClr val="002060"/>
                </a:solidFill>
                <a:latin typeface="Arial" pitchFamily="34" charset="0"/>
                <a:cs typeface="Arial" pitchFamily="34" charset="0"/>
              </a:rPr>
              <a:t>3</a:t>
            </a:r>
            <a:endPar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S-12</a:t>
            </a:r>
          </a:p>
        </p:txBody>
      </p:sp>
      <p:pic>
        <p:nvPicPr>
          <p:cNvPr id="4" name="Picture 3" descr="A picture containing text, book&#10;&#10;Description generated with very high confidence">
            <a:extLst>
              <a:ext uri="{FF2B5EF4-FFF2-40B4-BE49-F238E27FC236}">
                <a16:creationId xmlns:a16="http://schemas.microsoft.com/office/drawing/2014/main" id="{80218DB9-D03C-4814-88CC-AD4EFC7E00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600" y="4809835"/>
            <a:ext cx="1333258" cy="1764003"/>
          </a:xfrm>
          <a:prstGeom prst="rect">
            <a:avLst/>
          </a:prstGeom>
          <a:effectLst>
            <a:softEdge rad="31750"/>
          </a:effectLst>
        </p:spPr>
      </p:pic>
      <p:pic>
        <p:nvPicPr>
          <p:cNvPr id="7" name="Picture 6" descr="A drawing of a tree&#10;&#10;Description generated with high confidence">
            <a:extLst>
              <a:ext uri="{FF2B5EF4-FFF2-40B4-BE49-F238E27FC236}">
                <a16:creationId xmlns:a16="http://schemas.microsoft.com/office/drawing/2014/main" id="{59B5CEB1-C3B5-4F66-B2AE-C6E5B542D2A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0599" y="284161"/>
            <a:ext cx="1283933" cy="1283933"/>
          </a:xfrm>
          <a:prstGeom prst="rect">
            <a:avLst/>
          </a:prstGeom>
          <a:ln>
            <a:noFill/>
          </a:ln>
          <a:effectLst>
            <a:softEdge rad="63500"/>
          </a:effectLst>
        </p:spPr>
      </p:pic>
      <p:pic>
        <p:nvPicPr>
          <p:cNvPr id="30" name="Picture 29">
            <a:extLst>
              <a:ext uri="{FF2B5EF4-FFF2-40B4-BE49-F238E27FC236}">
                <a16:creationId xmlns:a16="http://schemas.microsoft.com/office/drawing/2014/main" id="{6F651D8B-5A60-4695-8046-CC19F7376AC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17323" y="283161"/>
            <a:ext cx="1283933" cy="1266890"/>
          </a:xfrm>
          <a:prstGeom prst="rect">
            <a:avLst/>
          </a:prstGeom>
          <a:ln>
            <a:noFill/>
          </a:ln>
          <a:effectLst>
            <a:softEdge rad="63500"/>
          </a:effectLst>
        </p:spPr>
      </p:pic>
      <p:sp>
        <p:nvSpPr>
          <p:cNvPr id="31" name="Action Button: Worksheet">
            <a:hlinkClick r:id="rId15" action="ppaction://hlinksldjump" highlightClick="1"/>
            <a:extLst>
              <a:ext uri="{FF2B5EF4-FFF2-40B4-BE49-F238E27FC236}">
                <a16:creationId xmlns:a16="http://schemas.microsoft.com/office/drawing/2014/main" id="{10ECC01F-4A5A-425B-8D47-09EB57FF35C1}"/>
              </a:ext>
            </a:extLst>
          </p:cNvPr>
          <p:cNvSpPr/>
          <p:nvPr/>
        </p:nvSpPr>
        <p:spPr>
          <a:xfrm>
            <a:off x="10562138" y="6214839"/>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instruction">
            <a:extLst>
              <a:ext uri="{FF2B5EF4-FFF2-40B4-BE49-F238E27FC236}">
                <a16:creationId xmlns:a16="http://schemas.microsoft.com/office/drawing/2014/main" id="{ED42075E-B0EB-4582-A5FE-9D548F8EDEE3}"/>
              </a:ext>
            </a:extLst>
          </p:cNvPr>
          <p:cNvSpPr txBox="1"/>
          <p:nvPr/>
        </p:nvSpPr>
        <p:spPr>
          <a:xfrm>
            <a:off x="3852861" y="6239658"/>
            <a:ext cx="44862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Click the star to start slide, click the sign with text to move through (9 total).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NZ" sz="900" dirty="0">
                <a:solidFill>
                  <a:prstClr val="black"/>
                </a:solidFill>
                <a:latin typeface="Arial" panose="020B0604020202020204" pitchFamily="34" charset="0"/>
                <a:cs typeface="Arial" panose="020B0604020202020204" pitchFamily="34" charset="0"/>
              </a:rPr>
              <a:t>Click worksheet icon for a worksheet</a:t>
            </a:r>
            <a:r>
              <a:rPr kumimoji="0" lang="en-NZ"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4228639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5"/>
                                        </p:tgtEl>
                                        <p:attrNameLst>
                                          <p:attrName>ppt_y</p:attrName>
                                        </p:attrNameLst>
                                      </p:cBhvr>
                                      <p:tavLst>
                                        <p:tav tm="0">
                                          <p:val>
                                            <p:strVal val="#ppt_y"/>
                                          </p:val>
                                        </p:tav>
                                        <p:tav tm="100000">
                                          <p:val>
                                            <p:strVal val="#ppt_y+#ppt_h*1.125000"/>
                                          </p:val>
                                        </p:tav>
                                      </p:tavLst>
                                    </p:anim>
                                    <p:animEffect transition="out" filter="wipe(down)">
                                      <p:cBhvr>
                                        <p:cTn id="7" dur="500"/>
                                        <p:tgtEl>
                                          <p:spTgt spid="5"/>
                                        </p:tgtEl>
                                      </p:cBhvr>
                                    </p:animEffect>
                                    <p:set>
                                      <p:cBhvr>
                                        <p:cTn id="8" dur="1" fill="hold">
                                          <p:stCondLst>
                                            <p:cond delay="499"/>
                                          </p:stCondLst>
                                        </p:cTn>
                                        <p:tgtEl>
                                          <p:spTgt spid="5"/>
                                        </p:tgtEl>
                                        <p:attrNameLst>
                                          <p:attrName>style.visibility</p:attrName>
                                        </p:attrNameLst>
                                      </p:cBhvr>
                                      <p:to>
                                        <p:strVal val="hidden"/>
                                      </p:to>
                                    </p:set>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10" presetClass="entr" presetSubtype="0" fill="hold" nodeType="withEffect">
                                  <p:stCondLst>
                                    <p:cond delay="2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25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nodeType="withEffect">
                                  <p:stCondLst>
                                    <p:cond delay="25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par>
                          <p:cTn id="24" fill="hold">
                            <p:stCondLst>
                              <p:cond delay="1250"/>
                            </p:stCondLst>
                            <p:childTnLst>
                              <p:par>
                                <p:cTn id="25" presetID="26" presetClass="emph" presetSubtype="0" fill="hold" grpId="1" nodeType="afterEffect">
                                  <p:stCondLst>
                                    <p:cond delay="0"/>
                                  </p:stCondLst>
                                  <p:childTnLst>
                                    <p:animEffect transition="out" filter="fade">
                                      <p:cBhvr>
                                        <p:cTn id="26" dur="500" tmFilter="0, 0; .2, .5; .8, .5; 1, 0"/>
                                        <p:tgtEl>
                                          <p:spTgt spid="2"/>
                                        </p:tgtEl>
                                      </p:cBhvr>
                                    </p:animEffect>
                                    <p:animScale>
                                      <p:cBhvr>
                                        <p:cTn id="27" dur="250" autoRev="1" fill="hold"/>
                                        <p:tgtEl>
                                          <p:spTgt spid="2"/>
                                        </p:tgtEl>
                                      </p:cBhvr>
                                      <p:by x="105000" y="105000"/>
                                    </p:animScale>
                                  </p:childTnLst>
                                </p:cTn>
                              </p:par>
                              <p:par>
                                <p:cTn id="28" presetID="2" presetClass="entr" presetSubtype="4"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1000" fill="hold"/>
                                        <p:tgtEl>
                                          <p:spTgt spid="8"/>
                                        </p:tgtEl>
                                        <p:attrNameLst>
                                          <p:attrName>ppt_x</p:attrName>
                                        </p:attrNameLst>
                                      </p:cBhvr>
                                      <p:tavLst>
                                        <p:tav tm="0">
                                          <p:val>
                                            <p:strVal val="#ppt_x"/>
                                          </p:val>
                                        </p:tav>
                                        <p:tav tm="100000">
                                          <p:val>
                                            <p:strVal val="#ppt_x"/>
                                          </p:val>
                                        </p:tav>
                                      </p:tavLst>
                                    </p:anim>
                                    <p:anim calcmode="lin" valueType="num">
                                      <p:cBhvr additive="base">
                                        <p:cTn id="31" dur="1000" fill="hold"/>
                                        <p:tgtEl>
                                          <p:spTgt spid="8"/>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1250" fill="hold"/>
                                        <p:tgtEl>
                                          <p:spTgt spid="9"/>
                                        </p:tgtEl>
                                        <p:attrNameLst>
                                          <p:attrName>ppt_x</p:attrName>
                                        </p:attrNameLst>
                                      </p:cBhvr>
                                      <p:tavLst>
                                        <p:tav tm="0">
                                          <p:val>
                                            <p:strVal val="#ppt_x"/>
                                          </p:val>
                                        </p:tav>
                                        <p:tav tm="100000">
                                          <p:val>
                                            <p:strVal val="#ppt_x"/>
                                          </p:val>
                                        </p:tav>
                                      </p:tavLst>
                                    </p:anim>
                                    <p:anim calcmode="lin" valueType="num">
                                      <p:cBhvr additive="base">
                                        <p:cTn id="35" dur="12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1000" fill="hold"/>
                                        <p:tgtEl>
                                          <p:spTgt spid="10"/>
                                        </p:tgtEl>
                                        <p:attrNameLst>
                                          <p:attrName>ppt_x</p:attrName>
                                        </p:attrNameLst>
                                      </p:cBhvr>
                                      <p:tavLst>
                                        <p:tav tm="0">
                                          <p:val>
                                            <p:strVal val="#ppt_x"/>
                                          </p:val>
                                        </p:tav>
                                        <p:tav tm="100000">
                                          <p:val>
                                            <p:strVal val="#ppt_x"/>
                                          </p:val>
                                        </p:tav>
                                      </p:tavLst>
                                    </p:anim>
                                    <p:anim calcmode="lin" valueType="num">
                                      <p:cBhvr additive="base">
                                        <p:cTn id="42" dur="10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1000" fill="hold"/>
                                        <p:tgtEl>
                                          <p:spTgt spid="11"/>
                                        </p:tgtEl>
                                        <p:attrNameLst>
                                          <p:attrName>ppt_x</p:attrName>
                                        </p:attrNameLst>
                                      </p:cBhvr>
                                      <p:tavLst>
                                        <p:tav tm="0">
                                          <p:val>
                                            <p:strVal val="#ppt_x"/>
                                          </p:val>
                                        </p:tav>
                                        <p:tav tm="100000">
                                          <p:val>
                                            <p:strVal val="#ppt_x"/>
                                          </p:val>
                                        </p:tav>
                                      </p:tavLst>
                                    </p:anim>
                                    <p:anim calcmode="lin" valueType="num">
                                      <p:cBhvr additive="base">
                                        <p:cTn id="46"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1000" fill="hold"/>
                                        <p:tgtEl>
                                          <p:spTgt spid="12"/>
                                        </p:tgtEl>
                                        <p:attrNameLst>
                                          <p:attrName>ppt_x</p:attrName>
                                        </p:attrNameLst>
                                      </p:cBhvr>
                                      <p:tavLst>
                                        <p:tav tm="0">
                                          <p:val>
                                            <p:strVal val="#ppt_x"/>
                                          </p:val>
                                        </p:tav>
                                        <p:tav tm="100000">
                                          <p:val>
                                            <p:strVal val="#ppt_x"/>
                                          </p:val>
                                        </p:tav>
                                      </p:tavLst>
                                    </p:anim>
                                    <p:anim calcmode="lin" valueType="num">
                                      <p:cBhvr additive="base">
                                        <p:cTn id="53" dur="1000" fill="hold"/>
                                        <p:tgtEl>
                                          <p:spTgt spid="12"/>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1000" fill="hold"/>
                                        <p:tgtEl>
                                          <p:spTgt spid="13"/>
                                        </p:tgtEl>
                                        <p:attrNameLst>
                                          <p:attrName>ppt_x</p:attrName>
                                        </p:attrNameLst>
                                      </p:cBhvr>
                                      <p:tavLst>
                                        <p:tav tm="0">
                                          <p:val>
                                            <p:strVal val="#ppt_x"/>
                                          </p:val>
                                        </p:tav>
                                        <p:tav tm="100000">
                                          <p:val>
                                            <p:strVal val="#ppt_x"/>
                                          </p:val>
                                        </p:tav>
                                      </p:tavLst>
                                    </p:anim>
                                    <p:anim calcmode="lin" valueType="num">
                                      <p:cBhvr additive="base">
                                        <p:cTn id="57"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12"/>
                    </p:tgtEl>
                  </p:cond>
                </p:stCondLst>
                <p:endSync evt="end" delay="0">
                  <p:rtn val="all"/>
                </p:endSync>
                <p:childTnLst>
                  <p:par>
                    <p:cTn id="59" fill="hold">
                      <p:stCondLst>
                        <p:cond delay="0"/>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1000" fill="hold"/>
                                        <p:tgtEl>
                                          <p:spTgt spid="14"/>
                                        </p:tgtEl>
                                        <p:attrNameLst>
                                          <p:attrName>ppt_x</p:attrName>
                                        </p:attrNameLst>
                                      </p:cBhvr>
                                      <p:tavLst>
                                        <p:tav tm="0">
                                          <p:val>
                                            <p:strVal val="#ppt_x"/>
                                          </p:val>
                                        </p:tav>
                                        <p:tav tm="100000">
                                          <p:val>
                                            <p:strVal val="#ppt_x"/>
                                          </p:val>
                                        </p:tav>
                                      </p:tavLst>
                                    </p:anim>
                                    <p:anim calcmode="lin" valueType="num">
                                      <p:cBhvr additive="base">
                                        <p:cTn id="64" dur="1000" fill="hold"/>
                                        <p:tgtEl>
                                          <p:spTgt spid="1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1000" fill="hold"/>
                                        <p:tgtEl>
                                          <p:spTgt spid="15"/>
                                        </p:tgtEl>
                                        <p:attrNameLst>
                                          <p:attrName>ppt_x</p:attrName>
                                        </p:attrNameLst>
                                      </p:cBhvr>
                                      <p:tavLst>
                                        <p:tav tm="0">
                                          <p:val>
                                            <p:strVal val="#ppt_x"/>
                                          </p:val>
                                        </p:tav>
                                        <p:tav tm="100000">
                                          <p:val>
                                            <p:strVal val="#ppt_x"/>
                                          </p:val>
                                        </p:tav>
                                      </p:tavLst>
                                    </p:anim>
                                    <p:anim calcmode="lin" valueType="num">
                                      <p:cBhvr additive="base">
                                        <p:cTn id="6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14"/>
                    </p:tgtEl>
                  </p:cond>
                </p:stCondLst>
                <p:endSync evt="end" delay="0">
                  <p:rtn val="all"/>
                </p:endSync>
                <p:childTnLst>
                  <p:par>
                    <p:cTn id="70" fill="hold">
                      <p:stCondLst>
                        <p:cond delay="0"/>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anim calcmode="lin" valueType="num">
                                      <p:cBhvr additive="base">
                                        <p:cTn id="74" dur="1000" fill="hold"/>
                                        <p:tgtEl>
                                          <p:spTgt spid="16"/>
                                        </p:tgtEl>
                                        <p:attrNameLst>
                                          <p:attrName>ppt_x</p:attrName>
                                        </p:attrNameLst>
                                      </p:cBhvr>
                                      <p:tavLst>
                                        <p:tav tm="0">
                                          <p:val>
                                            <p:strVal val="#ppt_x"/>
                                          </p:val>
                                        </p:tav>
                                        <p:tav tm="100000">
                                          <p:val>
                                            <p:strVal val="#ppt_x"/>
                                          </p:val>
                                        </p:tav>
                                      </p:tavLst>
                                    </p:anim>
                                    <p:anim calcmode="lin" valueType="num">
                                      <p:cBhvr additive="base">
                                        <p:cTn id="75" dur="1000" fill="hold"/>
                                        <p:tgtEl>
                                          <p:spTgt spid="16"/>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17"/>
                                        </p:tgtEl>
                                        <p:attrNameLst>
                                          <p:attrName>style.visibility</p:attrName>
                                        </p:attrNameLst>
                                      </p:cBhvr>
                                      <p:to>
                                        <p:strVal val="visible"/>
                                      </p:to>
                                    </p:set>
                                    <p:anim calcmode="lin" valueType="num">
                                      <p:cBhvr additive="base">
                                        <p:cTn id="78" dur="1000" fill="hold"/>
                                        <p:tgtEl>
                                          <p:spTgt spid="17"/>
                                        </p:tgtEl>
                                        <p:attrNameLst>
                                          <p:attrName>ppt_x</p:attrName>
                                        </p:attrNameLst>
                                      </p:cBhvr>
                                      <p:tavLst>
                                        <p:tav tm="0">
                                          <p:val>
                                            <p:strVal val="#ppt_x"/>
                                          </p:val>
                                        </p:tav>
                                        <p:tav tm="100000">
                                          <p:val>
                                            <p:strVal val="#ppt_x"/>
                                          </p:val>
                                        </p:tav>
                                      </p:tavLst>
                                    </p:anim>
                                    <p:anim calcmode="lin" valueType="num">
                                      <p:cBhvr additive="base">
                                        <p:cTn id="79"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4"/>
                  </p:tgtEl>
                </p:cond>
              </p:nextCondLst>
            </p:seq>
            <p:seq concurrent="1" nextAc="seek">
              <p:cTn id="80" restart="whenNotActive" fill="hold" evtFilter="cancelBubble" nodeType="interactiveSeq">
                <p:stCondLst>
                  <p:cond evt="onClick" delay="0">
                    <p:tgtEl>
                      <p:spTgt spid="16"/>
                    </p:tgtEl>
                  </p:cond>
                </p:stCondLst>
                <p:endSync evt="end" delay="0">
                  <p:rtn val="all"/>
                </p:endSync>
                <p:childTnLst>
                  <p:par>
                    <p:cTn id="81" fill="hold">
                      <p:stCondLst>
                        <p:cond delay="0"/>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1000" fill="hold"/>
                                        <p:tgtEl>
                                          <p:spTgt spid="18"/>
                                        </p:tgtEl>
                                        <p:attrNameLst>
                                          <p:attrName>ppt_x</p:attrName>
                                        </p:attrNameLst>
                                      </p:cBhvr>
                                      <p:tavLst>
                                        <p:tav tm="0">
                                          <p:val>
                                            <p:strVal val="#ppt_x"/>
                                          </p:val>
                                        </p:tav>
                                        <p:tav tm="100000">
                                          <p:val>
                                            <p:strVal val="#ppt_x"/>
                                          </p:val>
                                        </p:tav>
                                      </p:tavLst>
                                    </p:anim>
                                    <p:anim calcmode="lin" valueType="num">
                                      <p:cBhvr additive="base">
                                        <p:cTn id="86" dur="1000" fill="hold"/>
                                        <p:tgtEl>
                                          <p:spTgt spid="18"/>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19"/>
                                        </p:tgtEl>
                                        <p:attrNameLst>
                                          <p:attrName>style.visibility</p:attrName>
                                        </p:attrNameLst>
                                      </p:cBhvr>
                                      <p:to>
                                        <p:strVal val="visible"/>
                                      </p:to>
                                    </p:set>
                                    <p:anim calcmode="lin" valueType="num">
                                      <p:cBhvr additive="base">
                                        <p:cTn id="89" dur="1000" fill="hold"/>
                                        <p:tgtEl>
                                          <p:spTgt spid="19"/>
                                        </p:tgtEl>
                                        <p:attrNameLst>
                                          <p:attrName>ppt_x</p:attrName>
                                        </p:attrNameLst>
                                      </p:cBhvr>
                                      <p:tavLst>
                                        <p:tav tm="0">
                                          <p:val>
                                            <p:strVal val="#ppt_x"/>
                                          </p:val>
                                        </p:tav>
                                        <p:tav tm="100000">
                                          <p:val>
                                            <p:strVal val="#ppt_x"/>
                                          </p:val>
                                        </p:tav>
                                      </p:tavLst>
                                    </p:anim>
                                    <p:anim calcmode="lin" valueType="num">
                                      <p:cBhvr additive="base">
                                        <p:cTn id="90"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6"/>
                  </p:tgtEl>
                </p:cond>
              </p:nextCondLst>
            </p:seq>
            <p:seq concurrent="1" nextAc="seek">
              <p:cTn id="91" restart="whenNotActive" fill="hold" evtFilter="cancelBubble" nodeType="interactiveSeq">
                <p:stCondLst>
                  <p:cond evt="onClick" delay="0">
                    <p:tgtEl>
                      <p:spTgt spid="18"/>
                    </p:tgtEl>
                  </p:cond>
                </p:stCondLst>
                <p:endSync evt="end" delay="0">
                  <p:rtn val="all"/>
                </p:endSync>
                <p:childTnLst>
                  <p:par>
                    <p:cTn id="92" fill="hold">
                      <p:stCondLst>
                        <p:cond delay="0"/>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20"/>
                                        </p:tgtEl>
                                        <p:attrNameLst>
                                          <p:attrName>style.visibility</p:attrName>
                                        </p:attrNameLst>
                                      </p:cBhvr>
                                      <p:to>
                                        <p:strVal val="visible"/>
                                      </p:to>
                                    </p:set>
                                    <p:anim calcmode="lin" valueType="num">
                                      <p:cBhvr additive="base">
                                        <p:cTn id="96" dur="1000" fill="hold"/>
                                        <p:tgtEl>
                                          <p:spTgt spid="20"/>
                                        </p:tgtEl>
                                        <p:attrNameLst>
                                          <p:attrName>ppt_x</p:attrName>
                                        </p:attrNameLst>
                                      </p:cBhvr>
                                      <p:tavLst>
                                        <p:tav tm="0">
                                          <p:val>
                                            <p:strVal val="#ppt_x"/>
                                          </p:val>
                                        </p:tav>
                                        <p:tav tm="100000">
                                          <p:val>
                                            <p:strVal val="#ppt_x"/>
                                          </p:val>
                                        </p:tav>
                                      </p:tavLst>
                                    </p:anim>
                                    <p:anim calcmode="lin" valueType="num">
                                      <p:cBhvr additive="base">
                                        <p:cTn id="97" dur="1000" fill="hold"/>
                                        <p:tgtEl>
                                          <p:spTgt spid="20"/>
                                        </p:tgtEl>
                                        <p:attrNameLst>
                                          <p:attrName>ppt_y</p:attrName>
                                        </p:attrNameLst>
                                      </p:cBhvr>
                                      <p:tavLst>
                                        <p:tav tm="0">
                                          <p:val>
                                            <p:strVal val="1+#ppt_h/2"/>
                                          </p:val>
                                        </p:tav>
                                        <p:tav tm="100000">
                                          <p:val>
                                            <p:strVal val="#ppt_y"/>
                                          </p:val>
                                        </p:tav>
                                      </p:tavLst>
                                    </p:anim>
                                  </p:childTnLst>
                                </p:cTn>
                              </p:par>
                              <p:par>
                                <p:cTn id="98" presetID="2" presetClass="entr" presetSubtype="4" fill="hold" grpId="0" nodeType="withEffect">
                                  <p:stCondLst>
                                    <p:cond delay="0"/>
                                  </p:stCondLst>
                                  <p:childTnLst>
                                    <p:set>
                                      <p:cBhvr>
                                        <p:cTn id="99" dur="1" fill="hold">
                                          <p:stCondLst>
                                            <p:cond delay="0"/>
                                          </p:stCondLst>
                                        </p:cTn>
                                        <p:tgtEl>
                                          <p:spTgt spid="21"/>
                                        </p:tgtEl>
                                        <p:attrNameLst>
                                          <p:attrName>style.visibility</p:attrName>
                                        </p:attrNameLst>
                                      </p:cBhvr>
                                      <p:to>
                                        <p:strVal val="visible"/>
                                      </p:to>
                                    </p:set>
                                    <p:anim calcmode="lin" valueType="num">
                                      <p:cBhvr additive="base">
                                        <p:cTn id="100" dur="1000" fill="hold"/>
                                        <p:tgtEl>
                                          <p:spTgt spid="21"/>
                                        </p:tgtEl>
                                        <p:attrNameLst>
                                          <p:attrName>ppt_x</p:attrName>
                                        </p:attrNameLst>
                                      </p:cBhvr>
                                      <p:tavLst>
                                        <p:tav tm="0">
                                          <p:val>
                                            <p:strVal val="#ppt_x"/>
                                          </p:val>
                                        </p:tav>
                                        <p:tav tm="100000">
                                          <p:val>
                                            <p:strVal val="#ppt_x"/>
                                          </p:val>
                                        </p:tav>
                                      </p:tavLst>
                                    </p:anim>
                                    <p:anim calcmode="lin" valueType="num">
                                      <p:cBhvr additive="base">
                                        <p:cTn id="101"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8"/>
                  </p:tgtEl>
                </p:cond>
              </p:nextCondLst>
            </p:seq>
            <p:seq concurrent="1" nextAc="seek">
              <p:cTn id="102" restart="whenNotActive" fill="hold" evtFilter="cancelBubble" nodeType="interactiveSeq">
                <p:stCondLst>
                  <p:cond evt="onClick" delay="0">
                    <p:tgtEl>
                      <p:spTgt spid="20"/>
                    </p:tgtEl>
                  </p:cond>
                </p:stCondLst>
                <p:endSync evt="end" delay="0">
                  <p:rtn val="all"/>
                </p:endSync>
                <p:childTnLst>
                  <p:par>
                    <p:cTn id="103" fill="hold">
                      <p:stCondLst>
                        <p:cond delay="0"/>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22"/>
                                        </p:tgtEl>
                                        <p:attrNameLst>
                                          <p:attrName>style.visibility</p:attrName>
                                        </p:attrNameLst>
                                      </p:cBhvr>
                                      <p:to>
                                        <p:strVal val="visible"/>
                                      </p:to>
                                    </p:set>
                                    <p:anim calcmode="lin" valueType="num">
                                      <p:cBhvr additive="base">
                                        <p:cTn id="107" dur="1000" fill="hold"/>
                                        <p:tgtEl>
                                          <p:spTgt spid="22"/>
                                        </p:tgtEl>
                                        <p:attrNameLst>
                                          <p:attrName>ppt_x</p:attrName>
                                        </p:attrNameLst>
                                      </p:cBhvr>
                                      <p:tavLst>
                                        <p:tav tm="0">
                                          <p:val>
                                            <p:strVal val="#ppt_x"/>
                                          </p:val>
                                        </p:tav>
                                        <p:tav tm="100000">
                                          <p:val>
                                            <p:strVal val="#ppt_x"/>
                                          </p:val>
                                        </p:tav>
                                      </p:tavLst>
                                    </p:anim>
                                    <p:anim calcmode="lin" valueType="num">
                                      <p:cBhvr additive="base">
                                        <p:cTn id="108" dur="1000" fill="hold"/>
                                        <p:tgtEl>
                                          <p:spTgt spid="22"/>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23"/>
                                        </p:tgtEl>
                                        <p:attrNameLst>
                                          <p:attrName>style.visibility</p:attrName>
                                        </p:attrNameLst>
                                      </p:cBhvr>
                                      <p:to>
                                        <p:strVal val="visible"/>
                                      </p:to>
                                    </p:set>
                                    <p:anim calcmode="lin" valueType="num">
                                      <p:cBhvr additive="base">
                                        <p:cTn id="111" dur="1000" fill="hold"/>
                                        <p:tgtEl>
                                          <p:spTgt spid="23"/>
                                        </p:tgtEl>
                                        <p:attrNameLst>
                                          <p:attrName>ppt_x</p:attrName>
                                        </p:attrNameLst>
                                      </p:cBhvr>
                                      <p:tavLst>
                                        <p:tav tm="0">
                                          <p:val>
                                            <p:strVal val="#ppt_x"/>
                                          </p:val>
                                        </p:tav>
                                        <p:tav tm="100000">
                                          <p:val>
                                            <p:strVal val="#ppt_x"/>
                                          </p:val>
                                        </p:tav>
                                      </p:tavLst>
                                    </p:anim>
                                    <p:anim calcmode="lin" valueType="num">
                                      <p:cBhvr additive="base">
                                        <p:cTn id="112"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0"/>
                  </p:tgtEl>
                </p:cond>
              </p:nextCondLst>
            </p:seq>
            <p:seq concurrent="1" nextAc="seek">
              <p:cTn id="113" restart="whenNotActive" fill="hold" evtFilter="cancelBubble" nodeType="interactiveSeq">
                <p:stCondLst>
                  <p:cond evt="onClick" delay="0">
                    <p:tgtEl>
                      <p:spTgt spid="22"/>
                    </p:tgtEl>
                  </p:cond>
                </p:stCondLst>
                <p:endSync evt="end" delay="0">
                  <p:rtn val="all"/>
                </p:endSync>
                <p:childTnLst>
                  <p:par>
                    <p:cTn id="114" fill="hold">
                      <p:stCondLst>
                        <p:cond delay="0"/>
                      </p:stCondLst>
                      <p:childTnLst>
                        <p:par>
                          <p:cTn id="115" fill="hold">
                            <p:stCondLst>
                              <p:cond delay="0"/>
                            </p:stCondLst>
                            <p:childTnLst>
                              <p:par>
                                <p:cTn id="116" presetID="2" presetClass="entr" presetSubtype="4" fill="hold" grpId="0" nodeType="clickEffect">
                                  <p:stCondLst>
                                    <p:cond delay="0"/>
                                  </p:stCondLst>
                                  <p:childTnLst>
                                    <p:set>
                                      <p:cBhvr>
                                        <p:cTn id="117" dur="1" fill="hold">
                                          <p:stCondLst>
                                            <p:cond delay="0"/>
                                          </p:stCondLst>
                                        </p:cTn>
                                        <p:tgtEl>
                                          <p:spTgt spid="24"/>
                                        </p:tgtEl>
                                        <p:attrNameLst>
                                          <p:attrName>style.visibility</p:attrName>
                                        </p:attrNameLst>
                                      </p:cBhvr>
                                      <p:to>
                                        <p:strVal val="visible"/>
                                      </p:to>
                                    </p:set>
                                    <p:anim calcmode="lin" valueType="num">
                                      <p:cBhvr additive="base">
                                        <p:cTn id="118" dur="1000" fill="hold"/>
                                        <p:tgtEl>
                                          <p:spTgt spid="24"/>
                                        </p:tgtEl>
                                        <p:attrNameLst>
                                          <p:attrName>ppt_x</p:attrName>
                                        </p:attrNameLst>
                                      </p:cBhvr>
                                      <p:tavLst>
                                        <p:tav tm="0">
                                          <p:val>
                                            <p:strVal val="#ppt_x"/>
                                          </p:val>
                                        </p:tav>
                                        <p:tav tm="100000">
                                          <p:val>
                                            <p:strVal val="#ppt_x"/>
                                          </p:val>
                                        </p:tav>
                                      </p:tavLst>
                                    </p:anim>
                                    <p:anim calcmode="lin" valueType="num">
                                      <p:cBhvr additive="base">
                                        <p:cTn id="119" dur="1000" fill="hold"/>
                                        <p:tgtEl>
                                          <p:spTgt spid="24"/>
                                        </p:tgtEl>
                                        <p:attrNameLst>
                                          <p:attrName>ppt_y</p:attrName>
                                        </p:attrNameLst>
                                      </p:cBhvr>
                                      <p:tavLst>
                                        <p:tav tm="0">
                                          <p:val>
                                            <p:strVal val="1+#ppt_h/2"/>
                                          </p:val>
                                        </p:tav>
                                        <p:tav tm="100000">
                                          <p:val>
                                            <p:strVal val="#ppt_y"/>
                                          </p:val>
                                        </p:tav>
                                      </p:tavLst>
                                    </p:anim>
                                  </p:childTnLst>
                                </p:cTn>
                              </p:par>
                              <p:par>
                                <p:cTn id="120" presetID="2" presetClass="entr" presetSubtype="4" fill="hold" grpId="0" nodeType="withEffect">
                                  <p:stCondLst>
                                    <p:cond delay="0"/>
                                  </p:stCondLst>
                                  <p:childTnLst>
                                    <p:set>
                                      <p:cBhvr>
                                        <p:cTn id="121" dur="1" fill="hold">
                                          <p:stCondLst>
                                            <p:cond delay="0"/>
                                          </p:stCondLst>
                                        </p:cTn>
                                        <p:tgtEl>
                                          <p:spTgt spid="25"/>
                                        </p:tgtEl>
                                        <p:attrNameLst>
                                          <p:attrName>style.visibility</p:attrName>
                                        </p:attrNameLst>
                                      </p:cBhvr>
                                      <p:to>
                                        <p:strVal val="visible"/>
                                      </p:to>
                                    </p:set>
                                    <p:anim calcmode="lin" valueType="num">
                                      <p:cBhvr additive="base">
                                        <p:cTn id="122" dur="1000" fill="hold"/>
                                        <p:tgtEl>
                                          <p:spTgt spid="25"/>
                                        </p:tgtEl>
                                        <p:attrNameLst>
                                          <p:attrName>ppt_x</p:attrName>
                                        </p:attrNameLst>
                                      </p:cBhvr>
                                      <p:tavLst>
                                        <p:tav tm="0">
                                          <p:val>
                                            <p:strVal val="#ppt_x"/>
                                          </p:val>
                                        </p:tav>
                                        <p:tav tm="100000">
                                          <p:val>
                                            <p:strVal val="#ppt_x"/>
                                          </p:val>
                                        </p:tav>
                                      </p:tavLst>
                                    </p:anim>
                                    <p:anim calcmode="lin" valueType="num">
                                      <p:cBhvr additive="base">
                                        <p:cTn id="123"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2"/>
                  </p:tgtEl>
                </p:cond>
              </p:nextCondLst>
            </p:seq>
            <p:seq concurrent="1" nextAc="seek">
              <p:cTn id="124" restart="whenNotActive" fill="hold" evtFilter="cancelBubble" nodeType="interactiveSeq">
                <p:stCondLst>
                  <p:cond evt="onClick" delay="0">
                    <p:tgtEl>
                      <p:spTgt spid="24"/>
                    </p:tgtEl>
                  </p:cond>
                </p:stCondLst>
                <p:endSync evt="end" delay="0">
                  <p:rtn val="all"/>
                </p:endSync>
                <p:childTnLst>
                  <p:par>
                    <p:cTn id="125" fill="hold">
                      <p:stCondLst>
                        <p:cond delay="0"/>
                      </p:stCondLst>
                      <p:childTnLst>
                        <p:par>
                          <p:cTn id="126" fill="hold">
                            <p:stCondLst>
                              <p:cond delay="0"/>
                            </p:stCondLst>
                            <p:childTnLst>
                              <p:par>
                                <p:cTn id="127" presetID="9" presetClass="exit" presetSubtype="0" fill="hold" grpId="1" nodeType="clickEffect">
                                  <p:stCondLst>
                                    <p:cond delay="0"/>
                                  </p:stCondLst>
                                  <p:childTnLst>
                                    <p:animEffect transition="out" filter="dissolve">
                                      <p:cBhvr>
                                        <p:cTn id="128" dur="500"/>
                                        <p:tgtEl>
                                          <p:spTgt spid="10"/>
                                        </p:tgtEl>
                                      </p:cBhvr>
                                    </p:animEffect>
                                    <p:set>
                                      <p:cBhvr>
                                        <p:cTn id="129" dur="1" fill="hold">
                                          <p:stCondLst>
                                            <p:cond delay="499"/>
                                          </p:stCondLst>
                                        </p:cTn>
                                        <p:tgtEl>
                                          <p:spTgt spid="10"/>
                                        </p:tgtEl>
                                        <p:attrNameLst>
                                          <p:attrName>style.visibility</p:attrName>
                                        </p:attrNameLst>
                                      </p:cBhvr>
                                      <p:to>
                                        <p:strVal val="hidden"/>
                                      </p:to>
                                    </p:set>
                                  </p:childTnLst>
                                </p:cTn>
                              </p:par>
                              <p:par>
                                <p:cTn id="130" presetID="9" presetClass="exit" presetSubtype="0" fill="hold" grpId="1" nodeType="withEffect">
                                  <p:stCondLst>
                                    <p:cond delay="0"/>
                                  </p:stCondLst>
                                  <p:childTnLst>
                                    <p:animEffect transition="out" filter="dissolve">
                                      <p:cBhvr>
                                        <p:cTn id="131" dur="500"/>
                                        <p:tgtEl>
                                          <p:spTgt spid="11"/>
                                        </p:tgtEl>
                                      </p:cBhvr>
                                    </p:animEffect>
                                    <p:set>
                                      <p:cBhvr>
                                        <p:cTn id="132" dur="1" fill="hold">
                                          <p:stCondLst>
                                            <p:cond delay="499"/>
                                          </p:stCondLst>
                                        </p:cTn>
                                        <p:tgtEl>
                                          <p:spTgt spid="11"/>
                                        </p:tgtEl>
                                        <p:attrNameLst>
                                          <p:attrName>style.visibility</p:attrName>
                                        </p:attrNameLst>
                                      </p:cBhvr>
                                      <p:to>
                                        <p:strVal val="hidden"/>
                                      </p:to>
                                    </p:set>
                                  </p:childTnLst>
                                </p:cTn>
                              </p:par>
                              <p:par>
                                <p:cTn id="133" presetID="9" presetClass="exit" presetSubtype="0" fill="hold" grpId="1" nodeType="withEffect">
                                  <p:stCondLst>
                                    <p:cond delay="0"/>
                                  </p:stCondLst>
                                  <p:childTnLst>
                                    <p:animEffect transition="out" filter="dissolve">
                                      <p:cBhvr>
                                        <p:cTn id="134" dur="500"/>
                                        <p:tgtEl>
                                          <p:spTgt spid="12"/>
                                        </p:tgtEl>
                                      </p:cBhvr>
                                    </p:animEffect>
                                    <p:set>
                                      <p:cBhvr>
                                        <p:cTn id="135" dur="1" fill="hold">
                                          <p:stCondLst>
                                            <p:cond delay="499"/>
                                          </p:stCondLst>
                                        </p:cTn>
                                        <p:tgtEl>
                                          <p:spTgt spid="12"/>
                                        </p:tgtEl>
                                        <p:attrNameLst>
                                          <p:attrName>style.visibility</p:attrName>
                                        </p:attrNameLst>
                                      </p:cBhvr>
                                      <p:to>
                                        <p:strVal val="hidden"/>
                                      </p:to>
                                    </p:set>
                                  </p:childTnLst>
                                </p:cTn>
                              </p:par>
                              <p:par>
                                <p:cTn id="136" presetID="9" presetClass="exit" presetSubtype="0" fill="hold" grpId="1" nodeType="withEffect">
                                  <p:stCondLst>
                                    <p:cond delay="0"/>
                                  </p:stCondLst>
                                  <p:childTnLst>
                                    <p:animEffect transition="out" filter="dissolve">
                                      <p:cBhvr>
                                        <p:cTn id="137" dur="500"/>
                                        <p:tgtEl>
                                          <p:spTgt spid="13"/>
                                        </p:tgtEl>
                                      </p:cBhvr>
                                    </p:animEffect>
                                    <p:set>
                                      <p:cBhvr>
                                        <p:cTn id="138" dur="1" fill="hold">
                                          <p:stCondLst>
                                            <p:cond delay="499"/>
                                          </p:stCondLst>
                                        </p:cTn>
                                        <p:tgtEl>
                                          <p:spTgt spid="13"/>
                                        </p:tgtEl>
                                        <p:attrNameLst>
                                          <p:attrName>style.visibility</p:attrName>
                                        </p:attrNameLst>
                                      </p:cBhvr>
                                      <p:to>
                                        <p:strVal val="hidden"/>
                                      </p:to>
                                    </p:set>
                                  </p:childTnLst>
                                </p:cTn>
                              </p:par>
                              <p:par>
                                <p:cTn id="139" presetID="9" presetClass="exit" presetSubtype="0" fill="hold" grpId="1" nodeType="withEffect">
                                  <p:stCondLst>
                                    <p:cond delay="0"/>
                                  </p:stCondLst>
                                  <p:childTnLst>
                                    <p:animEffect transition="out" filter="dissolve">
                                      <p:cBhvr>
                                        <p:cTn id="140" dur="500"/>
                                        <p:tgtEl>
                                          <p:spTgt spid="14"/>
                                        </p:tgtEl>
                                      </p:cBhvr>
                                    </p:animEffect>
                                    <p:set>
                                      <p:cBhvr>
                                        <p:cTn id="141" dur="1" fill="hold">
                                          <p:stCondLst>
                                            <p:cond delay="499"/>
                                          </p:stCondLst>
                                        </p:cTn>
                                        <p:tgtEl>
                                          <p:spTgt spid="14"/>
                                        </p:tgtEl>
                                        <p:attrNameLst>
                                          <p:attrName>style.visibility</p:attrName>
                                        </p:attrNameLst>
                                      </p:cBhvr>
                                      <p:to>
                                        <p:strVal val="hidden"/>
                                      </p:to>
                                    </p:set>
                                  </p:childTnLst>
                                </p:cTn>
                              </p:par>
                              <p:par>
                                <p:cTn id="142" presetID="9" presetClass="exit" presetSubtype="0" fill="hold" grpId="1" nodeType="withEffect">
                                  <p:stCondLst>
                                    <p:cond delay="0"/>
                                  </p:stCondLst>
                                  <p:childTnLst>
                                    <p:animEffect transition="out" filter="dissolve">
                                      <p:cBhvr>
                                        <p:cTn id="143" dur="500"/>
                                        <p:tgtEl>
                                          <p:spTgt spid="15"/>
                                        </p:tgtEl>
                                      </p:cBhvr>
                                    </p:animEffect>
                                    <p:set>
                                      <p:cBhvr>
                                        <p:cTn id="144" dur="1" fill="hold">
                                          <p:stCondLst>
                                            <p:cond delay="499"/>
                                          </p:stCondLst>
                                        </p:cTn>
                                        <p:tgtEl>
                                          <p:spTgt spid="15"/>
                                        </p:tgtEl>
                                        <p:attrNameLst>
                                          <p:attrName>style.visibility</p:attrName>
                                        </p:attrNameLst>
                                      </p:cBhvr>
                                      <p:to>
                                        <p:strVal val="hidden"/>
                                      </p:to>
                                    </p:set>
                                  </p:childTnLst>
                                </p:cTn>
                              </p:par>
                              <p:par>
                                <p:cTn id="145" presetID="9" presetClass="exit" presetSubtype="0" fill="hold" grpId="1" nodeType="withEffect">
                                  <p:stCondLst>
                                    <p:cond delay="0"/>
                                  </p:stCondLst>
                                  <p:childTnLst>
                                    <p:animEffect transition="out" filter="dissolve">
                                      <p:cBhvr>
                                        <p:cTn id="146" dur="500"/>
                                        <p:tgtEl>
                                          <p:spTgt spid="16"/>
                                        </p:tgtEl>
                                      </p:cBhvr>
                                    </p:animEffect>
                                    <p:set>
                                      <p:cBhvr>
                                        <p:cTn id="147" dur="1" fill="hold">
                                          <p:stCondLst>
                                            <p:cond delay="499"/>
                                          </p:stCondLst>
                                        </p:cTn>
                                        <p:tgtEl>
                                          <p:spTgt spid="16"/>
                                        </p:tgtEl>
                                        <p:attrNameLst>
                                          <p:attrName>style.visibility</p:attrName>
                                        </p:attrNameLst>
                                      </p:cBhvr>
                                      <p:to>
                                        <p:strVal val="hidden"/>
                                      </p:to>
                                    </p:set>
                                  </p:childTnLst>
                                </p:cTn>
                              </p:par>
                              <p:par>
                                <p:cTn id="148" presetID="9" presetClass="exit" presetSubtype="0" fill="hold" grpId="1" nodeType="withEffect">
                                  <p:stCondLst>
                                    <p:cond delay="0"/>
                                  </p:stCondLst>
                                  <p:childTnLst>
                                    <p:animEffect transition="out" filter="dissolve">
                                      <p:cBhvr>
                                        <p:cTn id="149" dur="500"/>
                                        <p:tgtEl>
                                          <p:spTgt spid="17"/>
                                        </p:tgtEl>
                                      </p:cBhvr>
                                    </p:animEffect>
                                    <p:set>
                                      <p:cBhvr>
                                        <p:cTn id="150" dur="1" fill="hold">
                                          <p:stCondLst>
                                            <p:cond delay="499"/>
                                          </p:stCondLst>
                                        </p:cTn>
                                        <p:tgtEl>
                                          <p:spTgt spid="17"/>
                                        </p:tgtEl>
                                        <p:attrNameLst>
                                          <p:attrName>style.visibility</p:attrName>
                                        </p:attrNameLst>
                                      </p:cBhvr>
                                      <p:to>
                                        <p:strVal val="hidden"/>
                                      </p:to>
                                    </p:set>
                                  </p:childTnLst>
                                </p:cTn>
                              </p:par>
                              <p:par>
                                <p:cTn id="151" presetID="9" presetClass="exit" presetSubtype="0" fill="hold" grpId="1" nodeType="withEffect">
                                  <p:stCondLst>
                                    <p:cond delay="0"/>
                                  </p:stCondLst>
                                  <p:childTnLst>
                                    <p:animEffect transition="out" filter="dissolve">
                                      <p:cBhvr>
                                        <p:cTn id="152" dur="500"/>
                                        <p:tgtEl>
                                          <p:spTgt spid="18"/>
                                        </p:tgtEl>
                                      </p:cBhvr>
                                    </p:animEffect>
                                    <p:set>
                                      <p:cBhvr>
                                        <p:cTn id="153" dur="1" fill="hold">
                                          <p:stCondLst>
                                            <p:cond delay="499"/>
                                          </p:stCondLst>
                                        </p:cTn>
                                        <p:tgtEl>
                                          <p:spTgt spid="18"/>
                                        </p:tgtEl>
                                        <p:attrNameLst>
                                          <p:attrName>style.visibility</p:attrName>
                                        </p:attrNameLst>
                                      </p:cBhvr>
                                      <p:to>
                                        <p:strVal val="hidden"/>
                                      </p:to>
                                    </p:set>
                                  </p:childTnLst>
                                </p:cTn>
                              </p:par>
                              <p:par>
                                <p:cTn id="154" presetID="9" presetClass="exit" presetSubtype="0" fill="hold" grpId="1" nodeType="withEffect">
                                  <p:stCondLst>
                                    <p:cond delay="0"/>
                                  </p:stCondLst>
                                  <p:childTnLst>
                                    <p:animEffect transition="out" filter="dissolve">
                                      <p:cBhvr>
                                        <p:cTn id="155" dur="500"/>
                                        <p:tgtEl>
                                          <p:spTgt spid="19"/>
                                        </p:tgtEl>
                                      </p:cBhvr>
                                    </p:animEffect>
                                    <p:set>
                                      <p:cBhvr>
                                        <p:cTn id="156" dur="1" fill="hold">
                                          <p:stCondLst>
                                            <p:cond delay="499"/>
                                          </p:stCondLst>
                                        </p:cTn>
                                        <p:tgtEl>
                                          <p:spTgt spid="19"/>
                                        </p:tgtEl>
                                        <p:attrNameLst>
                                          <p:attrName>style.visibility</p:attrName>
                                        </p:attrNameLst>
                                      </p:cBhvr>
                                      <p:to>
                                        <p:strVal val="hidden"/>
                                      </p:to>
                                    </p:set>
                                  </p:childTnLst>
                                </p:cTn>
                              </p:par>
                              <p:par>
                                <p:cTn id="157" presetID="9" presetClass="exit" presetSubtype="0" fill="hold" grpId="1" nodeType="withEffect">
                                  <p:stCondLst>
                                    <p:cond delay="0"/>
                                  </p:stCondLst>
                                  <p:childTnLst>
                                    <p:animEffect transition="out" filter="dissolve">
                                      <p:cBhvr>
                                        <p:cTn id="158" dur="500"/>
                                        <p:tgtEl>
                                          <p:spTgt spid="20"/>
                                        </p:tgtEl>
                                      </p:cBhvr>
                                    </p:animEffect>
                                    <p:set>
                                      <p:cBhvr>
                                        <p:cTn id="159" dur="1" fill="hold">
                                          <p:stCondLst>
                                            <p:cond delay="499"/>
                                          </p:stCondLst>
                                        </p:cTn>
                                        <p:tgtEl>
                                          <p:spTgt spid="20"/>
                                        </p:tgtEl>
                                        <p:attrNameLst>
                                          <p:attrName>style.visibility</p:attrName>
                                        </p:attrNameLst>
                                      </p:cBhvr>
                                      <p:to>
                                        <p:strVal val="hidden"/>
                                      </p:to>
                                    </p:set>
                                  </p:childTnLst>
                                </p:cTn>
                              </p:par>
                              <p:par>
                                <p:cTn id="160" presetID="9" presetClass="exit" presetSubtype="0" fill="hold" grpId="1" nodeType="withEffect">
                                  <p:stCondLst>
                                    <p:cond delay="0"/>
                                  </p:stCondLst>
                                  <p:childTnLst>
                                    <p:animEffect transition="out" filter="dissolve">
                                      <p:cBhvr>
                                        <p:cTn id="161" dur="500"/>
                                        <p:tgtEl>
                                          <p:spTgt spid="21"/>
                                        </p:tgtEl>
                                      </p:cBhvr>
                                    </p:animEffect>
                                    <p:set>
                                      <p:cBhvr>
                                        <p:cTn id="162" dur="1" fill="hold">
                                          <p:stCondLst>
                                            <p:cond delay="499"/>
                                          </p:stCondLst>
                                        </p:cTn>
                                        <p:tgtEl>
                                          <p:spTgt spid="21"/>
                                        </p:tgtEl>
                                        <p:attrNameLst>
                                          <p:attrName>style.visibility</p:attrName>
                                        </p:attrNameLst>
                                      </p:cBhvr>
                                      <p:to>
                                        <p:strVal val="hidden"/>
                                      </p:to>
                                    </p:set>
                                  </p:childTnLst>
                                </p:cTn>
                              </p:par>
                              <p:par>
                                <p:cTn id="163" presetID="9" presetClass="exit" presetSubtype="0" fill="hold" grpId="1" nodeType="withEffect">
                                  <p:stCondLst>
                                    <p:cond delay="0"/>
                                  </p:stCondLst>
                                  <p:childTnLst>
                                    <p:animEffect transition="out" filter="dissolve">
                                      <p:cBhvr>
                                        <p:cTn id="164" dur="500"/>
                                        <p:tgtEl>
                                          <p:spTgt spid="22"/>
                                        </p:tgtEl>
                                      </p:cBhvr>
                                    </p:animEffect>
                                    <p:set>
                                      <p:cBhvr>
                                        <p:cTn id="165" dur="1" fill="hold">
                                          <p:stCondLst>
                                            <p:cond delay="499"/>
                                          </p:stCondLst>
                                        </p:cTn>
                                        <p:tgtEl>
                                          <p:spTgt spid="22"/>
                                        </p:tgtEl>
                                        <p:attrNameLst>
                                          <p:attrName>style.visibility</p:attrName>
                                        </p:attrNameLst>
                                      </p:cBhvr>
                                      <p:to>
                                        <p:strVal val="hidden"/>
                                      </p:to>
                                    </p:set>
                                  </p:childTnLst>
                                </p:cTn>
                              </p:par>
                              <p:par>
                                <p:cTn id="166" presetID="9" presetClass="exit" presetSubtype="0" fill="hold" grpId="1" nodeType="withEffect">
                                  <p:stCondLst>
                                    <p:cond delay="0"/>
                                  </p:stCondLst>
                                  <p:childTnLst>
                                    <p:animEffect transition="out" filter="dissolve">
                                      <p:cBhvr>
                                        <p:cTn id="167" dur="500"/>
                                        <p:tgtEl>
                                          <p:spTgt spid="23"/>
                                        </p:tgtEl>
                                      </p:cBhvr>
                                    </p:animEffect>
                                    <p:set>
                                      <p:cBhvr>
                                        <p:cTn id="168" dur="1" fill="hold">
                                          <p:stCondLst>
                                            <p:cond delay="499"/>
                                          </p:stCondLst>
                                        </p:cTn>
                                        <p:tgtEl>
                                          <p:spTgt spid="23"/>
                                        </p:tgtEl>
                                        <p:attrNameLst>
                                          <p:attrName>style.visibility</p:attrName>
                                        </p:attrNameLst>
                                      </p:cBhvr>
                                      <p:to>
                                        <p:strVal val="hidden"/>
                                      </p:to>
                                    </p:set>
                                  </p:childTnLst>
                                </p:cTn>
                              </p:par>
                              <p:par>
                                <p:cTn id="169" presetID="9" presetClass="exit" presetSubtype="0" fill="hold" grpId="1" nodeType="withEffect">
                                  <p:stCondLst>
                                    <p:cond delay="0"/>
                                  </p:stCondLst>
                                  <p:childTnLst>
                                    <p:animEffect transition="out" filter="dissolve">
                                      <p:cBhvr>
                                        <p:cTn id="170" dur="500"/>
                                        <p:tgtEl>
                                          <p:spTgt spid="24"/>
                                        </p:tgtEl>
                                      </p:cBhvr>
                                    </p:animEffect>
                                    <p:set>
                                      <p:cBhvr>
                                        <p:cTn id="171" dur="1" fill="hold">
                                          <p:stCondLst>
                                            <p:cond delay="499"/>
                                          </p:stCondLst>
                                        </p:cTn>
                                        <p:tgtEl>
                                          <p:spTgt spid="24"/>
                                        </p:tgtEl>
                                        <p:attrNameLst>
                                          <p:attrName>style.visibility</p:attrName>
                                        </p:attrNameLst>
                                      </p:cBhvr>
                                      <p:to>
                                        <p:strVal val="hidden"/>
                                      </p:to>
                                    </p:set>
                                  </p:childTnLst>
                                </p:cTn>
                              </p:par>
                              <p:par>
                                <p:cTn id="172" presetID="9" presetClass="exit" presetSubtype="0" fill="hold" grpId="1" nodeType="withEffect">
                                  <p:stCondLst>
                                    <p:cond delay="0"/>
                                  </p:stCondLst>
                                  <p:childTnLst>
                                    <p:animEffect transition="out" filter="dissolve">
                                      <p:cBhvr>
                                        <p:cTn id="173" dur="500"/>
                                        <p:tgtEl>
                                          <p:spTgt spid="25"/>
                                        </p:tgtEl>
                                      </p:cBhvr>
                                    </p:animEffect>
                                    <p:set>
                                      <p:cBhvr>
                                        <p:cTn id="174" dur="1" fill="hold">
                                          <p:stCondLst>
                                            <p:cond delay="499"/>
                                          </p:stCondLst>
                                        </p:cTn>
                                        <p:tgtEl>
                                          <p:spTgt spid="25"/>
                                        </p:tgtEl>
                                        <p:attrNameLst>
                                          <p:attrName>style.visibility</p:attrName>
                                        </p:attrNameLst>
                                      </p:cBhvr>
                                      <p:to>
                                        <p:strVal val="hidden"/>
                                      </p:to>
                                    </p:set>
                                  </p:childTnLst>
                                </p:cTn>
                              </p:par>
                              <p:par>
                                <p:cTn id="175" presetID="9" presetClass="exit" presetSubtype="0" fill="hold" grpId="1" nodeType="withEffect">
                                  <p:stCondLst>
                                    <p:cond delay="0"/>
                                  </p:stCondLst>
                                  <p:childTnLst>
                                    <p:animEffect transition="out" filter="dissolve">
                                      <p:cBhvr>
                                        <p:cTn id="176" dur="500"/>
                                        <p:tgtEl>
                                          <p:spTgt spid="8"/>
                                        </p:tgtEl>
                                      </p:cBhvr>
                                    </p:animEffect>
                                    <p:set>
                                      <p:cBhvr>
                                        <p:cTn id="177" dur="1" fill="hold">
                                          <p:stCondLst>
                                            <p:cond delay="499"/>
                                          </p:stCondLst>
                                        </p:cTn>
                                        <p:tgtEl>
                                          <p:spTgt spid="8"/>
                                        </p:tgtEl>
                                        <p:attrNameLst>
                                          <p:attrName>style.visibility</p:attrName>
                                        </p:attrNameLst>
                                      </p:cBhvr>
                                      <p:to>
                                        <p:strVal val="hidden"/>
                                      </p:to>
                                    </p:set>
                                  </p:childTnLst>
                                </p:cTn>
                              </p:par>
                              <p:par>
                                <p:cTn id="178" presetID="9" presetClass="exit" presetSubtype="0" fill="hold" grpId="1" nodeType="withEffect">
                                  <p:stCondLst>
                                    <p:cond delay="0"/>
                                  </p:stCondLst>
                                  <p:childTnLst>
                                    <p:animEffect transition="out" filter="dissolve">
                                      <p:cBhvr>
                                        <p:cTn id="179" dur="500"/>
                                        <p:tgtEl>
                                          <p:spTgt spid="9"/>
                                        </p:tgtEl>
                                      </p:cBhvr>
                                    </p:animEffect>
                                    <p:set>
                                      <p:cBhvr>
                                        <p:cTn id="180" dur="1" fill="hold">
                                          <p:stCondLst>
                                            <p:cond delay="499"/>
                                          </p:stCondLst>
                                        </p:cTn>
                                        <p:tgtEl>
                                          <p:spTgt spid="9"/>
                                        </p:tgtEl>
                                        <p:attrNameLst>
                                          <p:attrName>style.visibility</p:attrName>
                                        </p:attrNameLst>
                                      </p:cBhvr>
                                      <p:to>
                                        <p:strVal val="hidden"/>
                                      </p:to>
                                    </p:set>
                                  </p:childTnLst>
                                </p:cTn>
                              </p:par>
                              <p:par>
                                <p:cTn id="181" presetID="9" presetClass="exit" presetSubtype="0" fill="hold" nodeType="withEffect">
                                  <p:stCondLst>
                                    <p:cond delay="0"/>
                                  </p:stCondLst>
                                  <p:childTnLst>
                                    <p:animEffect transition="out" filter="dissolve">
                                      <p:cBhvr>
                                        <p:cTn id="182" dur="500"/>
                                        <p:tgtEl>
                                          <p:spTgt spid="7"/>
                                        </p:tgtEl>
                                      </p:cBhvr>
                                    </p:animEffect>
                                    <p:set>
                                      <p:cBhvr>
                                        <p:cTn id="183" dur="1" fill="hold">
                                          <p:stCondLst>
                                            <p:cond delay="499"/>
                                          </p:stCondLst>
                                        </p:cTn>
                                        <p:tgtEl>
                                          <p:spTgt spid="7"/>
                                        </p:tgtEl>
                                        <p:attrNameLst>
                                          <p:attrName>style.visibility</p:attrName>
                                        </p:attrNameLst>
                                      </p:cBhvr>
                                      <p:to>
                                        <p:strVal val="hidden"/>
                                      </p:to>
                                    </p:set>
                                  </p:childTnLst>
                                </p:cTn>
                              </p:par>
                              <p:par>
                                <p:cTn id="184" presetID="9" presetClass="exit" presetSubtype="0" fill="hold" nodeType="withEffect">
                                  <p:stCondLst>
                                    <p:cond delay="0"/>
                                  </p:stCondLst>
                                  <p:childTnLst>
                                    <p:animEffect transition="out" filter="dissolve">
                                      <p:cBhvr>
                                        <p:cTn id="185" dur="500"/>
                                        <p:tgtEl>
                                          <p:spTgt spid="4"/>
                                        </p:tgtEl>
                                      </p:cBhvr>
                                    </p:animEffect>
                                    <p:set>
                                      <p:cBhvr>
                                        <p:cTn id="186" dur="1" fill="hold">
                                          <p:stCondLst>
                                            <p:cond delay="499"/>
                                          </p:stCondLst>
                                        </p:cTn>
                                        <p:tgtEl>
                                          <p:spTgt spid="4"/>
                                        </p:tgtEl>
                                        <p:attrNameLst>
                                          <p:attrName>style.visibility</p:attrName>
                                        </p:attrNameLst>
                                      </p:cBhvr>
                                      <p:to>
                                        <p:strVal val="hidden"/>
                                      </p:to>
                                    </p:set>
                                  </p:childTnLst>
                                </p:cTn>
                              </p:par>
                              <p:par>
                                <p:cTn id="187" presetID="9" presetClass="exit" presetSubtype="0" fill="hold" nodeType="withEffect">
                                  <p:stCondLst>
                                    <p:cond delay="0"/>
                                  </p:stCondLst>
                                  <p:childTnLst>
                                    <p:animEffect transition="out" filter="dissolve">
                                      <p:cBhvr>
                                        <p:cTn id="188" dur="500"/>
                                        <p:tgtEl>
                                          <p:spTgt spid="30"/>
                                        </p:tgtEl>
                                      </p:cBhvr>
                                    </p:animEffect>
                                    <p:set>
                                      <p:cBhvr>
                                        <p:cTn id="189" dur="1" fill="hold">
                                          <p:stCondLst>
                                            <p:cond delay="499"/>
                                          </p:stCondLst>
                                        </p:cTn>
                                        <p:tgtEl>
                                          <p:spTgt spid="30"/>
                                        </p:tgtEl>
                                        <p:attrNameLst>
                                          <p:attrName>style.visibility</p:attrName>
                                        </p:attrNameLst>
                                      </p:cBhvr>
                                      <p:to>
                                        <p:strVal val="hidden"/>
                                      </p:to>
                                    </p:set>
                                  </p:childTnLst>
                                </p:cTn>
                              </p:par>
                              <p:par>
                                <p:cTn id="190" presetID="9" presetClass="exit" presetSubtype="0" fill="hold" grpId="2" nodeType="withEffect">
                                  <p:stCondLst>
                                    <p:cond delay="0"/>
                                  </p:stCondLst>
                                  <p:childTnLst>
                                    <p:animEffect transition="out" filter="dissolve">
                                      <p:cBhvr>
                                        <p:cTn id="191" dur="500"/>
                                        <p:tgtEl>
                                          <p:spTgt spid="2"/>
                                        </p:tgtEl>
                                      </p:cBhvr>
                                    </p:animEffect>
                                    <p:set>
                                      <p:cBhvr>
                                        <p:cTn id="192" dur="1" fill="hold">
                                          <p:stCondLst>
                                            <p:cond delay="499"/>
                                          </p:stCondLst>
                                        </p:cTn>
                                        <p:tgtEl>
                                          <p:spTgt spid="2"/>
                                        </p:tgtEl>
                                        <p:attrNameLst>
                                          <p:attrName>style.visibility</p:attrName>
                                        </p:attrNameLst>
                                      </p:cBhvr>
                                      <p:to>
                                        <p:strVal val="hidden"/>
                                      </p:to>
                                    </p:set>
                                  </p:childTnLst>
                                </p:cTn>
                              </p:par>
                            </p:childTnLst>
                          </p:cTn>
                        </p:par>
                        <p:par>
                          <p:cTn id="193" fill="hold">
                            <p:stCondLst>
                              <p:cond delay="500"/>
                            </p:stCondLst>
                            <p:childTnLst>
                              <p:par>
                                <p:cTn id="194" presetID="12" presetClass="entr" presetSubtype="4" fill="hold" grpId="1" nodeType="afterEffect">
                                  <p:stCondLst>
                                    <p:cond delay="0"/>
                                  </p:stCondLst>
                                  <p:childTnLst>
                                    <p:set>
                                      <p:cBhvr>
                                        <p:cTn id="195" dur="1" fill="hold">
                                          <p:stCondLst>
                                            <p:cond delay="0"/>
                                          </p:stCondLst>
                                        </p:cTn>
                                        <p:tgtEl>
                                          <p:spTgt spid="5"/>
                                        </p:tgtEl>
                                        <p:attrNameLst>
                                          <p:attrName>style.visibility</p:attrName>
                                        </p:attrNameLst>
                                      </p:cBhvr>
                                      <p:to>
                                        <p:strVal val="visible"/>
                                      </p:to>
                                    </p:set>
                                    <p:anim calcmode="lin" valueType="num">
                                      <p:cBhvr additive="base">
                                        <p:cTn id="196" dur="500"/>
                                        <p:tgtEl>
                                          <p:spTgt spid="5"/>
                                        </p:tgtEl>
                                        <p:attrNameLst>
                                          <p:attrName>ppt_y</p:attrName>
                                        </p:attrNameLst>
                                      </p:cBhvr>
                                      <p:tavLst>
                                        <p:tav tm="0">
                                          <p:val>
                                            <p:strVal val="#ppt_y+#ppt_h*1.125000"/>
                                          </p:val>
                                        </p:tav>
                                        <p:tav tm="100000">
                                          <p:val>
                                            <p:strVal val="#ppt_y"/>
                                          </p:val>
                                        </p:tav>
                                      </p:tavLst>
                                    </p:anim>
                                    <p:animEffect transition="in" filter="wipe(up)">
                                      <p:cBhvr>
                                        <p:cTn id="197" dur="500"/>
                                        <p:tgtEl>
                                          <p:spTgt spid="5"/>
                                        </p:tgtEl>
                                      </p:cBhvr>
                                    </p:animEffect>
                                  </p:childTnLst>
                                </p:cTn>
                              </p:par>
                            </p:childTnLst>
                          </p:cTn>
                        </p:par>
                      </p:childTnLst>
                    </p:cTn>
                  </p:par>
                </p:childTnLst>
              </p:cTn>
              <p:nextCondLst>
                <p:cond evt="onClick" delay="0">
                  <p:tgtEl>
                    <p:spTgt spid="24"/>
                  </p:tgtEl>
                </p:cond>
              </p:nextCondLst>
            </p:seq>
          </p:childTnLst>
        </p:cTn>
      </p:par>
    </p:tnLst>
    <p:bldLst>
      <p:bldP spid="2" grpId="0"/>
      <p:bldP spid="2" grpId="1"/>
      <p:bldP spid="2" grpId="2"/>
      <p:bldP spid="5" grpId="0" animBg="1"/>
      <p:bldP spid="5"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7C665-FEF2-4F07-929A-DBB375420EAB}"/>
              </a:ext>
            </a:extLst>
          </p:cNvPr>
          <p:cNvSpPr>
            <a:spLocks noGrp="1"/>
          </p:cNvSpPr>
          <p:nvPr>
            <p:ph type="title"/>
          </p:nvPr>
        </p:nvSpPr>
        <p:spPr/>
        <p:txBody>
          <a:bodyPr>
            <a:normAutofit/>
          </a:bodyPr>
          <a:lstStyle/>
          <a:p>
            <a:pPr algn="ctr"/>
            <a:r>
              <a:rPr lang="en-NZ" b="1" dirty="0"/>
              <a:t>Sharing our Learning about </a:t>
            </a:r>
            <a:br>
              <a:rPr lang="en-NZ" b="1" dirty="0"/>
            </a:br>
            <a:r>
              <a:rPr lang="en-NZ" b="1" dirty="0"/>
              <a:t>Easter with family whānau </a:t>
            </a:r>
            <a:endParaRPr lang="en-NZ" dirty="0"/>
          </a:p>
        </p:txBody>
      </p:sp>
      <p:sp>
        <p:nvSpPr>
          <p:cNvPr id="3" name="Rectangle 2">
            <a:extLst>
              <a:ext uri="{FF2B5EF4-FFF2-40B4-BE49-F238E27FC236}">
                <a16:creationId xmlns:a16="http://schemas.microsoft.com/office/drawing/2014/main" id="{0C81DFF1-8C35-4574-B561-B40B5F6F37FE}"/>
              </a:ext>
            </a:extLst>
          </p:cNvPr>
          <p:cNvSpPr/>
          <p:nvPr/>
        </p:nvSpPr>
        <p:spPr>
          <a:xfrm>
            <a:off x="174077" y="2081411"/>
            <a:ext cx="5848350" cy="4204036"/>
          </a:xfrm>
          <a:prstGeom prst="rect">
            <a:avLst/>
          </a:prstGeom>
        </p:spPr>
        <p:txBody>
          <a:bodyPr wrap="square">
            <a:spAutoFit/>
          </a:bodyPr>
          <a:lstStyle/>
          <a:p>
            <a:pPr marL="342900" lvl="0" indent="-342900">
              <a:spcAft>
                <a:spcPts val="1200"/>
              </a:spcAft>
              <a:buFont typeface="Wingdings" panose="05000000000000000000" pitchFamily="2" charset="2"/>
              <a:buChar char=""/>
            </a:pPr>
            <a:r>
              <a:rPr lang="en-NZ" sz="1700" b="1" dirty="0">
                <a:latin typeface="Arial" panose="020B0604020202020204" pitchFamily="34" charset="0"/>
                <a:ea typeface="Calibri" panose="020F0502020204030204" pitchFamily="34" charset="0"/>
                <a:cs typeface="Arial" panose="020B0604020202020204" pitchFamily="34" charset="0"/>
              </a:rPr>
              <a:t>Use the Liturgical Year Calendar</a:t>
            </a:r>
            <a:r>
              <a:rPr lang="en-NZ" sz="1700" dirty="0">
                <a:latin typeface="Arial" panose="020B0604020202020204" pitchFamily="34" charset="0"/>
                <a:ea typeface="Calibri" panose="020F0502020204030204" pitchFamily="34" charset="0"/>
                <a:cs typeface="Arial" panose="020B0604020202020204" pitchFamily="34" charset="0"/>
              </a:rPr>
              <a:t> to illustrate what you have learned about the Liturgical Year and what you know about the feast and season of Easter. (refer to R1 Slide 3).</a:t>
            </a:r>
          </a:p>
          <a:p>
            <a:pPr marL="342900" lvl="0" indent="-342900">
              <a:spcAft>
                <a:spcPts val="1200"/>
              </a:spcAft>
              <a:buFont typeface="Wingdings" panose="05000000000000000000" pitchFamily="2" charset="2"/>
              <a:buChar char=""/>
            </a:pPr>
            <a:r>
              <a:rPr lang="en-NZ" sz="1700" b="1" dirty="0">
                <a:latin typeface="Arial" panose="020B0604020202020204" pitchFamily="34" charset="0"/>
                <a:ea typeface="Calibri" panose="020F0502020204030204" pitchFamily="34" charset="0"/>
                <a:cs typeface="Arial" panose="020B0604020202020204" pitchFamily="34" charset="0"/>
              </a:rPr>
              <a:t>Arrange an ‘Easter the Greatest Feast of the Year’ </a:t>
            </a:r>
            <a:r>
              <a:rPr lang="en-NZ" sz="1700" dirty="0">
                <a:latin typeface="Arial" panose="020B0604020202020204" pitchFamily="34" charset="0"/>
                <a:ea typeface="Calibri" panose="020F0502020204030204" pitchFamily="34" charset="0"/>
                <a:cs typeface="Arial" panose="020B0604020202020204" pitchFamily="34" charset="0"/>
              </a:rPr>
              <a:t>celebration</a:t>
            </a:r>
            <a:r>
              <a:rPr lang="en-NZ" sz="1700" b="1" dirty="0">
                <a:latin typeface="Arial" panose="020B0604020202020204" pitchFamily="34" charset="0"/>
                <a:ea typeface="Calibri" panose="020F0502020204030204" pitchFamily="34" charset="0"/>
                <a:cs typeface="Arial" panose="020B0604020202020204" pitchFamily="34" charset="0"/>
              </a:rPr>
              <a:t> </a:t>
            </a:r>
            <a:r>
              <a:rPr lang="en-NZ" sz="1700" dirty="0">
                <a:latin typeface="Arial" panose="020B0604020202020204" pitchFamily="34" charset="0"/>
                <a:ea typeface="Calibri" panose="020F0502020204030204" pitchFamily="34" charset="0"/>
                <a:cs typeface="Arial" panose="020B0604020202020204" pitchFamily="34" charset="0"/>
              </a:rPr>
              <a:t>for your school and parish. </a:t>
            </a:r>
          </a:p>
          <a:p>
            <a:pPr marL="342900" lvl="0" indent="-342900">
              <a:lnSpc>
                <a:spcPct val="115000"/>
              </a:lnSpc>
              <a:spcAft>
                <a:spcPts val="1200"/>
              </a:spcAft>
              <a:buFont typeface="Wingdings" panose="05000000000000000000" pitchFamily="2" charset="2"/>
              <a:buChar char=""/>
            </a:pPr>
            <a:r>
              <a:rPr lang="en-NZ" sz="1700" b="1" dirty="0">
                <a:latin typeface="Arial" panose="020B0604020202020204" pitchFamily="34" charset="0"/>
                <a:ea typeface="Calibri" panose="020F0502020204030204" pitchFamily="34" charset="0"/>
                <a:cs typeface="Arial" panose="020B0604020202020204" pitchFamily="34" charset="0"/>
              </a:rPr>
              <a:t>Share your observations</a:t>
            </a:r>
            <a:r>
              <a:rPr lang="en-NZ" sz="1700" dirty="0">
                <a:latin typeface="Arial" panose="020B0604020202020204" pitchFamily="34" charset="0"/>
                <a:ea typeface="Calibri" panose="020F0502020204030204" pitchFamily="34" charset="0"/>
                <a:cs typeface="Arial" panose="020B0604020202020204" pitchFamily="34" charset="0"/>
              </a:rPr>
              <a:t> from the Easter story accounts grid with your class and with your family whanau. (refer to R1 Slide 8)</a:t>
            </a:r>
          </a:p>
          <a:p>
            <a:pPr marL="342900" lvl="0" indent="-342900">
              <a:lnSpc>
                <a:spcPct val="115000"/>
              </a:lnSpc>
              <a:spcAft>
                <a:spcPts val="1200"/>
              </a:spcAft>
              <a:buFont typeface="Wingdings" panose="05000000000000000000" pitchFamily="2" charset="2"/>
              <a:buChar char=""/>
            </a:pPr>
            <a:r>
              <a:rPr lang="en-NZ" sz="1700" b="1" dirty="0">
                <a:latin typeface="Arial" panose="020B0604020202020204" pitchFamily="34" charset="0"/>
                <a:ea typeface="Calibri" panose="020F0502020204030204" pitchFamily="34" charset="0"/>
                <a:cs typeface="Arial" panose="020B0604020202020204" pitchFamily="34" charset="0"/>
              </a:rPr>
              <a:t>Make a stick drawing to Illustrate</a:t>
            </a:r>
            <a:r>
              <a:rPr lang="en-NZ" sz="1700" dirty="0">
                <a:latin typeface="Arial" panose="020B0604020202020204" pitchFamily="34" charset="0"/>
                <a:ea typeface="Calibri" panose="020F0502020204030204" pitchFamily="34" charset="0"/>
                <a:cs typeface="Arial" panose="020B0604020202020204" pitchFamily="34" charset="0"/>
              </a:rPr>
              <a:t> 5 ways children of your age help to build God’s kingdom of justice, peace and love here on earth and share this at home or with a younger class. (refer to R3 Slide 8)</a:t>
            </a:r>
          </a:p>
        </p:txBody>
      </p:sp>
      <p:sp>
        <p:nvSpPr>
          <p:cNvPr id="4" name="Rectangle 3">
            <a:extLst>
              <a:ext uri="{FF2B5EF4-FFF2-40B4-BE49-F238E27FC236}">
                <a16:creationId xmlns:a16="http://schemas.microsoft.com/office/drawing/2014/main" id="{2F18FE0C-C729-4BBF-8014-5506202918D6}"/>
              </a:ext>
            </a:extLst>
          </p:cNvPr>
          <p:cNvSpPr/>
          <p:nvPr/>
        </p:nvSpPr>
        <p:spPr>
          <a:xfrm>
            <a:off x="6096000" y="2081411"/>
            <a:ext cx="6096000" cy="4241161"/>
          </a:xfrm>
          <a:prstGeom prst="rect">
            <a:avLst/>
          </a:prstGeom>
        </p:spPr>
        <p:txBody>
          <a:bodyPr>
            <a:spAutoFit/>
          </a:bodyPr>
          <a:lstStyle/>
          <a:p>
            <a:pPr marL="342900" lvl="0" indent="-342900">
              <a:lnSpc>
                <a:spcPct val="115000"/>
              </a:lnSpc>
              <a:spcAft>
                <a:spcPts val="1200"/>
              </a:spcAft>
              <a:buFont typeface="Wingdings" panose="05000000000000000000" pitchFamily="2" charset="2"/>
              <a:buChar char=""/>
            </a:pPr>
            <a:r>
              <a:rPr lang="en-NZ" sz="1600" b="1" dirty="0">
                <a:latin typeface="Arial" panose="020B0604020202020204" pitchFamily="34" charset="0"/>
                <a:ea typeface="Calibri" panose="020F0502020204030204" pitchFamily="34" charset="0"/>
                <a:cs typeface="Arial" panose="020B0604020202020204" pitchFamily="34" charset="0"/>
              </a:rPr>
              <a:t>Create your own Resurrection art work </a:t>
            </a:r>
            <a:r>
              <a:rPr lang="en-NZ" sz="1600" dirty="0">
                <a:latin typeface="Arial" panose="020B0604020202020204" pitchFamily="34" charset="0"/>
                <a:ea typeface="Calibri" panose="020F0502020204030204" pitchFamily="34" charset="0"/>
                <a:cs typeface="Arial" panose="020B0604020202020204" pitchFamily="34" charset="0"/>
              </a:rPr>
              <a:t>as part of a Resurrection Art Exhibition to share with the school and parish community. (refer to R1 Slide 9)</a:t>
            </a:r>
          </a:p>
          <a:p>
            <a:pPr marL="342900" lvl="0" indent="-342900">
              <a:spcAft>
                <a:spcPts val="1200"/>
              </a:spcAft>
              <a:buFont typeface="Wingdings" panose="05000000000000000000" pitchFamily="2" charset="2"/>
              <a:buChar char=""/>
            </a:pPr>
            <a:r>
              <a:rPr lang="en-NZ" sz="1600" b="1" dirty="0">
                <a:latin typeface="Arial" panose="020B0604020202020204" pitchFamily="34" charset="0"/>
                <a:ea typeface="Calibri" panose="020F0502020204030204" pitchFamily="34" charset="0"/>
                <a:cs typeface="Arial" panose="020B0604020202020204" pitchFamily="34" charset="0"/>
              </a:rPr>
              <a:t>Share you Easter Quiz</a:t>
            </a:r>
            <a:r>
              <a:rPr lang="en-NZ" sz="1600" dirty="0">
                <a:latin typeface="Arial" panose="020B0604020202020204" pitchFamily="34" charset="0"/>
                <a:ea typeface="Calibri" panose="020F0502020204030204" pitchFamily="34" charset="0"/>
                <a:cs typeface="Arial" panose="020B0604020202020204" pitchFamily="34" charset="0"/>
              </a:rPr>
              <a:t> with someone at home. (refer to R1 Slide 8)</a:t>
            </a:r>
          </a:p>
          <a:p>
            <a:pPr marL="342900" lvl="0" indent="-342900">
              <a:lnSpc>
                <a:spcPct val="115000"/>
              </a:lnSpc>
              <a:spcAft>
                <a:spcPts val="1200"/>
              </a:spcAft>
              <a:buFont typeface="Wingdings" panose="05000000000000000000" pitchFamily="2" charset="2"/>
              <a:buChar char=""/>
            </a:pPr>
            <a:r>
              <a:rPr lang="en-NZ" sz="1600" b="1" dirty="0">
                <a:latin typeface="Arial" panose="020B0604020202020204" pitchFamily="34" charset="0"/>
                <a:ea typeface="Calibri" panose="020F0502020204030204" pitchFamily="34" charset="0"/>
                <a:cs typeface="Arial" panose="020B0604020202020204" pitchFamily="34" charset="0"/>
              </a:rPr>
              <a:t>Make a poster that illustrates </a:t>
            </a:r>
            <a:r>
              <a:rPr lang="en-NZ" sz="1600" dirty="0">
                <a:latin typeface="Arial" panose="020B0604020202020204" pitchFamily="34" charset="0"/>
                <a:ea typeface="Calibri" panose="020F0502020204030204" pitchFamily="34" charset="0"/>
                <a:cs typeface="Arial" panose="020B0604020202020204" pitchFamily="34" charset="0"/>
              </a:rPr>
              <a:t>the ways that Jesus’ Resurrection has brought new life into the world. (refer to R 3 Slide 7)</a:t>
            </a:r>
          </a:p>
          <a:p>
            <a:pPr marL="342900" lvl="0" indent="-342900">
              <a:lnSpc>
                <a:spcPct val="115000"/>
              </a:lnSpc>
              <a:spcAft>
                <a:spcPts val="1200"/>
              </a:spcAft>
              <a:buFont typeface="Wingdings" panose="05000000000000000000" pitchFamily="2" charset="2"/>
              <a:buChar char=""/>
            </a:pPr>
            <a:r>
              <a:rPr lang="en-NZ" sz="1600" b="1" dirty="0">
                <a:latin typeface="Arial" panose="020B0604020202020204" pitchFamily="34" charset="0"/>
                <a:ea typeface="Calibri" panose="020F0502020204030204" pitchFamily="34" charset="0"/>
                <a:cs typeface="Arial" panose="020B0604020202020204" pitchFamily="34" charset="0"/>
              </a:rPr>
              <a:t>Create an art work t</a:t>
            </a:r>
            <a:r>
              <a:rPr lang="en-NZ" sz="1600" dirty="0">
                <a:latin typeface="Arial" panose="020B0604020202020204" pitchFamily="34" charset="0"/>
                <a:ea typeface="Calibri" panose="020F0502020204030204" pitchFamily="34" charset="0"/>
                <a:cs typeface="Arial" panose="020B0604020202020204" pitchFamily="34" charset="0"/>
              </a:rPr>
              <a:t>o share with your family whānau of ‘The Last Day of the World when Jesus Comes again’. (refer to R3 Slide 9) </a:t>
            </a:r>
          </a:p>
          <a:p>
            <a:pPr marL="285750" indent="-285750">
              <a:spcAft>
                <a:spcPts val="1200"/>
              </a:spcAft>
              <a:buFont typeface="Wingdings" panose="05000000000000000000" pitchFamily="2" charset="2"/>
              <a:buChar char="v"/>
            </a:pPr>
            <a:r>
              <a:rPr lang="en-NZ" sz="1600" b="1" dirty="0">
                <a:latin typeface="Arial" panose="020B0604020202020204" pitchFamily="34" charset="0"/>
                <a:ea typeface="Calibri" panose="020F0502020204030204" pitchFamily="34" charset="0"/>
                <a:cs typeface="Arial" panose="020B0604020202020204" pitchFamily="34" charset="0"/>
              </a:rPr>
              <a:t>Make up your own way of showing and sharing</a:t>
            </a:r>
            <a:r>
              <a:rPr lang="en-NZ" sz="1600" dirty="0">
                <a:latin typeface="Arial" panose="020B0604020202020204" pitchFamily="34" charset="0"/>
                <a:ea typeface="Calibri" panose="020F0502020204030204" pitchFamily="34" charset="0"/>
                <a:cs typeface="Arial" panose="020B0604020202020204" pitchFamily="34" charset="0"/>
              </a:rPr>
              <a:t> what you have learned and decide whom you would like to share it with.</a:t>
            </a:r>
            <a:endParaRPr lang="en-NZ" sz="1600" dirty="0">
              <a:latin typeface="Arial" panose="020B0604020202020204" pitchFamily="34" charset="0"/>
              <a:cs typeface="Arial" panose="020B0604020202020204" pitchFamily="34" charset="0"/>
            </a:endParaRPr>
          </a:p>
        </p:txBody>
      </p:sp>
      <p:pic>
        <p:nvPicPr>
          <p:cNvPr id="6" name="Picture 5" descr="A picture containing text, book&#10;&#10;Description generated with very high confidence">
            <a:extLst>
              <a:ext uri="{FF2B5EF4-FFF2-40B4-BE49-F238E27FC236}">
                <a16:creationId xmlns:a16="http://schemas.microsoft.com/office/drawing/2014/main" id="{14C46FDF-47C0-41BE-9A31-D9576C6233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449746"/>
            <a:ext cx="1085579" cy="1436304"/>
          </a:xfrm>
          <a:prstGeom prst="rect">
            <a:avLst/>
          </a:prstGeom>
        </p:spPr>
      </p:pic>
      <p:pic>
        <p:nvPicPr>
          <p:cNvPr id="8" name="Picture 7">
            <a:extLst>
              <a:ext uri="{FF2B5EF4-FFF2-40B4-BE49-F238E27FC236}">
                <a16:creationId xmlns:a16="http://schemas.microsoft.com/office/drawing/2014/main" id="{BAE71279-399B-4902-9C54-F86B4A9123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2846" y="309754"/>
            <a:ext cx="1455627" cy="1436304"/>
          </a:xfrm>
          <a:prstGeom prst="rect">
            <a:avLst/>
          </a:prstGeom>
        </p:spPr>
      </p:pic>
      <p:sp>
        <p:nvSpPr>
          <p:cNvPr id="9" name="TextBox 8">
            <a:extLst>
              <a:ext uri="{FF2B5EF4-FFF2-40B4-BE49-F238E27FC236}">
                <a16:creationId xmlns:a16="http://schemas.microsoft.com/office/drawing/2014/main" id="{AD9750DB-3382-4D84-B054-35A7012FFD52}"/>
              </a:ext>
            </a:extLst>
          </p:cNvPr>
          <p:cNvSpPr txBox="1"/>
          <p:nvPr/>
        </p:nvSpPr>
        <p:spPr>
          <a:xfrm>
            <a:off x="2343807" y="0"/>
            <a:ext cx="7357241" cy="276999"/>
          </a:xfrm>
          <a:prstGeom prst="rect">
            <a:avLst/>
          </a:prstGeom>
          <a:noFill/>
        </p:spPr>
        <p:txBody>
          <a:bodyPr wrap="square" rtlCol="0">
            <a:spAutoFit/>
          </a:bodyPr>
          <a:lstStyle/>
          <a:p>
            <a:pPr algn="ctr"/>
            <a:r>
              <a:rPr lang="en-NZ" sz="1200" dirty="0">
                <a:latin typeface="Arial" panose="020B0604020202020204" pitchFamily="34" charset="0"/>
                <a:cs typeface="Arial" panose="020B0604020202020204" pitchFamily="34" charset="0"/>
              </a:rPr>
              <a:t>Name_________________________ Date____________</a:t>
            </a:r>
          </a:p>
        </p:txBody>
      </p:sp>
      <p:sp>
        <p:nvSpPr>
          <p:cNvPr id="10" name="TextBox: Worksheet Indication">
            <a:extLst>
              <a:ext uri="{FF2B5EF4-FFF2-40B4-BE49-F238E27FC236}">
                <a16:creationId xmlns:a16="http://schemas.microsoft.com/office/drawing/2014/main" id="{EC412DF0-31A5-4C7E-9D7E-9471EAB8D141}"/>
              </a:ext>
            </a:extLst>
          </p:cNvPr>
          <p:cNvSpPr txBox="1"/>
          <p:nvPr/>
        </p:nvSpPr>
        <p:spPr>
          <a:xfrm>
            <a:off x="0" y="64980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11" name="Textbox: Tool instructions">
            <a:extLst>
              <a:ext uri="{FF2B5EF4-FFF2-40B4-BE49-F238E27FC236}">
                <a16:creationId xmlns:a16="http://schemas.microsoft.com/office/drawing/2014/main" id="{D707528B-D7B7-4AC9-86F0-EEA0798C13EE}"/>
              </a:ext>
            </a:extLst>
          </p:cNvPr>
          <p:cNvSpPr txBox="1"/>
          <p:nvPr/>
        </p:nvSpPr>
        <p:spPr>
          <a:xfrm>
            <a:off x="4968126" y="6627168"/>
            <a:ext cx="2255747"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lesson</a:t>
            </a:r>
          </a:p>
        </p:txBody>
      </p:sp>
      <p:sp>
        <p:nvSpPr>
          <p:cNvPr id="12" name="Action Button: Up">
            <a:hlinkClick r:id="rId4" action="ppaction://hlinksldjump" highlightClick="1"/>
            <a:extLst>
              <a:ext uri="{FF2B5EF4-FFF2-40B4-BE49-F238E27FC236}">
                <a16:creationId xmlns:a16="http://schemas.microsoft.com/office/drawing/2014/main" id="{3E9B4CD0-E594-4D95-82C0-81CD86B71A28}"/>
              </a:ext>
            </a:extLst>
          </p:cNvPr>
          <p:cNvSpPr/>
          <p:nvPr/>
        </p:nvSpPr>
        <p:spPr>
          <a:xfrm rot="16200000">
            <a:off x="11173800" y="6404025"/>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PageNumber">
            <a:extLst>
              <a:ext uri="{FF2B5EF4-FFF2-40B4-BE49-F238E27FC236}">
                <a16:creationId xmlns:a16="http://schemas.microsoft.com/office/drawing/2014/main" id="{4EE803E2-0BF4-40BE-A3E4-6AEF38189325}"/>
              </a:ext>
            </a:extLst>
          </p:cNvPr>
          <p:cNvSpPr txBox="1">
            <a:spLocks/>
          </p:cNvSpPr>
          <p:nvPr/>
        </p:nvSpPr>
        <p:spPr>
          <a:xfrm>
            <a:off x="11697525" y="6404025"/>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R-</a:t>
            </a:r>
            <a:r>
              <a:rPr lang="en-GB" sz="900" b="1" dirty="0">
                <a:solidFill>
                  <a:sysClr val="windowText" lastClr="000000"/>
                </a:solidFill>
                <a:latin typeface="Arial" pitchFamily="34" charset="0"/>
                <a:cs typeface="Arial" pitchFamily="34" charset="0"/>
              </a:rPr>
              <a:t>3</a:t>
            </a:r>
            <a:endParaRPr kumimoji="0" lang="en-GB" sz="900" b="1" i="0" u="none" strike="noStrike" kern="1200" cap="none" spc="0" normalizeH="0" baseline="0" noProof="0" dirty="0">
              <a:ln>
                <a:noFill/>
              </a:ln>
              <a:solidFill>
                <a:sysClr val="windowText" lastClr="000000"/>
              </a:solidFill>
              <a:effectLst/>
              <a:uLnTx/>
              <a:uFillTx/>
              <a:latin typeface="Arial" pitchFamily="34" charset="0"/>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S-12</a:t>
            </a:r>
          </a:p>
        </p:txBody>
      </p:sp>
    </p:spTree>
    <p:extLst>
      <p:ext uri="{BB962C8B-B14F-4D97-AF65-F5344CB8AC3E}">
        <p14:creationId xmlns:p14="http://schemas.microsoft.com/office/powerpoint/2010/main" val="522495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971876E-CF83-4540-B066-9E86CDD9AD71}"/>
              </a:ext>
            </a:extLst>
          </p:cNvPr>
          <p:cNvSpPr>
            <a:spLocks noGrp="1"/>
          </p:cNvSpPr>
          <p:nvPr>
            <p:ph type="title"/>
          </p:nvPr>
        </p:nvSpPr>
        <p:spPr/>
        <p:txBody>
          <a:bodyPr/>
          <a:lstStyle/>
          <a:p>
            <a:pPr algn="ctr"/>
            <a: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Learning Intentions</a:t>
            </a:r>
          </a:p>
        </p:txBody>
      </p:sp>
      <p:pic>
        <p:nvPicPr>
          <p:cNvPr id="4" name="Picture">
            <a:extLst>
              <a:ext uri="{FF2B5EF4-FFF2-40B4-BE49-F238E27FC236}">
                <a16:creationId xmlns:a16="http://schemas.microsoft.com/office/drawing/2014/main" id="{E3D32B40-5DD5-4435-B4E4-5EE24E153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5251" y="366084"/>
            <a:ext cx="1748233" cy="1280272"/>
          </a:xfrm>
          <a:prstGeom prst="rect">
            <a:avLst/>
          </a:prstGeom>
          <a:ln>
            <a:noFill/>
          </a:ln>
          <a:effectLst>
            <a:outerShdw blurRad="292100" dist="139700" dir="2700000" algn="tl" rotWithShape="0">
              <a:srgbClr val="333333">
                <a:alpha val="65000"/>
              </a:srgbClr>
            </a:outerShdw>
          </a:effectLst>
        </p:spPr>
      </p:pic>
      <p:sp>
        <p:nvSpPr>
          <p:cNvPr id="5" name="Rectangle 1">
            <a:extLst>
              <a:ext uri="{FF2B5EF4-FFF2-40B4-BE49-F238E27FC236}">
                <a16:creationId xmlns:a16="http://schemas.microsoft.com/office/drawing/2014/main" id="{654307A9-A3C3-4BA7-97FA-804BC5B20EB9}"/>
              </a:ext>
            </a:extLst>
          </p:cNvPr>
          <p:cNvSpPr/>
          <p:nvPr/>
        </p:nvSpPr>
        <p:spPr>
          <a:xfrm>
            <a:off x="1884217" y="2890982"/>
            <a:ext cx="8719127" cy="464127"/>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NZ" sz="2000" dirty="0">
                <a:solidFill>
                  <a:schemeClr val="tx1"/>
                </a:solidFill>
                <a:latin typeface="Arial" panose="020B0604020202020204" pitchFamily="34" charset="0"/>
                <a:cs typeface="Arial" panose="020B0604020202020204" pitchFamily="34" charset="0"/>
              </a:rPr>
              <a:t>retell the story of one of the disciples after the Resurrection</a:t>
            </a:r>
          </a:p>
        </p:txBody>
      </p:sp>
      <p:sp>
        <p:nvSpPr>
          <p:cNvPr id="6" name="Rectangle 2">
            <a:extLst>
              <a:ext uri="{FF2B5EF4-FFF2-40B4-BE49-F238E27FC236}">
                <a16:creationId xmlns:a16="http://schemas.microsoft.com/office/drawing/2014/main" id="{EA3F58FD-3154-447D-8201-054C57C0E945}"/>
              </a:ext>
            </a:extLst>
          </p:cNvPr>
          <p:cNvSpPr/>
          <p:nvPr/>
        </p:nvSpPr>
        <p:spPr>
          <a:xfrm>
            <a:off x="1884217" y="3581400"/>
            <a:ext cx="8719127" cy="464127"/>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NZ" sz="2000" dirty="0">
                <a:solidFill>
                  <a:schemeClr val="tx1"/>
                </a:solidFill>
                <a:latin typeface="Arial" panose="020B0604020202020204" pitchFamily="34" charset="0"/>
                <a:cs typeface="Arial" panose="020B0604020202020204" pitchFamily="34" charset="0"/>
              </a:rPr>
              <a:t>identify what Jesus’ Resurrection means for believers today.</a:t>
            </a:r>
          </a:p>
        </p:txBody>
      </p:sp>
      <p:sp>
        <p:nvSpPr>
          <p:cNvPr id="8" name="1">
            <a:extLst>
              <a:ext uri="{FF2B5EF4-FFF2-40B4-BE49-F238E27FC236}">
                <a16:creationId xmlns:a16="http://schemas.microsoft.com/office/drawing/2014/main" id="{8AC19B59-63BD-49AE-B505-3CCEBC611E53}"/>
              </a:ext>
            </a:extLst>
          </p:cNvPr>
          <p:cNvSpPr/>
          <p:nvPr/>
        </p:nvSpPr>
        <p:spPr>
          <a:xfrm>
            <a:off x="1459345" y="2890982"/>
            <a:ext cx="424872" cy="464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9" name="2">
            <a:extLst>
              <a:ext uri="{FF2B5EF4-FFF2-40B4-BE49-F238E27FC236}">
                <a16:creationId xmlns:a16="http://schemas.microsoft.com/office/drawing/2014/main" id="{1834F95B-8DDA-4572-B0F4-EC4D1FC30050}"/>
              </a:ext>
            </a:extLst>
          </p:cNvPr>
          <p:cNvSpPr/>
          <p:nvPr/>
        </p:nvSpPr>
        <p:spPr>
          <a:xfrm>
            <a:off x="1459345" y="3581400"/>
            <a:ext cx="424872" cy="464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11" name="the children will">
            <a:extLst>
              <a:ext uri="{FF2B5EF4-FFF2-40B4-BE49-F238E27FC236}">
                <a16:creationId xmlns:a16="http://schemas.microsoft.com/office/drawing/2014/main" id="{D635BB97-AE7A-475C-9735-4DB24C6838E3}"/>
              </a:ext>
            </a:extLst>
          </p:cNvPr>
          <p:cNvSpPr/>
          <p:nvPr/>
        </p:nvSpPr>
        <p:spPr>
          <a:xfrm>
            <a:off x="1884217" y="2512291"/>
            <a:ext cx="3011056" cy="3786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children will…</a:t>
            </a:r>
          </a:p>
        </p:txBody>
      </p:sp>
      <p:sp>
        <p:nvSpPr>
          <p:cNvPr id="12" name="instruction">
            <a:extLst>
              <a:ext uri="{FF2B5EF4-FFF2-40B4-BE49-F238E27FC236}">
                <a16:creationId xmlns:a16="http://schemas.microsoft.com/office/drawing/2014/main" id="{B8315CDE-0A1C-4D9E-9972-B277969A896D}"/>
              </a:ext>
            </a:extLst>
          </p:cNvPr>
          <p:cNvSpPr txBox="1"/>
          <p:nvPr/>
        </p:nvSpPr>
        <p:spPr>
          <a:xfrm>
            <a:off x="4000642" y="6610350"/>
            <a:ext cx="448627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Click the boxes to reveal text.</a:t>
            </a:r>
          </a:p>
        </p:txBody>
      </p:sp>
      <p:sp>
        <p:nvSpPr>
          <p:cNvPr id="13" name="TextBox: PageNumber">
            <a:extLst>
              <a:ext uri="{FF2B5EF4-FFF2-40B4-BE49-F238E27FC236}">
                <a16:creationId xmlns:a16="http://schemas.microsoft.com/office/drawing/2014/main" id="{7E372B6D-5DF8-43C7-94BD-783A6570D58D}"/>
              </a:ext>
            </a:extLst>
          </p:cNvPr>
          <p:cNvSpPr txBox="1">
            <a:spLocks/>
          </p:cNvSpPr>
          <p:nvPr/>
        </p:nvSpPr>
        <p:spPr>
          <a:xfrm>
            <a:off x="11697525" y="6404025"/>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R-</a:t>
            </a:r>
            <a:r>
              <a:rPr lang="en-GB" sz="900" b="1" dirty="0">
                <a:solidFill>
                  <a:srgbClr val="002060"/>
                </a:solidFill>
                <a:latin typeface="Arial" pitchFamily="34" charset="0"/>
                <a:cs typeface="Arial" pitchFamily="34" charset="0"/>
              </a:rPr>
              <a:t>3</a:t>
            </a:r>
            <a:endPar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S-02</a:t>
            </a:r>
          </a:p>
        </p:txBody>
      </p:sp>
      <p:sp>
        <p:nvSpPr>
          <p:cNvPr id="14" name="Action Button: Forward">
            <a:hlinkClick r:id="" action="ppaction://hlinkshowjump?jump=nextslide" highlightClick="1"/>
            <a:extLst>
              <a:ext uri="{FF2B5EF4-FFF2-40B4-BE49-F238E27FC236}">
                <a16:creationId xmlns:a16="http://schemas.microsoft.com/office/drawing/2014/main" id="{67CBAFBC-EFFD-473F-92CE-9215E5721463}"/>
              </a:ext>
            </a:extLst>
          </p:cNvPr>
          <p:cNvSpPr/>
          <p:nvPr/>
        </p:nvSpPr>
        <p:spPr>
          <a:xfrm>
            <a:off x="11131003" y="6404025"/>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ction Button: Back">
            <a:hlinkClick r:id="" action="ppaction://hlinkshowjump?jump=previousslide" highlightClick="1"/>
            <a:extLst>
              <a:ext uri="{FF2B5EF4-FFF2-40B4-BE49-F238E27FC236}">
                <a16:creationId xmlns:a16="http://schemas.microsoft.com/office/drawing/2014/main" id="{176650B4-F47C-4DF1-B2D5-FEF0CA685A9D}"/>
              </a:ext>
            </a:extLst>
          </p:cNvPr>
          <p:cNvSpPr/>
          <p:nvPr/>
        </p:nvSpPr>
        <p:spPr>
          <a:xfrm>
            <a:off x="10603344" y="6404025"/>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167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wipe(left)">
                                      <p:cBhvr>
                                        <p:cTn id="13" dur="1000"/>
                                        <p:tgtEl>
                                          <p:spTgt spid="6">
                                            <p:txEl>
                                              <p:pRg st="0" end="0"/>
                                            </p:txEl>
                                          </p:spTgt>
                                        </p:tgtEl>
                                      </p:cBhvr>
                                    </p:animEffec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1" restart="whenNotActive" fill="hold" evtFilter="cancelBubble" nodeType="interactiveSeq">
                <p:stCondLst>
                  <p:cond evt="onClick" delay="0">
                    <p:tgtEl>
                      <p:spTgt spid="15"/>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6">
                                            <p:txEl>
                                              <p:pRg st="0" end="0"/>
                                            </p:txEl>
                                          </p:spTgt>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uiExpand="1" build="allAtOnce"/>
      <p:bldP spid="5" grpId="1" uiExpand="1" build="allAtOnce"/>
      <p:bldP spid="6" grpId="0" uiExpand="1" build="allAtOnce"/>
      <p:bldP spid="6" grpId="1" uiExpand="1"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
            <a:extLst>
              <a:ext uri="{FF2B5EF4-FFF2-40B4-BE49-F238E27FC236}">
                <a16:creationId xmlns:a16="http://schemas.microsoft.com/office/drawing/2014/main" id="{EB8569C6-96C3-4AD5-A151-4CEE783E5BB8}"/>
              </a:ext>
            </a:extLst>
          </p:cNvPr>
          <p:cNvSpPr/>
          <p:nvPr/>
        </p:nvSpPr>
        <p:spPr>
          <a:xfrm>
            <a:off x="0" y="1580519"/>
            <a:ext cx="12192000" cy="527748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Text">
            <a:extLst>
              <a:ext uri="{FF2B5EF4-FFF2-40B4-BE49-F238E27FC236}">
                <a16:creationId xmlns:a16="http://schemas.microsoft.com/office/drawing/2014/main" id="{230C07DE-EEC2-43A9-AB8A-C2A9FB9784B5}"/>
              </a:ext>
            </a:extLst>
          </p:cNvPr>
          <p:cNvSpPr/>
          <p:nvPr/>
        </p:nvSpPr>
        <p:spPr>
          <a:xfrm>
            <a:off x="1" y="1633389"/>
            <a:ext cx="11563050" cy="4898777"/>
          </a:xfrm>
          <a:prstGeom prst="rect">
            <a:avLst/>
          </a:prstGeom>
        </p:spPr>
        <p:txBody>
          <a:bodyPr wrap="square">
            <a:spAutoFit/>
          </a:bodyPr>
          <a:lstStyle/>
          <a:p>
            <a:pPr>
              <a:lnSpc>
                <a:spcPct val="115000"/>
              </a:lnSpc>
              <a:spcAft>
                <a:spcPts val="1000"/>
              </a:spcAft>
            </a:pPr>
            <a:r>
              <a:rPr lang="en-NZ" b="1" dirty="0">
                <a:ln>
                  <a:noFill/>
                </a:ln>
                <a:solidFill>
                  <a:schemeClr val="accent4">
                    <a:lumMod val="75000"/>
                  </a:schemeClr>
                </a:solidFill>
                <a:effectLst/>
                <a:latin typeface="Arial" panose="020B0604020202020204" pitchFamily="34" charset="0"/>
                <a:ea typeface="Calibri" panose="020F0502020204030204" pitchFamily="34" charset="0"/>
                <a:cs typeface="Arial" panose="020B0604020202020204" pitchFamily="34" charset="0"/>
              </a:rPr>
              <a:t>Jesus’ disciples</a:t>
            </a:r>
            <a:r>
              <a:rPr lang="en-NZ" b="1" dirty="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 </a:t>
            </a:r>
            <a:r>
              <a:rPr lang="en-NZ" dirty="0">
                <a:latin typeface="Arial" panose="020B0604020202020204" pitchFamily="34" charset="0"/>
                <a:ea typeface="Calibri" panose="020F0502020204030204" pitchFamily="34" charset="0"/>
                <a:cs typeface="Arial" panose="020B0604020202020204" pitchFamily="34" charset="0"/>
              </a:rPr>
              <a:t>were filled with joy that Jesus had risen as he promised and although he looked different, he was back talking, eating and spending time with them.</a:t>
            </a:r>
            <a:endParaRPr lang="en-NZ"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r>
              <a:rPr lang="en-NZ" b="1" dirty="0">
                <a:ln>
                  <a:noFill/>
                </a:ln>
                <a:solidFill>
                  <a:schemeClr val="accent4">
                    <a:lumMod val="75000"/>
                  </a:schemeClr>
                </a:solidFill>
                <a:effectLst/>
                <a:latin typeface="Arial" panose="020B0604020202020204" pitchFamily="34" charset="0"/>
                <a:ea typeface="Calibri" panose="020F0502020204030204" pitchFamily="34" charset="0"/>
                <a:cs typeface="Arial" panose="020B0604020202020204" pitchFamily="34" charset="0"/>
              </a:rPr>
              <a:t>Peter</a:t>
            </a:r>
            <a:r>
              <a:rPr lang="en-NZ" dirty="0">
                <a:latin typeface="Arial" panose="020B0604020202020204" pitchFamily="34" charset="0"/>
                <a:ea typeface="Calibri" panose="020F0502020204030204" pitchFamily="34" charset="0"/>
                <a:cs typeface="Arial" panose="020B0604020202020204" pitchFamily="34" charset="0"/>
              </a:rPr>
              <a:t> raced to the tomb when Mary told him Jesus had risen. Since then he had spent as much time as he could with Jesus and professed 3 times how much he loved him – to make up for the 3 times he had denied him.</a:t>
            </a:r>
            <a:endParaRPr lang="en-NZ"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r>
              <a:rPr lang="en-NZ" b="1" dirty="0">
                <a:ln>
                  <a:noFill/>
                </a:ln>
                <a:solidFill>
                  <a:schemeClr val="accent4">
                    <a:lumMod val="75000"/>
                  </a:schemeClr>
                </a:solidFill>
                <a:effectLst/>
                <a:latin typeface="Arial" panose="020B0604020202020204" pitchFamily="34" charset="0"/>
                <a:ea typeface="Calibri" panose="020F0502020204030204" pitchFamily="34" charset="0"/>
                <a:cs typeface="Arial" panose="020B0604020202020204" pitchFamily="34" charset="0"/>
              </a:rPr>
              <a:t>Mary Magdalene,</a:t>
            </a:r>
            <a:r>
              <a:rPr lang="en-NZ" b="1" dirty="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 </a:t>
            </a:r>
            <a:r>
              <a:rPr lang="en-NZ" dirty="0">
                <a:latin typeface="Arial" panose="020B0604020202020204" pitchFamily="34" charset="0"/>
                <a:ea typeface="Calibri" panose="020F0502020204030204" pitchFamily="34" charset="0"/>
                <a:cs typeface="Arial" panose="020B0604020202020204" pitchFamily="34" charset="0"/>
              </a:rPr>
              <a:t>who was the first to speak with Jesus after his Resurrection, gradually came to believe that Jesus, her greatest friend was risen to life again and she treasured the time she spent listening to him knowing he was leaving soon. </a:t>
            </a:r>
            <a:endParaRPr lang="en-NZ"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r>
              <a:rPr lang="en-NZ" b="1" dirty="0">
                <a:ln>
                  <a:noFill/>
                </a:ln>
                <a:solidFill>
                  <a:schemeClr val="accent4">
                    <a:lumMod val="75000"/>
                  </a:schemeClr>
                </a:solidFill>
                <a:effectLst/>
                <a:latin typeface="Arial" panose="020B0604020202020204" pitchFamily="34" charset="0"/>
                <a:ea typeface="Calibri" panose="020F0502020204030204" pitchFamily="34" charset="0"/>
                <a:cs typeface="Arial" panose="020B0604020202020204" pitchFamily="34" charset="0"/>
              </a:rPr>
              <a:t>Cleopas</a:t>
            </a:r>
            <a:r>
              <a:rPr lang="en-NZ" b="1" dirty="0">
                <a:ln>
                  <a:noFill/>
                </a:ln>
                <a:solidFill>
                  <a:srgbClr val="FFC000"/>
                </a:solidFill>
                <a:effectLst/>
                <a:latin typeface="Arial" panose="020B0604020202020204" pitchFamily="34" charset="0"/>
                <a:ea typeface="Calibri" panose="020F0502020204030204" pitchFamily="34" charset="0"/>
                <a:cs typeface="Arial" panose="020B0604020202020204" pitchFamily="34" charset="0"/>
              </a:rPr>
              <a:t> </a:t>
            </a:r>
            <a:r>
              <a:rPr lang="en-NZ" dirty="0">
                <a:latin typeface="Arial" panose="020B0604020202020204" pitchFamily="34" charset="0"/>
                <a:ea typeface="Calibri" panose="020F0502020204030204" pitchFamily="34" charset="0"/>
                <a:cs typeface="Arial" panose="020B0604020202020204" pitchFamily="34" charset="0"/>
              </a:rPr>
              <a:t>cannot believe he walked with him on the road to Emmaus and didn’t even recognise Jesus – but then he did have a new heavenly body. When he did something as familiar as blessing and breaking bread with them he recognised his friend and his heart burned inside him.</a:t>
            </a:r>
            <a:endParaRPr lang="en-NZ" dirty="0">
              <a:effectLst/>
              <a:latin typeface="Arial" panose="020B0604020202020204" pitchFamily="34" charset="0"/>
              <a:ea typeface="Calibri" panose="020F0502020204030204" pitchFamily="34" charset="0"/>
              <a:cs typeface="Arial" panose="020B0604020202020204" pitchFamily="34" charset="0"/>
            </a:endParaRPr>
          </a:p>
          <a:p>
            <a:r>
              <a:rPr lang="en-NZ" b="1" dirty="0">
                <a:ln>
                  <a:noFill/>
                </a:ln>
                <a:solidFill>
                  <a:schemeClr val="accent4">
                    <a:lumMod val="75000"/>
                  </a:schemeClr>
                </a:solidFill>
                <a:effectLst/>
                <a:latin typeface="Arial" panose="020B0604020202020204" pitchFamily="34" charset="0"/>
                <a:ea typeface="Calibri" panose="020F0502020204030204" pitchFamily="34" charset="0"/>
                <a:cs typeface="Arial" panose="020B0604020202020204" pitchFamily="34" charset="0"/>
              </a:rPr>
              <a:t>Thomas</a:t>
            </a:r>
            <a:r>
              <a:rPr lang="en-NZ" dirty="0">
                <a:latin typeface="Arial" panose="020B0604020202020204" pitchFamily="34" charset="0"/>
                <a:ea typeface="Calibri" panose="020F0502020204030204" pitchFamily="34" charset="0"/>
                <a:cs typeface="Arial" panose="020B0604020202020204" pitchFamily="34" charset="0"/>
              </a:rPr>
              <a:t> was not going to be as easily deceived as the others. He needed proof it was his friend Jesus who supposedly had risen from the dead. Forget his promises just let me see the evidence – and there he was, right in front of him, holding out his hands and showing him his side. How could he ever have doubted this man, his friend?</a:t>
            </a:r>
            <a:endParaRPr lang="en-NZ" dirty="0">
              <a:latin typeface="Arial" panose="020B0604020202020204" pitchFamily="34" charset="0"/>
              <a:cs typeface="Arial" panose="020B0604020202020204" pitchFamily="34" charset="0"/>
            </a:endParaRPr>
          </a:p>
        </p:txBody>
      </p:sp>
      <p:pic>
        <p:nvPicPr>
          <p:cNvPr id="11" name="Blind">
            <a:extLst>
              <a:ext uri="{FF2B5EF4-FFF2-40B4-BE49-F238E27FC236}">
                <a16:creationId xmlns:a16="http://schemas.microsoft.com/office/drawing/2014/main" id="{CEC74F7E-1A74-483F-8425-EC0F3B598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580520"/>
            <a:ext cx="12191999" cy="5277480"/>
          </a:xfrm>
          <a:prstGeom prst="rect">
            <a:avLst/>
          </a:prstGeom>
        </p:spPr>
      </p:pic>
      <p:sp>
        <p:nvSpPr>
          <p:cNvPr id="2" name="Title">
            <a:extLst>
              <a:ext uri="{FF2B5EF4-FFF2-40B4-BE49-F238E27FC236}">
                <a16:creationId xmlns:a16="http://schemas.microsoft.com/office/drawing/2014/main" id="{E5F7C9D2-56F0-4EB1-9BAE-6B3BA759C844}"/>
              </a:ext>
            </a:extLst>
          </p:cNvPr>
          <p:cNvSpPr>
            <a:spLocks noGrp="1"/>
          </p:cNvSpPr>
          <p:nvPr>
            <p:ph type="title"/>
          </p:nvPr>
        </p:nvSpPr>
        <p:spPr>
          <a:xfrm>
            <a:off x="838200" y="160981"/>
            <a:ext cx="10515600" cy="1325563"/>
          </a:xfrm>
        </p:spPr>
        <p:txBody>
          <a:bodyPr/>
          <a:lstStyle/>
          <a:p>
            <a:pPr algn="ctr"/>
            <a: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Jesus’ Disciples took time </a:t>
            </a:r>
            <a:b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get used to the risen Jesus</a:t>
            </a:r>
          </a:p>
        </p:txBody>
      </p:sp>
      <p:sp>
        <p:nvSpPr>
          <p:cNvPr id="3" name="TextBox: PageNumber">
            <a:extLst>
              <a:ext uri="{FF2B5EF4-FFF2-40B4-BE49-F238E27FC236}">
                <a16:creationId xmlns:a16="http://schemas.microsoft.com/office/drawing/2014/main" id="{D6493812-9F86-484C-B341-F5D8ABCC5472}"/>
              </a:ext>
            </a:extLst>
          </p:cNvPr>
          <p:cNvSpPr txBox="1">
            <a:spLocks/>
          </p:cNvSpPr>
          <p:nvPr/>
        </p:nvSpPr>
        <p:spPr>
          <a:xfrm>
            <a:off x="11697525" y="6404025"/>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R-</a:t>
            </a:r>
            <a:r>
              <a:rPr lang="en-GB" sz="900" b="1" dirty="0">
                <a:solidFill>
                  <a:srgbClr val="002060"/>
                </a:solidFill>
                <a:latin typeface="Arial" pitchFamily="34" charset="0"/>
                <a:cs typeface="Arial" pitchFamily="34" charset="0"/>
              </a:rPr>
              <a:t>3</a:t>
            </a:r>
            <a:endPar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S-03</a:t>
            </a:r>
          </a:p>
        </p:txBody>
      </p:sp>
      <p:sp>
        <p:nvSpPr>
          <p:cNvPr id="4" name="Action Button: Forward">
            <a:hlinkClick r:id="" action="ppaction://hlinkshowjump?jump=nextslide" highlightClick="1"/>
            <a:extLst>
              <a:ext uri="{FF2B5EF4-FFF2-40B4-BE49-F238E27FC236}">
                <a16:creationId xmlns:a16="http://schemas.microsoft.com/office/drawing/2014/main" id="{C1403F6D-023D-4A1D-918A-8DD64737E84F}"/>
              </a:ext>
            </a:extLst>
          </p:cNvPr>
          <p:cNvSpPr/>
          <p:nvPr/>
        </p:nvSpPr>
        <p:spPr>
          <a:xfrm>
            <a:off x="11131003" y="6404025"/>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ction Button: Back">
            <a:hlinkClick r:id="" action="ppaction://hlinkshowjump?jump=previousslide" highlightClick="1"/>
            <a:extLst>
              <a:ext uri="{FF2B5EF4-FFF2-40B4-BE49-F238E27FC236}">
                <a16:creationId xmlns:a16="http://schemas.microsoft.com/office/drawing/2014/main" id="{7D3715F0-EF48-47F8-8912-E915FE69F703}"/>
              </a:ext>
            </a:extLst>
          </p:cNvPr>
          <p:cNvSpPr/>
          <p:nvPr/>
        </p:nvSpPr>
        <p:spPr>
          <a:xfrm>
            <a:off x="10603344" y="6404025"/>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Green Arrow">
            <a:extLst>
              <a:ext uri="{FF2B5EF4-FFF2-40B4-BE49-F238E27FC236}">
                <a16:creationId xmlns:a16="http://schemas.microsoft.com/office/drawing/2014/main" id="{4E42A79F-EE53-4F9F-96EC-B2B1FD741BC0}"/>
              </a:ext>
            </a:extLst>
          </p:cNvPr>
          <p:cNvSpPr/>
          <p:nvPr/>
        </p:nvSpPr>
        <p:spPr>
          <a:xfrm rot="5400000">
            <a:off x="11554994" y="1785045"/>
            <a:ext cx="606592" cy="494474"/>
          </a:xfrm>
          <a:prstGeom prst="homePlate">
            <a:avLst/>
          </a:prstGeom>
          <a:solidFill>
            <a:srgbClr val="00B05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Red Arrow">
            <a:extLst>
              <a:ext uri="{FF2B5EF4-FFF2-40B4-BE49-F238E27FC236}">
                <a16:creationId xmlns:a16="http://schemas.microsoft.com/office/drawing/2014/main" id="{C3F34204-B2A7-42A6-8F3E-2C47C5037E49}"/>
              </a:ext>
            </a:extLst>
          </p:cNvPr>
          <p:cNvSpPr/>
          <p:nvPr/>
        </p:nvSpPr>
        <p:spPr>
          <a:xfrm rot="16200000" flipV="1">
            <a:off x="11554994" y="5759517"/>
            <a:ext cx="606592" cy="494474"/>
          </a:xfrm>
          <a:prstGeom prst="homePlate">
            <a:avLst/>
          </a:prstGeom>
          <a:solidFill>
            <a:srgbClr val="FF00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Textbox: Tool instructions">
            <a:extLst>
              <a:ext uri="{FF2B5EF4-FFF2-40B4-BE49-F238E27FC236}">
                <a16:creationId xmlns:a16="http://schemas.microsoft.com/office/drawing/2014/main" id="{C58EF8B2-45CB-4BF5-81A5-9651D2033DAD}"/>
              </a:ext>
            </a:extLst>
          </p:cNvPr>
          <p:cNvSpPr txBox="1"/>
          <p:nvPr/>
        </p:nvSpPr>
        <p:spPr>
          <a:xfrm>
            <a:off x="4150595" y="6627168"/>
            <a:ext cx="3890809"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green arrow to lower the blind and the red arrow to lift the blind.</a:t>
            </a:r>
          </a:p>
        </p:txBody>
      </p:sp>
    </p:spTree>
    <p:extLst>
      <p:ext uri="{BB962C8B-B14F-4D97-AF65-F5344CB8AC3E}">
        <p14:creationId xmlns:p14="http://schemas.microsoft.com/office/powerpoint/2010/main" val="4566846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2.22222E-6 L 0 0.12037 " pathEditMode="relative" rAng="0" ptsTypes="AA">
                                      <p:cBhvr>
                                        <p:cTn id="6" dur="500" fill="hold"/>
                                        <p:tgtEl>
                                          <p:spTgt spid="11"/>
                                        </p:tgtEl>
                                        <p:attrNameLst>
                                          <p:attrName>ppt_x</p:attrName>
                                          <p:attrName>ppt_y</p:attrName>
                                        </p:attrNameLst>
                                      </p:cBhvr>
                                      <p:rCtr x="0" y="6019"/>
                                    </p:animMotion>
                                  </p:childTnLst>
                                </p:cTn>
                              </p:par>
                              <p:par>
                                <p:cTn id="7" presetID="42" presetClass="path" presetSubtype="0" accel="50000" decel="50000" fill="hold" grpId="0" nodeType="withEffect">
                                  <p:stCondLst>
                                    <p:cond delay="0"/>
                                  </p:stCondLst>
                                  <p:childTnLst>
                                    <p:animMotion origin="layout" path="M 3.75E-6 3.7037E-6 L 0.00065 0.11435 " pathEditMode="relative" rAng="0" ptsTypes="AA">
                                      <p:cBhvr>
                                        <p:cTn id="8" dur="500" fill="hold"/>
                                        <p:tgtEl>
                                          <p:spTgt spid="12"/>
                                        </p:tgtEl>
                                        <p:attrNameLst>
                                          <p:attrName>ppt_x</p:attrName>
                                          <p:attrName>ppt_y</p:attrName>
                                        </p:attrNameLst>
                                      </p:cBhvr>
                                      <p:rCtr x="26" y="5718"/>
                                    </p:animMotion>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0 0.12037 L 0 0.22754 " pathEditMode="relative" rAng="0" ptsTypes="AA">
                                      <p:cBhvr>
                                        <p:cTn id="12" dur="500" fill="hold"/>
                                        <p:tgtEl>
                                          <p:spTgt spid="11"/>
                                        </p:tgtEl>
                                        <p:attrNameLst>
                                          <p:attrName>ppt_x</p:attrName>
                                          <p:attrName>ppt_y</p:attrName>
                                        </p:attrNameLst>
                                      </p:cBhvr>
                                      <p:rCtr x="0" y="5278"/>
                                    </p:animMotion>
                                  </p:childTnLst>
                                </p:cTn>
                              </p:par>
                              <p:par>
                                <p:cTn id="13" presetID="42" presetClass="path" presetSubtype="0" accel="50000" decel="50000" fill="hold" grpId="1" nodeType="withEffect">
                                  <p:stCondLst>
                                    <p:cond delay="0"/>
                                  </p:stCondLst>
                                  <p:childTnLst>
                                    <p:animMotion origin="layout" path="M 0.00065 0.11435 L 0.00065 0.22639 " pathEditMode="relative" rAng="0" ptsTypes="AA">
                                      <p:cBhvr>
                                        <p:cTn id="14" dur="500" fill="hold"/>
                                        <p:tgtEl>
                                          <p:spTgt spid="12"/>
                                        </p:tgtEl>
                                        <p:attrNameLst>
                                          <p:attrName>ppt_x</p:attrName>
                                          <p:attrName>ppt_y</p:attrName>
                                        </p:attrNameLst>
                                      </p:cBhvr>
                                      <p:rCtr x="0" y="5509"/>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 0.22754 L 0 0.38472 " pathEditMode="relative" rAng="0" ptsTypes="AA">
                                      <p:cBhvr>
                                        <p:cTn id="18" dur="500" fill="hold"/>
                                        <p:tgtEl>
                                          <p:spTgt spid="11"/>
                                        </p:tgtEl>
                                        <p:attrNameLst>
                                          <p:attrName>ppt_x</p:attrName>
                                          <p:attrName>ppt_y</p:attrName>
                                        </p:attrNameLst>
                                      </p:cBhvr>
                                      <p:rCtr x="0" y="8403"/>
                                    </p:animMotion>
                                  </p:childTnLst>
                                </p:cTn>
                              </p:par>
                              <p:par>
                                <p:cTn id="19" presetID="42" presetClass="path" presetSubtype="0" accel="50000" decel="50000" fill="hold" grpId="2" nodeType="withEffect">
                                  <p:stCondLst>
                                    <p:cond delay="0"/>
                                  </p:stCondLst>
                                  <p:childTnLst>
                                    <p:animMotion origin="layout" path="M 0.00065 0.22638 L -0.00026 0.37963 " pathEditMode="relative" rAng="0" ptsTypes="AA">
                                      <p:cBhvr>
                                        <p:cTn id="20" dur="500" fill="hold"/>
                                        <p:tgtEl>
                                          <p:spTgt spid="12"/>
                                        </p:tgtEl>
                                        <p:attrNameLst>
                                          <p:attrName>ppt_x</p:attrName>
                                          <p:attrName>ppt_y</p:attrName>
                                        </p:attrNameLst>
                                      </p:cBhvr>
                                      <p:rCtr x="39" y="7500"/>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0 0.38472 L 0 0.53727 " pathEditMode="relative" rAng="0" ptsTypes="AA">
                                      <p:cBhvr>
                                        <p:cTn id="24" dur="500" fill="hold"/>
                                        <p:tgtEl>
                                          <p:spTgt spid="11"/>
                                        </p:tgtEl>
                                        <p:attrNameLst>
                                          <p:attrName>ppt_x</p:attrName>
                                          <p:attrName>ppt_y</p:attrName>
                                        </p:attrNameLst>
                                      </p:cBhvr>
                                      <p:rCtr x="0" y="7616"/>
                                    </p:animMotion>
                                  </p:childTnLst>
                                </p:cTn>
                              </p:par>
                              <p:par>
                                <p:cTn id="25" presetID="42" presetClass="path" presetSubtype="0" accel="50000" decel="50000" fill="hold" grpId="3" nodeType="withEffect">
                                  <p:stCondLst>
                                    <p:cond delay="0"/>
                                  </p:stCondLst>
                                  <p:childTnLst>
                                    <p:animMotion origin="layout" path="M 3.75E-6 3.7037E-6 L -0.00105 0.53541 " pathEditMode="relative" rAng="0" ptsTypes="AA">
                                      <p:cBhvr>
                                        <p:cTn id="26" dur="500" fill="hold"/>
                                        <p:tgtEl>
                                          <p:spTgt spid="12"/>
                                        </p:tgtEl>
                                        <p:attrNameLst>
                                          <p:attrName>ppt_x</p:attrName>
                                          <p:attrName>ppt_y</p:attrName>
                                        </p:attrNameLst>
                                      </p:cBhvr>
                                      <p:rCtr x="-52" y="26759"/>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 0.53727 L 0 0.71435 " pathEditMode="relative" rAng="0" ptsTypes="AA">
                                      <p:cBhvr>
                                        <p:cTn id="30" dur="500" fill="hold"/>
                                        <p:tgtEl>
                                          <p:spTgt spid="11"/>
                                        </p:tgtEl>
                                        <p:attrNameLst>
                                          <p:attrName>ppt_x</p:attrName>
                                          <p:attrName>ppt_y</p:attrName>
                                        </p:attrNameLst>
                                      </p:cBhvr>
                                      <p:rCtr x="0" y="8773"/>
                                    </p:animMotion>
                                  </p:childTnLst>
                                </p:cTn>
                              </p:par>
                              <p:par>
                                <p:cTn id="31" presetID="42" presetClass="exit" presetSubtype="0" fill="hold" grpId="5" nodeType="withEffect">
                                  <p:stCondLst>
                                    <p:cond delay="0"/>
                                  </p:stCondLst>
                                  <p:childTnLst>
                                    <p:animEffect transition="out" filter="fade">
                                      <p:cBhvr>
                                        <p:cTn id="32" dur="1000"/>
                                        <p:tgtEl>
                                          <p:spTgt spid="12"/>
                                        </p:tgtEl>
                                      </p:cBhvr>
                                    </p:animEffect>
                                    <p:anim calcmode="lin" valueType="num">
                                      <p:cBhvr>
                                        <p:cTn id="33" dur="1000"/>
                                        <p:tgtEl>
                                          <p:spTgt spid="12"/>
                                        </p:tgtEl>
                                        <p:attrNameLst>
                                          <p:attrName>ppt_x</p:attrName>
                                        </p:attrNameLst>
                                      </p:cBhvr>
                                      <p:tavLst>
                                        <p:tav tm="0">
                                          <p:val>
                                            <p:strVal val="ppt_x"/>
                                          </p:val>
                                        </p:tav>
                                        <p:tav tm="100000">
                                          <p:val>
                                            <p:strVal val="ppt_x"/>
                                          </p:val>
                                        </p:tav>
                                      </p:tavLst>
                                    </p:anim>
                                    <p:anim calcmode="lin" valueType="num">
                                      <p:cBhvr>
                                        <p:cTn id="34" dur="1000"/>
                                        <p:tgtEl>
                                          <p:spTgt spid="12"/>
                                        </p:tgtEl>
                                        <p:attrNameLst>
                                          <p:attrName>ppt_y</p:attrName>
                                        </p:attrNameLst>
                                      </p:cBhvr>
                                      <p:tavLst>
                                        <p:tav tm="0">
                                          <p:val>
                                            <p:strVal val="ppt_y"/>
                                          </p:val>
                                        </p:tav>
                                        <p:tav tm="100000">
                                          <p:val>
                                            <p:strVal val="ppt_y+.1"/>
                                          </p:val>
                                        </p:tav>
                                      </p:tavLst>
                                    </p:anim>
                                    <p:set>
                                      <p:cBhvr>
                                        <p:cTn id="35" dur="1" fill="hold">
                                          <p:stCondLst>
                                            <p:cond delay="999"/>
                                          </p:stCondLst>
                                        </p:cTn>
                                        <p:tgtEl>
                                          <p:spTgt spid="12"/>
                                        </p:tgtEl>
                                        <p:attrNameLst>
                                          <p:attrName>style.visibility</p:attrName>
                                        </p:attrNameLst>
                                      </p:cBhvr>
                                      <p:to>
                                        <p:strVal val="hidden"/>
                                      </p:to>
                                    </p:set>
                                  </p:childTnLst>
                                </p:cTn>
                              </p:par>
                            </p:childTnLst>
                          </p:cTn>
                        </p:par>
                        <p:par>
                          <p:cTn id="36" fill="hold">
                            <p:stCondLst>
                              <p:cond delay="1000"/>
                            </p:stCondLst>
                            <p:childTnLst>
                              <p:par>
                                <p:cTn id="37" presetID="42" presetClass="path" presetSubtype="0" accel="50000" decel="50000" fill="hold" grpId="4" nodeType="afterEffect">
                                  <p:stCondLst>
                                    <p:cond delay="0"/>
                                  </p:stCondLst>
                                  <p:childTnLst>
                                    <p:animMotion origin="layout" path="M -0.00105 0.53541 L -4.58333E-6 -1.85185E-6 " pathEditMode="relative" rAng="0" ptsTypes="AA">
                                      <p:cBhvr>
                                        <p:cTn id="38" dur="100" fill="hold"/>
                                        <p:tgtEl>
                                          <p:spTgt spid="12"/>
                                        </p:tgtEl>
                                        <p:attrNameLst>
                                          <p:attrName>ppt_x</p:attrName>
                                          <p:attrName>ppt_y</p:attrName>
                                        </p:attrNameLst>
                                      </p:cBhvr>
                                      <p:rCtr x="0" y="-26505"/>
                                    </p:animMotion>
                                  </p:childTnLst>
                                </p:cTn>
                              </p:par>
                              <p:par>
                                <p:cTn id="39" presetID="10" presetClass="entr" presetSubtype="0" fill="hold" grpId="2"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0 0.71435 L 0 2.22222E-6 " pathEditMode="relative" rAng="0" ptsTypes="AA">
                                      <p:cBhvr>
                                        <p:cTn id="46" dur="2000" fill="hold"/>
                                        <p:tgtEl>
                                          <p:spTgt spid="11"/>
                                        </p:tgtEl>
                                        <p:attrNameLst>
                                          <p:attrName>ppt_x</p:attrName>
                                          <p:attrName>ppt_y</p:attrName>
                                        </p:attrNameLst>
                                      </p:cBhvr>
                                      <p:rCtr x="0" y="-35718"/>
                                    </p:animMotion>
                                  </p:childTnLst>
                                </p:cTn>
                              </p:par>
                              <p:par>
                                <p:cTn id="47" presetID="42" presetClass="path" presetSubtype="0" accel="50000" decel="50000" fill="hold" grpId="0" nodeType="withEffect">
                                  <p:stCondLst>
                                    <p:cond delay="0"/>
                                  </p:stCondLst>
                                  <p:childTnLst>
                                    <p:animMotion origin="layout" path="M 3.75E-6 4.07407E-6 L 4.16667E-6 -0.57963 " pathEditMode="relative" rAng="0" ptsTypes="AA">
                                      <p:cBhvr>
                                        <p:cTn id="48" dur="2000" fill="hold"/>
                                        <p:tgtEl>
                                          <p:spTgt spid="13"/>
                                        </p:tgtEl>
                                        <p:attrNameLst>
                                          <p:attrName>ppt_x</p:attrName>
                                          <p:attrName>ppt_y</p:attrName>
                                        </p:attrNameLst>
                                      </p:cBhvr>
                                      <p:rCtr x="-13" y="-28866"/>
                                    </p:animMotion>
                                  </p:childTnLst>
                                </p:cTn>
                              </p:par>
                            </p:childTnLst>
                          </p:cTn>
                        </p:par>
                        <p:par>
                          <p:cTn id="49" fill="hold">
                            <p:stCondLst>
                              <p:cond delay="2000"/>
                            </p:stCondLst>
                            <p:childTnLst>
                              <p:par>
                                <p:cTn id="50" presetID="10" presetClass="exit" presetSubtype="0" fill="hold" grpId="3" nodeType="after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par>
                                <p:cTn id="53" presetID="10" presetClass="entr" presetSubtype="0" fill="hold" grpId="6"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par>
                          <p:cTn id="56" fill="hold">
                            <p:stCondLst>
                              <p:cond delay="2500"/>
                            </p:stCondLst>
                            <p:childTnLst>
                              <p:par>
                                <p:cTn id="57" presetID="42" presetClass="path" presetSubtype="0" accel="50000" decel="50000" fill="hold" grpId="1" nodeType="afterEffect">
                                  <p:stCondLst>
                                    <p:cond delay="0"/>
                                  </p:stCondLst>
                                  <p:childTnLst>
                                    <p:animMotion origin="layout" path="M 3.75E-6 -0.57963 L 2.70833E-6 -7.40741E-7 " pathEditMode="relative" rAng="0" ptsTypes="AA">
                                      <p:cBhvr>
                                        <p:cTn id="58" dur="100" fill="hold"/>
                                        <p:tgtEl>
                                          <p:spTgt spid="13"/>
                                        </p:tgtEl>
                                        <p:attrNameLst>
                                          <p:attrName>ppt_x</p:attrName>
                                          <p:attrName>ppt_y</p:attrName>
                                        </p:attrNameLst>
                                      </p:cBhvr>
                                      <p:rCtr x="26" y="29097"/>
                                    </p:animMotion>
                                  </p:childTnLst>
                                </p:cTn>
                              </p:par>
                            </p:childTnLst>
                          </p:cTn>
                        </p:par>
                      </p:childTnLst>
                    </p:cTn>
                  </p:par>
                </p:childTnLst>
              </p:cTn>
              <p:nextCondLst>
                <p:cond evt="onClick" delay="0">
                  <p:tgtEl>
                    <p:spTgt spid="13"/>
                  </p:tgtEl>
                </p:cond>
              </p:nextCondLst>
            </p:seq>
          </p:childTnLst>
        </p:cTn>
      </p:par>
    </p:tnLst>
    <p:bldLst>
      <p:bldP spid="12" grpId="0" animBg="1"/>
      <p:bldP spid="12" grpId="1" animBg="1"/>
      <p:bldP spid="12" grpId="2" animBg="1"/>
      <p:bldP spid="12" grpId="3" animBg="1"/>
      <p:bldP spid="12" grpId="4" animBg="1"/>
      <p:bldP spid="12" grpId="5" animBg="1"/>
      <p:bldP spid="12" grpId="6" animBg="1"/>
      <p:bldP spid="13" grpId="0" animBg="1"/>
      <p:bldP spid="13" grpId="1" animBg="1"/>
      <p:bldP spid="13" grpId="2" animBg="1"/>
      <p:bldP spid="13" grpId="3"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start">
            <a:extLst>
              <a:ext uri="{FF2B5EF4-FFF2-40B4-BE49-F238E27FC236}">
                <a16:creationId xmlns:a16="http://schemas.microsoft.com/office/drawing/2014/main" id="{624CA34D-AE68-4C68-8586-6457B1FC16C3}"/>
              </a:ext>
            </a:extLst>
          </p:cNvPr>
          <p:cNvSpPr/>
          <p:nvPr/>
        </p:nvSpPr>
        <p:spPr>
          <a:xfrm>
            <a:off x="5050220" y="5430989"/>
            <a:ext cx="2091559" cy="782305"/>
          </a:xfrm>
          <a:prstGeom prst="round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800" dirty="0">
                <a:latin typeface="Arial" panose="020B0604020202020204" pitchFamily="34" charset="0"/>
                <a:cs typeface="Arial" panose="020B0604020202020204" pitchFamily="34" charset="0"/>
              </a:rPr>
              <a:t>Restart</a:t>
            </a:r>
          </a:p>
        </p:txBody>
      </p:sp>
      <p:sp>
        <p:nvSpPr>
          <p:cNvPr id="2" name="Title 1">
            <a:extLst>
              <a:ext uri="{FF2B5EF4-FFF2-40B4-BE49-F238E27FC236}">
                <a16:creationId xmlns:a16="http://schemas.microsoft.com/office/drawing/2014/main" id="{5DA5B1BC-81A9-4532-8475-39D883435E60}"/>
              </a:ext>
            </a:extLst>
          </p:cNvPr>
          <p:cNvSpPr>
            <a:spLocks noGrp="1"/>
          </p:cNvSpPr>
          <p:nvPr>
            <p:ph type="title"/>
          </p:nvPr>
        </p:nvSpPr>
        <p:spPr>
          <a:xfrm>
            <a:off x="838200" y="0"/>
            <a:ext cx="10515600" cy="1427230"/>
          </a:xfrm>
        </p:spPr>
        <p:txBody>
          <a:bodyPr>
            <a:normAutofit/>
          </a:bodyPr>
          <a:lstStyle/>
          <a:p>
            <a:pPr algn="ctr"/>
            <a: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What did the Resurrection </a:t>
            </a:r>
            <a:b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mean for Jesus’ first Disciples?</a:t>
            </a:r>
          </a:p>
        </p:txBody>
      </p:sp>
      <p:sp>
        <p:nvSpPr>
          <p:cNvPr id="19" name="TextBox: PageNumber">
            <a:extLst>
              <a:ext uri="{FF2B5EF4-FFF2-40B4-BE49-F238E27FC236}">
                <a16:creationId xmlns:a16="http://schemas.microsoft.com/office/drawing/2014/main" id="{17CA2934-0277-4586-A2C3-F08BC8592D21}"/>
              </a:ext>
            </a:extLst>
          </p:cNvPr>
          <p:cNvSpPr txBox="1">
            <a:spLocks/>
          </p:cNvSpPr>
          <p:nvPr/>
        </p:nvSpPr>
        <p:spPr>
          <a:xfrm>
            <a:off x="11697525" y="6404025"/>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R-</a:t>
            </a:r>
            <a:r>
              <a:rPr lang="en-GB" sz="900" b="1" dirty="0">
                <a:solidFill>
                  <a:srgbClr val="002060"/>
                </a:solidFill>
                <a:latin typeface="Arial" pitchFamily="34" charset="0"/>
                <a:cs typeface="Arial" pitchFamily="34" charset="0"/>
              </a:rPr>
              <a:t>3</a:t>
            </a:r>
            <a:endPar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S-04</a:t>
            </a:r>
          </a:p>
        </p:txBody>
      </p:sp>
      <p:sp>
        <p:nvSpPr>
          <p:cNvPr id="20" name="Action Button: Forward">
            <a:hlinkClick r:id="" action="ppaction://hlinkshowjump?jump=nextslide" highlightClick="1"/>
            <a:extLst>
              <a:ext uri="{FF2B5EF4-FFF2-40B4-BE49-F238E27FC236}">
                <a16:creationId xmlns:a16="http://schemas.microsoft.com/office/drawing/2014/main" id="{44E654A7-F16B-43AF-A5CE-E3B8839573B5}"/>
              </a:ext>
            </a:extLst>
          </p:cNvPr>
          <p:cNvSpPr/>
          <p:nvPr/>
        </p:nvSpPr>
        <p:spPr>
          <a:xfrm>
            <a:off x="11131003" y="6404025"/>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Action Button: Back">
            <a:hlinkClick r:id="" action="ppaction://hlinkshowjump?jump=previousslide" highlightClick="1"/>
            <a:extLst>
              <a:ext uri="{FF2B5EF4-FFF2-40B4-BE49-F238E27FC236}">
                <a16:creationId xmlns:a16="http://schemas.microsoft.com/office/drawing/2014/main" id="{EA77A4AF-4DB0-4F22-9B7A-1E4ADF13A00F}"/>
              </a:ext>
            </a:extLst>
          </p:cNvPr>
          <p:cNvSpPr/>
          <p:nvPr/>
        </p:nvSpPr>
        <p:spPr>
          <a:xfrm>
            <a:off x="10603344" y="6404025"/>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8C225AD-E6C5-4034-8595-35DA5A7455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4740" y="1427011"/>
            <a:ext cx="7395034" cy="369751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2" name="Shape 1">
            <a:extLst>
              <a:ext uri="{FF2B5EF4-FFF2-40B4-BE49-F238E27FC236}">
                <a16:creationId xmlns:a16="http://schemas.microsoft.com/office/drawing/2014/main" id="{735B9543-35BB-49A4-B680-484B46D35D37}"/>
              </a:ext>
            </a:extLst>
          </p:cNvPr>
          <p:cNvSpPr/>
          <p:nvPr/>
        </p:nvSpPr>
        <p:spPr>
          <a:xfrm>
            <a:off x="2393906" y="1427011"/>
            <a:ext cx="3338700" cy="3703181"/>
          </a:xfrm>
          <a:prstGeom prst="rtTriangle">
            <a:avLst/>
          </a:prstGeom>
          <a:solidFill>
            <a:schemeClr val="accent4">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144000" rtlCol="0" anchor="ctr" anchorCtr="0">
            <a:noAutofit/>
          </a:bodyPr>
          <a:lstStyle/>
          <a:p>
            <a:endParaRPr lang="en-NZ" sz="1600" dirty="0"/>
          </a:p>
        </p:txBody>
      </p:sp>
      <p:sp>
        <p:nvSpPr>
          <p:cNvPr id="17" name="Shape 5">
            <a:extLst>
              <a:ext uri="{FF2B5EF4-FFF2-40B4-BE49-F238E27FC236}">
                <a16:creationId xmlns:a16="http://schemas.microsoft.com/office/drawing/2014/main" id="{76AA2B79-2FF0-4D09-B57B-9AA3308B83A6}"/>
              </a:ext>
            </a:extLst>
          </p:cNvPr>
          <p:cNvSpPr/>
          <p:nvPr/>
        </p:nvSpPr>
        <p:spPr>
          <a:xfrm rot="16200000">
            <a:off x="5644673" y="2473896"/>
            <a:ext cx="1427231" cy="387402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4006 h 12006"/>
              <a:gd name="connsiteX1" fmla="*/ 9936 w 10000"/>
              <a:gd name="connsiteY1" fmla="*/ 0 h 12006"/>
              <a:gd name="connsiteX2" fmla="*/ 10000 w 10000"/>
              <a:gd name="connsiteY2" fmla="*/ 12006 h 12006"/>
              <a:gd name="connsiteX3" fmla="*/ 0 w 10000"/>
              <a:gd name="connsiteY3" fmla="*/ 12006 h 12006"/>
              <a:gd name="connsiteX4" fmla="*/ 0 w 10000"/>
              <a:gd name="connsiteY4" fmla="*/ 4006 h 12006"/>
              <a:gd name="connsiteX0" fmla="*/ 0 w 10066"/>
              <a:gd name="connsiteY0" fmla="*/ 3975 h 11975"/>
              <a:gd name="connsiteX1" fmla="*/ 10064 w 10066"/>
              <a:gd name="connsiteY1" fmla="*/ 0 h 11975"/>
              <a:gd name="connsiteX2" fmla="*/ 10000 w 10066"/>
              <a:gd name="connsiteY2" fmla="*/ 11975 h 11975"/>
              <a:gd name="connsiteX3" fmla="*/ 0 w 10066"/>
              <a:gd name="connsiteY3" fmla="*/ 11975 h 11975"/>
              <a:gd name="connsiteX4" fmla="*/ 0 w 10066"/>
              <a:gd name="connsiteY4" fmla="*/ 3975 h 11975"/>
              <a:gd name="connsiteX0" fmla="*/ 0 w 10129"/>
              <a:gd name="connsiteY0" fmla="*/ 4100 h 12100"/>
              <a:gd name="connsiteX1" fmla="*/ 10128 w 10129"/>
              <a:gd name="connsiteY1" fmla="*/ 0 h 12100"/>
              <a:gd name="connsiteX2" fmla="*/ 10000 w 10129"/>
              <a:gd name="connsiteY2" fmla="*/ 12100 h 12100"/>
              <a:gd name="connsiteX3" fmla="*/ 0 w 10129"/>
              <a:gd name="connsiteY3" fmla="*/ 12100 h 12100"/>
              <a:gd name="connsiteX4" fmla="*/ 0 w 10129"/>
              <a:gd name="connsiteY4" fmla="*/ 4100 h 12100"/>
              <a:gd name="connsiteX0" fmla="*/ 0 w 10129"/>
              <a:gd name="connsiteY0" fmla="*/ 4100 h 12100"/>
              <a:gd name="connsiteX1" fmla="*/ 10128 w 10129"/>
              <a:gd name="connsiteY1" fmla="*/ 0 h 12100"/>
              <a:gd name="connsiteX2" fmla="*/ 10000 w 10129"/>
              <a:gd name="connsiteY2" fmla="*/ 12100 h 12100"/>
              <a:gd name="connsiteX3" fmla="*/ 0 w 10129"/>
              <a:gd name="connsiteY3" fmla="*/ 12100 h 12100"/>
              <a:gd name="connsiteX4" fmla="*/ 0 w 10129"/>
              <a:gd name="connsiteY4" fmla="*/ 4100 h 12100"/>
              <a:gd name="connsiteX0" fmla="*/ 0 w 10066"/>
              <a:gd name="connsiteY0" fmla="*/ 4131 h 12131"/>
              <a:gd name="connsiteX1" fmla="*/ 10064 w 10066"/>
              <a:gd name="connsiteY1" fmla="*/ 0 h 12131"/>
              <a:gd name="connsiteX2" fmla="*/ 10000 w 10066"/>
              <a:gd name="connsiteY2" fmla="*/ 12131 h 12131"/>
              <a:gd name="connsiteX3" fmla="*/ 0 w 10066"/>
              <a:gd name="connsiteY3" fmla="*/ 12131 h 12131"/>
              <a:gd name="connsiteX4" fmla="*/ 0 w 10066"/>
              <a:gd name="connsiteY4" fmla="*/ 4131 h 1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6" h="12131">
                <a:moveTo>
                  <a:pt x="0" y="4131"/>
                </a:moveTo>
                <a:lnTo>
                  <a:pt x="10064" y="0"/>
                </a:lnTo>
                <a:cubicBezTo>
                  <a:pt x="10085" y="4002"/>
                  <a:pt x="9979" y="8129"/>
                  <a:pt x="10000" y="12131"/>
                </a:cubicBezTo>
                <a:lnTo>
                  <a:pt x="0" y="12131"/>
                </a:lnTo>
                <a:lnTo>
                  <a:pt x="0" y="4131"/>
                </a:lnTo>
                <a:close/>
              </a:path>
            </a:pathLst>
          </a:custGeom>
          <a:solidFill>
            <a:schemeClr val="accent4">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 wrap="square" lIns="0" tIns="1260000" rIns="0" bIns="0" rtlCol="0" anchor="ctr">
            <a:normAutofit/>
            <a:flatTx/>
          </a:bodyPr>
          <a:lstStyle/>
          <a:p>
            <a:pPr>
              <a:lnSpc>
                <a:spcPct val="115000"/>
              </a:lnSpc>
              <a:spcAft>
                <a:spcPts val="1000"/>
              </a:spcAft>
            </a:pPr>
            <a:r>
              <a:rPr lang="en-NZ" sz="1400" dirty="0">
                <a:latin typeface="Arial" panose="020B0604020202020204" pitchFamily="34" charset="0"/>
                <a:ea typeface="Calibri" panose="020F0502020204030204" pitchFamily="34" charset="0"/>
                <a:cs typeface="Arial" panose="020B0604020202020204" pitchFamily="34" charset="0"/>
              </a:rPr>
              <a:t> </a:t>
            </a:r>
            <a:endParaRPr lang="en-NZ"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8" name="Shape 6">
            <a:extLst>
              <a:ext uri="{FF2B5EF4-FFF2-40B4-BE49-F238E27FC236}">
                <a16:creationId xmlns:a16="http://schemas.microsoft.com/office/drawing/2014/main" id="{BACEA38D-DFCF-4FC2-ADE8-232AD3C19657}"/>
              </a:ext>
            </a:extLst>
          </p:cNvPr>
          <p:cNvSpPr/>
          <p:nvPr/>
        </p:nvSpPr>
        <p:spPr>
          <a:xfrm>
            <a:off x="8289228" y="3712599"/>
            <a:ext cx="1508866" cy="1411928"/>
          </a:xfrm>
          <a:prstGeom prst="rect">
            <a:avLst/>
          </a:prstGeom>
          <a:solidFill>
            <a:schemeClr val="accent4">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nSpc>
                <a:spcPct val="115000"/>
              </a:lnSpc>
              <a:spcAft>
                <a:spcPts val="1000"/>
              </a:spcAft>
            </a:pPr>
            <a:endParaRPr lang="en-NZ"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Shape 3">
            <a:extLst>
              <a:ext uri="{FF2B5EF4-FFF2-40B4-BE49-F238E27FC236}">
                <a16:creationId xmlns:a16="http://schemas.microsoft.com/office/drawing/2014/main" id="{C8FD5C1F-E858-42DF-AB0D-44BEBEC55F21}"/>
              </a:ext>
            </a:extLst>
          </p:cNvPr>
          <p:cNvSpPr/>
          <p:nvPr/>
        </p:nvSpPr>
        <p:spPr>
          <a:xfrm flipH="1">
            <a:off x="6537433" y="1421347"/>
            <a:ext cx="3260660" cy="2285587"/>
          </a:xfrm>
          <a:prstGeom prst="homePlate">
            <a:avLst>
              <a:gd name="adj" fmla="val 40956"/>
            </a:avLst>
          </a:prstGeom>
          <a:solidFill>
            <a:schemeClr val="accent4">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pPr>
              <a:lnSpc>
                <a:spcPct val="115000"/>
              </a:lnSpc>
              <a:spcAft>
                <a:spcPts val="1000"/>
              </a:spcAft>
            </a:pPr>
            <a:endParaRPr lang="en-NZ" dirty="0">
              <a:latin typeface="Arial" panose="020B0604020202020204" pitchFamily="34" charset="0"/>
              <a:cs typeface="Arial" panose="020B0604020202020204" pitchFamily="34" charset="0"/>
            </a:endParaRPr>
          </a:p>
        </p:txBody>
      </p:sp>
      <p:sp>
        <p:nvSpPr>
          <p:cNvPr id="5" name="Shape 7">
            <a:extLst>
              <a:ext uri="{FF2B5EF4-FFF2-40B4-BE49-F238E27FC236}">
                <a16:creationId xmlns:a16="http://schemas.microsoft.com/office/drawing/2014/main" id="{F8335BF8-DAA2-4B2D-BD58-4DCE6E6D5860}"/>
              </a:ext>
            </a:extLst>
          </p:cNvPr>
          <p:cNvSpPr/>
          <p:nvPr/>
        </p:nvSpPr>
        <p:spPr>
          <a:xfrm rot="16200000">
            <a:off x="4373496" y="1554339"/>
            <a:ext cx="1152922" cy="315226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3491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3491 h 10000"/>
              <a:gd name="connsiteX0" fmla="*/ 0 w 10000"/>
              <a:gd name="connsiteY0" fmla="*/ 346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3464 h 10000"/>
              <a:gd name="connsiteX0" fmla="*/ 0 w 10000"/>
              <a:gd name="connsiteY0" fmla="*/ 3437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343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3437"/>
                </a:moveTo>
                <a:lnTo>
                  <a:pt x="10000" y="0"/>
                </a:lnTo>
                <a:lnTo>
                  <a:pt x="10000" y="10000"/>
                </a:lnTo>
                <a:lnTo>
                  <a:pt x="0" y="10000"/>
                </a:lnTo>
                <a:lnTo>
                  <a:pt x="0" y="3437"/>
                </a:lnTo>
                <a:close/>
              </a:path>
            </a:pathLst>
          </a:custGeom>
          <a:solidFill>
            <a:schemeClr val="accent4">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Shape 2">
            <a:extLst>
              <a:ext uri="{FF2B5EF4-FFF2-40B4-BE49-F238E27FC236}">
                <a16:creationId xmlns:a16="http://schemas.microsoft.com/office/drawing/2014/main" id="{4B20E58A-5B88-4B51-825C-565B221AE239}"/>
              </a:ext>
            </a:extLst>
          </p:cNvPr>
          <p:cNvSpPr/>
          <p:nvPr/>
        </p:nvSpPr>
        <p:spPr>
          <a:xfrm>
            <a:off x="2392226" y="1415682"/>
            <a:ext cx="5091140" cy="114295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1897 w 10000"/>
              <a:gd name="connsiteY3" fmla="*/ 9723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1876 w 10000"/>
              <a:gd name="connsiteY3" fmla="*/ 10000 h 10000"/>
              <a:gd name="connsiteX4" fmla="*/ 0 w 10000"/>
              <a:gd name="connsiteY4" fmla="*/ 0 h 10000"/>
              <a:gd name="connsiteX0" fmla="*/ 0 w 10000"/>
              <a:gd name="connsiteY0" fmla="*/ 0 h 10092"/>
              <a:gd name="connsiteX1" fmla="*/ 10000 w 10000"/>
              <a:gd name="connsiteY1" fmla="*/ 0 h 10092"/>
              <a:gd name="connsiteX2" fmla="*/ 8145 w 10000"/>
              <a:gd name="connsiteY2" fmla="*/ 10092 h 10092"/>
              <a:gd name="connsiteX3" fmla="*/ 1876 w 10000"/>
              <a:gd name="connsiteY3" fmla="*/ 10000 h 10092"/>
              <a:gd name="connsiteX4" fmla="*/ 0 w 10000"/>
              <a:gd name="connsiteY4" fmla="*/ 0 h 10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92">
                <a:moveTo>
                  <a:pt x="0" y="0"/>
                </a:moveTo>
                <a:lnTo>
                  <a:pt x="10000" y="0"/>
                </a:lnTo>
                <a:lnTo>
                  <a:pt x="8145" y="10092"/>
                </a:lnTo>
                <a:lnTo>
                  <a:pt x="1876" y="10000"/>
                </a:lnTo>
                <a:lnTo>
                  <a:pt x="0" y="0"/>
                </a:lnTo>
                <a:close/>
              </a:path>
            </a:pathLst>
          </a:custGeom>
          <a:solidFill>
            <a:schemeClr val="accent4">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endParaRPr lang="en-NZ" sz="17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Shape 4">
            <a:extLst>
              <a:ext uri="{FF2B5EF4-FFF2-40B4-BE49-F238E27FC236}">
                <a16:creationId xmlns:a16="http://schemas.microsoft.com/office/drawing/2014/main" id="{5C14D31F-BC2C-4E69-A1F5-E58B3B64B7C5}"/>
              </a:ext>
            </a:extLst>
          </p:cNvPr>
          <p:cNvSpPr/>
          <p:nvPr/>
        </p:nvSpPr>
        <p:spPr>
          <a:xfrm>
            <a:off x="6526091" y="2554013"/>
            <a:ext cx="957276" cy="1152923"/>
          </a:xfrm>
          <a:prstGeom prst="rtTriangle">
            <a:avLst/>
          </a:prstGeom>
          <a:solidFill>
            <a:schemeClr val="accent4">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ectangle 7">
            <a:extLst>
              <a:ext uri="{FF2B5EF4-FFF2-40B4-BE49-F238E27FC236}">
                <a16:creationId xmlns:a16="http://schemas.microsoft.com/office/drawing/2014/main" id="{20E862AB-75D0-40BC-8982-9BE64A1032FF}"/>
              </a:ext>
            </a:extLst>
          </p:cNvPr>
          <p:cNvSpPr/>
          <p:nvPr/>
        </p:nvSpPr>
        <p:spPr>
          <a:xfrm>
            <a:off x="2401378" y="5105770"/>
            <a:ext cx="7404185" cy="1396613"/>
          </a:xfrm>
          <a:prstGeom prst="rect">
            <a:avLst/>
          </a:prstGeom>
          <a:solidFill>
            <a:schemeClr val="accent4">
              <a:lumMod val="20000"/>
              <a:lumOff val="80000"/>
            </a:schemeClr>
          </a:solidFill>
          <a:ln>
            <a:solidFill>
              <a:schemeClr val="accent4">
                <a:lumMod val="75000"/>
              </a:schemeClr>
            </a:solidFill>
          </a:ln>
        </p:spPr>
        <p:txBody>
          <a:bodyPr wrap="square" anchor="ctr">
            <a:noAutofit/>
          </a:bodyPr>
          <a:lstStyle/>
          <a:p>
            <a:pPr>
              <a:lnSpc>
                <a:spcPct val="115000"/>
              </a:lnSpc>
              <a:spcAft>
                <a:spcPts val="1000"/>
              </a:spcAft>
            </a:pPr>
            <a:r>
              <a:rPr lang="en-NZ" dirty="0">
                <a:latin typeface="Arial" panose="020B0604020202020204" pitchFamily="34" charset="0"/>
                <a:ea typeface="Calibri" panose="020F0502020204030204" pitchFamily="34" charset="0"/>
                <a:cs typeface="Arial" panose="020B0604020202020204" pitchFamily="34" charset="0"/>
              </a:rPr>
              <a:t> Jesus had brought new life back to the world and because of this, all creation was renewed and in keeping with the natural seasons and cycles of life, this would renew the face of the earth – all because Jesus has risen.</a:t>
            </a:r>
            <a:endParaRPr lang="en-NZ" dirty="0">
              <a:latin typeface="Arial" panose="020B0604020202020204" pitchFamily="34" charset="0"/>
              <a:cs typeface="Arial" panose="020B0604020202020204" pitchFamily="34" charset="0"/>
            </a:endParaRPr>
          </a:p>
        </p:txBody>
      </p:sp>
      <p:sp>
        <p:nvSpPr>
          <p:cNvPr id="23" name="Rectangle 6">
            <a:extLst>
              <a:ext uri="{FF2B5EF4-FFF2-40B4-BE49-F238E27FC236}">
                <a16:creationId xmlns:a16="http://schemas.microsoft.com/office/drawing/2014/main" id="{6BA1FD60-72F1-46FF-BD55-1A8A62B03D84}"/>
              </a:ext>
            </a:extLst>
          </p:cNvPr>
          <p:cNvSpPr/>
          <p:nvPr/>
        </p:nvSpPr>
        <p:spPr>
          <a:xfrm>
            <a:off x="2398949" y="5112022"/>
            <a:ext cx="7399143" cy="1377856"/>
          </a:xfrm>
          <a:prstGeom prst="rect">
            <a:avLst/>
          </a:prstGeom>
          <a:solidFill>
            <a:schemeClr val="accent4">
              <a:lumMod val="20000"/>
              <a:lumOff val="80000"/>
            </a:schemeClr>
          </a:solidFill>
          <a:ln>
            <a:solidFill>
              <a:schemeClr val="accent4">
                <a:lumMod val="75000"/>
              </a:schemeClr>
            </a:solidFill>
          </a:ln>
        </p:spPr>
        <p:txBody>
          <a:bodyPr wrap="square" anchor="ctr">
            <a:noAutofit/>
          </a:bodyPr>
          <a:lstStyle/>
          <a:p>
            <a:r>
              <a:rPr lang="en-NZ" dirty="0">
                <a:latin typeface="Arial" panose="020B0604020202020204" pitchFamily="34" charset="0"/>
                <a:ea typeface="Calibri" panose="020F0502020204030204" pitchFamily="34" charset="0"/>
                <a:cs typeface="Arial" panose="020B0604020202020204" pitchFamily="34" charset="0"/>
              </a:rPr>
              <a:t>As the days passed with Jesus appearing to them to reassure them that all he had taught and promised them was true. The disciples’ hope in him grew stronger and they trusted him because he truly was God’s son.</a:t>
            </a:r>
            <a:endParaRPr lang="en-NZ" dirty="0"/>
          </a:p>
        </p:txBody>
      </p:sp>
      <p:sp>
        <p:nvSpPr>
          <p:cNvPr id="22" name="Rectangle 5">
            <a:extLst>
              <a:ext uri="{FF2B5EF4-FFF2-40B4-BE49-F238E27FC236}">
                <a16:creationId xmlns:a16="http://schemas.microsoft.com/office/drawing/2014/main" id="{350DD5BE-8CDB-417F-AE93-D36436FB6518}"/>
              </a:ext>
            </a:extLst>
          </p:cNvPr>
          <p:cNvSpPr/>
          <p:nvPr/>
        </p:nvSpPr>
        <p:spPr>
          <a:xfrm>
            <a:off x="2399697" y="5118274"/>
            <a:ext cx="7398396" cy="1396613"/>
          </a:xfrm>
          <a:prstGeom prst="rect">
            <a:avLst/>
          </a:prstGeom>
          <a:solidFill>
            <a:schemeClr val="accent4">
              <a:lumMod val="20000"/>
              <a:lumOff val="80000"/>
            </a:schemeClr>
          </a:solidFill>
          <a:ln>
            <a:solidFill>
              <a:schemeClr val="accent4">
                <a:lumMod val="75000"/>
              </a:schemeClr>
            </a:solidFill>
          </a:ln>
        </p:spPr>
        <p:txBody>
          <a:bodyPr wrap="square" anchor="ctr">
            <a:noAutofit/>
          </a:bodyPr>
          <a:lstStyle/>
          <a:p>
            <a:pPr>
              <a:lnSpc>
                <a:spcPct val="115000"/>
              </a:lnSpc>
              <a:spcAft>
                <a:spcPts val="1000"/>
              </a:spcAft>
            </a:pPr>
            <a:r>
              <a:rPr lang="en-NZ" dirty="0">
                <a:latin typeface="Arial" panose="020B0604020202020204" pitchFamily="34" charset="0"/>
                <a:ea typeface="Calibri" panose="020F0502020204030204" pitchFamily="34" charset="0"/>
                <a:cs typeface="Arial" panose="020B0604020202020204" pitchFamily="34" charset="0"/>
              </a:rPr>
              <a:t>The disciples came to understand that everything had changed because of Jesus’ Resurrection. People would share in his risen life in a new risen body in heaven without end.</a:t>
            </a:r>
          </a:p>
        </p:txBody>
      </p:sp>
      <p:sp>
        <p:nvSpPr>
          <p:cNvPr id="9" name="Rectangle 4">
            <a:extLst>
              <a:ext uri="{FF2B5EF4-FFF2-40B4-BE49-F238E27FC236}">
                <a16:creationId xmlns:a16="http://schemas.microsoft.com/office/drawing/2014/main" id="{2A4280B6-299A-4A08-9390-E406CA436A02}"/>
              </a:ext>
            </a:extLst>
          </p:cNvPr>
          <p:cNvSpPr/>
          <p:nvPr/>
        </p:nvSpPr>
        <p:spPr>
          <a:xfrm>
            <a:off x="2399898" y="5133945"/>
            <a:ext cx="7390724" cy="1368437"/>
          </a:xfrm>
          <a:prstGeom prst="rect">
            <a:avLst/>
          </a:prstGeom>
          <a:solidFill>
            <a:schemeClr val="accent4">
              <a:lumMod val="20000"/>
              <a:lumOff val="80000"/>
            </a:schemeClr>
          </a:solidFill>
          <a:ln>
            <a:solidFill>
              <a:schemeClr val="accent4">
                <a:lumMod val="75000"/>
              </a:schemeClr>
            </a:solidFill>
          </a:ln>
        </p:spPr>
        <p:txBody>
          <a:bodyPr wrap="square" anchor="ctr">
            <a:noAutofit/>
          </a:bodyPr>
          <a:lstStyle/>
          <a:p>
            <a:pPr>
              <a:lnSpc>
                <a:spcPct val="115000"/>
              </a:lnSpc>
              <a:spcAft>
                <a:spcPts val="1000"/>
              </a:spcAft>
            </a:pPr>
            <a:r>
              <a:rPr lang="en-NZ" dirty="0">
                <a:latin typeface="Arial" panose="020B0604020202020204" pitchFamily="34" charset="0"/>
                <a:ea typeface="Calibri" panose="020F0502020204030204" pitchFamily="34" charset="0"/>
                <a:cs typeface="Arial" panose="020B0604020202020204" pitchFamily="34" charset="0"/>
              </a:rPr>
              <a:t>Jesus said by his death and Resurrection there would be no more death forever because everyone would rise as he did and those who had lived faithful lives would live a new life in heaven for all eternity.</a:t>
            </a:r>
            <a:endParaRPr lang="en-NZ"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Rectangle 3">
            <a:extLst>
              <a:ext uri="{FF2B5EF4-FFF2-40B4-BE49-F238E27FC236}">
                <a16:creationId xmlns:a16="http://schemas.microsoft.com/office/drawing/2014/main" id="{368B77BC-247A-4C9E-AEB4-DB547CA888BD}"/>
              </a:ext>
            </a:extLst>
          </p:cNvPr>
          <p:cNvSpPr/>
          <p:nvPr/>
        </p:nvSpPr>
        <p:spPr>
          <a:xfrm>
            <a:off x="2399696" y="5127693"/>
            <a:ext cx="7405867" cy="1374689"/>
          </a:xfrm>
          <a:prstGeom prst="rect">
            <a:avLst/>
          </a:prstGeom>
          <a:solidFill>
            <a:schemeClr val="accent4">
              <a:lumMod val="20000"/>
              <a:lumOff val="80000"/>
            </a:schemeClr>
          </a:solidFill>
          <a:ln>
            <a:solidFill>
              <a:schemeClr val="accent4">
                <a:lumMod val="75000"/>
              </a:schemeClr>
            </a:solidFill>
          </a:ln>
        </p:spPr>
        <p:txBody>
          <a:bodyPr wrap="square" anchor="ctr">
            <a:noAutofit/>
          </a:bodyPr>
          <a:lstStyle/>
          <a:p>
            <a:pPr>
              <a:lnSpc>
                <a:spcPct val="115000"/>
              </a:lnSpc>
              <a:spcAft>
                <a:spcPts val="1000"/>
              </a:spcAft>
            </a:pPr>
            <a:r>
              <a:rPr lang="en-NZ" dirty="0">
                <a:latin typeface="Arial" panose="020B0604020202020204" pitchFamily="34" charset="0"/>
                <a:ea typeface="Calibri" panose="020F0502020204030204" pitchFamily="34" charset="0"/>
                <a:cs typeface="Arial" panose="020B0604020202020204" pitchFamily="34" charset="0"/>
              </a:rPr>
              <a:t>Jesus looked different and was different. He talked about a new life in a new body in heaven with his Father forever and how it would be the same at end of their lives.</a:t>
            </a:r>
          </a:p>
        </p:txBody>
      </p:sp>
      <p:sp>
        <p:nvSpPr>
          <p:cNvPr id="10" name="Rectangle 2">
            <a:extLst>
              <a:ext uri="{FF2B5EF4-FFF2-40B4-BE49-F238E27FC236}">
                <a16:creationId xmlns:a16="http://schemas.microsoft.com/office/drawing/2014/main" id="{696EBDBA-EA4F-4BD0-9C7E-58DF73A3CA59}"/>
              </a:ext>
            </a:extLst>
          </p:cNvPr>
          <p:cNvSpPr/>
          <p:nvPr/>
        </p:nvSpPr>
        <p:spPr>
          <a:xfrm>
            <a:off x="2399697" y="5124526"/>
            <a:ext cx="7405867" cy="1374689"/>
          </a:xfrm>
          <a:prstGeom prst="rect">
            <a:avLst/>
          </a:prstGeom>
          <a:solidFill>
            <a:schemeClr val="accent4">
              <a:lumMod val="20000"/>
              <a:lumOff val="80000"/>
            </a:schemeClr>
          </a:solidFill>
          <a:ln>
            <a:solidFill>
              <a:schemeClr val="accent4">
                <a:lumMod val="75000"/>
              </a:schemeClr>
            </a:solidFill>
          </a:ln>
        </p:spPr>
        <p:txBody>
          <a:bodyPr wrap="square" anchor="ctr">
            <a:noAutofit/>
          </a:bodyPr>
          <a:lstStyle/>
          <a:p>
            <a:pPr>
              <a:lnSpc>
                <a:spcPct val="115000"/>
              </a:lnSpc>
              <a:spcAft>
                <a:spcPts val="1000"/>
              </a:spcAft>
            </a:pPr>
            <a:r>
              <a:rPr lang="en-NZ" dirty="0">
                <a:latin typeface="Arial" panose="020B0604020202020204" pitchFamily="34" charset="0"/>
                <a:ea typeface="Calibri" panose="020F0502020204030204" pitchFamily="34" charset="0"/>
                <a:cs typeface="Arial" panose="020B0604020202020204" pitchFamily="34" charset="0"/>
              </a:rPr>
              <a:t>Everything that was shattered by his death now seemed together again and life with Jesus around was getting back to what it used to be – or so they thought!</a:t>
            </a:r>
          </a:p>
        </p:txBody>
      </p:sp>
      <p:sp>
        <p:nvSpPr>
          <p:cNvPr id="7" name="Rectangle 1">
            <a:extLst>
              <a:ext uri="{FF2B5EF4-FFF2-40B4-BE49-F238E27FC236}">
                <a16:creationId xmlns:a16="http://schemas.microsoft.com/office/drawing/2014/main" id="{46B79EB1-6E76-4615-B628-6B273C8465E1}"/>
              </a:ext>
            </a:extLst>
          </p:cNvPr>
          <p:cNvSpPr/>
          <p:nvPr/>
        </p:nvSpPr>
        <p:spPr>
          <a:xfrm>
            <a:off x="2392226" y="5124527"/>
            <a:ext cx="7405867" cy="1377856"/>
          </a:xfrm>
          <a:prstGeom prst="rect">
            <a:avLst/>
          </a:prstGeom>
          <a:solidFill>
            <a:schemeClr val="accent4">
              <a:lumMod val="20000"/>
              <a:lumOff val="80000"/>
            </a:schemeClr>
          </a:solidFill>
          <a:ln>
            <a:solidFill>
              <a:schemeClr val="accent4">
                <a:lumMod val="75000"/>
              </a:schemeClr>
            </a:solidFill>
          </a:ln>
        </p:spPr>
        <p:txBody>
          <a:bodyPr wrap="square" anchor="ctr">
            <a:noAutofit/>
          </a:bodyPr>
          <a:lstStyle/>
          <a:p>
            <a:pPr>
              <a:lnSpc>
                <a:spcPct val="115000"/>
              </a:lnSpc>
              <a:spcAft>
                <a:spcPts val="1000"/>
              </a:spcAft>
            </a:pPr>
            <a:r>
              <a:rPr lang="en-NZ" dirty="0">
                <a:latin typeface="Arial" panose="020B0604020202020204" pitchFamily="34" charset="0"/>
                <a:ea typeface="Calibri" panose="020F0502020204030204" pitchFamily="34" charset="0"/>
                <a:cs typeface="Arial" panose="020B0604020202020204" pitchFamily="34" charset="0"/>
              </a:rPr>
              <a:t>Jesus had risen as he promised – so the disciples became confident that he would keep all his other promises.</a:t>
            </a:r>
            <a:endParaRPr lang="en-NZ" dirty="0">
              <a:latin typeface="Arial" panose="020B0604020202020204" pitchFamily="34" charset="0"/>
              <a:cs typeface="Arial" panose="020B0604020202020204" pitchFamily="34" charset="0"/>
            </a:endParaRPr>
          </a:p>
        </p:txBody>
      </p:sp>
      <p:sp>
        <p:nvSpPr>
          <p:cNvPr id="25" name="instruction">
            <a:extLst>
              <a:ext uri="{FF2B5EF4-FFF2-40B4-BE49-F238E27FC236}">
                <a16:creationId xmlns:a16="http://schemas.microsoft.com/office/drawing/2014/main" id="{FEA87283-13C3-49F2-B571-BA098C4A7059}"/>
              </a:ext>
            </a:extLst>
          </p:cNvPr>
          <p:cNvSpPr txBox="1"/>
          <p:nvPr/>
        </p:nvSpPr>
        <p:spPr>
          <a:xfrm>
            <a:off x="4000642" y="6610350"/>
            <a:ext cx="448627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Click the captions to reveal picture (7 total), click ‘Restart’ to start over.</a:t>
            </a:r>
          </a:p>
        </p:txBody>
      </p:sp>
    </p:spTree>
    <p:extLst>
      <p:ext uri="{BB962C8B-B14F-4D97-AF65-F5344CB8AC3E}">
        <p14:creationId xmlns:p14="http://schemas.microsoft.com/office/powerpoint/2010/main" val="39519403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par>
                                <p:cTn id="10" presetID="14" presetClass="exit" presetSubtype="10" fill="hold" grpId="0" nodeType="withEffect">
                                  <p:stCondLst>
                                    <p:cond delay="0"/>
                                  </p:stCondLst>
                                  <p:childTnLst>
                                    <p:animEffect transition="out" filter="randombar(horizontal)">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53" presetClass="exit" presetSubtype="32" fill="hold" grpId="0" nodeType="clickEffect">
                                  <p:stCondLst>
                                    <p:cond delay="0"/>
                                  </p:stCondLst>
                                  <p:childTnLst>
                                    <p:anim calcmode="lin" valueType="num">
                                      <p:cBhvr>
                                        <p:cTn id="17" dur="500"/>
                                        <p:tgtEl>
                                          <p:spTgt spid="10"/>
                                        </p:tgtEl>
                                        <p:attrNameLst>
                                          <p:attrName>ppt_w</p:attrName>
                                        </p:attrNameLst>
                                      </p:cBhvr>
                                      <p:tavLst>
                                        <p:tav tm="0">
                                          <p:val>
                                            <p:strVal val="ppt_w"/>
                                          </p:val>
                                        </p:tav>
                                        <p:tav tm="100000">
                                          <p:val>
                                            <p:fltVal val="0"/>
                                          </p:val>
                                        </p:tav>
                                      </p:tavLst>
                                    </p:anim>
                                    <p:anim calcmode="lin" valueType="num">
                                      <p:cBhvr>
                                        <p:cTn id="18" dur="500"/>
                                        <p:tgtEl>
                                          <p:spTgt spid="10"/>
                                        </p:tgtEl>
                                        <p:attrNameLst>
                                          <p:attrName>ppt_h</p:attrName>
                                        </p:attrNameLst>
                                      </p:cBhvr>
                                      <p:tavLst>
                                        <p:tav tm="0">
                                          <p:val>
                                            <p:strVal val="ppt_h"/>
                                          </p:val>
                                        </p:tav>
                                        <p:tav tm="100000">
                                          <p:val>
                                            <p:fltVal val="0"/>
                                          </p:val>
                                        </p:tav>
                                      </p:tavLst>
                                    </p:anim>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14" presetClass="exit" presetSubtype="10" fill="hold" grpId="0" nodeType="withEffect">
                                  <p:stCondLst>
                                    <p:cond delay="0"/>
                                  </p:stCondLst>
                                  <p:childTnLst>
                                    <p:animEffect transition="out" filter="randombar(horizontal)">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4" presetClass="exit" presetSubtype="10" fill="hold" grpId="0" nodeType="clickEffect">
                                  <p:stCondLst>
                                    <p:cond delay="0"/>
                                  </p:stCondLst>
                                  <p:childTnLst>
                                    <p:animEffect transition="out" filter="randombar(horizontal)">
                                      <p:cBhvr>
                                        <p:cTn id="28" dur="500"/>
                                        <p:tgtEl>
                                          <p:spTgt spid="15"/>
                                        </p:tgtEl>
                                      </p:cBhvr>
                                    </p:animEffect>
                                    <p:set>
                                      <p:cBhvr>
                                        <p:cTn id="29" dur="1" fill="hold">
                                          <p:stCondLst>
                                            <p:cond delay="499"/>
                                          </p:stCondLst>
                                        </p:cTn>
                                        <p:tgtEl>
                                          <p:spTgt spid="15"/>
                                        </p:tgtEl>
                                        <p:attrNameLst>
                                          <p:attrName>style.visibility</p:attrName>
                                        </p:attrNameLst>
                                      </p:cBhvr>
                                      <p:to>
                                        <p:strVal val="hidden"/>
                                      </p:to>
                                    </p:set>
                                  </p:childTnLst>
                                </p:cTn>
                              </p:par>
                              <p:par>
                                <p:cTn id="30" presetID="53" presetClass="exit" presetSubtype="32" fill="hold" grpId="0" nodeType="withEffect">
                                  <p:stCondLst>
                                    <p:cond delay="0"/>
                                  </p:stCondLst>
                                  <p:childTnLst>
                                    <p:anim calcmode="lin" valueType="num">
                                      <p:cBhvr>
                                        <p:cTn id="31" dur="500"/>
                                        <p:tgtEl>
                                          <p:spTgt spid="11"/>
                                        </p:tgtEl>
                                        <p:attrNameLst>
                                          <p:attrName>ppt_w</p:attrName>
                                        </p:attrNameLst>
                                      </p:cBhvr>
                                      <p:tavLst>
                                        <p:tav tm="0">
                                          <p:val>
                                            <p:strVal val="ppt_w"/>
                                          </p:val>
                                        </p:tav>
                                        <p:tav tm="100000">
                                          <p:val>
                                            <p:fltVal val="0"/>
                                          </p:val>
                                        </p:tav>
                                      </p:tavLst>
                                    </p:anim>
                                    <p:anim calcmode="lin" valueType="num">
                                      <p:cBhvr>
                                        <p:cTn id="32" dur="500"/>
                                        <p:tgtEl>
                                          <p:spTgt spid="11"/>
                                        </p:tgtEl>
                                        <p:attrNameLst>
                                          <p:attrName>ppt_h</p:attrName>
                                        </p:attrNameLst>
                                      </p:cBhvr>
                                      <p:tavLst>
                                        <p:tav tm="0">
                                          <p:val>
                                            <p:strVal val="ppt_h"/>
                                          </p:val>
                                        </p:tav>
                                        <p:tav tm="100000">
                                          <p:val>
                                            <p:fltVal val="0"/>
                                          </p:val>
                                        </p:tav>
                                      </p:tavLst>
                                    </p:anim>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53" presetClass="exit" presetSubtype="32" fill="hold" grpId="0" nodeType="clickEffect">
                                  <p:stCondLst>
                                    <p:cond delay="0"/>
                                  </p:stCondLst>
                                  <p:childTnLst>
                                    <p:anim calcmode="lin" valueType="num">
                                      <p:cBhvr>
                                        <p:cTn id="39" dur="500"/>
                                        <p:tgtEl>
                                          <p:spTgt spid="9"/>
                                        </p:tgtEl>
                                        <p:attrNameLst>
                                          <p:attrName>ppt_w</p:attrName>
                                        </p:attrNameLst>
                                      </p:cBhvr>
                                      <p:tavLst>
                                        <p:tav tm="0">
                                          <p:val>
                                            <p:strVal val="ppt_w"/>
                                          </p:val>
                                        </p:tav>
                                        <p:tav tm="100000">
                                          <p:val>
                                            <p:fltVal val="0"/>
                                          </p:val>
                                        </p:tav>
                                      </p:tavLst>
                                    </p:anim>
                                    <p:anim calcmode="lin" valueType="num">
                                      <p:cBhvr>
                                        <p:cTn id="40" dur="500"/>
                                        <p:tgtEl>
                                          <p:spTgt spid="9"/>
                                        </p:tgtEl>
                                        <p:attrNameLst>
                                          <p:attrName>ppt_h</p:attrName>
                                        </p:attrNameLst>
                                      </p:cBhvr>
                                      <p:tavLst>
                                        <p:tav tm="0">
                                          <p:val>
                                            <p:strVal val="ppt_h"/>
                                          </p:val>
                                        </p:tav>
                                        <p:tav tm="100000">
                                          <p:val>
                                            <p:fltVal val="0"/>
                                          </p:val>
                                        </p:tav>
                                      </p:tavLst>
                                    </p:anim>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14" presetClass="exit" presetSubtype="10" fill="hold" grpId="0" nodeType="withEffect">
                                  <p:stCondLst>
                                    <p:cond delay="0"/>
                                  </p:stCondLst>
                                  <p:childTnLst>
                                    <p:animEffect transition="out" filter="randombar(horizontal)">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6" restart="whenNotActive" fill="hold" evtFilter="cancelBubble" nodeType="interactiveSeq">
                <p:stCondLst>
                  <p:cond evt="onClick" delay="0">
                    <p:tgtEl>
                      <p:spTgt spid="22"/>
                    </p:tgtEl>
                  </p:cond>
                </p:stCondLst>
                <p:endSync evt="end" delay="0">
                  <p:rtn val="all"/>
                </p:endSync>
                <p:childTnLst>
                  <p:par>
                    <p:cTn id="47" fill="hold">
                      <p:stCondLst>
                        <p:cond delay="0"/>
                      </p:stCondLst>
                      <p:childTnLst>
                        <p:par>
                          <p:cTn id="48" fill="hold">
                            <p:stCondLst>
                              <p:cond delay="0"/>
                            </p:stCondLst>
                            <p:childTnLst>
                              <p:par>
                                <p:cTn id="49" presetID="53" presetClass="exit" presetSubtype="32" fill="hold" grpId="0" nodeType="clickEffect">
                                  <p:stCondLst>
                                    <p:cond delay="0"/>
                                  </p:stCondLst>
                                  <p:childTnLst>
                                    <p:anim calcmode="lin" valueType="num">
                                      <p:cBhvr>
                                        <p:cTn id="50" dur="500"/>
                                        <p:tgtEl>
                                          <p:spTgt spid="22"/>
                                        </p:tgtEl>
                                        <p:attrNameLst>
                                          <p:attrName>ppt_w</p:attrName>
                                        </p:attrNameLst>
                                      </p:cBhvr>
                                      <p:tavLst>
                                        <p:tav tm="0">
                                          <p:val>
                                            <p:strVal val="ppt_w"/>
                                          </p:val>
                                        </p:tav>
                                        <p:tav tm="100000">
                                          <p:val>
                                            <p:fltVal val="0"/>
                                          </p:val>
                                        </p:tav>
                                      </p:tavLst>
                                    </p:anim>
                                    <p:anim calcmode="lin" valueType="num">
                                      <p:cBhvr>
                                        <p:cTn id="51" dur="500"/>
                                        <p:tgtEl>
                                          <p:spTgt spid="22"/>
                                        </p:tgtEl>
                                        <p:attrNameLst>
                                          <p:attrName>ppt_h</p:attrName>
                                        </p:attrNameLst>
                                      </p:cBhvr>
                                      <p:tavLst>
                                        <p:tav tm="0">
                                          <p:val>
                                            <p:strVal val="ppt_h"/>
                                          </p:val>
                                        </p:tav>
                                        <p:tav tm="100000">
                                          <p:val>
                                            <p:fltVal val="0"/>
                                          </p:val>
                                        </p:tav>
                                      </p:tavLst>
                                    </p:anim>
                                    <p:animEffect transition="out" filter="fade">
                                      <p:cBhvr>
                                        <p:cTn id="52" dur="500"/>
                                        <p:tgtEl>
                                          <p:spTgt spid="22"/>
                                        </p:tgtEl>
                                      </p:cBhvr>
                                    </p:animEffect>
                                    <p:set>
                                      <p:cBhvr>
                                        <p:cTn id="53" dur="1" fill="hold">
                                          <p:stCondLst>
                                            <p:cond delay="499"/>
                                          </p:stCondLst>
                                        </p:cTn>
                                        <p:tgtEl>
                                          <p:spTgt spid="22"/>
                                        </p:tgtEl>
                                        <p:attrNameLst>
                                          <p:attrName>style.visibility</p:attrName>
                                        </p:attrNameLst>
                                      </p:cBhvr>
                                      <p:to>
                                        <p:strVal val="hidden"/>
                                      </p:to>
                                    </p:set>
                                  </p:childTnLst>
                                </p:cTn>
                              </p:par>
                              <p:par>
                                <p:cTn id="54" presetID="14" presetClass="exit" presetSubtype="10" fill="hold" grpId="0" nodeType="withEffect">
                                  <p:stCondLst>
                                    <p:cond delay="0"/>
                                  </p:stCondLst>
                                  <p:childTnLst>
                                    <p:animEffect transition="out" filter="randombar(horizontal)">
                                      <p:cBhvr>
                                        <p:cTn id="55" dur="500"/>
                                        <p:tgtEl>
                                          <p:spTgt spid="17"/>
                                        </p:tgtEl>
                                      </p:cBhvr>
                                    </p:animEffect>
                                    <p:set>
                                      <p:cBhvr>
                                        <p:cTn id="5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7" restart="whenNotActive" fill="hold" evtFilter="cancelBubble" nodeType="interactiveSeq">
                <p:stCondLst>
                  <p:cond evt="onClick" delay="0">
                    <p:tgtEl>
                      <p:spTgt spid="23"/>
                    </p:tgtEl>
                  </p:cond>
                </p:stCondLst>
                <p:endSync evt="end" delay="0">
                  <p:rtn val="all"/>
                </p:endSync>
                <p:childTnLst>
                  <p:par>
                    <p:cTn id="58" fill="hold">
                      <p:stCondLst>
                        <p:cond delay="0"/>
                      </p:stCondLst>
                      <p:childTnLst>
                        <p:par>
                          <p:cTn id="59" fill="hold">
                            <p:stCondLst>
                              <p:cond delay="0"/>
                            </p:stCondLst>
                            <p:childTnLst>
                              <p:par>
                                <p:cTn id="60" presetID="53" presetClass="exit" presetSubtype="32" fill="hold" grpId="0" nodeType="clickEffect">
                                  <p:stCondLst>
                                    <p:cond delay="0"/>
                                  </p:stCondLst>
                                  <p:childTnLst>
                                    <p:anim calcmode="lin" valueType="num">
                                      <p:cBhvr>
                                        <p:cTn id="61" dur="500"/>
                                        <p:tgtEl>
                                          <p:spTgt spid="23"/>
                                        </p:tgtEl>
                                        <p:attrNameLst>
                                          <p:attrName>ppt_w</p:attrName>
                                        </p:attrNameLst>
                                      </p:cBhvr>
                                      <p:tavLst>
                                        <p:tav tm="0">
                                          <p:val>
                                            <p:strVal val="ppt_w"/>
                                          </p:val>
                                        </p:tav>
                                        <p:tav tm="100000">
                                          <p:val>
                                            <p:fltVal val="0"/>
                                          </p:val>
                                        </p:tav>
                                      </p:tavLst>
                                    </p:anim>
                                    <p:anim calcmode="lin" valueType="num">
                                      <p:cBhvr>
                                        <p:cTn id="62" dur="500"/>
                                        <p:tgtEl>
                                          <p:spTgt spid="23"/>
                                        </p:tgtEl>
                                        <p:attrNameLst>
                                          <p:attrName>ppt_h</p:attrName>
                                        </p:attrNameLst>
                                      </p:cBhvr>
                                      <p:tavLst>
                                        <p:tav tm="0">
                                          <p:val>
                                            <p:strVal val="ppt_h"/>
                                          </p:val>
                                        </p:tav>
                                        <p:tav tm="100000">
                                          <p:val>
                                            <p:fltVal val="0"/>
                                          </p:val>
                                        </p:tav>
                                      </p:tavLst>
                                    </p:anim>
                                    <p:animEffect transition="out" filter="fade">
                                      <p:cBhvr>
                                        <p:cTn id="63" dur="500"/>
                                        <p:tgtEl>
                                          <p:spTgt spid="23"/>
                                        </p:tgtEl>
                                      </p:cBhvr>
                                    </p:animEffect>
                                    <p:set>
                                      <p:cBhvr>
                                        <p:cTn id="64" dur="1" fill="hold">
                                          <p:stCondLst>
                                            <p:cond delay="499"/>
                                          </p:stCondLst>
                                        </p:cTn>
                                        <p:tgtEl>
                                          <p:spTgt spid="23"/>
                                        </p:tgtEl>
                                        <p:attrNameLst>
                                          <p:attrName>style.visibility</p:attrName>
                                        </p:attrNameLst>
                                      </p:cBhvr>
                                      <p:to>
                                        <p:strVal val="hidden"/>
                                      </p:to>
                                    </p:set>
                                  </p:childTnLst>
                                </p:cTn>
                              </p:par>
                              <p:par>
                                <p:cTn id="65" presetID="14" presetClass="exit" presetSubtype="10" fill="hold" grpId="0" nodeType="withEffect">
                                  <p:stCondLst>
                                    <p:cond delay="0"/>
                                  </p:stCondLst>
                                  <p:childTnLst>
                                    <p:animEffect transition="out" filter="randombar(horizontal)">
                                      <p:cBhvr>
                                        <p:cTn id="66" dur="500"/>
                                        <p:tgtEl>
                                          <p:spTgt spid="18"/>
                                        </p:tgtEl>
                                      </p:cBhvr>
                                    </p:animEffect>
                                    <p:set>
                                      <p:cBhvr>
                                        <p:cTn id="6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53" presetClass="exit" presetSubtype="32" fill="hold" grpId="0" nodeType="clickEffect">
                                  <p:stCondLst>
                                    <p:cond delay="0"/>
                                  </p:stCondLst>
                                  <p:childTnLst>
                                    <p:anim calcmode="lin" valueType="num">
                                      <p:cBhvr>
                                        <p:cTn id="72" dur="500"/>
                                        <p:tgtEl>
                                          <p:spTgt spid="8"/>
                                        </p:tgtEl>
                                        <p:attrNameLst>
                                          <p:attrName>ppt_w</p:attrName>
                                        </p:attrNameLst>
                                      </p:cBhvr>
                                      <p:tavLst>
                                        <p:tav tm="0">
                                          <p:val>
                                            <p:strVal val="ppt_w"/>
                                          </p:val>
                                        </p:tav>
                                        <p:tav tm="100000">
                                          <p:val>
                                            <p:fltVal val="0"/>
                                          </p:val>
                                        </p:tav>
                                      </p:tavLst>
                                    </p:anim>
                                    <p:anim calcmode="lin" valueType="num">
                                      <p:cBhvr>
                                        <p:cTn id="73" dur="500"/>
                                        <p:tgtEl>
                                          <p:spTgt spid="8"/>
                                        </p:tgtEl>
                                        <p:attrNameLst>
                                          <p:attrName>ppt_h</p:attrName>
                                        </p:attrNameLst>
                                      </p:cBhvr>
                                      <p:tavLst>
                                        <p:tav tm="0">
                                          <p:val>
                                            <p:strVal val="ppt_h"/>
                                          </p:val>
                                        </p:tav>
                                        <p:tav tm="100000">
                                          <p:val>
                                            <p:fltVal val="0"/>
                                          </p:val>
                                        </p:tav>
                                      </p:tavLst>
                                    </p:anim>
                                    <p:animEffect transition="out" filter="fade">
                                      <p:cBhvr>
                                        <p:cTn id="74" dur="500"/>
                                        <p:tgtEl>
                                          <p:spTgt spid="8"/>
                                        </p:tgtEl>
                                      </p:cBhvr>
                                    </p:animEffect>
                                    <p:set>
                                      <p:cBhvr>
                                        <p:cTn id="75" dur="1" fill="hold">
                                          <p:stCondLst>
                                            <p:cond delay="499"/>
                                          </p:stCondLst>
                                        </p:cTn>
                                        <p:tgtEl>
                                          <p:spTgt spid="8"/>
                                        </p:tgtEl>
                                        <p:attrNameLst>
                                          <p:attrName>style.visibility</p:attrName>
                                        </p:attrNameLst>
                                      </p:cBhvr>
                                      <p:to>
                                        <p:strVal val="hidden"/>
                                      </p:to>
                                    </p:set>
                                  </p:childTnLst>
                                </p:cTn>
                              </p:par>
                              <p:par>
                                <p:cTn id="76" presetID="14" presetClass="exit" presetSubtype="10" fill="hold" grpId="0" nodeType="withEffect">
                                  <p:stCondLst>
                                    <p:cond delay="0"/>
                                  </p:stCondLst>
                                  <p:childTnLst>
                                    <p:animEffect transition="out" filter="randombar(horizontal)">
                                      <p:cBhvr>
                                        <p:cTn id="77" dur="500"/>
                                        <p:tgtEl>
                                          <p:spTgt spid="5"/>
                                        </p:tgtEl>
                                      </p:cBhvr>
                                    </p:animEffect>
                                    <p:set>
                                      <p:cBhvr>
                                        <p:cTn id="7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9" restart="whenNotActive" fill="hold" evtFilter="cancelBubble" nodeType="interactiveSeq">
                <p:stCondLst>
                  <p:cond evt="onClick" delay="0">
                    <p:tgtEl>
                      <p:spTgt spid="24"/>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grpId="1" nodeType="clickEffect">
                                  <p:stCondLst>
                                    <p:cond delay="0"/>
                                  </p:stCondLst>
                                  <p:childTnLst>
                                    <p:set>
                                      <p:cBhvr>
                                        <p:cTn id="83" dur="1" fill="hold">
                                          <p:stCondLst>
                                            <p:cond delay="0"/>
                                          </p:stCondLst>
                                        </p:cTn>
                                        <p:tgtEl>
                                          <p:spTgt spid="7"/>
                                        </p:tgtEl>
                                        <p:attrNameLst>
                                          <p:attrName>style.visibility</p:attrName>
                                        </p:attrNameLst>
                                      </p:cBhvr>
                                      <p:to>
                                        <p:strVal val="visible"/>
                                      </p:to>
                                    </p:set>
                                    <p:animEffect transition="in" filter="fade">
                                      <p:cBhvr>
                                        <p:cTn id="84" dur="500"/>
                                        <p:tgtEl>
                                          <p:spTgt spid="7"/>
                                        </p:tgtEl>
                                      </p:cBhvr>
                                    </p:animEffect>
                                  </p:childTnLst>
                                </p:cTn>
                              </p:par>
                              <p:par>
                                <p:cTn id="85" presetID="10" presetClass="entr" presetSubtype="0" fill="hold" grpId="1" nodeType="with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fade">
                                      <p:cBhvr>
                                        <p:cTn id="87" dur="500"/>
                                        <p:tgtEl>
                                          <p:spTgt spid="12"/>
                                        </p:tgtEl>
                                      </p:cBhvr>
                                    </p:animEffect>
                                  </p:childTnLst>
                                </p:cTn>
                              </p:par>
                              <p:par>
                                <p:cTn id="88" presetID="10" presetClass="entr" presetSubtype="0" fill="hold" grpId="1" nodeType="with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500"/>
                                        <p:tgtEl>
                                          <p:spTgt spid="10"/>
                                        </p:tgtEl>
                                      </p:cBhvr>
                                    </p:animEffect>
                                  </p:childTnLst>
                                </p:cTn>
                              </p:par>
                              <p:par>
                                <p:cTn id="91" presetID="10" presetClass="entr" presetSubtype="0" fill="hold" grpId="1" nodeType="withEffect">
                                  <p:stCondLst>
                                    <p:cond delay="0"/>
                                  </p:stCondLst>
                                  <p:childTnLst>
                                    <p:set>
                                      <p:cBhvr>
                                        <p:cTn id="92" dur="1" fill="hold">
                                          <p:stCondLst>
                                            <p:cond delay="0"/>
                                          </p:stCondLst>
                                        </p:cTn>
                                        <p:tgtEl>
                                          <p:spTgt spid="13"/>
                                        </p:tgtEl>
                                        <p:attrNameLst>
                                          <p:attrName>style.visibility</p:attrName>
                                        </p:attrNameLst>
                                      </p:cBhvr>
                                      <p:to>
                                        <p:strVal val="visible"/>
                                      </p:to>
                                    </p:set>
                                    <p:animEffect transition="in" filter="fade">
                                      <p:cBhvr>
                                        <p:cTn id="93" dur="500"/>
                                        <p:tgtEl>
                                          <p:spTgt spid="13"/>
                                        </p:tgtEl>
                                      </p:cBhvr>
                                    </p:animEffect>
                                  </p:childTnLst>
                                </p:cTn>
                              </p:par>
                              <p:par>
                                <p:cTn id="94" presetID="10" presetClass="entr" presetSubtype="0" fill="hold" grpId="1" nodeType="with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fade">
                                      <p:cBhvr>
                                        <p:cTn id="96" dur="500"/>
                                        <p:tgtEl>
                                          <p:spTgt spid="15"/>
                                        </p:tgtEl>
                                      </p:cBhvr>
                                    </p:animEffect>
                                  </p:childTnLst>
                                </p:cTn>
                              </p:par>
                              <p:par>
                                <p:cTn id="97" presetID="10" presetClass="entr" presetSubtype="0" fill="hold" grpId="1" nodeType="withEffect">
                                  <p:stCondLst>
                                    <p:cond delay="0"/>
                                  </p:stCondLst>
                                  <p:childTnLst>
                                    <p:set>
                                      <p:cBhvr>
                                        <p:cTn id="98" dur="1" fill="hold">
                                          <p:stCondLst>
                                            <p:cond delay="0"/>
                                          </p:stCondLst>
                                        </p:cTn>
                                        <p:tgtEl>
                                          <p:spTgt spid="11"/>
                                        </p:tgtEl>
                                        <p:attrNameLst>
                                          <p:attrName>style.visibility</p:attrName>
                                        </p:attrNameLst>
                                      </p:cBhvr>
                                      <p:to>
                                        <p:strVal val="visible"/>
                                      </p:to>
                                    </p:set>
                                    <p:animEffect transition="in" filter="fade">
                                      <p:cBhvr>
                                        <p:cTn id="99" dur="500"/>
                                        <p:tgtEl>
                                          <p:spTgt spid="11"/>
                                        </p:tgtEl>
                                      </p:cBhvr>
                                    </p:animEffect>
                                  </p:childTnLst>
                                </p:cTn>
                              </p:par>
                              <p:par>
                                <p:cTn id="100" presetID="10" presetClass="entr" presetSubtype="0" fill="hold" grpId="1" nodeType="withEffect">
                                  <p:stCondLst>
                                    <p:cond delay="0"/>
                                  </p:stCondLst>
                                  <p:childTnLst>
                                    <p:set>
                                      <p:cBhvr>
                                        <p:cTn id="101" dur="1" fill="hold">
                                          <p:stCondLst>
                                            <p:cond delay="0"/>
                                          </p:stCondLst>
                                        </p:cTn>
                                        <p:tgtEl>
                                          <p:spTgt spid="9"/>
                                        </p:tgtEl>
                                        <p:attrNameLst>
                                          <p:attrName>style.visibility</p:attrName>
                                        </p:attrNameLst>
                                      </p:cBhvr>
                                      <p:to>
                                        <p:strVal val="visible"/>
                                      </p:to>
                                    </p:set>
                                    <p:animEffect transition="in" filter="fade">
                                      <p:cBhvr>
                                        <p:cTn id="102" dur="500"/>
                                        <p:tgtEl>
                                          <p:spTgt spid="9"/>
                                        </p:tgtEl>
                                      </p:cBhvr>
                                    </p:animEffect>
                                  </p:childTnLst>
                                </p:cTn>
                              </p:par>
                              <p:par>
                                <p:cTn id="103" presetID="10" presetClass="entr" presetSubtype="0" fill="hold" grpId="1" nodeType="withEffect">
                                  <p:stCondLst>
                                    <p:cond delay="0"/>
                                  </p:stCondLst>
                                  <p:childTnLst>
                                    <p:set>
                                      <p:cBhvr>
                                        <p:cTn id="104" dur="1" fill="hold">
                                          <p:stCondLst>
                                            <p:cond delay="0"/>
                                          </p:stCondLst>
                                        </p:cTn>
                                        <p:tgtEl>
                                          <p:spTgt spid="6"/>
                                        </p:tgtEl>
                                        <p:attrNameLst>
                                          <p:attrName>style.visibility</p:attrName>
                                        </p:attrNameLst>
                                      </p:cBhvr>
                                      <p:to>
                                        <p:strVal val="visible"/>
                                      </p:to>
                                    </p:set>
                                    <p:animEffect transition="in" filter="fade">
                                      <p:cBhvr>
                                        <p:cTn id="105" dur="500"/>
                                        <p:tgtEl>
                                          <p:spTgt spid="6"/>
                                        </p:tgtEl>
                                      </p:cBhvr>
                                    </p:animEffect>
                                  </p:childTnLst>
                                </p:cTn>
                              </p:par>
                              <p:par>
                                <p:cTn id="106" presetID="10" presetClass="entr" presetSubtype="0" fill="hold" grpId="1" nodeType="with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fade">
                                      <p:cBhvr>
                                        <p:cTn id="108" dur="500"/>
                                        <p:tgtEl>
                                          <p:spTgt spid="22"/>
                                        </p:tgtEl>
                                      </p:cBhvr>
                                    </p:animEffect>
                                  </p:childTnLst>
                                </p:cTn>
                              </p:par>
                              <p:par>
                                <p:cTn id="109" presetID="10" presetClass="entr" presetSubtype="0" fill="hold" grpId="1" nodeType="withEffect">
                                  <p:stCondLst>
                                    <p:cond delay="0"/>
                                  </p:stCondLst>
                                  <p:childTnLst>
                                    <p:set>
                                      <p:cBhvr>
                                        <p:cTn id="110" dur="1" fill="hold">
                                          <p:stCondLst>
                                            <p:cond delay="0"/>
                                          </p:stCondLst>
                                        </p:cTn>
                                        <p:tgtEl>
                                          <p:spTgt spid="17"/>
                                        </p:tgtEl>
                                        <p:attrNameLst>
                                          <p:attrName>style.visibility</p:attrName>
                                        </p:attrNameLst>
                                      </p:cBhvr>
                                      <p:to>
                                        <p:strVal val="visible"/>
                                      </p:to>
                                    </p:set>
                                    <p:animEffect transition="in" filter="fade">
                                      <p:cBhvr>
                                        <p:cTn id="111" dur="500"/>
                                        <p:tgtEl>
                                          <p:spTgt spid="17"/>
                                        </p:tgtEl>
                                      </p:cBhvr>
                                    </p:animEffect>
                                  </p:childTnLst>
                                </p:cTn>
                              </p:par>
                              <p:par>
                                <p:cTn id="112" presetID="10" presetClass="entr" presetSubtype="0" fill="hold" grpId="1" nodeType="withEffect">
                                  <p:stCondLst>
                                    <p:cond delay="0"/>
                                  </p:stCondLst>
                                  <p:childTnLst>
                                    <p:set>
                                      <p:cBhvr>
                                        <p:cTn id="113" dur="1" fill="hold">
                                          <p:stCondLst>
                                            <p:cond delay="0"/>
                                          </p:stCondLst>
                                        </p:cTn>
                                        <p:tgtEl>
                                          <p:spTgt spid="23"/>
                                        </p:tgtEl>
                                        <p:attrNameLst>
                                          <p:attrName>style.visibility</p:attrName>
                                        </p:attrNameLst>
                                      </p:cBhvr>
                                      <p:to>
                                        <p:strVal val="visible"/>
                                      </p:to>
                                    </p:set>
                                    <p:animEffect transition="in" filter="fade">
                                      <p:cBhvr>
                                        <p:cTn id="114" dur="500"/>
                                        <p:tgtEl>
                                          <p:spTgt spid="23"/>
                                        </p:tgtEl>
                                      </p:cBhvr>
                                    </p:animEffect>
                                  </p:childTnLst>
                                </p:cTn>
                              </p:par>
                              <p:par>
                                <p:cTn id="115" presetID="10" presetClass="entr" presetSubtype="0" fill="hold" grpId="1" nodeType="withEffect">
                                  <p:stCondLst>
                                    <p:cond delay="0"/>
                                  </p:stCondLst>
                                  <p:childTnLst>
                                    <p:set>
                                      <p:cBhvr>
                                        <p:cTn id="116" dur="1" fill="hold">
                                          <p:stCondLst>
                                            <p:cond delay="0"/>
                                          </p:stCondLst>
                                        </p:cTn>
                                        <p:tgtEl>
                                          <p:spTgt spid="18"/>
                                        </p:tgtEl>
                                        <p:attrNameLst>
                                          <p:attrName>style.visibility</p:attrName>
                                        </p:attrNameLst>
                                      </p:cBhvr>
                                      <p:to>
                                        <p:strVal val="visible"/>
                                      </p:to>
                                    </p:set>
                                    <p:animEffect transition="in" filter="fade">
                                      <p:cBhvr>
                                        <p:cTn id="117" dur="500"/>
                                        <p:tgtEl>
                                          <p:spTgt spid="18"/>
                                        </p:tgtEl>
                                      </p:cBhvr>
                                    </p:animEffect>
                                  </p:childTnLst>
                                </p:cTn>
                              </p:par>
                              <p:par>
                                <p:cTn id="118" presetID="10" presetClass="entr" presetSubtype="0" fill="hold" grpId="1" nodeType="withEffect">
                                  <p:stCondLst>
                                    <p:cond delay="0"/>
                                  </p:stCondLst>
                                  <p:childTnLst>
                                    <p:set>
                                      <p:cBhvr>
                                        <p:cTn id="119" dur="1" fill="hold">
                                          <p:stCondLst>
                                            <p:cond delay="0"/>
                                          </p:stCondLst>
                                        </p:cTn>
                                        <p:tgtEl>
                                          <p:spTgt spid="8"/>
                                        </p:tgtEl>
                                        <p:attrNameLst>
                                          <p:attrName>style.visibility</p:attrName>
                                        </p:attrNameLst>
                                      </p:cBhvr>
                                      <p:to>
                                        <p:strVal val="visible"/>
                                      </p:to>
                                    </p:set>
                                    <p:animEffect transition="in" filter="fade">
                                      <p:cBhvr>
                                        <p:cTn id="120" dur="500"/>
                                        <p:tgtEl>
                                          <p:spTgt spid="8"/>
                                        </p:tgtEl>
                                      </p:cBhvr>
                                    </p:animEffect>
                                  </p:childTnLst>
                                </p:cTn>
                              </p:par>
                              <p:par>
                                <p:cTn id="121" presetID="10" presetClass="entr" presetSubtype="0" fill="hold" grpId="1" nodeType="withEffect">
                                  <p:stCondLst>
                                    <p:cond delay="0"/>
                                  </p:stCondLst>
                                  <p:childTnLst>
                                    <p:set>
                                      <p:cBhvr>
                                        <p:cTn id="122" dur="1" fill="hold">
                                          <p:stCondLst>
                                            <p:cond delay="0"/>
                                          </p:stCondLst>
                                        </p:cTn>
                                        <p:tgtEl>
                                          <p:spTgt spid="5"/>
                                        </p:tgtEl>
                                        <p:attrNameLst>
                                          <p:attrName>style.visibility</p:attrName>
                                        </p:attrNameLst>
                                      </p:cBhvr>
                                      <p:to>
                                        <p:strVal val="visible"/>
                                      </p:to>
                                    </p:set>
                                    <p:animEffect transition="in" filter="fade">
                                      <p:cBhvr>
                                        <p:cTn id="123" dur="500"/>
                                        <p:tgtEl>
                                          <p:spTgt spid="5"/>
                                        </p:tgtEl>
                                      </p:cBhvr>
                                    </p:animEffect>
                                  </p:childTnLst>
                                </p:cTn>
                              </p:par>
                            </p:childTnLst>
                          </p:cTn>
                        </p:par>
                      </p:childTnLst>
                    </p:cTn>
                  </p:par>
                </p:childTnLst>
              </p:cTn>
              <p:nextCondLst>
                <p:cond evt="onClick" delay="0">
                  <p:tgtEl>
                    <p:spTgt spid="24"/>
                  </p:tgtEl>
                </p:cond>
              </p:nextCondLst>
            </p:seq>
          </p:childTnLst>
        </p:cTn>
      </p:par>
    </p:tnLst>
    <p:bldLst>
      <p:bldP spid="12" grpId="0" animBg="1"/>
      <p:bldP spid="12" grpId="1" animBg="1"/>
      <p:bldP spid="17" grpId="0" animBg="1"/>
      <p:bldP spid="17" grpId="1" animBg="1"/>
      <p:bldP spid="18" grpId="0" animBg="1"/>
      <p:bldP spid="18" grpId="1" animBg="1"/>
      <p:bldP spid="15" grpId="0" animBg="1"/>
      <p:bldP spid="15" grpId="1" animBg="1"/>
      <p:bldP spid="5" grpId="0" animBg="1"/>
      <p:bldP spid="5" grpId="1" animBg="1"/>
      <p:bldP spid="13" grpId="0" animBg="1"/>
      <p:bldP spid="13" grpId="1" animBg="1"/>
      <p:bldP spid="6" grpId="0" animBg="1"/>
      <p:bldP spid="6" grpId="1" animBg="1"/>
      <p:bldP spid="8" grpId="0" animBg="1"/>
      <p:bldP spid="8" grpId="1" animBg="1"/>
      <p:bldP spid="23" grpId="0" animBg="1"/>
      <p:bldP spid="23" grpId="1" animBg="1"/>
      <p:bldP spid="22" grpId="0" animBg="1"/>
      <p:bldP spid="22" grpId="1" animBg="1"/>
      <p:bldP spid="9" grpId="0" animBg="1"/>
      <p:bldP spid="9" grpId="1" animBg="1"/>
      <p:bldP spid="11" grpId="0" animBg="1"/>
      <p:bldP spid="11" grpId="1" animBg="1"/>
      <p:bldP spid="10" grpId="0" animBg="1"/>
      <p:bldP spid="10" grpId="1" animBg="1"/>
      <p:bldP spid="7" grpId="0" animBg="1"/>
      <p:bldP spid="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689CD-A040-427A-81FD-E0AD700F8680}"/>
              </a:ext>
            </a:extLst>
          </p:cNvPr>
          <p:cNvSpPr>
            <a:spLocks noGrp="1"/>
          </p:cNvSpPr>
          <p:nvPr>
            <p:ph type="title"/>
          </p:nvPr>
        </p:nvSpPr>
        <p:spPr>
          <a:xfrm>
            <a:off x="838200" y="122754"/>
            <a:ext cx="10515600" cy="1325563"/>
          </a:xfrm>
        </p:spPr>
        <p:txBody>
          <a:bodyPr/>
          <a:lstStyle/>
          <a:p>
            <a:pPr algn="ctr"/>
            <a: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What Jesus’ Resurrection </a:t>
            </a:r>
            <a:b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means for Believers today </a:t>
            </a:r>
          </a:p>
        </p:txBody>
      </p:sp>
      <p:sp>
        <p:nvSpPr>
          <p:cNvPr id="3" name="Rectangle 2">
            <a:extLst>
              <a:ext uri="{FF2B5EF4-FFF2-40B4-BE49-F238E27FC236}">
                <a16:creationId xmlns:a16="http://schemas.microsoft.com/office/drawing/2014/main" id="{3139CE39-75C6-4E6F-AFFD-BFB50EBBE2BD}"/>
              </a:ext>
            </a:extLst>
          </p:cNvPr>
          <p:cNvSpPr/>
          <p:nvPr/>
        </p:nvSpPr>
        <p:spPr>
          <a:xfrm>
            <a:off x="110168" y="1639951"/>
            <a:ext cx="11986352" cy="2706895"/>
          </a:xfrm>
          <a:prstGeom prst="rect">
            <a:avLst/>
          </a:prstGeom>
          <a:solidFill>
            <a:schemeClr val="accent4">
              <a:lumMod val="20000"/>
              <a:lumOff val="80000"/>
            </a:schemeClr>
          </a:solidFill>
          <a:ln>
            <a:solidFill>
              <a:schemeClr val="accent4">
                <a:lumMod val="75000"/>
              </a:schemeClr>
            </a:solidFill>
          </a:ln>
        </p:spPr>
        <p:txBody>
          <a:bodyPr wrap="square">
            <a:spAutoFit/>
          </a:bodyPr>
          <a:lstStyle/>
          <a:p>
            <a:pPr marL="342900" indent="-342900">
              <a:lnSpc>
                <a:spcPct val="115000"/>
              </a:lnSpc>
              <a:spcAft>
                <a:spcPts val="600"/>
              </a:spcAft>
              <a:buFont typeface="+mj-lt"/>
              <a:buAutoNum type="arabicParenR"/>
            </a:pPr>
            <a:r>
              <a:rPr lang="en-NZ" dirty="0">
                <a:latin typeface="Arial" panose="020B0604020202020204" pitchFamily="34" charset="0"/>
                <a:ea typeface="Calibri" panose="020F0502020204030204" pitchFamily="34" charset="0"/>
                <a:cs typeface="Arial" panose="020B0604020202020204" pitchFamily="34" charset="0"/>
              </a:rPr>
              <a:t>Because Jesus was raised by God through the power of the</a:t>
            </a:r>
            <a:r>
              <a:rPr lang="en-NZ" dirty="0">
                <a:solidFill>
                  <a:schemeClr val="accent4">
                    <a:lumMod val="20000"/>
                    <a:lumOff val="80000"/>
                  </a:schemeClr>
                </a:solidFill>
                <a:latin typeface="Arial" panose="020B0604020202020204" pitchFamily="34" charset="0"/>
                <a:ea typeface="Calibri" panose="020F0502020204030204" pitchFamily="34" charset="0"/>
                <a:cs typeface="Arial" panose="020B0604020202020204" pitchFamily="34" charset="0"/>
              </a:rPr>
              <a:t> Holy Spirit we believe he truly is the Son of God.</a:t>
            </a:r>
            <a:endParaRPr lang="en-NZ" dirty="0">
              <a:solidFill>
                <a:schemeClr val="accent4">
                  <a:lumMod val="20000"/>
                  <a:lumOff val="80000"/>
                </a:schemeClr>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15000"/>
              </a:lnSpc>
              <a:spcAft>
                <a:spcPts val="600"/>
              </a:spcAft>
              <a:buFont typeface="+mj-lt"/>
              <a:buAutoNum type="arabicParenR"/>
            </a:pPr>
            <a:r>
              <a:rPr lang="en-NZ" dirty="0">
                <a:latin typeface="Arial" panose="020B0604020202020204" pitchFamily="34" charset="0"/>
                <a:ea typeface="Calibri" panose="020F0502020204030204" pitchFamily="34" charset="0"/>
                <a:cs typeface="Arial" panose="020B0604020202020204" pitchFamily="34" charset="0"/>
              </a:rPr>
              <a:t>Through Jesus’ Resurrection all people became his</a:t>
            </a:r>
            <a:r>
              <a:rPr lang="en-NZ" dirty="0">
                <a:solidFill>
                  <a:schemeClr val="accent4">
                    <a:lumMod val="20000"/>
                    <a:lumOff val="80000"/>
                  </a:schemeClr>
                </a:solidFill>
                <a:latin typeface="Arial" panose="020B0604020202020204" pitchFamily="34" charset="0"/>
                <a:ea typeface="Calibri" panose="020F0502020204030204" pitchFamily="34" charset="0"/>
                <a:cs typeface="Arial" panose="020B0604020202020204" pitchFamily="34" charset="0"/>
              </a:rPr>
              <a:t> sisters and brothers and Jesus is our Tuakana older brother.</a:t>
            </a:r>
            <a:endParaRPr lang="en-NZ" dirty="0">
              <a:solidFill>
                <a:schemeClr val="accent4">
                  <a:lumMod val="20000"/>
                  <a:lumOff val="80000"/>
                </a:schemeClr>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15000"/>
              </a:lnSpc>
              <a:spcAft>
                <a:spcPts val="600"/>
              </a:spcAft>
              <a:buFont typeface="+mj-lt"/>
              <a:buAutoNum type="arabicParenR"/>
            </a:pPr>
            <a:r>
              <a:rPr lang="en-NZ" dirty="0">
                <a:latin typeface="Arial" panose="020B0604020202020204" pitchFamily="34" charset="0"/>
                <a:ea typeface="Calibri" panose="020F0502020204030204" pitchFamily="34" charset="0"/>
                <a:cs typeface="Arial" panose="020B0604020202020204" pitchFamily="34" charset="0"/>
              </a:rPr>
              <a:t>Now we are God’s adopted sons and daughters and</a:t>
            </a:r>
            <a:r>
              <a:rPr lang="en-NZ" dirty="0">
                <a:solidFill>
                  <a:schemeClr val="accent4">
                    <a:lumMod val="20000"/>
                    <a:lumOff val="80000"/>
                  </a:schemeClr>
                </a:solidFill>
                <a:latin typeface="Arial" panose="020B0604020202020204" pitchFamily="34" charset="0"/>
                <a:ea typeface="Calibri" panose="020F0502020204030204" pitchFamily="34" charset="0"/>
                <a:cs typeface="Arial" panose="020B0604020202020204" pitchFamily="34" charset="0"/>
              </a:rPr>
              <a:t> we belong to God’s family whānau.</a:t>
            </a:r>
            <a:endParaRPr lang="en-NZ" dirty="0">
              <a:solidFill>
                <a:schemeClr val="accent4">
                  <a:lumMod val="20000"/>
                  <a:lumOff val="80000"/>
                </a:schemeClr>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15000"/>
              </a:lnSpc>
              <a:spcAft>
                <a:spcPts val="600"/>
              </a:spcAft>
              <a:buFont typeface="+mj-lt"/>
              <a:buAutoNum type="arabicParenR"/>
            </a:pPr>
            <a:r>
              <a:rPr lang="en-NZ" dirty="0">
                <a:latin typeface="Arial" panose="020B0604020202020204" pitchFamily="34" charset="0"/>
                <a:ea typeface="Calibri" panose="020F0502020204030204" pitchFamily="34" charset="0"/>
                <a:cs typeface="Arial" panose="020B0604020202020204" pitchFamily="34" charset="0"/>
              </a:rPr>
              <a:t>Through Jesus, people can share in God’s grace which is God’s</a:t>
            </a:r>
            <a:r>
              <a:rPr lang="en-NZ" dirty="0">
                <a:solidFill>
                  <a:schemeClr val="accent4">
                    <a:lumMod val="20000"/>
                    <a:lumOff val="80000"/>
                  </a:schemeClr>
                </a:solidFill>
                <a:latin typeface="Arial" panose="020B0604020202020204" pitchFamily="34" charset="0"/>
                <a:ea typeface="Calibri" panose="020F0502020204030204" pitchFamily="34" charset="0"/>
                <a:cs typeface="Arial" panose="020B0604020202020204" pitchFamily="34" charset="0"/>
              </a:rPr>
              <a:t> way of reaching out to the world and being present in it.</a:t>
            </a:r>
            <a:endParaRPr lang="en-NZ" dirty="0">
              <a:solidFill>
                <a:schemeClr val="accent4">
                  <a:lumMod val="20000"/>
                  <a:lumOff val="80000"/>
                </a:schemeClr>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15000"/>
              </a:lnSpc>
              <a:spcAft>
                <a:spcPts val="600"/>
              </a:spcAft>
              <a:buFont typeface="+mj-lt"/>
              <a:buAutoNum type="arabicParenR"/>
            </a:pPr>
            <a:r>
              <a:rPr lang="en-NZ" dirty="0">
                <a:latin typeface="Arial" panose="020B0604020202020204" pitchFamily="34" charset="0"/>
                <a:ea typeface="Calibri" panose="020F0502020204030204" pitchFamily="34" charset="0"/>
                <a:cs typeface="Arial" panose="020B0604020202020204" pitchFamily="34" charset="0"/>
              </a:rPr>
              <a:t>Jesus lives in the hearts of all believers so they can</a:t>
            </a:r>
            <a:r>
              <a:rPr lang="en-NZ" dirty="0">
                <a:solidFill>
                  <a:schemeClr val="accent4">
                    <a:lumMod val="20000"/>
                    <a:lumOff val="80000"/>
                  </a:schemeClr>
                </a:solidFill>
                <a:latin typeface="Arial" panose="020B0604020202020204" pitchFamily="34" charset="0"/>
                <a:ea typeface="Calibri" panose="020F0502020204030204" pitchFamily="34" charset="0"/>
                <a:cs typeface="Arial" panose="020B0604020202020204" pitchFamily="34" charset="0"/>
              </a:rPr>
              <a:t> have hope they too will rise as Jesus did.</a:t>
            </a:r>
            <a:endParaRPr lang="en-NZ" dirty="0">
              <a:solidFill>
                <a:schemeClr val="accent4">
                  <a:lumMod val="20000"/>
                  <a:lumOff val="80000"/>
                </a:schemeClr>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15000"/>
              </a:lnSpc>
              <a:spcAft>
                <a:spcPts val="600"/>
              </a:spcAft>
              <a:buFont typeface="+mj-lt"/>
              <a:buAutoNum type="arabicParenR"/>
            </a:pPr>
            <a:r>
              <a:rPr lang="en-NZ" dirty="0">
                <a:latin typeface="Arial" panose="020B0604020202020204" pitchFamily="34" charset="0"/>
                <a:ea typeface="Calibri" panose="020F0502020204030204" pitchFamily="34" charset="0"/>
                <a:cs typeface="Arial" panose="020B0604020202020204" pitchFamily="34" charset="0"/>
              </a:rPr>
              <a:t>We are Easter people who have hope that after death</a:t>
            </a:r>
            <a:r>
              <a:rPr lang="en-NZ" dirty="0">
                <a:solidFill>
                  <a:schemeClr val="accent4">
                    <a:lumMod val="20000"/>
                    <a:lumOff val="80000"/>
                  </a:schemeClr>
                </a:solidFill>
                <a:latin typeface="Arial" panose="020B0604020202020204" pitchFamily="34" charset="0"/>
                <a:ea typeface="Calibri" panose="020F0502020204030204" pitchFamily="34" charset="0"/>
                <a:cs typeface="Arial" panose="020B0604020202020204" pitchFamily="34" charset="0"/>
              </a:rPr>
              <a:t> we will have a new eternal life with God in heaven.</a:t>
            </a:r>
            <a:endParaRPr lang="en-NZ" dirty="0">
              <a:solidFill>
                <a:schemeClr val="accent4">
                  <a:lumMod val="20000"/>
                  <a:lumOff val="8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8A0C6BC4-5964-43CB-A0D1-AF7259A56B8D}"/>
              </a:ext>
            </a:extLst>
          </p:cNvPr>
          <p:cNvSpPr/>
          <p:nvPr/>
        </p:nvSpPr>
        <p:spPr>
          <a:xfrm>
            <a:off x="110168" y="4510658"/>
            <a:ext cx="6812097" cy="2075929"/>
          </a:xfrm>
          <a:prstGeom prst="roundRect">
            <a:avLst>
              <a:gd name="adj" fmla="val 9562"/>
            </a:avLst>
          </a:prstGeom>
          <a:solidFill>
            <a:schemeClr val="accent4">
              <a:lumMod val="20000"/>
              <a:lumOff val="80000"/>
            </a:schemeClr>
          </a:solidFill>
          <a:ln>
            <a:solidFill>
              <a:schemeClr val="accent4">
                <a:lumMod val="75000"/>
              </a:schemeClr>
            </a:solidFill>
          </a:ln>
        </p:spPr>
        <p:txBody>
          <a:bodyPr wrap="square">
            <a:spAutoFit/>
          </a:bodyPr>
          <a:lstStyle/>
          <a:p>
            <a:pPr indent="-342900">
              <a:lnSpc>
                <a:spcPct val="115000"/>
              </a:lnSpc>
              <a:buFont typeface="+mj-lt"/>
              <a:buAutoNum type="alphaLcParenR"/>
            </a:pPr>
            <a:r>
              <a:rPr lang="en-NZ" dirty="0">
                <a:latin typeface="Arial" panose="020B0604020202020204" pitchFamily="34" charset="0"/>
                <a:ea typeface="Calibri" panose="020F0502020204030204" pitchFamily="34" charset="0"/>
                <a:cs typeface="Arial" panose="020B0604020202020204" pitchFamily="34" charset="0"/>
              </a:rPr>
              <a:t>we belong to God’s family whānau.</a:t>
            </a:r>
            <a:endParaRPr lang="en-NZ" dirty="0">
              <a:effectLst/>
              <a:latin typeface="Arial" panose="020B0604020202020204" pitchFamily="34" charset="0"/>
              <a:ea typeface="Calibri" panose="020F0502020204030204" pitchFamily="34" charset="0"/>
              <a:cs typeface="Arial" panose="020B0604020202020204" pitchFamily="34" charset="0"/>
            </a:endParaRPr>
          </a:p>
          <a:p>
            <a:pPr indent="-342900">
              <a:lnSpc>
                <a:spcPct val="115000"/>
              </a:lnSpc>
              <a:buFont typeface="+mj-lt"/>
              <a:buAutoNum type="alphaLcParenR"/>
            </a:pPr>
            <a:r>
              <a:rPr lang="en-NZ" dirty="0">
                <a:latin typeface="Arial" panose="020B0604020202020204" pitchFamily="34" charset="0"/>
                <a:ea typeface="Calibri" panose="020F0502020204030204" pitchFamily="34" charset="0"/>
                <a:cs typeface="Arial" panose="020B0604020202020204" pitchFamily="34" charset="0"/>
              </a:rPr>
              <a:t>have hope they too will rise as Jesus did.</a:t>
            </a:r>
            <a:endParaRPr lang="en-NZ" dirty="0">
              <a:effectLst/>
              <a:latin typeface="Arial" panose="020B0604020202020204" pitchFamily="34" charset="0"/>
              <a:ea typeface="Calibri" panose="020F0502020204030204" pitchFamily="34" charset="0"/>
              <a:cs typeface="Arial" panose="020B0604020202020204" pitchFamily="34" charset="0"/>
            </a:endParaRPr>
          </a:p>
          <a:p>
            <a:pPr indent="-342900">
              <a:lnSpc>
                <a:spcPct val="115000"/>
              </a:lnSpc>
              <a:buFont typeface="+mj-lt"/>
              <a:buAutoNum type="alphaLcParenR"/>
            </a:pPr>
            <a:r>
              <a:rPr lang="en-NZ" dirty="0">
                <a:latin typeface="Arial" panose="020B0604020202020204" pitchFamily="34" charset="0"/>
                <a:ea typeface="Calibri" panose="020F0502020204030204" pitchFamily="34" charset="0"/>
                <a:cs typeface="Arial" panose="020B0604020202020204" pitchFamily="34" charset="0"/>
              </a:rPr>
              <a:t>Holy Spirit we believe he truly is the Son of God.</a:t>
            </a:r>
          </a:p>
          <a:p>
            <a:pPr indent="-342900">
              <a:lnSpc>
                <a:spcPct val="115000"/>
              </a:lnSpc>
              <a:buFont typeface="+mj-lt"/>
              <a:buAutoNum type="alphaLcParenR"/>
            </a:pPr>
            <a:r>
              <a:rPr lang="en-NZ" dirty="0">
                <a:latin typeface="Arial" panose="020B0604020202020204" pitchFamily="34" charset="0"/>
                <a:ea typeface="Calibri" panose="020F0502020204030204" pitchFamily="34" charset="0"/>
                <a:cs typeface="Arial" panose="020B0604020202020204" pitchFamily="34" charset="0"/>
              </a:rPr>
              <a:t>we will have a new eternal life with God in heaven.</a:t>
            </a:r>
            <a:endParaRPr lang="en-NZ" dirty="0">
              <a:effectLst/>
              <a:latin typeface="Arial" panose="020B0604020202020204" pitchFamily="34" charset="0"/>
              <a:ea typeface="Calibri" panose="020F0502020204030204" pitchFamily="34" charset="0"/>
              <a:cs typeface="Arial" panose="020B0604020202020204" pitchFamily="34" charset="0"/>
            </a:endParaRPr>
          </a:p>
          <a:p>
            <a:pPr indent="-342900">
              <a:lnSpc>
                <a:spcPct val="115000"/>
              </a:lnSpc>
              <a:buFont typeface="+mj-lt"/>
              <a:buAutoNum type="alphaLcParenR"/>
            </a:pPr>
            <a:r>
              <a:rPr lang="en-NZ" dirty="0">
                <a:latin typeface="Arial" panose="020B0604020202020204" pitchFamily="34" charset="0"/>
                <a:ea typeface="Calibri" panose="020F0502020204030204" pitchFamily="34" charset="0"/>
                <a:cs typeface="Arial" panose="020B0604020202020204" pitchFamily="34" charset="0"/>
              </a:rPr>
              <a:t>sisters and brothers and Jesus is our Tuakana older brother.</a:t>
            </a:r>
            <a:endParaRPr lang="en-NZ" dirty="0">
              <a:effectLst/>
              <a:latin typeface="Arial" panose="020B0604020202020204" pitchFamily="34" charset="0"/>
              <a:ea typeface="Calibri" panose="020F0502020204030204" pitchFamily="34" charset="0"/>
              <a:cs typeface="Arial" panose="020B0604020202020204" pitchFamily="34" charset="0"/>
            </a:endParaRPr>
          </a:p>
          <a:p>
            <a:pPr indent="-342900">
              <a:buFont typeface="+mj-lt"/>
              <a:buAutoNum type="alphaLcParenR"/>
            </a:pPr>
            <a:r>
              <a:rPr lang="en-NZ" dirty="0">
                <a:latin typeface="Arial" panose="020B0604020202020204" pitchFamily="34" charset="0"/>
                <a:ea typeface="Calibri" panose="020F0502020204030204" pitchFamily="34" charset="0"/>
                <a:cs typeface="Arial" panose="020B0604020202020204" pitchFamily="34" charset="0"/>
              </a:rPr>
              <a:t>way of reaching out to the world and being present in it.</a:t>
            </a:r>
            <a:endParaRPr lang="en-NZ"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1BB1A32F-9321-41C7-AB09-08F56E5CE7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2081" y="4538480"/>
            <a:ext cx="2563291" cy="1927765"/>
          </a:xfrm>
          <a:prstGeom prst="rect">
            <a:avLst/>
          </a:prstGeom>
          <a:ln>
            <a:noFill/>
          </a:ln>
          <a:effectLst>
            <a:outerShdw blurRad="292100" dist="139700" dir="2700000" algn="tl" rotWithShape="0">
              <a:srgbClr val="333333">
                <a:alpha val="65000"/>
              </a:srgbClr>
            </a:outerShdw>
          </a:effectLst>
        </p:spPr>
      </p:pic>
      <p:sp>
        <p:nvSpPr>
          <p:cNvPr id="7" name="3A">
            <a:extLst>
              <a:ext uri="{FF2B5EF4-FFF2-40B4-BE49-F238E27FC236}">
                <a16:creationId xmlns:a16="http://schemas.microsoft.com/office/drawing/2014/main" id="{78200826-E043-45D9-A3E2-1BA7FE1DEE05}"/>
              </a:ext>
            </a:extLst>
          </p:cNvPr>
          <p:cNvSpPr/>
          <p:nvPr/>
        </p:nvSpPr>
        <p:spPr>
          <a:xfrm>
            <a:off x="5778640" y="2418158"/>
            <a:ext cx="3758401" cy="383823"/>
          </a:xfrm>
          <a:prstGeom prst="rect">
            <a:avLst/>
          </a:prstGeom>
        </p:spPr>
        <p:txBody>
          <a:bodyPr wrap="none">
            <a:spAutoFit/>
          </a:bodyPr>
          <a:lstStyle/>
          <a:p>
            <a:pPr>
              <a:lnSpc>
                <a:spcPct val="115000"/>
              </a:lnSpc>
            </a:pPr>
            <a:r>
              <a:rPr lang="en-NZ" dirty="0">
                <a:latin typeface="Arial" panose="020B0604020202020204" pitchFamily="34" charset="0"/>
                <a:ea typeface="Calibri" panose="020F0502020204030204" pitchFamily="34" charset="0"/>
                <a:cs typeface="Arial" panose="020B0604020202020204" pitchFamily="34" charset="0"/>
              </a:rPr>
              <a:t>we belong to God’s family whānau.</a:t>
            </a:r>
            <a:endParaRPr lang="en-NZ"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5B">
            <a:extLst>
              <a:ext uri="{FF2B5EF4-FFF2-40B4-BE49-F238E27FC236}">
                <a16:creationId xmlns:a16="http://schemas.microsoft.com/office/drawing/2014/main" id="{38E4A82B-C2C8-4913-9ADC-BD9D12BFCE96}"/>
              </a:ext>
            </a:extLst>
          </p:cNvPr>
          <p:cNvSpPr/>
          <p:nvPr/>
        </p:nvSpPr>
        <p:spPr>
          <a:xfrm>
            <a:off x="5694818" y="3520637"/>
            <a:ext cx="4378122" cy="383823"/>
          </a:xfrm>
          <a:prstGeom prst="rect">
            <a:avLst/>
          </a:prstGeom>
        </p:spPr>
        <p:txBody>
          <a:bodyPr wrap="none">
            <a:spAutoFit/>
          </a:bodyPr>
          <a:lstStyle/>
          <a:p>
            <a:pPr>
              <a:lnSpc>
                <a:spcPct val="115000"/>
              </a:lnSpc>
            </a:pPr>
            <a:r>
              <a:rPr lang="en-NZ" dirty="0">
                <a:latin typeface="Arial" panose="020B0604020202020204" pitchFamily="34" charset="0"/>
                <a:ea typeface="Calibri" panose="020F0502020204030204" pitchFamily="34" charset="0"/>
                <a:cs typeface="Arial" panose="020B0604020202020204" pitchFamily="34" charset="0"/>
              </a:rPr>
              <a:t>have hope they too will rise as Jesus did.</a:t>
            </a:r>
            <a:endParaRPr lang="en-NZ"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1C">
            <a:extLst>
              <a:ext uri="{FF2B5EF4-FFF2-40B4-BE49-F238E27FC236}">
                <a16:creationId xmlns:a16="http://schemas.microsoft.com/office/drawing/2014/main" id="{AE8D763C-380D-4D23-8F01-E0EE4EB61A34}"/>
              </a:ext>
            </a:extLst>
          </p:cNvPr>
          <p:cNvSpPr/>
          <p:nvPr/>
        </p:nvSpPr>
        <p:spPr>
          <a:xfrm>
            <a:off x="6562126" y="1642624"/>
            <a:ext cx="5121915" cy="383823"/>
          </a:xfrm>
          <a:prstGeom prst="rect">
            <a:avLst/>
          </a:prstGeom>
        </p:spPr>
        <p:txBody>
          <a:bodyPr wrap="none">
            <a:spAutoFit/>
          </a:bodyPr>
          <a:lstStyle/>
          <a:p>
            <a:pPr>
              <a:lnSpc>
                <a:spcPct val="115000"/>
              </a:lnSpc>
            </a:pPr>
            <a:r>
              <a:rPr lang="en-NZ" dirty="0">
                <a:latin typeface="Arial" panose="020B0604020202020204" pitchFamily="34" charset="0"/>
                <a:ea typeface="Calibri" panose="020F0502020204030204" pitchFamily="34" charset="0"/>
                <a:cs typeface="Arial" panose="020B0604020202020204" pitchFamily="34" charset="0"/>
              </a:rPr>
              <a:t>Holy Spirit we believe he truly is the Son of God.</a:t>
            </a:r>
            <a:endParaRPr lang="en-NZ"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6d">
            <a:extLst>
              <a:ext uri="{FF2B5EF4-FFF2-40B4-BE49-F238E27FC236}">
                <a16:creationId xmlns:a16="http://schemas.microsoft.com/office/drawing/2014/main" id="{A2856D13-5486-47FB-920A-B3553A8F11A8}"/>
              </a:ext>
            </a:extLst>
          </p:cNvPr>
          <p:cNvSpPr/>
          <p:nvPr/>
        </p:nvSpPr>
        <p:spPr>
          <a:xfrm>
            <a:off x="5935329" y="3906795"/>
            <a:ext cx="5339923" cy="383823"/>
          </a:xfrm>
          <a:prstGeom prst="rect">
            <a:avLst/>
          </a:prstGeom>
        </p:spPr>
        <p:txBody>
          <a:bodyPr wrap="none">
            <a:spAutoFit/>
          </a:bodyPr>
          <a:lstStyle/>
          <a:p>
            <a:pPr>
              <a:lnSpc>
                <a:spcPct val="115000"/>
              </a:lnSpc>
            </a:pPr>
            <a:r>
              <a:rPr lang="en-NZ" dirty="0">
                <a:latin typeface="Arial" panose="020B0604020202020204" pitchFamily="34" charset="0"/>
                <a:ea typeface="Calibri" panose="020F0502020204030204" pitchFamily="34" charset="0"/>
                <a:cs typeface="Arial" panose="020B0604020202020204" pitchFamily="34" charset="0"/>
              </a:rPr>
              <a:t>we will have a new eternal life with God in heaven.</a:t>
            </a:r>
            <a:endParaRPr lang="en-NZ"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2E">
            <a:extLst>
              <a:ext uri="{FF2B5EF4-FFF2-40B4-BE49-F238E27FC236}">
                <a16:creationId xmlns:a16="http://schemas.microsoft.com/office/drawing/2014/main" id="{407716EB-2A24-4B7D-A5A9-EF36808A7224}"/>
              </a:ext>
            </a:extLst>
          </p:cNvPr>
          <p:cNvSpPr/>
          <p:nvPr/>
        </p:nvSpPr>
        <p:spPr>
          <a:xfrm>
            <a:off x="5694818" y="2023801"/>
            <a:ext cx="6360405" cy="410882"/>
          </a:xfrm>
          <a:prstGeom prst="rect">
            <a:avLst/>
          </a:prstGeom>
        </p:spPr>
        <p:txBody>
          <a:bodyPr wrap="square">
            <a:spAutoFit/>
          </a:bodyPr>
          <a:lstStyle/>
          <a:p>
            <a:pPr>
              <a:lnSpc>
                <a:spcPct val="115000"/>
              </a:lnSpc>
            </a:pPr>
            <a:r>
              <a:rPr lang="en-NZ" dirty="0">
                <a:latin typeface="Arial" panose="020B0604020202020204" pitchFamily="34" charset="0"/>
                <a:ea typeface="Calibri" panose="020F0502020204030204" pitchFamily="34" charset="0"/>
                <a:cs typeface="Arial" panose="020B0604020202020204" pitchFamily="34" charset="0"/>
              </a:rPr>
              <a:t>sisters and brothers and Jesus is our Tuakana older brother.</a:t>
            </a:r>
            <a:endParaRPr lang="en-NZ" dirty="0">
              <a:effectLst/>
              <a:latin typeface="Arial" panose="020B0604020202020204" pitchFamily="34" charset="0"/>
              <a:ea typeface="Calibri" panose="020F0502020204030204" pitchFamily="34" charset="0"/>
              <a:cs typeface="Arial" panose="020B0604020202020204" pitchFamily="34" charset="0"/>
            </a:endParaRPr>
          </a:p>
        </p:txBody>
      </p:sp>
      <p:sp>
        <p:nvSpPr>
          <p:cNvPr id="12" name="4fL1">
            <a:extLst>
              <a:ext uri="{FF2B5EF4-FFF2-40B4-BE49-F238E27FC236}">
                <a16:creationId xmlns:a16="http://schemas.microsoft.com/office/drawing/2014/main" id="{5B698F77-059A-49C9-B621-52661DBF6683}"/>
              </a:ext>
            </a:extLst>
          </p:cNvPr>
          <p:cNvSpPr/>
          <p:nvPr/>
        </p:nvSpPr>
        <p:spPr>
          <a:xfrm>
            <a:off x="6975301" y="2822867"/>
            <a:ext cx="4528458" cy="369332"/>
          </a:xfrm>
          <a:prstGeom prst="rect">
            <a:avLst/>
          </a:prstGeom>
        </p:spPr>
        <p:txBody>
          <a:bodyPr wrap="square">
            <a:spAutoFit/>
          </a:bodyPr>
          <a:lstStyle/>
          <a:p>
            <a:r>
              <a:rPr lang="en-NZ" dirty="0">
                <a:latin typeface="Arial" panose="020B0604020202020204" pitchFamily="34" charset="0"/>
                <a:ea typeface="Calibri" panose="020F0502020204030204" pitchFamily="34" charset="0"/>
                <a:cs typeface="Arial" panose="020B0604020202020204" pitchFamily="34" charset="0"/>
              </a:rPr>
              <a:t>way of reaching out to the world and being</a:t>
            </a:r>
            <a:endParaRPr lang="en-NZ" dirty="0">
              <a:latin typeface="Arial" panose="020B0604020202020204" pitchFamily="34" charset="0"/>
              <a:cs typeface="Arial" panose="020B0604020202020204" pitchFamily="34" charset="0"/>
            </a:endParaRPr>
          </a:p>
        </p:txBody>
      </p:sp>
      <p:sp>
        <p:nvSpPr>
          <p:cNvPr id="13" name="4Fl2">
            <a:extLst>
              <a:ext uri="{FF2B5EF4-FFF2-40B4-BE49-F238E27FC236}">
                <a16:creationId xmlns:a16="http://schemas.microsoft.com/office/drawing/2014/main" id="{B5C59C93-96A6-43BB-A8AD-AB4EB28B941E}"/>
              </a:ext>
            </a:extLst>
          </p:cNvPr>
          <p:cNvSpPr/>
          <p:nvPr/>
        </p:nvSpPr>
        <p:spPr>
          <a:xfrm>
            <a:off x="451741" y="3151305"/>
            <a:ext cx="1441420" cy="369332"/>
          </a:xfrm>
          <a:prstGeom prst="rect">
            <a:avLst/>
          </a:prstGeom>
        </p:spPr>
        <p:txBody>
          <a:bodyPr wrap="none">
            <a:spAutoFit/>
          </a:bodyPr>
          <a:lstStyle/>
          <a:p>
            <a:r>
              <a:rPr lang="en-NZ" dirty="0">
                <a:latin typeface="Arial" panose="020B0604020202020204" pitchFamily="34" charset="0"/>
                <a:ea typeface="Calibri" panose="020F0502020204030204" pitchFamily="34" charset="0"/>
                <a:cs typeface="Arial" panose="020B0604020202020204" pitchFamily="34" charset="0"/>
              </a:rPr>
              <a:t>present in it.</a:t>
            </a:r>
            <a:endParaRPr lang="en-NZ" dirty="0"/>
          </a:p>
        </p:txBody>
      </p:sp>
      <p:sp>
        <p:nvSpPr>
          <p:cNvPr id="14" name="TextBox: PageNumber">
            <a:extLst>
              <a:ext uri="{FF2B5EF4-FFF2-40B4-BE49-F238E27FC236}">
                <a16:creationId xmlns:a16="http://schemas.microsoft.com/office/drawing/2014/main" id="{A96A9000-4B68-4E00-A14C-02C33FE7B8C5}"/>
              </a:ext>
            </a:extLst>
          </p:cNvPr>
          <p:cNvSpPr txBox="1">
            <a:spLocks/>
          </p:cNvSpPr>
          <p:nvPr/>
        </p:nvSpPr>
        <p:spPr>
          <a:xfrm>
            <a:off x="11697525" y="6404025"/>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R-</a:t>
            </a:r>
            <a:r>
              <a:rPr lang="en-GB" sz="900" b="1" dirty="0">
                <a:solidFill>
                  <a:srgbClr val="002060"/>
                </a:solidFill>
                <a:latin typeface="Arial" pitchFamily="34" charset="0"/>
                <a:cs typeface="Arial" pitchFamily="34" charset="0"/>
              </a:rPr>
              <a:t>3</a:t>
            </a:r>
            <a:endPar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S-05</a:t>
            </a:r>
          </a:p>
        </p:txBody>
      </p:sp>
      <p:sp>
        <p:nvSpPr>
          <p:cNvPr id="15" name="Action Button: Forward">
            <a:hlinkClick r:id="" action="ppaction://hlinkshowjump?jump=nextslide" highlightClick="1"/>
            <a:extLst>
              <a:ext uri="{FF2B5EF4-FFF2-40B4-BE49-F238E27FC236}">
                <a16:creationId xmlns:a16="http://schemas.microsoft.com/office/drawing/2014/main" id="{2726B380-2B8E-4B18-AAF9-77B861B72F6F}"/>
              </a:ext>
            </a:extLst>
          </p:cNvPr>
          <p:cNvSpPr/>
          <p:nvPr/>
        </p:nvSpPr>
        <p:spPr>
          <a:xfrm>
            <a:off x="11131003" y="6404025"/>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Action Button: Back">
            <a:hlinkClick r:id="" action="ppaction://hlinkshowjump?jump=previousslide" highlightClick="1"/>
            <a:extLst>
              <a:ext uri="{FF2B5EF4-FFF2-40B4-BE49-F238E27FC236}">
                <a16:creationId xmlns:a16="http://schemas.microsoft.com/office/drawing/2014/main" id="{CC9D5F97-06F1-4814-95A3-E344492FB8E1}"/>
              </a:ext>
            </a:extLst>
          </p:cNvPr>
          <p:cNvSpPr/>
          <p:nvPr/>
        </p:nvSpPr>
        <p:spPr>
          <a:xfrm>
            <a:off x="10603344" y="6404025"/>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rig: a">
            <a:extLst>
              <a:ext uri="{FF2B5EF4-FFF2-40B4-BE49-F238E27FC236}">
                <a16:creationId xmlns:a16="http://schemas.microsoft.com/office/drawing/2014/main" id="{EABB6748-2ACE-4462-BD0B-85FE38FCF2C1}"/>
              </a:ext>
            </a:extLst>
          </p:cNvPr>
          <p:cNvSpPr/>
          <p:nvPr/>
        </p:nvSpPr>
        <p:spPr>
          <a:xfrm>
            <a:off x="189186" y="4677103"/>
            <a:ext cx="6372940" cy="23122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trig: b">
            <a:extLst>
              <a:ext uri="{FF2B5EF4-FFF2-40B4-BE49-F238E27FC236}">
                <a16:creationId xmlns:a16="http://schemas.microsoft.com/office/drawing/2014/main" id="{BD58703D-54CA-481C-981B-C6E5630523E6}"/>
              </a:ext>
            </a:extLst>
          </p:cNvPr>
          <p:cNvSpPr/>
          <p:nvPr/>
        </p:nvSpPr>
        <p:spPr>
          <a:xfrm>
            <a:off x="189186" y="5005214"/>
            <a:ext cx="6372940" cy="23122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trig: c">
            <a:extLst>
              <a:ext uri="{FF2B5EF4-FFF2-40B4-BE49-F238E27FC236}">
                <a16:creationId xmlns:a16="http://schemas.microsoft.com/office/drawing/2014/main" id="{6061677C-763B-4719-B0C2-34D2C0CA146E}"/>
              </a:ext>
            </a:extLst>
          </p:cNvPr>
          <p:cNvSpPr/>
          <p:nvPr/>
        </p:nvSpPr>
        <p:spPr>
          <a:xfrm>
            <a:off x="189186" y="5315394"/>
            <a:ext cx="6372940" cy="23122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trig: d">
            <a:extLst>
              <a:ext uri="{FF2B5EF4-FFF2-40B4-BE49-F238E27FC236}">
                <a16:creationId xmlns:a16="http://schemas.microsoft.com/office/drawing/2014/main" id="{00D218C2-73A3-4393-9154-A6AD482F389E}"/>
              </a:ext>
            </a:extLst>
          </p:cNvPr>
          <p:cNvSpPr/>
          <p:nvPr/>
        </p:nvSpPr>
        <p:spPr>
          <a:xfrm>
            <a:off x="189186" y="5625574"/>
            <a:ext cx="6372940" cy="23122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trig: e">
            <a:extLst>
              <a:ext uri="{FF2B5EF4-FFF2-40B4-BE49-F238E27FC236}">
                <a16:creationId xmlns:a16="http://schemas.microsoft.com/office/drawing/2014/main" id="{D9538068-21B7-4C64-A899-909BFEDEE7A4}"/>
              </a:ext>
            </a:extLst>
          </p:cNvPr>
          <p:cNvSpPr/>
          <p:nvPr/>
        </p:nvSpPr>
        <p:spPr>
          <a:xfrm>
            <a:off x="189185" y="5941134"/>
            <a:ext cx="6537435" cy="23122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trig: f">
            <a:extLst>
              <a:ext uri="{FF2B5EF4-FFF2-40B4-BE49-F238E27FC236}">
                <a16:creationId xmlns:a16="http://schemas.microsoft.com/office/drawing/2014/main" id="{8611F67D-3880-4EA0-AA40-32595058A089}"/>
              </a:ext>
            </a:extLst>
          </p:cNvPr>
          <p:cNvSpPr/>
          <p:nvPr/>
        </p:nvSpPr>
        <p:spPr>
          <a:xfrm>
            <a:off x="271432" y="6220560"/>
            <a:ext cx="6372940" cy="23122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Textbox: Tool instructions">
            <a:extLst>
              <a:ext uri="{FF2B5EF4-FFF2-40B4-BE49-F238E27FC236}">
                <a16:creationId xmlns:a16="http://schemas.microsoft.com/office/drawing/2014/main" id="{587B7943-9CA5-4AF5-AE3A-0B313069169B}"/>
              </a:ext>
            </a:extLst>
          </p:cNvPr>
          <p:cNvSpPr txBox="1"/>
          <p:nvPr/>
        </p:nvSpPr>
        <p:spPr>
          <a:xfrm>
            <a:off x="4641114" y="6627168"/>
            <a:ext cx="2909772"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options a-c to correctly complete the sentences.</a:t>
            </a:r>
          </a:p>
        </p:txBody>
      </p:sp>
    </p:spTree>
    <p:extLst>
      <p:ext uri="{BB962C8B-B14F-4D97-AF65-F5344CB8AC3E}">
        <p14:creationId xmlns:p14="http://schemas.microsoft.com/office/powerpoint/2010/main" val="405712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xit" presetSubtype="0" fill="hold" nodeType="withEffect">
                                  <p:stCondLst>
                                    <p:cond delay="0"/>
                                  </p:stCondLst>
                                  <p:childTnLst>
                                    <p:animEffect transition="out" filter="fade">
                                      <p:cBhvr>
                                        <p:cTn id="11" dur="1000"/>
                                        <p:tgtEl>
                                          <p:spTgt spid="4">
                                            <p:txEl>
                                              <p:pRg st="0" end="0"/>
                                            </p:txEl>
                                          </p:spTgt>
                                        </p:tgtEl>
                                      </p:cBhvr>
                                    </p:animEffect>
                                    <p:anim calcmode="lin" valueType="num">
                                      <p:cBhvr>
                                        <p:cTn id="12" dur="1000"/>
                                        <p:tgtEl>
                                          <p:spTgt spid="4">
                                            <p:txEl>
                                              <p:pRg st="0" end="0"/>
                                            </p:txEl>
                                          </p:spTgt>
                                        </p:tgtEl>
                                        <p:attrNameLst>
                                          <p:attrName>ppt_x</p:attrName>
                                        </p:attrNameLst>
                                      </p:cBhvr>
                                      <p:tavLst>
                                        <p:tav tm="0">
                                          <p:val>
                                            <p:strVal val="ppt_x"/>
                                          </p:val>
                                        </p:tav>
                                        <p:tav tm="100000">
                                          <p:val>
                                            <p:strVal val="ppt_x"/>
                                          </p:val>
                                        </p:tav>
                                      </p:tavLst>
                                    </p:anim>
                                    <p:anim calcmode="lin" valueType="num">
                                      <p:cBhvr>
                                        <p:cTn id="13" dur="1000"/>
                                        <p:tgtEl>
                                          <p:spTgt spid="4">
                                            <p:txEl>
                                              <p:pRg st="0" end="0"/>
                                            </p:txEl>
                                          </p:spTgt>
                                        </p:tgtEl>
                                        <p:attrNameLst>
                                          <p:attrName>ppt_y</p:attrName>
                                        </p:attrNameLst>
                                      </p:cBhvr>
                                      <p:tavLst>
                                        <p:tav tm="0">
                                          <p:val>
                                            <p:strVal val="ppt_y"/>
                                          </p:val>
                                        </p:tav>
                                        <p:tav tm="100000">
                                          <p:val>
                                            <p:strVal val="ppt_y-.1"/>
                                          </p:val>
                                        </p:tav>
                                      </p:tavLst>
                                    </p:anim>
                                    <p:set>
                                      <p:cBhvr>
                                        <p:cTn id="14" dur="1" fill="hold">
                                          <p:stCondLst>
                                            <p:cond delay="999"/>
                                          </p:stCondLst>
                                        </p:cTn>
                                        <p:tgtEl>
                                          <p:spTgt spid="4">
                                            <p:txEl>
                                              <p:pRg st="0" end="0"/>
                                            </p:txEl>
                                          </p:spTgt>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5" restart="whenNotActive" fill="hold" evtFilter="cancelBubble" nodeType="interactiveSeq">
                <p:stCondLst>
                  <p:cond evt="onClick" delay="0">
                    <p:tgtEl>
                      <p:spTgt spid="18"/>
                    </p:tgtEl>
                  </p:cond>
                </p:stCondLst>
                <p:endSync evt="end" delay="0">
                  <p:rtn val="all"/>
                </p:endSync>
                <p:childTnLst>
                  <p:par>
                    <p:cTn id="16" fill="hold">
                      <p:stCondLst>
                        <p:cond delay="0"/>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7" presetClass="exit" presetSubtype="0" fill="hold" nodeType="withEffect">
                                  <p:stCondLst>
                                    <p:cond delay="0"/>
                                  </p:stCondLst>
                                  <p:childTnLst>
                                    <p:animEffect transition="out" filter="fade">
                                      <p:cBhvr>
                                        <p:cTn id="24" dur="1000"/>
                                        <p:tgtEl>
                                          <p:spTgt spid="4">
                                            <p:txEl>
                                              <p:pRg st="1" end="1"/>
                                            </p:txEl>
                                          </p:spTgt>
                                        </p:tgtEl>
                                      </p:cBhvr>
                                    </p:animEffect>
                                    <p:anim calcmode="lin" valueType="num">
                                      <p:cBhvr>
                                        <p:cTn id="25" dur="1000"/>
                                        <p:tgtEl>
                                          <p:spTgt spid="4">
                                            <p:txEl>
                                              <p:pRg st="1" end="1"/>
                                            </p:txEl>
                                          </p:spTgt>
                                        </p:tgtEl>
                                        <p:attrNameLst>
                                          <p:attrName>ppt_x</p:attrName>
                                        </p:attrNameLst>
                                      </p:cBhvr>
                                      <p:tavLst>
                                        <p:tav tm="0">
                                          <p:val>
                                            <p:strVal val="ppt_x"/>
                                          </p:val>
                                        </p:tav>
                                        <p:tav tm="100000">
                                          <p:val>
                                            <p:strVal val="ppt_x"/>
                                          </p:val>
                                        </p:tav>
                                      </p:tavLst>
                                    </p:anim>
                                    <p:anim calcmode="lin" valueType="num">
                                      <p:cBhvr>
                                        <p:cTn id="26" dur="1000"/>
                                        <p:tgtEl>
                                          <p:spTgt spid="4">
                                            <p:txEl>
                                              <p:pRg st="1" end="1"/>
                                            </p:txEl>
                                          </p:spTgt>
                                        </p:tgtEl>
                                        <p:attrNameLst>
                                          <p:attrName>ppt_y</p:attrName>
                                        </p:attrNameLst>
                                      </p:cBhvr>
                                      <p:tavLst>
                                        <p:tav tm="0">
                                          <p:val>
                                            <p:strVal val="ppt_y"/>
                                          </p:val>
                                        </p:tav>
                                        <p:tav tm="100000">
                                          <p:val>
                                            <p:strVal val="ppt_y-.1"/>
                                          </p:val>
                                        </p:tav>
                                      </p:tavLst>
                                    </p:anim>
                                    <p:set>
                                      <p:cBhvr>
                                        <p:cTn id="27" dur="1" fill="hold">
                                          <p:stCondLst>
                                            <p:cond delay="999"/>
                                          </p:stCondLst>
                                        </p:cTn>
                                        <p:tgtEl>
                                          <p:spTgt spid="4">
                                            <p:txEl>
                                              <p:pRg st="1" end="1"/>
                                            </p:txEl>
                                          </p:spTgt>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par>
                                <p:cTn id="36" presetID="47" presetClass="exit" presetSubtype="0" fill="hold" nodeType="withEffect">
                                  <p:stCondLst>
                                    <p:cond delay="0"/>
                                  </p:stCondLst>
                                  <p:childTnLst>
                                    <p:animEffect transition="out" filter="fade">
                                      <p:cBhvr>
                                        <p:cTn id="37" dur="1000"/>
                                        <p:tgtEl>
                                          <p:spTgt spid="4">
                                            <p:txEl>
                                              <p:pRg st="2" end="2"/>
                                            </p:txEl>
                                          </p:spTgt>
                                        </p:tgtEl>
                                      </p:cBhvr>
                                    </p:animEffect>
                                    <p:anim calcmode="lin" valueType="num">
                                      <p:cBhvr>
                                        <p:cTn id="38" dur="1000"/>
                                        <p:tgtEl>
                                          <p:spTgt spid="4">
                                            <p:txEl>
                                              <p:pRg st="2" end="2"/>
                                            </p:txEl>
                                          </p:spTgt>
                                        </p:tgtEl>
                                        <p:attrNameLst>
                                          <p:attrName>ppt_x</p:attrName>
                                        </p:attrNameLst>
                                      </p:cBhvr>
                                      <p:tavLst>
                                        <p:tav tm="0">
                                          <p:val>
                                            <p:strVal val="ppt_x"/>
                                          </p:val>
                                        </p:tav>
                                        <p:tav tm="100000">
                                          <p:val>
                                            <p:strVal val="ppt_x"/>
                                          </p:val>
                                        </p:tav>
                                      </p:tavLst>
                                    </p:anim>
                                    <p:anim calcmode="lin" valueType="num">
                                      <p:cBhvr>
                                        <p:cTn id="39" dur="1000"/>
                                        <p:tgtEl>
                                          <p:spTgt spid="4">
                                            <p:txEl>
                                              <p:pRg st="2" end="2"/>
                                            </p:txEl>
                                          </p:spTgt>
                                        </p:tgtEl>
                                        <p:attrNameLst>
                                          <p:attrName>ppt_y</p:attrName>
                                        </p:attrNameLst>
                                      </p:cBhvr>
                                      <p:tavLst>
                                        <p:tav tm="0">
                                          <p:val>
                                            <p:strVal val="ppt_y"/>
                                          </p:val>
                                        </p:tav>
                                        <p:tav tm="100000">
                                          <p:val>
                                            <p:strVal val="ppt_y-.1"/>
                                          </p:val>
                                        </p:tav>
                                      </p:tavLst>
                                    </p:anim>
                                    <p:set>
                                      <p:cBhvr>
                                        <p:cTn id="40" dur="1" fill="hold">
                                          <p:stCondLst>
                                            <p:cond delay="999"/>
                                          </p:stCondLst>
                                        </p:cTn>
                                        <p:tgtEl>
                                          <p:spTgt spid="4">
                                            <p:txEl>
                                              <p:pRg st="2" end="2"/>
                                            </p:txEl>
                                          </p:spTgt>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20"/>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par>
                                <p:cTn id="49" presetID="47" presetClass="exit" presetSubtype="0" fill="hold" nodeType="withEffect">
                                  <p:stCondLst>
                                    <p:cond delay="0"/>
                                  </p:stCondLst>
                                  <p:childTnLst>
                                    <p:animEffect transition="out" filter="fade">
                                      <p:cBhvr>
                                        <p:cTn id="50" dur="1000"/>
                                        <p:tgtEl>
                                          <p:spTgt spid="4">
                                            <p:txEl>
                                              <p:pRg st="3" end="3"/>
                                            </p:txEl>
                                          </p:spTgt>
                                        </p:tgtEl>
                                      </p:cBhvr>
                                    </p:animEffect>
                                    <p:anim calcmode="lin" valueType="num">
                                      <p:cBhvr>
                                        <p:cTn id="51" dur="1000"/>
                                        <p:tgtEl>
                                          <p:spTgt spid="4">
                                            <p:txEl>
                                              <p:pRg st="3" end="3"/>
                                            </p:txEl>
                                          </p:spTgt>
                                        </p:tgtEl>
                                        <p:attrNameLst>
                                          <p:attrName>ppt_x</p:attrName>
                                        </p:attrNameLst>
                                      </p:cBhvr>
                                      <p:tavLst>
                                        <p:tav tm="0">
                                          <p:val>
                                            <p:strVal val="ppt_x"/>
                                          </p:val>
                                        </p:tav>
                                        <p:tav tm="100000">
                                          <p:val>
                                            <p:strVal val="ppt_x"/>
                                          </p:val>
                                        </p:tav>
                                      </p:tavLst>
                                    </p:anim>
                                    <p:anim calcmode="lin" valueType="num">
                                      <p:cBhvr>
                                        <p:cTn id="52" dur="1000"/>
                                        <p:tgtEl>
                                          <p:spTgt spid="4">
                                            <p:txEl>
                                              <p:pRg st="3" end="3"/>
                                            </p:txEl>
                                          </p:spTgt>
                                        </p:tgtEl>
                                        <p:attrNameLst>
                                          <p:attrName>ppt_y</p:attrName>
                                        </p:attrNameLst>
                                      </p:cBhvr>
                                      <p:tavLst>
                                        <p:tav tm="0">
                                          <p:val>
                                            <p:strVal val="ppt_y"/>
                                          </p:val>
                                        </p:tav>
                                        <p:tav tm="100000">
                                          <p:val>
                                            <p:strVal val="ppt_y-.1"/>
                                          </p:val>
                                        </p:tav>
                                      </p:tavLst>
                                    </p:anim>
                                    <p:set>
                                      <p:cBhvr>
                                        <p:cTn id="53" dur="1" fill="hold">
                                          <p:stCondLst>
                                            <p:cond delay="999"/>
                                          </p:stCondLst>
                                        </p:cTn>
                                        <p:tgtEl>
                                          <p:spTgt spid="4">
                                            <p:txEl>
                                              <p:pRg st="3" end="3"/>
                                            </p:txEl>
                                          </p:spTgt>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4" restart="whenNotActive" fill="hold" evtFilter="cancelBubble" nodeType="interactiveSeq">
                <p:stCondLst>
                  <p:cond evt="onClick" delay="0">
                    <p:tgtEl>
                      <p:spTgt spid="21"/>
                    </p:tgtEl>
                  </p:cond>
                </p:stCondLst>
                <p:endSync evt="end" delay="0">
                  <p:rtn val="all"/>
                </p:endSync>
                <p:childTnLst>
                  <p:par>
                    <p:cTn id="55" fill="hold">
                      <p:stCondLst>
                        <p:cond delay="0"/>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1000"/>
                                        <p:tgtEl>
                                          <p:spTgt spid="11"/>
                                        </p:tgtEl>
                                      </p:cBhvr>
                                    </p:animEffect>
                                    <p:anim calcmode="lin" valueType="num">
                                      <p:cBhvr>
                                        <p:cTn id="60" dur="1000" fill="hold"/>
                                        <p:tgtEl>
                                          <p:spTgt spid="11"/>
                                        </p:tgtEl>
                                        <p:attrNameLst>
                                          <p:attrName>ppt_x</p:attrName>
                                        </p:attrNameLst>
                                      </p:cBhvr>
                                      <p:tavLst>
                                        <p:tav tm="0">
                                          <p:val>
                                            <p:strVal val="#ppt_x"/>
                                          </p:val>
                                        </p:tav>
                                        <p:tav tm="100000">
                                          <p:val>
                                            <p:strVal val="#ppt_x"/>
                                          </p:val>
                                        </p:tav>
                                      </p:tavLst>
                                    </p:anim>
                                    <p:anim calcmode="lin" valueType="num">
                                      <p:cBhvr>
                                        <p:cTn id="61" dur="1000" fill="hold"/>
                                        <p:tgtEl>
                                          <p:spTgt spid="11"/>
                                        </p:tgtEl>
                                        <p:attrNameLst>
                                          <p:attrName>ppt_y</p:attrName>
                                        </p:attrNameLst>
                                      </p:cBhvr>
                                      <p:tavLst>
                                        <p:tav tm="0">
                                          <p:val>
                                            <p:strVal val="#ppt_y+.1"/>
                                          </p:val>
                                        </p:tav>
                                        <p:tav tm="100000">
                                          <p:val>
                                            <p:strVal val="#ppt_y"/>
                                          </p:val>
                                        </p:tav>
                                      </p:tavLst>
                                    </p:anim>
                                  </p:childTnLst>
                                </p:cTn>
                              </p:par>
                              <p:par>
                                <p:cTn id="62" presetID="47" presetClass="exit" presetSubtype="0" fill="hold" nodeType="withEffect">
                                  <p:stCondLst>
                                    <p:cond delay="0"/>
                                  </p:stCondLst>
                                  <p:childTnLst>
                                    <p:animEffect transition="out" filter="fade">
                                      <p:cBhvr>
                                        <p:cTn id="63" dur="1000"/>
                                        <p:tgtEl>
                                          <p:spTgt spid="4">
                                            <p:txEl>
                                              <p:pRg st="4" end="4"/>
                                            </p:txEl>
                                          </p:spTgt>
                                        </p:tgtEl>
                                      </p:cBhvr>
                                    </p:animEffect>
                                    <p:anim calcmode="lin" valueType="num">
                                      <p:cBhvr>
                                        <p:cTn id="64" dur="1000"/>
                                        <p:tgtEl>
                                          <p:spTgt spid="4">
                                            <p:txEl>
                                              <p:pRg st="4" end="4"/>
                                            </p:txEl>
                                          </p:spTgt>
                                        </p:tgtEl>
                                        <p:attrNameLst>
                                          <p:attrName>ppt_x</p:attrName>
                                        </p:attrNameLst>
                                      </p:cBhvr>
                                      <p:tavLst>
                                        <p:tav tm="0">
                                          <p:val>
                                            <p:strVal val="ppt_x"/>
                                          </p:val>
                                        </p:tav>
                                        <p:tav tm="100000">
                                          <p:val>
                                            <p:strVal val="ppt_x"/>
                                          </p:val>
                                        </p:tav>
                                      </p:tavLst>
                                    </p:anim>
                                    <p:anim calcmode="lin" valueType="num">
                                      <p:cBhvr>
                                        <p:cTn id="65" dur="1000"/>
                                        <p:tgtEl>
                                          <p:spTgt spid="4">
                                            <p:txEl>
                                              <p:pRg st="4" end="4"/>
                                            </p:txEl>
                                          </p:spTgt>
                                        </p:tgtEl>
                                        <p:attrNameLst>
                                          <p:attrName>ppt_y</p:attrName>
                                        </p:attrNameLst>
                                      </p:cBhvr>
                                      <p:tavLst>
                                        <p:tav tm="0">
                                          <p:val>
                                            <p:strVal val="ppt_y"/>
                                          </p:val>
                                        </p:tav>
                                        <p:tav tm="100000">
                                          <p:val>
                                            <p:strVal val="ppt_y-.1"/>
                                          </p:val>
                                        </p:tav>
                                      </p:tavLst>
                                    </p:anim>
                                    <p:set>
                                      <p:cBhvr>
                                        <p:cTn id="66" dur="1" fill="hold">
                                          <p:stCondLst>
                                            <p:cond delay="999"/>
                                          </p:stCondLst>
                                        </p:cTn>
                                        <p:tgtEl>
                                          <p:spTgt spid="4">
                                            <p:txEl>
                                              <p:pRg st="4" end="4"/>
                                            </p:txEl>
                                          </p:spTgt>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7" restart="whenNotActive" fill="hold" evtFilter="cancelBubble" nodeType="interactiveSeq">
                <p:stCondLst>
                  <p:cond evt="onClick" delay="0">
                    <p:tgtEl>
                      <p:spTgt spid="22"/>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1000"/>
                                        <p:tgtEl>
                                          <p:spTgt spid="12"/>
                                        </p:tgtEl>
                                      </p:cBhvr>
                                    </p:animEffect>
                                    <p:anim calcmode="lin" valueType="num">
                                      <p:cBhvr>
                                        <p:cTn id="73" dur="1000" fill="hold"/>
                                        <p:tgtEl>
                                          <p:spTgt spid="12"/>
                                        </p:tgtEl>
                                        <p:attrNameLst>
                                          <p:attrName>ppt_x</p:attrName>
                                        </p:attrNameLst>
                                      </p:cBhvr>
                                      <p:tavLst>
                                        <p:tav tm="0">
                                          <p:val>
                                            <p:strVal val="#ppt_x"/>
                                          </p:val>
                                        </p:tav>
                                        <p:tav tm="100000">
                                          <p:val>
                                            <p:strVal val="#ppt_x"/>
                                          </p:val>
                                        </p:tav>
                                      </p:tavLst>
                                    </p:anim>
                                    <p:anim calcmode="lin" valueType="num">
                                      <p:cBhvr>
                                        <p:cTn id="74" dur="1000" fill="hold"/>
                                        <p:tgtEl>
                                          <p:spTgt spid="12"/>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1000"/>
                                        <p:tgtEl>
                                          <p:spTgt spid="13"/>
                                        </p:tgtEl>
                                      </p:cBhvr>
                                    </p:animEffect>
                                    <p:anim calcmode="lin" valueType="num">
                                      <p:cBhvr>
                                        <p:cTn id="78" dur="1000" fill="hold"/>
                                        <p:tgtEl>
                                          <p:spTgt spid="13"/>
                                        </p:tgtEl>
                                        <p:attrNameLst>
                                          <p:attrName>ppt_x</p:attrName>
                                        </p:attrNameLst>
                                      </p:cBhvr>
                                      <p:tavLst>
                                        <p:tav tm="0">
                                          <p:val>
                                            <p:strVal val="#ppt_x"/>
                                          </p:val>
                                        </p:tav>
                                        <p:tav tm="100000">
                                          <p:val>
                                            <p:strVal val="#ppt_x"/>
                                          </p:val>
                                        </p:tav>
                                      </p:tavLst>
                                    </p:anim>
                                    <p:anim calcmode="lin" valueType="num">
                                      <p:cBhvr>
                                        <p:cTn id="79" dur="1000" fill="hold"/>
                                        <p:tgtEl>
                                          <p:spTgt spid="13"/>
                                        </p:tgtEl>
                                        <p:attrNameLst>
                                          <p:attrName>ppt_y</p:attrName>
                                        </p:attrNameLst>
                                      </p:cBhvr>
                                      <p:tavLst>
                                        <p:tav tm="0">
                                          <p:val>
                                            <p:strVal val="#ppt_y+.1"/>
                                          </p:val>
                                        </p:tav>
                                        <p:tav tm="100000">
                                          <p:val>
                                            <p:strVal val="#ppt_y"/>
                                          </p:val>
                                        </p:tav>
                                      </p:tavLst>
                                    </p:anim>
                                  </p:childTnLst>
                                </p:cTn>
                              </p:par>
                              <p:par>
                                <p:cTn id="80" presetID="47" presetClass="exit" presetSubtype="0" fill="hold" nodeType="withEffect">
                                  <p:stCondLst>
                                    <p:cond delay="0"/>
                                  </p:stCondLst>
                                  <p:childTnLst>
                                    <p:animEffect transition="out" filter="fade">
                                      <p:cBhvr>
                                        <p:cTn id="81" dur="1000"/>
                                        <p:tgtEl>
                                          <p:spTgt spid="4">
                                            <p:txEl>
                                              <p:pRg st="5" end="5"/>
                                            </p:txEl>
                                          </p:spTgt>
                                        </p:tgtEl>
                                      </p:cBhvr>
                                    </p:animEffect>
                                    <p:anim calcmode="lin" valueType="num">
                                      <p:cBhvr>
                                        <p:cTn id="82" dur="1000"/>
                                        <p:tgtEl>
                                          <p:spTgt spid="4">
                                            <p:txEl>
                                              <p:pRg st="5" end="5"/>
                                            </p:txEl>
                                          </p:spTgt>
                                        </p:tgtEl>
                                        <p:attrNameLst>
                                          <p:attrName>ppt_x</p:attrName>
                                        </p:attrNameLst>
                                      </p:cBhvr>
                                      <p:tavLst>
                                        <p:tav tm="0">
                                          <p:val>
                                            <p:strVal val="ppt_x"/>
                                          </p:val>
                                        </p:tav>
                                        <p:tav tm="100000">
                                          <p:val>
                                            <p:strVal val="ppt_x"/>
                                          </p:val>
                                        </p:tav>
                                      </p:tavLst>
                                    </p:anim>
                                    <p:anim calcmode="lin" valueType="num">
                                      <p:cBhvr>
                                        <p:cTn id="83" dur="1000"/>
                                        <p:tgtEl>
                                          <p:spTgt spid="4">
                                            <p:txEl>
                                              <p:pRg st="5" end="5"/>
                                            </p:txEl>
                                          </p:spTgt>
                                        </p:tgtEl>
                                        <p:attrNameLst>
                                          <p:attrName>ppt_y</p:attrName>
                                        </p:attrNameLst>
                                      </p:cBhvr>
                                      <p:tavLst>
                                        <p:tav tm="0">
                                          <p:val>
                                            <p:strVal val="ppt_y"/>
                                          </p:val>
                                        </p:tav>
                                        <p:tav tm="100000">
                                          <p:val>
                                            <p:strVal val="ppt_y-.1"/>
                                          </p:val>
                                        </p:tav>
                                      </p:tavLst>
                                    </p:anim>
                                    <p:set>
                                      <p:cBhvr>
                                        <p:cTn id="84" dur="1" fill="hold">
                                          <p:stCondLst>
                                            <p:cond delay="999"/>
                                          </p:stCondLst>
                                        </p:cTn>
                                        <p:tgtEl>
                                          <p:spTgt spid="4">
                                            <p:txEl>
                                              <p:pRg st="5" end="5"/>
                                            </p:txEl>
                                          </p:spTgt>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5" restart="whenNotActive" fill="hold" evtFilter="cancelBubble" nodeType="interactiveSeq">
                <p:stCondLst>
                  <p:cond evt="onClick" delay="0">
                    <p:tgtEl>
                      <p:spTgt spid="15"/>
                    </p:tgtEl>
                  </p:cond>
                </p:stCondLst>
                <p:endSync evt="end" delay="0">
                  <p:rtn val="all"/>
                </p:endSync>
                <p:childTnLst>
                  <p:par>
                    <p:cTn id="86" fill="hold">
                      <p:stCondLst>
                        <p:cond delay="0"/>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4">
                                            <p:txEl>
                                              <p:pRg st="0" end="0"/>
                                            </p:txEl>
                                          </p:spTgt>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4">
                                            <p:txEl>
                                              <p:pRg st="1" end="1"/>
                                            </p:txEl>
                                          </p:spTgt>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4">
                                            <p:txEl>
                                              <p:pRg st="2" end="2"/>
                                            </p:txEl>
                                          </p:spTgt>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4">
                                            <p:txEl>
                                              <p:pRg st="3" end="3"/>
                                            </p:txEl>
                                          </p:spTgt>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4">
                                            <p:txEl>
                                              <p:pRg st="4" end="4"/>
                                            </p:txEl>
                                          </p:spTgt>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4">
                                            <p:txEl>
                                              <p:pRg st="5" end="5"/>
                                            </p:txEl>
                                          </p:spTgt>
                                        </p:tgtEl>
                                        <p:attrNameLst>
                                          <p:attrName>style.visibility</p:attrName>
                                        </p:attrNameLst>
                                      </p:cBhvr>
                                      <p:to>
                                        <p:strVal val="visible"/>
                                      </p:to>
                                    </p:set>
                                  </p:childTnLst>
                                </p:cTn>
                              </p:par>
                              <p:par>
                                <p:cTn id="100" presetID="1" presetClass="exit" presetSubtype="0" fill="hold" grpId="2" nodeType="withEffect">
                                  <p:stCondLst>
                                    <p:cond delay="0"/>
                                  </p:stCondLst>
                                  <p:childTnLst>
                                    <p:set>
                                      <p:cBhvr>
                                        <p:cTn id="101" dur="1" fill="hold">
                                          <p:stCondLst>
                                            <p:cond delay="0"/>
                                          </p:stCondLst>
                                        </p:cTn>
                                        <p:tgtEl>
                                          <p:spTgt spid="9"/>
                                        </p:tgtEl>
                                        <p:attrNameLst>
                                          <p:attrName>style.visibility</p:attrName>
                                        </p:attrNameLst>
                                      </p:cBhvr>
                                      <p:to>
                                        <p:strVal val="hidden"/>
                                      </p:to>
                                    </p:set>
                                  </p:childTnLst>
                                </p:cTn>
                              </p:par>
                              <p:par>
                                <p:cTn id="102" presetID="1" presetClass="exit" presetSubtype="0" fill="hold" grpId="2" nodeType="withEffect">
                                  <p:stCondLst>
                                    <p:cond delay="0"/>
                                  </p:stCondLst>
                                  <p:childTnLst>
                                    <p:set>
                                      <p:cBhvr>
                                        <p:cTn id="103" dur="1" fill="hold">
                                          <p:stCondLst>
                                            <p:cond delay="0"/>
                                          </p:stCondLst>
                                        </p:cTn>
                                        <p:tgtEl>
                                          <p:spTgt spid="11"/>
                                        </p:tgtEl>
                                        <p:attrNameLst>
                                          <p:attrName>style.visibility</p:attrName>
                                        </p:attrNameLst>
                                      </p:cBhvr>
                                      <p:to>
                                        <p:strVal val="hidden"/>
                                      </p:to>
                                    </p:set>
                                  </p:childTnLst>
                                </p:cTn>
                              </p:par>
                              <p:par>
                                <p:cTn id="104" presetID="1" presetClass="exit" presetSubtype="0" fill="hold" grpId="2" nodeType="withEffect">
                                  <p:stCondLst>
                                    <p:cond delay="0"/>
                                  </p:stCondLst>
                                  <p:childTnLst>
                                    <p:set>
                                      <p:cBhvr>
                                        <p:cTn id="105" dur="1" fill="hold">
                                          <p:stCondLst>
                                            <p:cond delay="0"/>
                                          </p:stCondLst>
                                        </p:cTn>
                                        <p:tgtEl>
                                          <p:spTgt spid="7"/>
                                        </p:tgtEl>
                                        <p:attrNameLst>
                                          <p:attrName>style.visibility</p:attrName>
                                        </p:attrNameLst>
                                      </p:cBhvr>
                                      <p:to>
                                        <p:strVal val="hidden"/>
                                      </p:to>
                                    </p:set>
                                  </p:childTnLst>
                                </p:cTn>
                              </p:par>
                              <p:par>
                                <p:cTn id="106" presetID="1" presetClass="exit" presetSubtype="0" fill="hold" grpId="2" nodeType="withEffect">
                                  <p:stCondLst>
                                    <p:cond delay="0"/>
                                  </p:stCondLst>
                                  <p:childTnLst>
                                    <p:set>
                                      <p:cBhvr>
                                        <p:cTn id="107" dur="1" fill="hold">
                                          <p:stCondLst>
                                            <p:cond delay="0"/>
                                          </p:stCondLst>
                                        </p:cTn>
                                        <p:tgtEl>
                                          <p:spTgt spid="12"/>
                                        </p:tgtEl>
                                        <p:attrNameLst>
                                          <p:attrName>style.visibility</p:attrName>
                                        </p:attrNameLst>
                                      </p:cBhvr>
                                      <p:to>
                                        <p:strVal val="hidden"/>
                                      </p:to>
                                    </p:set>
                                  </p:childTnLst>
                                </p:cTn>
                              </p:par>
                              <p:par>
                                <p:cTn id="108" presetID="1" presetClass="exit" presetSubtype="0" fill="hold" grpId="2" nodeType="withEffect">
                                  <p:stCondLst>
                                    <p:cond delay="0"/>
                                  </p:stCondLst>
                                  <p:childTnLst>
                                    <p:set>
                                      <p:cBhvr>
                                        <p:cTn id="109" dur="1" fill="hold">
                                          <p:stCondLst>
                                            <p:cond delay="0"/>
                                          </p:stCondLst>
                                        </p:cTn>
                                        <p:tgtEl>
                                          <p:spTgt spid="13"/>
                                        </p:tgtEl>
                                        <p:attrNameLst>
                                          <p:attrName>style.visibility</p:attrName>
                                        </p:attrNameLst>
                                      </p:cBhvr>
                                      <p:to>
                                        <p:strVal val="hidden"/>
                                      </p:to>
                                    </p:set>
                                  </p:childTnLst>
                                </p:cTn>
                              </p:par>
                              <p:par>
                                <p:cTn id="110" presetID="1" presetClass="exit" presetSubtype="0" fill="hold" grpId="2" nodeType="withEffect">
                                  <p:stCondLst>
                                    <p:cond delay="0"/>
                                  </p:stCondLst>
                                  <p:childTnLst>
                                    <p:set>
                                      <p:cBhvr>
                                        <p:cTn id="111" dur="1" fill="hold">
                                          <p:stCondLst>
                                            <p:cond delay="0"/>
                                          </p:stCondLst>
                                        </p:cTn>
                                        <p:tgtEl>
                                          <p:spTgt spid="8"/>
                                        </p:tgtEl>
                                        <p:attrNameLst>
                                          <p:attrName>style.visibility</p:attrName>
                                        </p:attrNameLst>
                                      </p:cBhvr>
                                      <p:to>
                                        <p:strVal val="hidden"/>
                                      </p:to>
                                    </p:set>
                                  </p:childTnLst>
                                </p:cTn>
                              </p:par>
                              <p:par>
                                <p:cTn id="112" presetID="1" presetClass="exit" presetSubtype="0" fill="hold" grpId="2" nodeType="withEffect">
                                  <p:stCondLst>
                                    <p:cond delay="0"/>
                                  </p:stCondLst>
                                  <p:childTnLst>
                                    <p:set>
                                      <p:cBhvr>
                                        <p:cTn id="113"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14" restart="whenNotActive" fill="hold" evtFilter="cancelBubble" nodeType="interactiveSeq">
                <p:stCondLst>
                  <p:cond evt="onClick" delay="0">
                    <p:tgtEl>
                      <p:spTgt spid="16"/>
                    </p:tgtEl>
                  </p:cond>
                </p:stCondLst>
                <p:endSync evt="end" delay="0">
                  <p:rtn val="all"/>
                </p:endSync>
                <p:childTnLst>
                  <p:par>
                    <p:cTn id="115" fill="hold">
                      <p:stCondLst>
                        <p:cond delay="0"/>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4">
                                            <p:txEl>
                                              <p:pRg st="0" end="0"/>
                                            </p:txEl>
                                          </p:spTgt>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
                                            <p:txEl>
                                              <p:pRg st="1" end="1"/>
                                            </p:txEl>
                                          </p:spTgt>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4">
                                            <p:txEl>
                                              <p:pRg st="2" end="2"/>
                                            </p:txEl>
                                          </p:spTgt>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4">
                                            <p:txEl>
                                              <p:pRg st="3" end="3"/>
                                            </p:txEl>
                                          </p:spTgt>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4">
                                            <p:txEl>
                                              <p:pRg st="4" end="4"/>
                                            </p:txEl>
                                          </p:spTgt>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4">
                                            <p:txEl>
                                              <p:pRg st="5" end="5"/>
                                            </p:txEl>
                                          </p:spTgt>
                                        </p:tgtEl>
                                        <p:attrNameLst>
                                          <p:attrName>style.visibility</p:attrName>
                                        </p:attrNameLst>
                                      </p:cBhvr>
                                      <p:to>
                                        <p:strVal val="visible"/>
                                      </p:to>
                                    </p:set>
                                  </p:childTnLst>
                                </p:cTn>
                              </p:par>
                              <p:par>
                                <p:cTn id="129" presetID="1" presetClass="exit" presetSubtype="0" fill="hold" grpId="1" nodeType="withEffect">
                                  <p:stCondLst>
                                    <p:cond delay="0"/>
                                  </p:stCondLst>
                                  <p:childTnLst>
                                    <p:set>
                                      <p:cBhvr>
                                        <p:cTn id="130" dur="1" fill="hold">
                                          <p:stCondLst>
                                            <p:cond delay="0"/>
                                          </p:stCondLst>
                                        </p:cTn>
                                        <p:tgtEl>
                                          <p:spTgt spid="9"/>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11"/>
                                        </p:tgtEl>
                                        <p:attrNameLst>
                                          <p:attrName>style.visibility</p:attrName>
                                        </p:attrNameLst>
                                      </p:cBhvr>
                                      <p:to>
                                        <p:strVal val="hidden"/>
                                      </p:to>
                                    </p:set>
                                  </p:childTnLst>
                                </p:cTn>
                              </p:par>
                              <p:par>
                                <p:cTn id="133" presetID="1" presetClass="exit" presetSubtype="0" fill="hold" grpId="1" nodeType="withEffect">
                                  <p:stCondLst>
                                    <p:cond delay="0"/>
                                  </p:stCondLst>
                                  <p:childTnLst>
                                    <p:set>
                                      <p:cBhvr>
                                        <p:cTn id="134" dur="1" fill="hold">
                                          <p:stCondLst>
                                            <p:cond delay="0"/>
                                          </p:stCondLst>
                                        </p:cTn>
                                        <p:tgtEl>
                                          <p:spTgt spid="7"/>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12"/>
                                        </p:tgtEl>
                                        <p:attrNameLst>
                                          <p:attrName>style.visibility</p:attrName>
                                        </p:attrNameLst>
                                      </p:cBhvr>
                                      <p:to>
                                        <p:strVal val="hidden"/>
                                      </p:to>
                                    </p:set>
                                  </p:childTnLst>
                                </p:cTn>
                              </p:par>
                              <p:par>
                                <p:cTn id="137" presetID="1" presetClass="exit" presetSubtype="0" fill="hold" grpId="1" nodeType="withEffect">
                                  <p:stCondLst>
                                    <p:cond delay="0"/>
                                  </p:stCondLst>
                                  <p:childTnLst>
                                    <p:set>
                                      <p:cBhvr>
                                        <p:cTn id="138" dur="1" fill="hold">
                                          <p:stCondLst>
                                            <p:cond delay="0"/>
                                          </p:stCondLst>
                                        </p:cTn>
                                        <p:tgtEl>
                                          <p:spTgt spid="13"/>
                                        </p:tgtEl>
                                        <p:attrNameLst>
                                          <p:attrName>style.visibility</p:attrName>
                                        </p:attrNameLst>
                                      </p:cBhvr>
                                      <p:to>
                                        <p:strVal val="hidden"/>
                                      </p:to>
                                    </p:set>
                                  </p:childTnLst>
                                </p:cTn>
                              </p:par>
                              <p:par>
                                <p:cTn id="139" presetID="1" presetClass="exit" presetSubtype="0" fill="hold" grpId="1" nodeType="withEffect">
                                  <p:stCondLst>
                                    <p:cond delay="0"/>
                                  </p:stCondLst>
                                  <p:childTnLst>
                                    <p:set>
                                      <p:cBhvr>
                                        <p:cTn id="140" dur="1" fill="hold">
                                          <p:stCondLst>
                                            <p:cond delay="0"/>
                                          </p:stCondLst>
                                        </p:cTn>
                                        <p:tgtEl>
                                          <p:spTgt spid="8"/>
                                        </p:tgtEl>
                                        <p:attrNameLst>
                                          <p:attrName>style.visibility</p:attrName>
                                        </p:attrNameLst>
                                      </p:cBhvr>
                                      <p:to>
                                        <p:strVal val="hidden"/>
                                      </p:to>
                                    </p:set>
                                  </p:childTnLst>
                                </p:cTn>
                              </p:par>
                              <p:par>
                                <p:cTn id="141" presetID="1" presetClass="exit" presetSubtype="0" fill="hold" grpId="1" nodeType="withEffect">
                                  <p:stCondLst>
                                    <p:cond delay="0"/>
                                  </p:stCondLst>
                                  <p:childTnLst>
                                    <p:set>
                                      <p:cBhvr>
                                        <p:cTn id="142"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4F596-255B-424D-982D-E8A9B52811D9}"/>
              </a:ext>
            </a:extLst>
          </p:cNvPr>
          <p:cNvSpPr>
            <a:spLocks noGrp="1"/>
          </p:cNvSpPr>
          <p:nvPr>
            <p:ph type="title"/>
          </p:nvPr>
        </p:nvSpPr>
        <p:spPr>
          <a:xfrm>
            <a:off x="838200" y="166821"/>
            <a:ext cx="10515600" cy="1325563"/>
          </a:xfrm>
        </p:spPr>
        <p:txBody>
          <a:bodyPr/>
          <a:lstStyle/>
          <a:p>
            <a:pPr algn="ctr"/>
            <a: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Jesus’ Resurrection has brought hope </a:t>
            </a:r>
            <a:b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his disciples today because …</a:t>
            </a:r>
          </a:p>
        </p:txBody>
      </p:sp>
      <p:sp>
        <p:nvSpPr>
          <p:cNvPr id="3" name="TextBox: PageNumber">
            <a:extLst>
              <a:ext uri="{FF2B5EF4-FFF2-40B4-BE49-F238E27FC236}">
                <a16:creationId xmlns:a16="http://schemas.microsoft.com/office/drawing/2014/main" id="{E54B9E5F-627D-43D4-9D2E-B07F389C5C0F}"/>
              </a:ext>
            </a:extLst>
          </p:cNvPr>
          <p:cNvSpPr txBox="1">
            <a:spLocks/>
          </p:cNvSpPr>
          <p:nvPr/>
        </p:nvSpPr>
        <p:spPr>
          <a:xfrm>
            <a:off x="11697525" y="6404025"/>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R-</a:t>
            </a:r>
            <a:r>
              <a:rPr lang="en-GB" sz="900" b="1" dirty="0">
                <a:solidFill>
                  <a:srgbClr val="002060"/>
                </a:solidFill>
                <a:latin typeface="Arial" pitchFamily="34" charset="0"/>
                <a:cs typeface="Arial" pitchFamily="34" charset="0"/>
              </a:rPr>
              <a:t>3</a:t>
            </a:r>
            <a:endPar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S-06</a:t>
            </a:r>
          </a:p>
        </p:txBody>
      </p:sp>
      <p:sp>
        <p:nvSpPr>
          <p:cNvPr id="4" name="Action Button: Forward">
            <a:hlinkClick r:id="" action="ppaction://hlinkshowjump?jump=nextslide" highlightClick="1"/>
            <a:extLst>
              <a:ext uri="{FF2B5EF4-FFF2-40B4-BE49-F238E27FC236}">
                <a16:creationId xmlns:a16="http://schemas.microsoft.com/office/drawing/2014/main" id="{5CDF4CE7-DF79-4125-973C-B4AC0504484D}"/>
              </a:ext>
            </a:extLst>
          </p:cNvPr>
          <p:cNvSpPr/>
          <p:nvPr/>
        </p:nvSpPr>
        <p:spPr>
          <a:xfrm>
            <a:off x="11131003" y="6404025"/>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ction Button: Back">
            <a:hlinkClick r:id="" action="ppaction://hlinkshowjump?jump=previousslide" highlightClick="1"/>
            <a:extLst>
              <a:ext uri="{FF2B5EF4-FFF2-40B4-BE49-F238E27FC236}">
                <a16:creationId xmlns:a16="http://schemas.microsoft.com/office/drawing/2014/main" id="{AC7EC4A2-C755-4F9E-9D27-D30EFA6E0385}"/>
              </a:ext>
            </a:extLst>
          </p:cNvPr>
          <p:cNvSpPr/>
          <p:nvPr/>
        </p:nvSpPr>
        <p:spPr>
          <a:xfrm>
            <a:off x="10603344" y="6404025"/>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a:extLst>
              <a:ext uri="{FF2B5EF4-FFF2-40B4-BE49-F238E27FC236}">
                <a16:creationId xmlns:a16="http://schemas.microsoft.com/office/drawing/2014/main" id="{5641F356-E089-4304-9D5F-F24A7FF505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11" y="2054029"/>
            <a:ext cx="4300295" cy="3222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con 1">
            <a:extLst>
              <a:ext uri="{FF2B5EF4-FFF2-40B4-BE49-F238E27FC236}">
                <a16:creationId xmlns:a16="http://schemas.microsoft.com/office/drawing/2014/main" id="{CBC64D40-5637-4020-9202-9C06306B8C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1227" y="1914918"/>
            <a:ext cx="764771" cy="565265"/>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 name="icon 2">
            <a:extLst>
              <a:ext uri="{FF2B5EF4-FFF2-40B4-BE49-F238E27FC236}">
                <a16:creationId xmlns:a16="http://schemas.microsoft.com/office/drawing/2014/main" id="{5E2732AB-E688-47A4-BC7E-4FEF0C5840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1227" y="2753655"/>
            <a:ext cx="764771" cy="565265"/>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1" name="Icon 3">
            <a:extLst>
              <a:ext uri="{FF2B5EF4-FFF2-40B4-BE49-F238E27FC236}">
                <a16:creationId xmlns:a16="http://schemas.microsoft.com/office/drawing/2014/main" id="{DB14C973-6AE7-4C17-80C0-EF8EF124FA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7085" y="3617443"/>
            <a:ext cx="764771" cy="565265"/>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2" name="Icon 4">
            <a:extLst>
              <a:ext uri="{FF2B5EF4-FFF2-40B4-BE49-F238E27FC236}">
                <a16:creationId xmlns:a16="http://schemas.microsoft.com/office/drawing/2014/main" id="{86AA1A2F-34DC-419B-BBD0-CD0EC9B482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1227" y="4584420"/>
            <a:ext cx="764771" cy="565265"/>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3" name="Rectangle 1">
            <a:extLst>
              <a:ext uri="{FF2B5EF4-FFF2-40B4-BE49-F238E27FC236}">
                <a16:creationId xmlns:a16="http://schemas.microsoft.com/office/drawing/2014/main" id="{B76F9A8F-4371-4C80-A20E-7F0EDD4C188C}"/>
              </a:ext>
            </a:extLst>
          </p:cNvPr>
          <p:cNvSpPr/>
          <p:nvPr/>
        </p:nvSpPr>
        <p:spPr>
          <a:xfrm>
            <a:off x="6230475" y="1828219"/>
            <a:ext cx="5827050" cy="738664"/>
          </a:xfrm>
          <a:prstGeom prst="rect">
            <a:avLst/>
          </a:prstGeom>
          <a:solidFill>
            <a:schemeClr val="accent4">
              <a:lumMod val="20000"/>
              <a:lumOff val="80000"/>
            </a:schemeClr>
          </a:solidFill>
          <a:ln>
            <a:solidFill>
              <a:schemeClr val="accent4">
                <a:lumMod val="75000"/>
              </a:schemeClr>
            </a:solidFill>
          </a:ln>
        </p:spPr>
        <p:txBody>
          <a:bodyPr wrap="square">
            <a:spAutoFit/>
          </a:bodyPr>
          <a:lstStyle/>
          <a:p>
            <a:r>
              <a:rPr lang="en-NZ" sz="2400" b="1" dirty="0">
                <a:ln>
                  <a:noFill/>
                </a:ln>
                <a:solidFill>
                  <a:srgbClr val="FFC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hope</a:t>
            </a:r>
            <a:r>
              <a:rPr lang="en-NZ" dirty="0">
                <a:latin typeface="Arial" panose="020B0604020202020204" pitchFamily="34" charset="0"/>
                <a:ea typeface="Calibri" panose="020F0502020204030204" pitchFamily="34" charset="0"/>
                <a:cs typeface="Arial" panose="020B0604020202020204" pitchFamily="34" charset="0"/>
              </a:rPr>
              <a:t> is </a:t>
            </a:r>
            <a:r>
              <a:rPr lang="en-NZ" dirty="0">
                <a:solidFill>
                  <a:srgbClr val="000000"/>
                </a:solidFill>
                <a:latin typeface="Arial" panose="020B0604020202020204" pitchFamily="34" charset="0"/>
                <a:ea typeface="Calibri" panose="020F0502020204030204" pitchFamily="34" charset="0"/>
                <a:cs typeface="Arial" panose="020B0604020202020204" pitchFamily="34" charset="0"/>
              </a:rPr>
              <a:t>a confidence that something will happen </a:t>
            </a:r>
            <a:r>
              <a:rPr lang="en-NZ" dirty="0">
                <a:latin typeface="Arial" panose="020B0604020202020204" pitchFamily="34" charset="0"/>
                <a:ea typeface="Calibri" panose="020F0502020204030204" pitchFamily="34" charset="0"/>
                <a:cs typeface="Arial" panose="020B0604020202020204" pitchFamily="34" charset="0"/>
              </a:rPr>
              <a:t>because God has promised it will happen.</a:t>
            </a:r>
            <a:endParaRPr lang="en-NZ" dirty="0">
              <a:latin typeface="Arial" panose="020B0604020202020204" pitchFamily="34" charset="0"/>
              <a:cs typeface="Arial" panose="020B0604020202020204" pitchFamily="34" charset="0"/>
            </a:endParaRPr>
          </a:p>
        </p:txBody>
      </p:sp>
      <p:sp>
        <p:nvSpPr>
          <p:cNvPr id="14" name="Rectangle 2">
            <a:extLst>
              <a:ext uri="{FF2B5EF4-FFF2-40B4-BE49-F238E27FC236}">
                <a16:creationId xmlns:a16="http://schemas.microsoft.com/office/drawing/2014/main" id="{888A15D3-52E5-42B7-8D22-884BEDE95C3A}"/>
              </a:ext>
            </a:extLst>
          </p:cNvPr>
          <p:cNvSpPr/>
          <p:nvPr/>
        </p:nvSpPr>
        <p:spPr>
          <a:xfrm>
            <a:off x="6230475" y="2610232"/>
            <a:ext cx="5827050" cy="738664"/>
          </a:xfrm>
          <a:prstGeom prst="rect">
            <a:avLst/>
          </a:prstGeom>
          <a:solidFill>
            <a:schemeClr val="accent4">
              <a:lumMod val="20000"/>
              <a:lumOff val="80000"/>
            </a:schemeClr>
          </a:solidFill>
          <a:ln>
            <a:solidFill>
              <a:schemeClr val="accent4">
                <a:lumMod val="75000"/>
              </a:schemeClr>
            </a:solidFill>
          </a:ln>
        </p:spPr>
        <p:txBody>
          <a:bodyPr wrap="square">
            <a:spAutoFit/>
          </a:bodyPr>
          <a:lstStyle/>
          <a:p>
            <a:r>
              <a:rPr lang="en-NZ" sz="2400" b="1" dirty="0">
                <a:ln>
                  <a:noFill/>
                </a:ln>
                <a:solidFill>
                  <a:srgbClr val="FFC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hope</a:t>
            </a:r>
            <a:r>
              <a:rPr lang="en-NZ" sz="2400" b="1" dirty="0">
                <a:ln>
                  <a:noFill/>
                </a:ln>
                <a:solidFill>
                  <a:srgbClr val="FFC000"/>
                </a:solidFill>
                <a:effectLst/>
                <a:latin typeface="Arial" panose="020B0604020202020204" pitchFamily="34" charset="0"/>
                <a:ea typeface="Calibri" panose="020F0502020204030204" pitchFamily="34" charset="0"/>
                <a:cs typeface="Arial" panose="020B0604020202020204" pitchFamily="34" charset="0"/>
              </a:rPr>
              <a:t> </a:t>
            </a:r>
            <a:r>
              <a:rPr lang="en-NZ" dirty="0">
                <a:latin typeface="Arial" panose="020B0604020202020204" pitchFamily="34" charset="0"/>
                <a:ea typeface="Calibri" panose="020F0502020204030204" pitchFamily="34" charset="0"/>
                <a:cs typeface="Arial" panose="020B0604020202020204" pitchFamily="34" charset="0"/>
              </a:rPr>
              <a:t>is about the present, that is today, and the future, that is what lies ahead of us.</a:t>
            </a:r>
            <a:endParaRPr lang="en-NZ" dirty="0">
              <a:latin typeface="Arial" panose="020B0604020202020204" pitchFamily="34" charset="0"/>
              <a:cs typeface="Arial" panose="020B0604020202020204" pitchFamily="34" charset="0"/>
            </a:endParaRPr>
          </a:p>
        </p:txBody>
      </p:sp>
      <p:sp>
        <p:nvSpPr>
          <p:cNvPr id="15" name="Rectangle 3">
            <a:extLst>
              <a:ext uri="{FF2B5EF4-FFF2-40B4-BE49-F238E27FC236}">
                <a16:creationId xmlns:a16="http://schemas.microsoft.com/office/drawing/2014/main" id="{3FDE2847-6D76-496D-B8B5-F60F07F865E1}"/>
              </a:ext>
            </a:extLst>
          </p:cNvPr>
          <p:cNvSpPr/>
          <p:nvPr/>
        </p:nvSpPr>
        <p:spPr>
          <a:xfrm>
            <a:off x="6230475" y="3392245"/>
            <a:ext cx="5827050" cy="1015663"/>
          </a:xfrm>
          <a:prstGeom prst="rect">
            <a:avLst/>
          </a:prstGeom>
          <a:solidFill>
            <a:schemeClr val="accent4">
              <a:lumMod val="20000"/>
              <a:lumOff val="80000"/>
            </a:schemeClr>
          </a:solidFill>
          <a:ln>
            <a:solidFill>
              <a:schemeClr val="accent4">
                <a:lumMod val="75000"/>
              </a:schemeClr>
            </a:solidFill>
          </a:ln>
        </p:spPr>
        <p:txBody>
          <a:bodyPr wrap="square">
            <a:spAutoFit/>
          </a:bodyPr>
          <a:lstStyle/>
          <a:p>
            <a:r>
              <a:rPr lang="en-NZ" sz="2400" b="1" dirty="0">
                <a:ln>
                  <a:noFill/>
                </a:ln>
                <a:solidFill>
                  <a:srgbClr val="FFC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hope</a:t>
            </a:r>
            <a:r>
              <a:rPr lang="en-NZ" sz="2400" b="1" dirty="0">
                <a:ln>
                  <a:noFill/>
                </a:ln>
                <a:solidFill>
                  <a:srgbClr val="FFC000"/>
                </a:solidFill>
                <a:effectLst/>
                <a:latin typeface="Arial" panose="020B0604020202020204" pitchFamily="34" charset="0"/>
                <a:ea typeface="Calibri" panose="020F0502020204030204" pitchFamily="34" charset="0"/>
                <a:cs typeface="Arial" panose="020B0604020202020204" pitchFamily="34" charset="0"/>
              </a:rPr>
              <a:t> </a:t>
            </a:r>
            <a:r>
              <a:rPr lang="en-NZ" dirty="0">
                <a:latin typeface="Arial" panose="020B0604020202020204" pitchFamily="34" charset="0"/>
                <a:ea typeface="Calibri" panose="020F0502020204030204" pitchFamily="34" charset="0"/>
                <a:cs typeface="Arial" panose="020B0604020202020204" pitchFamily="34" charset="0"/>
              </a:rPr>
              <a:t>means that no matter how bad things get, God will never forget his people and will always be with them.</a:t>
            </a:r>
            <a:endParaRPr lang="en-NZ" dirty="0">
              <a:latin typeface="Arial" panose="020B0604020202020204" pitchFamily="34" charset="0"/>
              <a:cs typeface="Arial" panose="020B0604020202020204" pitchFamily="34" charset="0"/>
            </a:endParaRPr>
          </a:p>
        </p:txBody>
      </p:sp>
      <p:sp>
        <p:nvSpPr>
          <p:cNvPr id="16" name="Rectangle 4">
            <a:extLst>
              <a:ext uri="{FF2B5EF4-FFF2-40B4-BE49-F238E27FC236}">
                <a16:creationId xmlns:a16="http://schemas.microsoft.com/office/drawing/2014/main" id="{C68BD046-9E03-4B15-B411-297D3A6B0F09}"/>
              </a:ext>
            </a:extLst>
          </p:cNvPr>
          <p:cNvSpPr/>
          <p:nvPr/>
        </p:nvSpPr>
        <p:spPr>
          <a:xfrm>
            <a:off x="6230475" y="4451257"/>
            <a:ext cx="5827050" cy="738664"/>
          </a:xfrm>
          <a:prstGeom prst="rect">
            <a:avLst/>
          </a:prstGeom>
          <a:solidFill>
            <a:schemeClr val="accent4">
              <a:lumMod val="20000"/>
              <a:lumOff val="80000"/>
            </a:schemeClr>
          </a:solidFill>
          <a:ln>
            <a:solidFill>
              <a:schemeClr val="accent4">
                <a:lumMod val="75000"/>
              </a:schemeClr>
            </a:solidFill>
          </a:ln>
        </p:spPr>
        <p:txBody>
          <a:bodyPr wrap="square">
            <a:spAutoFit/>
          </a:bodyPr>
          <a:lstStyle/>
          <a:p>
            <a:r>
              <a:rPr lang="en-NZ" dirty="0">
                <a:latin typeface="Arial" panose="020B0604020202020204" pitchFamily="34" charset="0"/>
                <a:ea typeface="Calibri" panose="020F0502020204030204" pitchFamily="34" charset="0"/>
                <a:cs typeface="Arial" panose="020B0604020202020204" pitchFamily="34" charset="0"/>
              </a:rPr>
              <a:t>People can have little </a:t>
            </a:r>
            <a:r>
              <a:rPr lang="en-NZ" sz="2400" b="1" dirty="0">
                <a:ln>
                  <a:noFill/>
                </a:ln>
                <a:solidFill>
                  <a:srgbClr val="FFC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hopes</a:t>
            </a:r>
            <a:r>
              <a:rPr lang="en-NZ" dirty="0">
                <a:latin typeface="Arial" panose="020B0604020202020204" pitchFamily="34" charset="0"/>
                <a:ea typeface="Calibri" panose="020F0502020204030204" pitchFamily="34" charset="0"/>
                <a:cs typeface="Arial" panose="020B0604020202020204" pitchFamily="34" charset="0"/>
              </a:rPr>
              <a:t> only because Jesus gave them hope of a life with God that is everlasting.</a:t>
            </a:r>
            <a:endParaRPr lang="en-NZ" dirty="0">
              <a:latin typeface="Arial" panose="020B0604020202020204" pitchFamily="34" charset="0"/>
              <a:cs typeface="Arial" panose="020B0604020202020204" pitchFamily="34" charset="0"/>
            </a:endParaRPr>
          </a:p>
        </p:txBody>
      </p:sp>
      <p:sp>
        <p:nvSpPr>
          <p:cNvPr id="17" name="Rectangle 5">
            <a:extLst>
              <a:ext uri="{FF2B5EF4-FFF2-40B4-BE49-F238E27FC236}">
                <a16:creationId xmlns:a16="http://schemas.microsoft.com/office/drawing/2014/main" id="{842FC751-DB17-46CA-9401-0F0FDAED99D7}"/>
              </a:ext>
            </a:extLst>
          </p:cNvPr>
          <p:cNvSpPr/>
          <p:nvPr/>
        </p:nvSpPr>
        <p:spPr>
          <a:xfrm>
            <a:off x="6230475" y="5233270"/>
            <a:ext cx="5827050" cy="1015663"/>
          </a:xfrm>
          <a:prstGeom prst="rect">
            <a:avLst/>
          </a:prstGeom>
          <a:solidFill>
            <a:schemeClr val="accent4">
              <a:lumMod val="20000"/>
              <a:lumOff val="80000"/>
            </a:schemeClr>
          </a:solidFill>
          <a:ln>
            <a:solidFill>
              <a:schemeClr val="accent4">
                <a:lumMod val="75000"/>
              </a:schemeClr>
            </a:solidFill>
          </a:ln>
        </p:spPr>
        <p:txBody>
          <a:bodyPr wrap="square">
            <a:spAutoFit/>
          </a:bodyPr>
          <a:lstStyle/>
          <a:p>
            <a:r>
              <a:rPr lang="en-NZ" dirty="0">
                <a:latin typeface="Arial" panose="020B0604020202020204" pitchFamily="34" charset="0"/>
                <a:ea typeface="Calibri" panose="020F0502020204030204" pitchFamily="34" charset="0"/>
                <a:cs typeface="Arial" panose="020B0604020202020204" pitchFamily="34" charset="0"/>
              </a:rPr>
              <a:t>Christians share the same </a:t>
            </a:r>
            <a:r>
              <a:rPr lang="en-NZ" sz="2400" b="1" dirty="0">
                <a:ln>
                  <a:noFill/>
                </a:ln>
                <a:solidFill>
                  <a:srgbClr val="FFC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hope</a:t>
            </a:r>
            <a:r>
              <a:rPr lang="en-NZ" dirty="0">
                <a:latin typeface="Arial" panose="020B0604020202020204" pitchFamily="34" charset="0"/>
                <a:ea typeface="Calibri" panose="020F0502020204030204" pitchFamily="34" charset="0"/>
                <a:cs typeface="Arial" panose="020B0604020202020204" pitchFamily="34" charset="0"/>
              </a:rPr>
              <a:t> today that the first followers of Jesus who saw him die and rise had because we trust what Jesus promised. </a:t>
            </a:r>
            <a:endParaRPr lang="en-NZ" dirty="0">
              <a:latin typeface="Arial" panose="020B0604020202020204" pitchFamily="34" charset="0"/>
              <a:cs typeface="Arial" panose="020B0604020202020204" pitchFamily="34" charset="0"/>
            </a:endParaRPr>
          </a:p>
        </p:txBody>
      </p:sp>
      <p:pic>
        <p:nvPicPr>
          <p:cNvPr id="18" name="Icon 5">
            <a:extLst>
              <a:ext uri="{FF2B5EF4-FFF2-40B4-BE49-F238E27FC236}">
                <a16:creationId xmlns:a16="http://schemas.microsoft.com/office/drawing/2014/main" id="{07D0F021-2886-4486-9089-8B0BA63621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7085" y="5458468"/>
            <a:ext cx="764771" cy="565265"/>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9" name="instruction">
            <a:extLst>
              <a:ext uri="{FF2B5EF4-FFF2-40B4-BE49-F238E27FC236}">
                <a16:creationId xmlns:a16="http://schemas.microsoft.com/office/drawing/2014/main" id="{FE372471-D9D5-4549-B3E7-A549BD2F2AA4}"/>
              </a:ext>
            </a:extLst>
          </p:cNvPr>
          <p:cNvSpPr txBox="1"/>
          <p:nvPr/>
        </p:nvSpPr>
        <p:spPr>
          <a:xfrm>
            <a:off x="3848718" y="6627168"/>
            <a:ext cx="448627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Click the icons to reveal text.</a:t>
            </a:r>
          </a:p>
        </p:txBody>
      </p:sp>
    </p:spTree>
    <p:extLst>
      <p:ext uri="{BB962C8B-B14F-4D97-AF65-F5344CB8AC3E}">
        <p14:creationId xmlns:p14="http://schemas.microsoft.com/office/powerpoint/2010/main" val="8093897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nextCondLst>
                <p:cond evt="onClick" delay="0">
                  <p:tgtEl>
                    <p:spTgt spid="9"/>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childTnLst>
              </p:cTn>
              <p:nextCondLst>
                <p:cond evt="onClick" delay="0">
                  <p:tgtEl>
                    <p:spTgt spid="10"/>
                  </p:tgtEl>
                </p:cond>
              </p:nextCondLst>
            </p:seq>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18"/>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childTnLst>
                    </p:cTn>
                  </p:par>
                </p:childTnLst>
              </p:cTn>
              <p:nextCondLst>
                <p:cond evt="onClick" delay="0">
                  <p:tgtEl>
                    <p:spTgt spid="18"/>
                  </p:tgtEl>
                </p:cond>
              </p:nextCondLst>
            </p:seq>
            <p:seq concurrent="1" nextAc="seek">
              <p:cTn id="42" restart="whenNotActive" fill="hold" evtFilter="cancelBubble" nodeType="interactiveSeq">
                <p:stCondLst>
                  <p:cond evt="onClick" delay="0">
                    <p:tgtEl>
                      <p:spTgt spid="4"/>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3"/>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4"/>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5"/>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6"/>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5"/>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grpId="2" nodeType="clickEffect">
                                  <p:stCondLst>
                                    <p:cond delay="0"/>
                                  </p:stCondLst>
                                  <p:childTnLst>
                                    <p:set>
                                      <p:cBhvr>
                                        <p:cTn id="59" dur="1" fill="hold">
                                          <p:stCondLst>
                                            <p:cond delay="0"/>
                                          </p:stCondLst>
                                        </p:cTn>
                                        <p:tgtEl>
                                          <p:spTgt spid="13"/>
                                        </p:tgtEl>
                                        <p:attrNameLst>
                                          <p:attrName>style.visibility</p:attrName>
                                        </p:attrNameLst>
                                      </p:cBhvr>
                                      <p:to>
                                        <p:strVal val="hidden"/>
                                      </p:to>
                                    </p:set>
                                  </p:childTnLst>
                                </p:cTn>
                              </p:par>
                              <p:par>
                                <p:cTn id="60" presetID="1" presetClass="exit" presetSubtype="0" fill="hold" grpId="2" nodeType="withEffect">
                                  <p:stCondLst>
                                    <p:cond delay="0"/>
                                  </p:stCondLst>
                                  <p:childTnLst>
                                    <p:set>
                                      <p:cBhvr>
                                        <p:cTn id="61" dur="1" fill="hold">
                                          <p:stCondLst>
                                            <p:cond delay="0"/>
                                          </p:stCondLst>
                                        </p:cTn>
                                        <p:tgtEl>
                                          <p:spTgt spid="14"/>
                                        </p:tgtEl>
                                        <p:attrNameLst>
                                          <p:attrName>style.visibility</p:attrName>
                                        </p:attrNameLst>
                                      </p:cBhvr>
                                      <p:to>
                                        <p:strVal val="hidden"/>
                                      </p:to>
                                    </p:set>
                                  </p:childTnLst>
                                </p:cTn>
                              </p:par>
                              <p:par>
                                <p:cTn id="62" presetID="1" presetClass="exit" presetSubtype="0" fill="hold" grpId="2" nodeType="withEffect">
                                  <p:stCondLst>
                                    <p:cond delay="0"/>
                                  </p:stCondLst>
                                  <p:childTnLst>
                                    <p:set>
                                      <p:cBhvr>
                                        <p:cTn id="63" dur="1" fill="hold">
                                          <p:stCondLst>
                                            <p:cond delay="0"/>
                                          </p:stCondLst>
                                        </p:cTn>
                                        <p:tgtEl>
                                          <p:spTgt spid="15"/>
                                        </p:tgtEl>
                                        <p:attrNameLst>
                                          <p:attrName>style.visibility</p:attrName>
                                        </p:attrNameLst>
                                      </p:cBhvr>
                                      <p:to>
                                        <p:strVal val="hidden"/>
                                      </p:to>
                                    </p:set>
                                  </p:childTnLst>
                                </p:cTn>
                              </p:par>
                              <p:par>
                                <p:cTn id="64" presetID="1" presetClass="exit" presetSubtype="0" fill="hold" grpId="2" nodeType="withEffect">
                                  <p:stCondLst>
                                    <p:cond delay="0"/>
                                  </p:stCondLst>
                                  <p:childTnLst>
                                    <p:set>
                                      <p:cBhvr>
                                        <p:cTn id="65" dur="1" fill="hold">
                                          <p:stCondLst>
                                            <p:cond delay="0"/>
                                          </p:stCondLst>
                                        </p:cTn>
                                        <p:tgtEl>
                                          <p:spTgt spid="16"/>
                                        </p:tgtEl>
                                        <p:attrNameLst>
                                          <p:attrName>style.visibility</p:attrName>
                                        </p:attrNameLst>
                                      </p:cBhvr>
                                      <p:to>
                                        <p:strVal val="hidden"/>
                                      </p:to>
                                    </p:set>
                                  </p:childTnLst>
                                </p:cTn>
                              </p:par>
                              <p:par>
                                <p:cTn id="66" presetID="1" presetClass="exit" presetSubtype="0" fill="hold" grpId="2" nodeType="withEffect">
                                  <p:stCondLst>
                                    <p:cond delay="0"/>
                                  </p:stCondLst>
                                  <p:childTnLst>
                                    <p:set>
                                      <p:cBhvr>
                                        <p:cTn id="67"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U-Turn 2">
            <a:extLst>
              <a:ext uri="{FF2B5EF4-FFF2-40B4-BE49-F238E27FC236}">
                <a16:creationId xmlns:a16="http://schemas.microsoft.com/office/drawing/2014/main" id="{5A926EA5-B28A-4304-B983-B52B2EA29797}"/>
              </a:ext>
            </a:extLst>
          </p:cNvPr>
          <p:cNvSpPr/>
          <p:nvPr/>
        </p:nvSpPr>
        <p:spPr>
          <a:xfrm>
            <a:off x="8412202" y="3128531"/>
            <a:ext cx="1481958" cy="1524000"/>
          </a:xfrm>
          <a:prstGeom prst="uturnArrow">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2" name="Title 1">
            <a:extLst>
              <a:ext uri="{FF2B5EF4-FFF2-40B4-BE49-F238E27FC236}">
                <a16:creationId xmlns:a16="http://schemas.microsoft.com/office/drawing/2014/main" id="{9CF34936-0963-427A-8A6B-05C4B76EE7E5}"/>
              </a:ext>
            </a:extLst>
          </p:cNvPr>
          <p:cNvSpPr>
            <a:spLocks noGrp="1"/>
          </p:cNvSpPr>
          <p:nvPr>
            <p:ph type="title"/>
          </p:nvPr>
        </p:nvSpPr>
        <p:spPr>
          <a:xfrm>
            <a:off x="838200" y="122754"/>
            <a:ext cx="10515600" cy="1325563"/>
          </a:xfrm>
        </p:spPr>
        <p:txBody>
          <a:bodyPr/>
          <a:lstStyle/>
          <a:p>
            <a:pPr algn="ctr"/>
            <a: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Through Jesus’ Resurrection </a:t>
            </a:r>
            <a:b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new life has come into the world</a:t>
            </a:r>
          </a:p>
        </p:txBody>
      </p:sp>
      <p:pic>
        <p:nvPicPr>
          <p:cNvPr id="22" name="Picture 7" descr="A close up of a blackboard&#10;&#10;Description generated with very high confidence">
            <a:extLst>
              <a:ext uri="{FF2B5EF4-FFF2-40B4-BE49-F238E27FC236}">
                <a16:creationId xmlns:a16="http://schemas.microsoft.com/office/drawing/2014/main" id="{8C105C1D-210D-4392-ADDC-D433EC3A3181}"/>
              </a:ext>
            </a:extLst>
          </p:cNvPr>
          <p:cNvPicPr>
            <a:picLocks noChangeAspect="1"/>
          </p:cNvPicPr>
          <p:nvPr/>
        </p:nvPicPr>
        <p:blipFill rotWithShape="1">
          <a:blip r:embed="rId3">
            <a:extLst>
              <a:ext uri="{28A0092B-C50C-407E-A947-70E740481C1C}">
                <a14:useLocalDpi xmlns:a14="http://schemas.microsoft.com/office/drawing/2010/main" val="0"/>
              </a:ext>
            </a:extLst>
          </a:blip>
          <a:srcRect l="1771" r="574" b="6786"/>
          <a:stretch/>
        </p:blipFill>
        <p:spPr>
          <a:xfrm>
            <a:off x="369002" y="1859700"/>
            <a:ext cx="5734263" cy="4061672"/>
          </a:xfrm>
          <a:prstGeom prst="rect">
            <a:avLst/>
          </a:prstGeom>
          <a:ln>
            <a:solidFill>
              <a:schemeClr val="bg1"/>
            </a:solidFill>
          </a:ln>
        </p:spPr>
      </p:pic>
      <p:pic>
        <p:nvPicPr>
          <p:cNvPr id="20" name="Picture 6">
            <a:extLst>
              <a:ext uri="{FF2B5EF4-FFF2-40B4-BE49-F238E27FC236}">
                <a16:creationId xmlns:a16="http://schemas.microsoft.com/office/drawing/2014/main" id="{8C725F07-1A34-4654-ADE6-C374572869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969" y="1871457"/>
            <a:ext cx="5709063" cy="4061672"/>
          </a:xfrm>
          <a:prstGeom prst="rect">
            <a:avLst/>
          </a:prstGeom>
          <a:ln>
            <a:solidFill>
              <a:schemeClr val="bg1"/>
            </a:solidFill>
          </a:ln>
        </p:spPr>
      </p:pic>
      <p:pic>
        <p:nvPicPr>
          <p:cNvPr id="17" name="Picture 5" descr="A picture containing grass&#10;&#10;Description generated with very high confidence">
            <a:extLst>
              <a:ext uri="{FF2B5EF4-FFF2-40B4-BE49-F238E27FC236}">
                <a16:creationId xmlns:a16="http://schemas.microsoft.com/office/drawing/2014/main" id="{74676A56-A694-486A-952F-48926D04EB93}"/>
              </a:ext>
            </a:extLst>
          </p:cNvPr>
          <p:cNvPicPr>
            <a:picLocks noChangeAspect="1"/>
          </p:cNvPicPr>
          <p:nvPr/>
        </p:nvPicPr>
        <p:blipFill rotWithShape="1">
          <a:blip r:embed="rId5">
            <a:extLst>
              <a:ext uri="{28A0092B-C50C-407E-A947-70E740481C1C}">
                <a14:useLocalDpi xmlns:a14="http://schemas.microsoft.com/office/drawing/2010/main" val="0"/>
              </a:ext>
            </a:extLst>
          </a:blip>
          <a:srcRect l="7138" t="19104" r="7171"/>
          <a:stretch/>
        </p:blipFill>
        <p:spPr>
          <a:xfrm>
            <a:off x="373846" y="1889513"/>
            <a:ext cx="5722153" cy="4051454"/>
          </a:xfrm>
          <a:prstGeom prst="rect">
            <a:avLst/>
          </a:prstGeom>
        </p:spPr>
      </p:pic>
      <p:pic>
        <p:nvPicPr>
          <p:cNvPr id="15" name="Picture 4">
            <a:extLst>
              <a:ext uri="{FF2B5EF4-FFF2-40B4-BE49-F238E27FC236}">
                <a16:creationId xmlns:a16="http://schemas.microsoft.com/office/drawing/2014/main" id="{AAC1461B-8181-4EDB-800E-1E26A76B78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687" y="1894816"/>
            <a:ext cx="5722156" cy="4036928"/>
          </a:xfrm>
          <a:prstGeom prst="rect">
            <a:avLst/>
          </a:prstGeom>
        </p:spPr>
      </p:pic>
      <p:pic>
        <p:nvPicPr>
          <p:cNvPr id="12" name="Picture 3" descr="A close up of a sign&#10;&#10;Description generated with high confidence">
            <a:extLst>
              <a:ext uri="{FF2B5EF4-FFF2-40B4-BE49-F238E27FC236}">
                <a16:creationId xmlns:a16="http://schemas.microsoft.com/office/drawing/2014/main" id="{2F2DF638-67DE-4BA6-8616-8567682F13C3}"/>
              </a:ext>
            </a:extLst>
          </p:cNvPr>
          <p:cNvPicPr>
            <a:picLocks noChangeAspect="1"/>
          </p:cNvPicPr>
          <p:nvPr/>
        </p:nvPicPr>
        <p:blipFill rotWithShape="1">
          <a:blip r:embed="rId7">
            <a:extLst>
              <a:ext uri="{28A0092B-C50C-407E-A947-70E740481C1C}">
                <a14:useLocalDpi xmlns:a14="http://schemas.microsoft.com/office/drawing/2010/main" val="0"/>
              </a:ext>
            </a:extLst>
          </a:blip>
          <a:srcRect t="5711" b="5711"/>
          <a:stretch/>
        </p:blipFill>
        <p:spPr>
          <a:xfrm>
            <a:off x="378688" y="1893432"/>
            <a:ext cx="5717311" cy="4051454"/>
          </a:xfrm>
          <a:prstGeom prst="rect">
            <a:avLst/>
          </a:prstGeom>
        </p:spPr>
      </p:pic>
      <p:pic>
        <p:nvPicPr>
          <p:cNvPr id="6" name="Picture 2">
            <a:extLst>
              <a:ext uri="{FF2B5EF4-FFF2-40B4-BE49-F238E27FC236}">
                <a16:creationId xmlns:a16="http://schemas.microsoft.com/office/drawing/2014/main" id="{25320A09-8D28-4C2E-B740-0B9B39B854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2293" y="1881676"/>
            <a:ext cx="5710102" cy="4051454"/>
          </a:xfrm>
          <a:prstGeom prst="rect">
            <a:avLst/>
          </a:prstGeom>
        </p:spPr>
      </p:pic>
      <p:pic>
        <p:nvPicPr>
          <p:cNvPr id="10" name="Picture 1">
            <a:extLst>
              <a:ext uri="{FF2B5EF4-FFF2-40B4-BE49-F238E27FC236}">
                <a16:creationId xmlns:a16="http://schemas.microsoft.com/office/drawing/2014/main" id="{0DC9DC9A-AA7A-4EF6-B56D-78CACCE59F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0203" y="1881676"/>
            <a:ext cx="5694283" cy="4059291"/>
          </a:xfrm>
          <a:prstGeom prst="rect">
            <a:avLst/>
          </a:prstGeom>
          <a:ln w="28575">
            <a:solidFill>
              <a:schemeClr val="tx1"/>
            </a:solidFill>
          </a:ln>
        </p:spPr>
      </p:pic>
      <p:sp>
        <p:nvSpPr>
          <p:cNvPr id="29" name="Card 7">
            <a:extLst>
              <a:ext uri="{FF2B5EF4-FFF2-40B4-BE49-F238E27FC236}">
                <a16:creationId xmlns:a16="http://schemas.microsoft.com/office/drawing/2014/main" id="{399EF4BA-54A3-4D66-BA50-92DB3F22355A}"/>
              </a:ext>
            </a:extLst>
          </p:cNvPr>
          <p:cNvSpPr/>
          <p:nvPr/>
        </p:nvSpPr>
        <p:spPr>
          <a:xfrm>
            <a:off x="7487798" y="2002604"/>
            <a:ext cx="3330766" cy="3775855"/>
          </a:xfrm>
          <a:prstGeom prst="roundRect">
            <a:avLst>
              <a:gd name="adj" fmla="val 8985"/>
            </a:avLst>
          </a:prstGeom>
          <a:solidFill>
            <a:schemeClr val="accent4">
              <a:lumMod val="20000"/>
              <a:lumOff val="80000"/>
            </a:schemeClr>
          </a:solidFill>
          <a:ln>
            <a:solidFill>
              <a:schemeClr val="accent4">
                <a:lumMod val="75000"/>
              </a:schemeClr>
            </a:solidFill>
          </a:ln>
        </p:spPr>
        <p:txBody>
          <a:bodyPr wrap="square" anchor="ctr">
            <a:noAutofit/>
          </a:bodyPr>
          <a:lstStyle/>
          <a:p>
            <a:pPr>
              <a:lnSpc>
                <a:spcPct val="115000"/>
              </a:lnSpc>
              <a:spcAft>
                <a:spcPts val="1000"/>
              </a:spcAft>
              <a:tabLst>
                <a:tab pos="270510" algn="l"/>
              </a:tabLst>
            </a:pPr>
            <a:r>
              <a:rPr lang="en-NZ" sz="2000" dirty="0">
                <a:latin typeface="Arial" panose="020B0604020202020204" pitchFamily="34" charset="0"/>
                <a:ea typeface="Calibri" panose="020F0502020204030204" pitchFamily="34" charset="0"/>
                <a:cs typeface="Arial" panose="020B0604020202020204" pitchFamily="34" charset="0"/>
              </a:rPr>
              <a:t>This hope we have comes from what happened to Jesus – he died to his old life then rose to a new life and we will do the same – we will die at the end of our life and rise because Jesus promised we would – and Jesus keeps his promises.</a:t>
            </a:r>
          </a:p>
        </p:txBody>
      </p:sp>
      <p:sp>
        <p:nvSpPr>
          <p:cNvPr id="28" name="Card 6">
            <a:extLst>
              <a:ext uri="{FF2B5EF4-FFF2-40B4-BE49-F238E27FC236}">
                <a16:creationId xmlns:a16="http://schemas.microsoft.com/office/drawing/2014/main" id="{A06CBED3-2A69-4F37-8EEE-C7A641C4EB34}"/>
              </a:ext>
            </a:extLst>
          </p:cNvPr>
          <p:cNvSpPr/>
          <p:nvPr/>
        </p:nvSpPr>
        <p:spPr>
          <a:xfrm>
            <a:off x="7487798" y="2002604"/>
            <a:ext cx="3330766" cy="3775855"/>
          </a:xfrm>
          <a:prstGeom prst="roundRect">
            <a:avLst>
              <a:gd name="adj" fmla="val 8985"/>
            </a:avLst>
          </a:prstGeom>
          <a:solidFill>
            <a:schemeClr val="accent4">
              <a:lumMod val="20000"/>
              <a:lumOff val="80000"/>
            </a:schemeClr>
          </a:solidFill>
          <a:ln>
            <a:solidFill>
              <a:schemeClr val="accent4">
                <a:lumMod val="75000"/>
              </a:schemeClr>
            </a:solidFill>
          </a:ln>
        </p:spPr>
        <p:txBody>
          <a:bodyPr wrap="square" anchor="ctr">
            <a:noAutofit/>
          </a:bodyPr>
          <a:lstStyle/>
          <a:p>
            <a:pPr>
              <a:lnSpc>
                <a:spcPct val="115000"/>
              </a:lnSpc>
              <a:spcAft>
                <a:spcPts val="1000"/>
              </a:spcAft>
              <a:tabLst>
                <a:tab pos="270510" algn="l"/>
              </a:tabLst>
            </a:pPr>
            <a:r>
              <a:rPr lang="en-NZ" sz="2000" dirty="0">
                <a:latin typeface="Arial" panose="020B0604020202020204" pitchFamily="34" charset="0"/>
                <a:ea typeface="Calibri" panose="020F0502020204030204" pitchFamily="34" charset="0"/>
                <a:cs typeface="Arial" panose="020B0604020202020204" pitchFamily="34" charset="0"/>
              </a:rPr>
              <a:t>We have the dying part of the cycle at Easter in our part of the world but we know that from the dying the new life will come – we see signs of buds on trees and shoots coming out of the ground and this gives us hope. </a:t>
            </a:r>
            <a:endParaRPr lang="en-NZ"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7" name="Card 5">
            <a:extLst>
              <a:ext uri="{FF2B5EF4-FFF2-40B4-BE49-F238E27FC236}">
                <a16:creationId xmlns:a16="http://schemas.microsoft.com/office/drawing/2014/main" id="{7B122C16-37BE-4561-B348-A4AC3819920B}"/>
              </a:ext>
            </a:extLst>
          </p:cNvPr>
          <p:cNvSpPr/>
          <p:nvPr/>
        </p:nvSpPr>
        <p:spPr>
          <a:xfrm>
            <a:off x="7487798" y="2002604"/>
            <a:ext cx="3330766" cy="3775855"/>
          </a:xfrm>
          <a:prstGeom prst="roundRect">
            <a:avLst>
              <a:gd name="adj" fmla="val 8985"/>
            </a:avLst>
          </a:prstGeom>
          <a:solidFill>
            <a:schemeClr val="accent4">
              <a:lumMod val="20000"/>
              <a:lumOff val="80000"/>
            </a:schemeClr>
          </a:solidFill>
          <a:ln>
            <a:solidFill>
              <a:schemeClr val="accent4">
                <a:lumMod val="75000"/>
              </a:schemeClr>
            </a:solidFill>
          </a:ln>
        </p:spPr>
        <p:txBody>
          <a:bodyPr wrap="square" anchor="ctr">
            <a:noAutofit/>
          </a:bodyPr>
          <a:lstStyle/>
          <a:p>
            <a:pPr>
              <a:lnSpc>
                <a:spcPct val="115000"/>
              </a:lnSpc>
              <a:spcAft>
                <a:spcPts val="1000"/>
              </a:spcAft>
            </a:pPr>
            <a:r>
              <a:rPr lang="en-NZ" sz="2000" dirty="0">
                <a:latin typeface="Arial" panose="020B0604020202020204" pitchFamily="34" charset="0"/>
                <a:ea typeface="Calibri" panose="020F0502020204030204" pitchFamily="34" charset="0"/>
                <a:cs typeface="Arial" panose="020B0604020202020204" pitchFamily="34" charset="0"/>
              </a:rPr>
              <a:t>Nature follows this pattern or cycle of life - from sleeping to waking, from life to death then to a new life. The dead leaves and plants become compost which feeds the plants giving them new life and growth.</a:t>
            </a:r>
          </a:p>
        </p:txBody>
      </p:sp>
      <p:sp>
        <p:nvSpPr>
          <p:cNvPr id="26" name="Card 4">
            <a:extLst>
              <a:ext uri="{FF2B5EF4-FFF2-40B4-BE49-F238E27FC236}">
                <a16:creationId xmlns:a16="http://schemas.microsoft.com/office/drawing/2014/main" id="{30F9E4EF-B150-495C-8BF7-C4D688059387}"/>
              </a:ext>
            </a:extLst>
          </p:cNvPr>
          <p:cNvSpPr/>
          <p:nvPr/>
        </p:nvSpPr>
        <p:spPr>
          <a:xfrm>
            <a:off x="7487798" y="2002605"/>
            <a:ext cx="3330766" cy="3775855"/>
          </a:xfrm>
          <a:prstGeom prst="roundRect">
            <a:avLst>
              <a:gd name="adj" fmla="val 8985"/>
            </a:avLst>
          </a:prstGeom>
          <a:solidFill>
            <a:schemeClr val="accent4">
              <a:lumMod val="20000"/>
              <a:lumOff val="80000"/>
            </a:schemeClr>
          </a:solidFill>
          <a:ln>
            <a:solidFill>
              <a:schemeClr val="accent4">
                <a:lumMod val="75000"/>
              </a:schemeClr>
            </a:solidFill>
          </a:ln>
        </p:spPr>
        <p:txBody>
          <a:bodyPr wrap="square" anchor="ctr">
            <a:noAutofit/>
          </a:bodyPr>
          <a:lstStyle/>
          <a:p>
            <a:pPr>
              <a:lnSpc>
                <a:spcPct val="115000"/>
              </a:lnSpc>
              <a:spcAft>
                <a:spcPts val="1000"/>
              </a:spcAft>
            </a:pPr>
            <a:r>
              <a:rPr lang="en-NZ" sz="2000" dirty="0">
                <a:latin typeface="Arial" panose="020B0604020202020204" pitchFamily="34" charset="0"/>
                <a:ea typeface="Calibri" panose="020F0502020204030204" pitchFamily="34" charset="0"/>
                <a:cs typeface="Arial" panose="020B0604020202020204" pitchFamily="34" charset="0"/>
              </a:rPr>
              <a:t>When we clear away the dead plants in the garden we see signs of new green shoots. From death we can see new life shooting up – this is what happened to Jesus.</a:t>
            </a:r>
            <a:endParaRPr lang="en-NZ"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3" name="Card 3">
            <a:extLst>
              <a:ext uri="{FF2B5EF4-FFF2-40B4-BE49-F238E27FC236}">
                <a16:creationId xmlns:a16="http://schemas.microsoft.com/office/drawing/2014/main" id="{C107C247-8B9D-47BE-B09E-C14CFEBA9AF5}"/>
              </a:ext>
            </a:extLst>
          </p:cNvPr>
          <p:cNvSpPr/>
          <p:nvPr/>
        </p:nvSpPr>
        <p:spPr>
          <a:xfrm>
            <a:off x="7487798" y="2002608"/>
            <a:ext cx="3330766" cy="3775855"/>
          </a:xfrm>
          <a:prstGeom prst="roundRect">
            <a:avLst>
              <a:gd name="adj" fmla="val 8985"/>
            </a:avLst>
          </a:prstGeom>
          <a:solidFill>
            <a:schemeClr val="accent4">
              <a:lumMod val="20000"/>
              <a:lumOff val="80000"/>
            </a:schemeClr>
          </a:solidFill>
          <a:ln>
            <a:solidFill>
              <a:schemeClr val="accent4">
                <a:lumMod val="75000"/>
              </a:schemeClr>
            </a:solidFill>
          </a:ln>
        </p:spPr>
        <p:txBody>
          <a:bodyPr wrap="square" anchor="ctr">
            <a:noAutofit/>
          </a:bodyPr>
          <a:lstStyle/>
          <a:p>
            <a:pPr>
              <a:lnSpc>
                <a:spcPct val="115000"/>
              </a:lnSpc>
              <a:spcAft>
                <a:spcPts val="1000"/>
              </a:spcAft>
            </a:pPr>
            <a:r>
              <a:rPr lang="en-NZ" sz="2000" dirty="0">
                <a:latin typeface="Arial" panose="020B0604020202020204" pitchFamily="34" charset="0"/>
                <a:ea typeface="Calibri" panose="020F0502020204030204" pitchFamily="34" charset="0"/>
                <a:cs typeface="Arial" panose="020B0604020202020204" pitchFamily="34" charset="0"/>
              </a:rPr>
              <a:t>We look around us and see signs of death that reminds us of the death of Jesus. But we know Jesus died so he could rise again – that is the cycle life follows – dying then rising. Without Jesus’ death there would be no Resurrection</a:t>
            </a:r>
            <a:endParaRPr lang="en-NZ"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5" name="Card 2">
            <a:extLst>
              <a:ext uri="{FF2B5EF4-FFF2-40B4-BE49-F238E27FC236}">
                <a16:creationId xmlns:a16="http://schemas.microsoft.com/office/drawing/2014/main" id="{F648B4D9-A473-48DD-90D9-BF4C724627DB}"/>
              </a:ext>
            </a:extLst>
          </p:cNvPr>
          <p:cNvSpPr/>
          <p:nvPr/>
        </p:nvSpPr>
        <p:spPr>
          <a:xfrm>
            <a:off x="7487798" y="2002606"/>
            <a:ext cx="3330766" cy="3775855"/>
          </a:xfrm>
          <a:prstGeom prst="roundRect">
            <a:avLst>
              <a:gd name="adj" fmla="val 8985"/>
            </a:avLst>
          </a:prstGeom>
          <a:solidFill>
            <a:schemeClr val="accent4">
              <a:lumMod val="20000"/>
              <a:lumOff val="80000"/>
            </a:schemeClr>
          </a:solidFill>
          <a:ln>
            <a:solidFill>
              <a:schemeClr val="accent4">
                <a:lumMod val="75000"/>
              </a:schemeClr>
            </a:solidFill>
          </a:ln>
        </p:spPr>
        <p:txBody>
          <a:bodyPr wrap="square" anchor="ctr">
            <a:noAutofit/>
          </a:bodyPr>
          <a:lstStyle/>
          <a:p>
            <a:pPr>
              <a:lnSpc>
                <a:spcPct val="115000"/>
              </a:lnSpc>
              <a:spcAft>
                <a:spcPts val="1000"/>
              </a:spcAft>
            </a:pPr>
            <a:r>
              <a:rPr lang="en-NZ" sz="2000" dirty="0">
                <a:latin typeface="Arial" panose="020B0604020202020204" pitchFamily="34" charset="0"/>
                <a:ea typeface="Calibri" panose="020F0502020204030204" pitchFamily="34" charset="0"/>
                <a:cs typeface="Arial" panose="020B0604020202020204" pitchFamily="34" charset="0"/>
              </a:rPr>
              <a:t>In our country Aotearoa Easter is in the season of Autumn.   Autumn is a season for dying as plants come to the end of their life cycle. Plants die off or sleep under the ground until they ‘rise again’ when spring comes.</a:t>
            </a:r>
            <a:endParaRPr lang="en-NZ"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4" name="Card 1">
            <a:extLst>
              <a:ext uri="{FF2B5EF4-FFF2-40B4-BE49-F238E27FC236}">
                <a16:creationId xmlns:a16="http://schemas.microsoft.com/office/drawing/2014/main" id="{6E0BF416-A3CD-4F17-8E48-9499E4DF2FCC}"/>
              </a:ext>
            </a:extLst>
          </p:cNvPr>
          <p:cNvSpPr/>
          <p:nvPr/>
        </p:nvSpPr>
        <p:spPr>
          <a:xfrm>
            <a:off x="7487798" y="2002607"/>
            <a:ext cx="3330766" cy="3775855"/>
          </a:xfrm>
          <a:prstGeom prst="roundRect">
            <a:avLst>
              <a:gd name="adj" fmla="val 8985"/>
            </a:avLst>
          </a:prstGeom>
          <a:solidFill>
            <a:schemeClr val="accent4">
              <a:lumMod val="20000"/>
              <a:lumOff val="80000"/>
            </a:schemeClr>
          </a:solidFill>
          <a:ln>
            <a:solidFill>
              <a:schemeClr val="accent4">
                <a:lumMod val="75000"/>
              </a:schemeClr>
            </a:solidFill>
          </a:ln>
        </p:spPr>
        <p:txBody>
          <a:bodyPr wrap="square" anchor="ctr">
            <a:noAutofit/>
          </a:bodyPr>
          <a:lstStyle/>
          <a:p>
            <a:pPr>
              <a:lnSpc>
                <a:spcPct val="115000"/>
              </a:lnSpc>
              <a:spcAft>
                <a:spcPts val="1000"/>
              </a:spcAft>
            </a:pPr>
            <a:r>
              <a:rPr lang="en-NZ" sz="2000" dirty="0">
                <a:latin typeface="Arial" panose="020B0604020202020204" pitchFamily="34" charset="0"/>
                <a:ea typeface="Calibri" panose="020F0502020204030204" pitchFamily="34" charset="0"/>
                <a:cs typeface="Arial" panose="020B0604020202020204" pitchFamily="34" charset="0"/>
              </a:rPr>
              <a:t>In the Northern Hemisphere Easter occurs in the season of spring when signs of new life are everywhere the world is waking up, after a long winter – blossoms, flowers, lambs, chickens.</a:t>
            </a:r>
            <a:endParaRPr lang="en-NZ"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30" name="TextBox: PageNumber">
            <a:extLst>
              <a:ext uri="{FF2B5EF4-FFF2-40B4-BE49-F238E27FC236}">
                <a16:creationId xmlns:a16="http://schemas.microsoft.com/office/drawing/2014/main" id="{11A1C454-9DEC-4F6D-8138-7754252AE050}"/>
              </a:ext>
            </a:extLst>
          </p:cNvPr>
          <p:cNvSpPr txBox="1">
            <a:spLocks/>
          </p:cNvSpPr>
          <p:nvPr/>
        </p:nvSpPr>
        <p:spPr>
          <a:xfrm>
            <a:off x="11697525" y="6404025"/>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R-</a:t>
            </a:r>
            <a:r>
              <a:rPr lang="en-GB" sz="900" b="1" dirty="0">
                <a:solidFill>
                  <a:srgbClr val="002060"/>
                </a:solidFill>
                <a:latin typeface="Arial" pitchFamily="34" charset="0"/>
                <a:cs typeface="Arial" pitchFamily="34" charset="0"/>
              </a:rPr>
              <a:t>3</a:t>
            </a:r>
            <a:endPar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S-07</a:t>
            </a:r>
          </a:p>
        </p:txBody>
      </p:sp>
      <p:sp>
        <p:nvSpPr>
          <p:cNvPr id="31" name="Action Button: Forward">
            <a:hlinkClick r:id="" action="ppaction://hlinkshowjump?jump=nextslide" highlightClick="1"/>
            <a:extLst>
              <a:ext uri="{FF2B5EF4-FFF2-40B4-BE49-F238E27FC236}">
                <a16:creationId xmlns:a16="http://schemas.microsoft.com/office/drawing/2014/main" id="{0C2C543A-BA89-4807-A52D-B9C6EEE4E576}"/>
              </a:ext>
            </a:extLst>
          </p:cNvPr>
          <p:cNvSpPr/>
          <p:nvPr/>
        </p:nvSpPr>
        <p:spPr>
          <a:xfrm>
            <a:off x="11131003" y="6404025"/>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Action Button: Back">
            <a:hlinkClick r:id="" action="ppaction://hlinkshowjump?jump=previousslide" highlightClick="1"/>
            <a:extLst>
              <a:ext uri="{FF2B5EF4-FFF2-40B4-BE49-F238E27FC236}">
                <a16:creationId xmlns:a16="http://schemas.microsoft.com/office/drawing/2014/main" id="{73F62D41-8C48-41A4-AEEE-D73302CDD8E4}"/>
              </a:ext>
            </a:extLst>
          </p:cNvPr>
          <p:cNvSpPr/>
          <p:nvPr/>
        </p:nvSpPr>
        <p:spPr>
          <a:xfrm>
            <a:off x="10603344" y="6404025"/>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instruction">
            <a:extLst>
              <a:ext uri="{FF2B5EF4-FFF2-40B4-BE49-F238E27FC236}">
                <a16:creationId xmlns:a16="http://schemas.microsoft.com/office/drawing/2014/main" id="{C59B972A-BE8E-4F60-8EF1-D22947C5C7E4}"/>
              </a:ext>
            </a:extLst>
          </p:cNvPr>
          <p:cNvSpPr txBox="1"/>
          <p:nvPr/>
        </p:nvSpPr>
        <p:spPr>
          <a:xfrm>
            <a:off x="3852862" y="6631088"/>
            <a:ext cx="4486275" cy="230832"/>
          </a:xfrm>
          <a:prstGeom prst="rect">
            <a:avLst/>
          </a:prstGeom>
          <a:noFill/>
        </p:spPr>
        <p:txBody>
          <a:bodyPr wrap="square" rtlCol="0">
            <a:spAutoFit/>
          </a:bodyPr>
          <a:lstStyle/>
          <a:p>
            <a:pPr algn="ctr"/>
            <a:r>
              <a:rPr lang="en-NZ" sz="900" dirty="0">
                <a:latin typeface="Arial" panose="020B0604020202020204" pitchFamily="34" charset="0"/>
                <a:cs typeface="Arial" panose="020B0604020202020204" pitchFamily="34" charset="0"/>
              </a:rPr>
              <a:t>Click the cards to move through (7 total).</a:t>
            </a:r>
          </a:p>
        </p:txBody>
      </p:sp>
    </p:spTree>
    <p:extLst>
      <p:ext uri="{BB962C8B-B14F-4D97-AF65-F5344CB8AC3E}">
        <p14:creationId xmlns:p14="http://schemas.microsoft.com/office/powerpoint/2010/main" val="28235314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2" presetClass="exit" presetSubtype="3" fill="hold" grpId="0" nodeType="clickEffect">
                                  <p:stCondLst>
                                    <p:cond delay="0"/>
                                  </p:stCondLst>
                                  <p:childTnLst>
                                    <p:anim calcmode="lin" valueType="num">
                                      <p:cBhvr additive="base">
                                        <p:cTn id="6" dur="1500"/>
                                        <p:tgtEl>
                                          <p:spTgt spid="24"/>
                                        </p:tgtEl>
                                        <p:attrNameLst>
                                          <p:attrName>ppt_x</p:attrName>
                                        </p:attrNameLst>
                                      </p:cBhvr>
                                      <p:tavLst>
                                        <p:tav tm="0">
                                          <p:val>
                                            <p:strVal val="ppt_x"/>
                                          </p:val>
                                        </p:tav>
                                        <p:tav tm="100000">
                                          <p:val>
                                            <p:strVal val="1+ppt_w/2"/>
                                          </p:val>
                                        </p:tav>
                                      </p:tavLst>
                                    </p:anim>
                                    <p:anim calcmode="lin" valueType="num">
                                      <p:cBhvr additive="base">
                                        <p:cTn id="7" dur="1500"/>
                                        <p:tgtEl>
                                          <p:spTgt spid="24"/>
                                        </p:tgtEl>
                                        <p:attrNameLst>
                                          <p:attrName>ppt_y</p:attrName>
                                        </p:attrNameLst>
                                      </p:cBhvr>
                                      <p:tavLst>
                                        <p:tav tm="0">
                                          <p:val>
                                            <p:strVal val="ppt_y"/>
                                          </p:val>
                                        </p:tav>
                                        <p:tav tm="100000">
                                          <p:val>
                                            <p:strVal val="0-ppt_h/2"/>
                                          </p:val>
                                        </p:tav>
                                      </p:tavLst>
                                    </p:anim>
                                    <p:set>
                                      <p:cBhvr>
                                        <p:cTn id="8" dur="1" fill="hold">
                                          <p:stCondLst>
                                            <p:cond delay="1499"/>
                                          </p:stCondLst>
                                        </p:cTn>
                                        <p:tgtEl>
                                          <p:spTgt spid="24"/>
                                        </p:tgtEl>
                                        <p:attrNameLst>
                                          <p:attrName>style.visibility</p:attrName>
                                        </p:attrNameLst>
                                      </p:cBhvr>
                                      <p:to>
                                        <p:strVal val="hidden"/>
                                      </p:to>
                                    </p:set>
                                  </p:childTnLst>
                                </p:cTn>
                              </p:par>
                              <p:par>
                                <p:cTn id="9" presetID="4" presetClass="exit" presetSubtype="32" fill="hold" nodeType="withEffect">
                                  <p:stCondLst>
                                    <p:cond delay="0"/>
                                  </p:stCondLst>
                                  <p:childTnLst>
                                    <p:animEffect transition="out" filter="box(out)">
                                      <p:cBhvr>
                                        <p:cTn id="10" dur="1500"/>
                                        <p:tgtEl>
                                          <p:spTgt spid="10"/>
                                        </p:tgtEl>
                                      </p:cBhvr>
                                    </p:animEffect>
                                    <p:set>
                                      <p:cBhvr>
                                        <p:cTn id="11" dur="1" fill="hold">
                                          <p:stCondLst>
                                            <p:cond delay="1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25"/>
                    </p:tgtEl>
                  </p:cond>
                </p:stCondLst>
                <p:endSync evt="end" delay="0">
                  <p:rtn val="all"/>
                </p:endSync>
                <p:childTnLst>
                  <p:par>
                    <p:cTn id="13" fill="hold">
                      <p:stCondLst>
                        <p:cond delay="0"/>
                      </p:stCondLst>
                      <p:childTnLst>
                        <p:par>
                          <p:cTn id="14" fill="hold">
                            <p:stCondLst>
                              <p:cond delay="0"/>
                            </p:stCondLst>
                            <p:childTnLst>
                              <p:par>
                                <p:cTn id="15" presetID="2" presetClass="exit" presetSubtype="3" fill="hold" grpId="0" nodeType="clickEffect">
                                  <p:stCondLst>
                                    <p:cond delay="0"/>
                                  </p:stCondLst>
                                  <p:childTnLst>
                                    <p:anim calcmode="lin" valueType="num">
                                      <p:cBhvr additive="base">
                                        <p:cTn id="16" dur="1500"/>
                                        <p:tgtEl>
                                          <p:spTgt spid="25"/>
                                        </p:tgtEl>
                                        <p:attrNameLst>
                                          <p:attrName>ppt_x</p:attrName>
                                        </p:attrNameLst>
                                      </p:cBhvr>
                                      <p:tavLst>
                                        <p:tav tm="0">
                                          <p:val>
                                            <p:strVal val="ppt_x"/>
                                          </p:val>
                                        </p:tav>
                                        <p:tav tm="100000">
                                          <p:val>
                                            <p:strVal val="1+ppt_w/2"/>
                                          </p:val>
                                        </p:tav>
                                      </p:tavLst>
                                    </p:anim>
                                    <p:anim calcmode="lin" valueType="num">
                                      <p:cBhvr additive="base">
                                        <p:cTn id="17" dur="1500"/>
                                        <p:tgtEl>
                                          <p:spTgt spid="25"/>
                                        </p:tgtEl>
                                        <p:attrNameLst>
                                          <p:attrName>ppt_y</p:attrName>
                                        </p:attrNameLst>
                                      </p:cBhvr>
                                      <p:tavLst>
                                        <p:tav tm="0">
                                          <p:val>
                                            <p:strVal val="ppt_y"/>
                                          </p:val>
                                        </p:tav>
                                        <p:tav tm="100000">
                                          <p:val>
                                            <p:strVal val="0-ppt_h/2"/>
                                          </p:val>
                                        </p:tav>
                                      </p:tavLst>
                                    </p:anim>
                                    <p:set>
                                      <p:cBhvr>
                                        <p:cTn id="18" dur="1" fill="hold">
                                          <p:stCondLst>
                                            <p:cond delay="1499"/>
                                          </p:stCondLst>
                                        </p:cTn>
                                        <p:tgtEl>
                                          <p:spTgt spid="25"/>
                                        </p:tgtEl>
                                        <p:attrNameLst>
                                          <p:attrName>style.visibility</p:attrName>
                                        </p:attrNameLst>
                                      </p:cBhvr>
                                      <p:to>
                                        <p:strVal val="hidden"/>
                                      </p:to>
                                    </p:set>
                                  </p:childTnLst>
                                </p:cTn>
                              </p:par>
                              <p:par>
                                <p:cTn id="19" presetID="4" presetClass="exit" presetSubtype="32" fill="hold" nodeType="withEffect">
                                  <p:stCondLst>
                                    <p:cond delay="0"/>
                                  </p:stCondLst>
                                  <p:childTnLst>
                                    <p:animEffect transition="out" filter="box(out)">
                                      <p:cBhvr>
                                        <p:cTn id="20" dur="1500"/>
                                        <p:tgtEl>
                                          <p:spTgt spid="6"/>
                                        </p:tgtEl>
                                      </p:cBhvr>
                                    </p:animEffect>
                                    <p:set>
                                      <p:cBhvr>
                                        <p:cTn id="21" dur="1" fill="hold">
                                          <p:stCondLst>
                                            <p:cond delay="1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2" restart="whenNotActive" fill="hold" evtFilter="cancelBubble" nodeType="interactiveSeq">
                <p:stCondLst>
                  <p:cond evt="onClick" delay="0">
                    <p:tgtEl>
                      <p:spTgt spid="23"/>
                    </p:tgtEl>
                  </p:cond>
                </p:stCondLst>
                <p:endSync evt="end" delay="0">
                  <p:rtn val="all"/>
                </p:endSync>
                <p:childTnLst>
                  <p:par>
                    <p:cTn id="23" fill="hold">
                      <p:stCondLst>
                        <p:cond delay="0"/>
                      </p:stCondLst>
                      <p:childTnLst>
                        <p:par>
                          <p:cTn id="24" fill="hold">
                            <p:stCondLst>
                              <p:cond delay="0"/>
                            </p:stCondLst>
                            <p:childTnLst>
                              <p:par>
                                <p:cTn id="25" presetID="2" presetClass="exit" presetSubtype="3" fill="hold" grpId="0" nodeType="clickEffect">
                                  <p:stCondLst>
                                    <p:cond delay="0"/>
                                  </p:stCondLst>
                                  <p:childTnLst>
                                    <p:anim calcmode="lin" valueType="num">
                                      <p:cBhvr additive="base">
                                        <p:cTn id="26" dur="1500"/>
                                        <p:tgtEl>
                                          <p:spTgt spid="23"/>
                                        </p:tgtEl>
                                        <p:attrNameLst>
                                          <p:attrName>ppt_x</p:attrName>
                                        </p:attrNameLst>
                                      </p:cBhvr>
                                      <p:tavLst>
                                        <p:tav tm="0">
                                          <p:val>
                                            <p:strVal val="ppt_x"/>
                                          </p:val>
                                        </p:tav>
                                        <p:tav tm="100000">
                                          <p:val>
                                            <p:strVal val="1+ppt_w/2"/>
                                          </p:val>
                                        </p:tav>
                                      </p:tavLst>
                                    </p:anim>
                                    <p:anim calcmode="lin" valueType="num">
                                      <p:cBhvr additive="base">
                                        <p:cTn id="27" dur="1500"/>
                                        <p:tgtEl>
                                          <p:spTgt spid="23"/>
                                        </p:tgtEl>
                                        <p:attrNameLst>
                                          <p:attrName>ppt_y</p:attrName>
                                        </p:attrNameLst>
                                      </p:cBhvr>
                                      <p:tavLst>
                                        <p:tav tm="0">
                                          <p:val>
                                            <p:strVal val="ppt_y"/>
                                          </p:val>
                                        </p:tav>
                                        <p:tav tm="100000">
                                          <p:val>
                                            <p:strVal val="0-ppt_h/2"/>
                                          </p:val>
                                        </p:tav>
                                      </p:tavLst>
                                    </p:anim>
                                    <p:set>
                                      <p:cBhvr>
                                        <p:cTn id="28" dur="1" fill="hold">
                                          <p:stCondLst>
                                            <p:cond delay="1499"/>
                                          </p:stCondLst>
                                        </p:cTn>
                                        <p:tgtEl>
                                          <p:spTgt spid="23"/>
                                        </p:tgtEl>
                                        <p:attrNameLst>
                                          <p:attrName>style.visibility</p:attrName>
                                        </p:attrNameLst>
                                      </p:cBhvr>
                                      <p:to>
                                        <p:strVal val="hidden"/>
                                      </p:to>
                                    </p:set>
                                  </p:childTnLst>
                                </p:cTn>
                              </p:par>
                              <p:par>
                                <p:cTn id="29" presetID="4" presetClass="exit" presetSubtype="32" fill="hold" nodeType="withEffect">
                                  <p:stCondLst>
                                    <p:cond delay="0"/>
                                  </p:stCondLst>
                                  <p:childTnLst>
                                    <p:animEffect transition="out" filter="box(out)">
                                      <p:cBhvr>
                                        <p:cTn id="30" dur="1500"/>
                                        <p:tgtEl>
                                          <p:spTgt spid="12"/>
                                        </p:tgtEl>
                                      </p:cBhvr>
                                    </p:animEffect>
                                    <p:set>
                                      <p:cBhvr>
                                        <p:cTn id="31" dur="1" fill="hold">
                                          <p:stCondLst>
                                            <p:cond delay="1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2" presetClass="exit" presetSubtype="3" fill="hold" grpId="0" nodeType="clickEffect">
                                  <p:stCondLst>
                                    <p:cond delay="0"/>
                                  </p:stCondLst>
                                  <p:childTnLst>
                                    <p:anim calcmode="lin" valueType="num">
                                      <p:cBhvr additive="base">
                                        <p:cTn id="36" dur="1500"/>
                                        <p:tgtEl>
                                          <p:spTgt spid="26"/>
                                        </p:tgtEl>
                                        <p:attrNameLst>
                                          <p:attrName>ppt_x</p:attrName>
                                        </p:attrNameLst>
                                      </p:cBhvr>
                                      <p:tavLst>
                                        <p:tav tm="0">
                                          <p:val>
                                            <p:strVal val="ppt_x"/>
                                          </p:val>
                                        </p:tav>
                                        <p:tav tm="100000">
                                          <p:val>
                                            <p:strVal val="1+ppt_w/2"/>
                                          </p:val>
                                        </p:tav>
                                      </p:tavLst>
                                    </p:anim>
                                    <p:anim calcmode="lin" valueType="num">
                                      <p:cBhvr additive="base">
                                        <p:cTn id="37" dur="1500"/>
                                        <p:tgtEl>
                                          <p:spTgt spid="26"/>
                                        </p:tgtEl>
                                        <p:attrNameLst>
                                          <p:attrName>ppt_y</p:attrName>
                                        </p:attrNameLst>
                                      </p:cBhvr>
                                      <p:tavLst>
                                        <p:tav tm="0">
                                          <p:val>
                                            <p:strVal val="ppt_y"/>
                                          </p:val>
                                        </p:tav>
                                        <p:tav tm="100000">
                                          <p:val>
                                            <p:strVal val="0-ppt_h/2"/>
                                          </p:val>
                                        </p:tav>
                                      </p:tavLst>
                                    </p:anim>
                                    <p:set>
                                      <p:cBhvr>
                                        <p:cTn id="38" dur="1" fill="hold">
                                          <p:stCondLst>
                                            <p:cond delay="1499"/>
                                          </p:stCondLst>
                                        </p:cTn>
                                        <p:tgtEl>
                                          <p:spTgt spid="26"/>
                                        </p:tgtEl>
                                        <p:attrNameLst>
                                          <p:attrName>style.visibility</p:attrName>
                                        </p:attrNameLst>
                                      </p:cBhvr>
                                      <p:to>
                                        <p:strVal val="hidden"/>
                                      </p:to>
                                    </p:set>
                                  </p:childTnLst>
                                </p:cTn>
                              </p:par>
                              <p:par>
                                <p:cTn id="39" presetID="4" presetClass="exit" presetSubtype="32" fill="hold" nodeType="withEffect">
                                  <p:stCondLst>
                                    <p:cond delay="0"/>
                                  </p:stCondLst>
                                  <p:childTnLst>
                                    <p:animEffect transition="out" filter="box(out)">
                                      <p:cBhvr>
                                        <p:cTn id="40" dur="1500"/>
                                        <p:tgtEl>
                                          <p:spTgt spid="15"/>
                                        </p:tgtEl>
                                      </p:cBhvr>
                                    </p:animEffect>
                                    <p:set>
                                      <p:cBhvr>
                                        <p:cTn id="41" dur="1" fill="hold">
                                          <p:stCondLst>
                                            <p:cond delay="1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2" restart="whenNotActive" fill="hold" evtFilter="cancelBubble" nodeType="interactiveSeq">
                <p:stCondLst>
                  <p:cond evt="onClick" delay="0">
                    <p:tgtEl>
                      <p:spTgt spid="27"/>
                    </p:tgtEl>
                  </p:cond>
                </p:stCondLst>
                <p:endSync evt="end" delay="0">
                  <p:rtn val="all"/>
                </p:endSync>
                <p:childTnLst>
                  <p:par>
                    <p:cTn id="43" fill="hold">
                      <p:stCondLst>
                        <p:cond delay="0"/>
                      </p:stCondLst>
                      <p:childTnLst>
                        <p:par>
                          <p:cTn id="44" fill="hold">
                            <p:stCondLst>
                              <p:cond delay="0"/>
                            </p:stCondLst>
                            <p:childTnLst>
                              <p:par>
                                <p:cTn id="45" presetID="2" presetClass="exit" presetSubtype="3" fill="hold" grpId="0" nodeType="clickEffect">
                                  <p:stCondLst>
                                    <p:cond delay="0"/>
                                  </p:stCondLst>
                                  <p:childTnLst>
                                    <p:anim calcmode="lin" valueType="num">
                                      <p:cBhvr additive="base">
                                        <p:cTn id="46" dur="1500"/>
                                        <p:tgtEl>
                                          <p:spTgt spid="27"/>
                                        </p:tgtEl>
                                        <p:attrNameLst>
                                          <p:attrName>ppt_x</p:attrName>
                                        </p:attrNameLst>
                                      </p:cBhvr>
                                      <p:tavLst>
                                        <p:tav tm="0">
                                          <p:val>
                                            <p:strVal val="ppt_x"/>
                                          </p:val>
                                        </p:tav>
                                        <p:tav tm="100000">
                                          <p:val>
                                            <p:strVal val="1+ppt_w/2"/>
                                          </p:val>
                                        </p:tav>
                                      </p:tavLst>
                                    </p:anim>
                                    <p:anim calcmode="lin" valueType="num">
                                      <p:cBhvr additive="base">
                                        <p:cTn id="47" dur="1500"/>
                                        <p:tgtEl>
                                          <p:spTgt spid="27"/>
                                        </p:tgtEl>
                                        <p:attrNameLst>
                                          <p:attrName>ppt_y</p:attrName>
                                        </p:attrNameLst>
                                      </p:cBhvr>
                                      <p:tavLst>
                                        <p:tav tm="0">
                                          <p:val>
                                            <p:strVal val="ppt_y"/>
                                          </p:val>
                                        </p:tav>
                                        <p:tav tm="100000">
                                          <p:val>
                                            <p:strVal val="0-ppt_h/2"/>
                                          </p:val>
                                        </p:tav>
                                      </p:tavLst>
                                    </p:anim>
                                    <p:set>
                                      <p:cBhvr>
                                        <p:cTn id="48" dur="1" fill="hold">
                                          <p:stCondLst>
                                            <p:cond delay="1499"/>
                                          </p:stCondLst>
                                        </p:cTn>
                                        <p:tgtEl>
                                          <p:spTgt spid="27"/>
                                        </p:tgtEl>
                                        <p:attrNameLst>
                                          <p:attrName>style.visibility</p:attrName>
                                        </p:attrNameLst>
                                      </p:cBhvr>
                                      <p:to>
                                        <p:strVal val="hidden"/>
                                      </p:to>
                                    </p:set>
                                  </p:childTnLst>
                                </p:cTn>
                              </p:par>
                              <p:par>
                                <p:cTn id="49" presetID="6" presetClass="exit" presetSubtype="32" fill="hold" nodeType="withEffect">
                                  <p:stCondLst>
                                    <p:cond delay="0"/>
                                  </p:stCondLst>
                                  <p:childTnLst>
                                    <p:animEffect transition="out" filter="circle(out)">
                                      <p:cBhvr>
                                        <p:cTn id="50" dur="1500"/>
                                        <p:tgtEl>
                                          <p:spTgt spid="17"/>
                                        </p:tgtEl>
                                      </p:cBhvr>
                                    </p:animEffect>
                                    <p:set>
                                      <p:cBhvr>
                                        <p:cTn id="51" dur="1" fill="hold">
                                          <p:stCondLst>
                                            <p:cond delay="1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2" restart="whenNotActive" fill="hold" evtFilter="cancelBubble" nodeType="interactiveSeq">
                <p:stCondLst>
                  <p:cond evt="onClick" delay="0">
                    <p:tgtEl>
                      <p:spTgt spid="28"/>
                    </p:tgtEl>
                  </p:cond>
                </p:stCondLst>
                <p:endSync evt="end" delay="0">
                  <p:rtn val="all"/>
                </p:endSync>
                <p:childTnLst>
                  <p:par>
                    <p:cTn id="53" fill="hold">
                      <p:stCondLst>
                        <p:cond delay="0"/>
                      </p:stCondLst>
                      <p:childTnLst>
                        <p:par>
                          <p:cTn id="54" fill="hold">
                            <p:stCondLst>
                              <p:cond delay="0"/>
                            </p:stCondLst>
                            <p:childTnLst>
                              <p:par>
                                <p:cTn id="55" presetID="2" presetClass="exit" presetSubtype="3" fill="hold" grpId="0" nodeType="clickEffect">
                                  <p:stCondLst>
                                    <p:cond delay="0"/>
                                  </p:stCondLst>
                                  <p:childTnLst>
                                    <p:anim calcmode="lin" valueType="num">
                                      <p:cBhvr additive="base">
                                        <p:cTn id="56" dur="1500"/>
                                        <p:tgtEl>
                                          <p:spTgt spid="28"/>
                                        </p:tgtEl>
                                        <p:attrNameLst>
                                          <p:attrName>ppt_x</p:attrName>
                                        </p:attrNameLst>
                                      </p:cBhvr>
                                      <p:tavLst>
                                        <p:tav tm="0">
                                          <p:val>
                                            <p:strVal val="ppt_x"/>
                                          </p:val>
                                        </p:tav>
                                        <p:tav tm="100000">
                                          <p:val>
                                            <p:strVal val="1+ppt_w/2"/>
                                          </p:val>
                                        </p:tav>
                                      </p:tavLst>
                                    </p:anim>
                                    <p:anim calcmode="lin" valueType="num">
                                      <p:cBhvr additive="base">
                                        <p:cTn id="57" dur="1500"/>
                                        <p:tgtEl>
                                          <p:spTgt spid="28"/>
                                        </p:tgtEl>
                                        <p:attrNameLst>
                                          <p:attrName>ppt_y</p:attrName>
                                        </p:attrNameLst>
                                      </p:cBhvr>
                                      <p:tavLst>
                                        <p:tav tm="0">
                                          <p:val>
                                            <p:strVal val="ppt_y"/>
                                          </p:val>
                                        </p:tav>
                                        <p:tav tm="100000">
                                          <p:val>
                                            <p:strVal val="0-ppt_h/2"/>
                                          </p:val>
                                        </p:tav>
                                      </p:tavLst>
                                    </p:anim>
                                    <p:set>
                                      <p:cBhvr>
                                        <p:cTn id="58" dur="1" fill="hold">
                                          <p:stCondLst>
                                            <p:cond delay="1499"/>
                                          </p:stCondLst>
                                        </p:cTn>
                                        <p:tgtEl>
                                          <p:spTgt spid="28"/>
                                        </p:tgtEl>
                                        <p:attrNameLst>
                                          <p:attrName>style.visibility</p:attrName>
                                        </p:attrNameLst>
                                      </p:cBhvr>
                                      <p:to>
                                        <p:strVal val="hidden"/>
                                      </p:to>
                                    </p:set>
                                  </p:childTnLst>
                                </p:cTn>
                              </p:par>
                              <p:par>
                                <p:cTn id="59" presetID="4" presetClass="exit" presetSubtype="32" fill="hold" nodeType="withEffect">
                                  <p:stCondLst>
                                    <p:cond delay="0"/>
                                  </p:stCondLst>
                                  <p:childTnLst>
                                    <p:animEffect transition="out" filter="box(out)">
                                      <p:cBhvr>
                                        <p:cTn id="60" dur="1500"/>
                                        <p:tgtEl>
                                          <p:spTgt spid="20"/>
                                        </p:tgtEl>
                                      </p:cBhvr>
                                    </p:animEffect>
                                    <p:set>
                                      <p:cBhvr>
                                        <p:cTn id="61" dur="1" fill="hold">
                                          <p:stCondLst>
                                            <p:cond delay="1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62" restart="whenNotActive" fill="hold" evtFilter="cancelBubble" nodeType="interactiveSeq">
                <p:stCondLst>
                  <p:cond evt="onClick" delay="0">
                    <p:tgtEl>
                      <p:spTgt spid="29"/>
                    </p:tgtEl>
                  </p:cond>
                </p:stCondLst>
                <p:endSync evt="end" delay="0">
                  <p:rtn val="all"/>
                </p:endSync>
                <p:childTnLst>
                  <p:par>
                    <p:cTn id="63" fill="hold">
                      <p:stCondLst>
                        <p:cond delay="0"/>
                      </p:stCondLst>
                      <p:childTnLst>
                        <p:par>
                          <p:cTn id="64" fill="hold">
                            <p:stCondLst>
                              <p:cond delay="0"/>
                            </p:stCondLst>
                            <p:childTnLst>
                              <p:par>
                                <p:cTn id="65" presetID="2" presetClass="exit" presetSubtype="3" fill="hold" grpId="0" nodeType="clickEffect">
                                  <p:stCondLst>
                                    <p:cond delay="0"/>
                                  </p:stCondLst>
                                  <p:childTnLst>
                                    <p:anim calcmode="lin" valueType="num">
                                      <p:cBhvr additive="base">
                                        <p:cTn id="66" dur="1500"/>
                                        <p:tgtEl>
                                          <p:spTgt spid="29"/>
                                        </p:tgtEl>
                                        <p:attrNameLst>
                                          <p:attrName>ppt_x</p:attrName>
                                        </p:attrNameLst>
                                      </p:cBhvr>
                                      <p:tavLst>
                                        <p:tav tm="0">
                                          <p:val>
                                            <p:strVal val="ppt_x"/>
                                          </p:val>
                                        </p:tav>
                                        <p:tav tm="100000">
                                          <p:val>
                                            <p:strVal val="1+ppt_w/2"/>
                                          </p:val>
                                        </p:tav>
                                      </p:tavLst>
                                    </p:anim>
                                    <p:anim calcmode="lin" valueType="num">
                                      <p:cBhvr additive="base">
                                        <p:cTn id="67" dur="1500"/>
                                        <p:tgtEl>
                                          <p:spTgt spid="29"/>
                                        </p:tgtEl>
                                        <p:attrNameLst>
                                          <p:attrName>ppt_y</p:attrName>
                                        </p:attrNameLst>
                                      </p:cBhvr>
                                      <p:tavLst>
                                        <p:tav tm="0">
                                          <p:val>
                                            <p:strVal val="ppt_y"/>
                                          </p:val>
                                        </p:tav>
                                        <p:tav tm="100000">
                                          <p:val>
                                            <p:strVal val="0-ppt_h/2"/>
                                          </p:val>
                                        </p:tav>
                                      </p:tavLst>
                                    </p:anim>
                                    <p:set>
                                      <p:cBhvr>
                                        <p:cTn id="68" dur="1" fill="hold">
                                          <p:stCondLst>
                                            <p:cond delay="1499"/>
                                          </p:stCondLst>
                                        </p:cTn>
                                        <p:tgtEl>
                                          <p:spTgt spid="29"/>
                                        </p:tgtEl>
                                        <p:attrNameLst>
                                          <p:attrName>style.visibility</p:attrName>
                                        </p:attrNameLst>
                                      </p:cBhvr>
                                      <p:to>
                                        <p:strVal val="hidden"/>
                                      </p:to>
                                    </p:set>
                                  </p:childTnLst>
                                </p:cTn>
                              </p:par>
                              <p:par>
                                <p:cTn id="69" presetID="4" presetClass="exit" presetSubtype="32" fill="hold" nodeType="withEffect">
                                  <p:stCondLst>
                                    <p:cond delay="0"/>
                                  </p:stCondLst>
                                  <p:childTnLst>
                                    <p:animEffect transition="out" filter="box(out)">
                                      <p:cBhvr>
                                        <p:cTn id="70" dur="1500"/>
                                        <p:tgtEl>
                                          <p:spTgt spid="22"/>
                                        </p:tgtEl>
                                      </p:cBhvr>
                                    </p:animEffect>
                                    <p:set>
                                      <p:cBhvr>
                                        <p:cTn id="71" dur="1" fill="hold">
                                          <p:stCondLst>
                                            <p:cond delay="1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72" restart="whenNotActive" fill="hold" evtFilter="cancelBubble" nodeType="interactiveSeq">
                <p:stCondLst>
                  <p:cond evt="onClick" delay="0">
                    <p:tgtEl>
                      <p:spTgt spid="3"/>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grpId="1"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500"/>
                                        <p:tgtEl>
                                          <p:spTgt spid="24"/>
                                        </p:tgtEl>
                                      </p:cBhvr>
                                    </p:animEffect>
                                  </p:childTnLst>
                                </p:cTn>
                              </p:par>
                              <p:par>
                                <p:cTn id="78" presetID="10" presetClass="entr" presetSubtype="0" fill="hold" nodeType="with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fade">
                                      <p:cBhvr>
                                        <p:cTn id="80" dur="500"/>
                                        <p:tgtEl>
                                          <p:spTgt spid="10"/>
                                        </p:tgtEl>
                                      </p:cBhvr>
                                    </p:animEffect>
                                  </p:childTnLst>
                                </p:cTn>
                              </p:par>
                              <p:par>
                                <p:cTn id="81" presetID="10" presetClass="entr" presetSubtype="0" fill="hold" grpId="1" nodeType="with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childTnLst>
                                </p:cTn>
                              </p:par>
                              <p:par>
                                <p:cTn id="84" presetID="10" presetClass="entr" presetSubtype="0" fill="hold" nodeType="withEffect">
                                  <p:stCondLst>
                                    <p:cond delay="0"/>
                                  </p:stCondLst>
                                  <p:childTnLst>
                                    <p:set>
                                      <p:cBhvr>
                                        <p:cTn id="85" dur="1" fill="hold">
                                          <p:stCondLst>
                                            <p:cond delay="0"/>
                                          </p:stCondLst>
                                        </p:cTn>
                                        <p:tgtEl>
                                          <p:spTgt spid="6"/>
                                        </p:tgtEl>
                                        <p:attrNameLst>
                                          <p:attrName>style.visibility</p:attrName>
                                        </p:attrNameLst>
                                      </p:cBhvr>
                                      <p:to>
                                        <p:strVal val="visible"/>
                                      </p:to>
                                    </p:set>
                                    <p:animEffect transition="in" filter="fade">
                                      <p:cBhvr>
                                        <p:cTn id="86" dur="500"/>
                                        <p:tgtEl>
                                          <p:spTgt spid="6"/>
                                        </p:tgtEl>
                                      </p:cBhvr>
                                    </p:animEffect>
                                  </p:childTnLst>
                                </p:cTn>
                              </p:par>
                              <p:par>
                                <p:cTn id="87" presetID="10" presetClass="entr" presetSubtype="0" fill="hold" grpId="1" nodeType="with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par>
                                <p:cTn id="90" presetID="10" presetClass="entr" presetSubtype="0" fill="hold" grpId="1" nodeType="with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fade">
                                      <p:cBhvr>
                                        <p:cTn id="92" dur="500"/>
                                        <p:tgtEl>
                                          <p:spTgt spid="26"/>
                                        </p:tgtEl>
                                      </p:cBhvr>
                                    </p:animEffect>
                                  </p:childTnLst>
                                </p:cTn>
                              </p:par>
                              <p:par>
                                <p:cTn id="93" presetID="10" presetClass="entr" presetSubtype="0" fill="hold" grpId="1" nodeType="withEffect">
                                  <p:stCondLst>
                                    <p:cond delay="0"/>
                                  </p:stCondLst>
                                  <p:childTnLst>
                                    <p:set>
                                      <p:cBhvr>
                                        <p:cTn id="94" dur="1" fill="hold">
                                          <p:stCondLst>
                                            <p:cond delay="0"/>
                                          </p:stCondLst>
                                        </p:cTn>
                                        <p:tgtEl>
                                          <p:spTgt spid="27"/>
                                        </p:tgtEl>
                                        <p:attrNameLst>
                                          <p:attrName>style.visibility</p:attrName>
                                        </p:attrNameLst>
                                      </p:cBhvr>
                                      <p:to>
                                        <p:strVal val="visible"/>
                                      </p:to>
                                    </p:set>
                                    <p:animEffect transition="in" filter="fade">
                                      <p:cBhvr>
                                        <p:cTn id="95" dur="500"/>
                                        <p:tgtEl>
                                          <p:spTgt spid="27"/>
                                        </p:tgtEl>
                                      </p:cBhvr>
                                    </p:animEffect>
                                  </p:childTnLst>
                                </p:cTn>
                              </p:par>
                              <p:par>
                                <p:cTn id="96" presetID="10" presetClass="entr" presetSubtype="0" fill="hold" grpId="1" nodeType="with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fade">
                                      <p:cBhvr>
                                        <p:cTn id="98" dur="500"/>
                                        <p:tgtEl>
                                          <p:spTgt spid="28"/>
                                        </p:tgtEl>
                                      </p:cBhvr>
                                    </p:animEffect>
                                  </p:childTnLst>
                                </p:cTn>
                              </p:par>
                              <p:par>
                                <p:cTn id="99" presetID="10" presetClass="entr" presetSubtype="0" fill="hold" grpId="1" nodeType="with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fade">
                                      <p:cBhvr>
                                        <p:cTn id="101" dur="500"/>
                                        <p:tgtEl>
                                          <p:spTgt spid="29"/>
                                        </p:tgtEl>
                                      </p:cBhvr>
                                    </p:animEffect>
                                  </p:childTnLst>
                                </p:cTn>
                              </p:par>
                              <p:par>
                                <p:cTn id="102" presetID="10" presetClass="entr" presetSubtype="0" fill="hold" nodeType="withEffect">
                                  <p:stCondLst>
                                    <p:cond delay="0"/>
                                  </p:stCondLst>
                                  <p:childTnLst>
                                    <p:set>
                                      <p:cBhvr>
                                        <p:cTn id="103" dur="1" fill="hold">
                                          <p:stCondLst>
                                            <p:cond delay="0"/>
                                          </p:stCondLst>
                                        </p:cTn>
                                        <p:tgtEl>
                                          <p:spTgt spid="12"/>
                                        </p:tgtEl>
                                        <p:attrNameLst>
                                          <p:attrName>style.visibility</p:attrName>
                                        </p:attrNameLst>
                                      </p:cBhvr>
                                      <p:to>
                                        <p:strVal val="visible"/>
                                      </p:to>
                                    </p:set>
                                    <p:animEffect transition="in" filter="fade">
                                      <p:cBhvr>
                                        <p:cTn id="104" dur="500"/>
                                        <p:tgtEl>
                                          <p:spTgt spid="12"/>
                                        </p:tgtEl>
                                      </p:cBhvr>
                                    </p:animEffect>
                                  </p:childTnLst>
                                </p:cTn>
                              </p:par>
                              <p:par>
                                <p:cTn id="105" presetID="10" presetClass="entr" presetSubtype="0" fill="hold" nodeType="withEffect">
                                  <p:stCondLst>
                                    <p:cond delay="0"/>
                                  </p:stCondLst>
                                  <p:childTnLst>
                                    <p:set>
                                      <p:cBhvr>
                                        <p:cTn id="106" dur="1" fill="hold">
                                          <p:stCondLst>
                                            <p:cond delay="0"/>
                                          </p:stCondLst>
                                        </p:cTn>
                                        <p:tgtEl>
                                          <p:spTgt spid="15"/>
                                        </p:tgtEl>
                                        <p:attrNameLst>
                                          <p:attrName>style.visibility</p:attrName>
                                        </p:attrNameLst>
                                      </p:cBhvr>
                                      <p:to>
                                        <p:strVal val="visible"/>
                                      </p:to>
                                    </p:set>
                                    <p:animEffect transition="in" filter="fade">
                                      <p:cBhvr>
                                        <p:cTn id="107" dur="500"/>
                                        <p:tgtEl>
                                          <p:spTgt spid="15"/>
                                        </p:tgtEl>
                                      </p:cBhvr>
                                    </p:animEffect>
                                  </p:childTnLst>
                                </p:cTn>
                              </p:par>
                              <p:par>
                                <p:cTn id="108" presetID="10" presetClass="entr" presetSubtype="0" fill="hold" nodeType="withEffect">
                                  <p:stCondLst>
                                    <p:cond delay="0"/>
                                  </p:stCondLst>
                                  <p:childTnLst>
                                    <p:set>
                                      <p:cBhvr>
                                        <p:cTn id="109" dur="1" fill="hold">
                                          <p:stCondLst>
                                            <p:cond delay="0"/>
                                          </p:stCondLst>
                                        </p:cTn>
                                        <p:tgtEl>
                                          <p:spTgt spid="17"/>
                                        </p:tgtEl>
                                        <p:attrNameLst>
                                          <p:attrName>style.visibility</p:attrName>
                                        </p:attrNameLst>
                                      </p:cBhvr>
                                      <p:to>
                                        <p:strVal val="visible"/>
                                      </p:to>
                                    </p:set>
                                    <p:animEffect transition="in" filter="fade">
                                      <p:cBhvr>
                                        <p:cTn id="110" dur="500"/>
                                        <p:tgtEl>
                                          <p:spTgt spid="17"/>
                                        </p:tgtEl>
                                      </p:cBhvr>
                                    </p:animEffect>
                                  </p:childTnLst>
                                </p:cTn>
                              </p:par>
                              <p:par>
                                <p:cTn id="111" presetID="10" presetClass="entr" presetSubtype="0" fill="hold" nodeType="withEffect">
                                  <p:stCondLst>
                                    <p:cond delay="0"/>
                                  </p:stCondLst>
                                  <p:childTnLst>
                                    <p:set>
                                      <p:cBhvr>
                                        <p:cTn id="112" dur="1" fill="hold">
                                          <p:stCondLst>
                                            <p:cond delay="0"/>
                                          </p:stCondLst>
                                        </p:cTn>
                                        <p:tgtEl>
                                          <p:spTgt spid="20"/>
                                        </p:tgtEl>
                                        <p:attrNameLst>
                                          <p:attrName>style.visibility</p:attrName>
                                        </p:attrNameLst>
                                      </p:cBhvr>
                                      <p:to>
                                        <p:strVal val="visible"/>
                                      </p:to>
                                    </p:set>
                                    <p:animEffect transition="in" filter="fade">
                                      <p:cBhvr>
                                        <p:cTn id="113" dur="500"/>
                                        <p:tgtEl>
                                          <p:spTgt spid="20"/>
                                        </p:tgtEl>
                                      </p:cBhvr>
                                    </p:animEffect>
                                  </p:childTnLst>
                                </p:cTn>
                              </p:par>
                              <p:par>
                                <p:cTn id="114" presetID="10" presetClass="entr" presetSubtype="0" fill="hold" nodeType="withEffect">
                                  <p:stCondLst>
                                    <p:cond delay="0"/>
                                  </p:stCondLst>
                                  <p:childTnLst>
                                    <p:set>
                                      <p:cBhvr>
                                        <p:cTn id="115" dur="1" fill="hold">
                                          <p:stCondLst>
                                            <p:cond delay="0"/>
                                          </p:stCondLst>
                                        </p:cTn>
                                        <p:tgtEl>
                                          <p:spTgt spid="22"/>
                                        </p:tgtEl>
                                        <p:attrNameLst>
                                          <p:attrName>style.visibility</p:attrName>
                                        </p:attrNameLst>
                                      </p:cBhvr>
                                      <p:to>
                                        <p:strVal val="visible"/>
                                      </p:to>
                                    </p:set>
                                    <p:animEffect transition="in" filter="fade">
                                      <p:cBhvr>
                                        <p:cTn id="116" dur="500"/>
                                        <p:tgtEl>
                                          <p:spTgt spid="22"/>
                                        </p:tgtEl>
                                      </p:cBhvr>
                                    </p:animEffect>
                                  </p:childTnLst>
                                </p:cTn>
                              </p:par>
                            </p:childTnLst>
                          </p:cTn>
                        </p:par>
                      </p:childTnLst>
                    </p:cTn>
                  </p:par>
                </p:childTnLst>
              </p:cTn>
              <p:nextCondLst>
                <p:cond evt="onClick" delay="0">
                  <p:tgtEl>
                    <p:spTgt spid="3"/>
                  </p:tgtEl>
                </p:cond>
              </p:nextCondLst>
            </p:seq>
          </p:childTnLst>
        </p:cTn>
      </p:par>
    </p:tnLst>
    <p:bldLst>
      <p:bldP spid="29" grpId="0" animBg="1"/>
      <p:bldP spid="29" grpId="1" animBg="1"/>
      <p:bldP spid="28" grpId="0" animBg="1"/>
      <p:bldP spid="28" grpId="1" animBg="1"/>
      <p:bldP spid="27" grpId="0" animBg="1"/>
      <p:bldP spid="27" grpId="1" animBg="1"/>
      <p:bldP spid="26" grpId="0" animBg="1"/>
      <p:bldP spid="26" grpId="1" animBg="1"/>
      <p:bldP spid="23" grpId="0" animBg="1"/>
      <p:bldP spid="23" grpId="1" animBg="1"/>
      <p:bldP spid="25" grpId="0" animBg="1"/>
      <p:bldP spid="25" grpId="1" animBg="1"/>
      <p:bldP spid="24" grpId="0" animBg="1"/>
      <p:bldP spid="2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4-R03-S08 - Easter peop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937958" y="284747"/>
            <a:ext cx="609600" cy="609600"/>
          </a:xfrm>
          <a:prstGeom prst="rect">
            <a:avLst/>
          </a:prstGeom>
        </p:spPr>
      </p:pic>
      <p:sp>
        <p:nvSpPr>
          <p:cNvPr id="2" name="Title 1">
            <a:extLst>
              <a:ext uri="{FF2B5EF4-FFF2-40B4-BE49-F238E27FC236}">
                <a16:creationId xmlns:a16="http://schemas.microsoft.com/office/drawing/2014/main" id="{495DDF79-80E7-4229-90B7-E8BF42E73AA8}"/>
              </a:ext>
            </a:extLst>
          </p:cNvPr>
          <p:cNvSpPr>
            <a:spLocks noGrp="1"/>
          </p:cNvSpPr>
          <p:nvPr>
            <p:ph type="title"/>
          </p:nvPr>
        </p:nvSpPr>
        <p:spPr>
          <a:xfrm>
            <a:off x="0" y="88136"/>
            <a:ext cx="12192000" cy="1696596"/>
          </a:xfrm>
        </p:spPr>
        <p:txBody>
          <a:bodyPr>
            <a:normAutofit fontScale="90000"/>
          </a:bodyPr>
          <a:lstStyle/>
          <a:p>
            <a:pPr algn="ctr"/>
            <a: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For children who follow Jesus today </a:t>
            </a:r>
            <a:b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Easter means carrying on his work building </a:t>
            </a:r>
            <a:b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God’s Kingdom of justice, peace and love on earth</a:t>
            </a:r>
          </a:p>
        </p:txBody>
      </p:sp>
      <p:pic>
        <p:nvPicPr>
          <p:cNvPr id="4" name="Picture">
            <a:extLst>
              <a:ext uri="{FF2B5EF4-FFF2-40B4-BE49-F238E27FC236}">
                <a16:creationId xmlns:a16="http://schemas.microsoft.com/office/drawing/2014/main" id="{6E552847-C87A-4779-A7CA-7F8943129B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653" y="2458965"/>
            <a:ext cx="4103420" cy="3082520"/>
          </a:xfrm>
          <a:prstGeom prst="roundRect">
            <a:avLst>
              <a:gd name="adj" fmla="val 9489"/>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 name="icon 1">
            <a:extLst>
              <a:ext uri="{FF2B5EF4-FFF2-40B4-BE49-F238E27FC236}">
                <a16:creationId xmlns:a16="http://schemas.microsoft.com/office/drawing/2014/main" id="{80A7FFBD-805A-4B8A-8123-F5D1D4210E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90258" y="2060800"/>
            <a:ext cx="501746" cy="555057"/>
          </a:xfrm>
          <a:prstGeom prst="rect">
            <a:avLst/>
          </a:prstGeom>
        </p:spPr>
      </p:pic>
      <p:pic>
        <p:nvPicPr>
          <p:cNvPr id="7" name="icon 2">
            <a:extLst>
              <a:ext uri="{FF2B5EF4-FFF2-40B4-BE49-F238E27FC236}">
                <a16:creationId xmlns:a16="http://schemas.microsoft.com/office/drawing/2014/main" id="{9643FB5B-EFF6-4E20-93CE-BBECF9F757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90258" y="2828512"/>
            <a:ext cx="501746" cy="493255"/>
          </a:xfrm>
          <a:prstGeom prst="rect">
            <a:avLst/>
          </a:prstGeom>
        </p:spPr>
      </p:pic>
      <p:pic>
        <p:nvPicPr>
          <p:cNvPr id="8" name="icon 3">
            <a:extLst>
              <a:ext uri="{FF2B5EF4-FFF2-40B4-BE49-F238E27FC236}">
                <a16:creationId xmlns:a16="http://schemas.microsoft.com/office/drawing/2014/main" id="{FA7FA4D0-5193-4B6C-BC36-CF4AD39C13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90258" y="3534422"/>
            <a:ext cx="501746" cy="555057"/>
          </a:xfrm>
          <a:prstGeom prst="rect">
            <a:avLst/>
          </a:prstGeom>
        </p:spPr>
      </p:pic>
      <p:pic>
        <p:nvPicPr>
          <p:cNvPr id="9" name="icon 4">
            <a:extLst>
              <a:ext uri="{FF2B5EF4-FFF2-40B4-BE49-F238E27FC236}">
                <a16:creationId xmlns:a16="http://schemas.microsoft.com/office/drawing/2014/main" id="{9E60ACB0-1675-449E-9E24-EAF9E70619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90258" y="4302134"/>
            <a:ext cx="501746" cy="555057"/>
          </a:xfrm>
          <a:prstGeom prst="rect">
            <a:avLst/>
          </a:prstGeom>
        </p:spPr>
      </p:pic>
      <p:cxnSp>
        <p:nvCxnSpPr>
          <p:cNvPr id="11" name="Straight Connector 10">
            <a:extLst>
              <a:ext uri="{FF2B5EF4-FFF2-40B4-BE49-F238E27FC236}">
                <a16:creationId xmlns:a16="http://schemas.microsoft.com/office/drawing/2014/main" id="{91293DC9-EB2D-41A7-BB41-0095E1370296}"/>
              </a:ext>
            </a:extLst>
          </p:cNvPr>
          <p:cNvCxnSpPr>
            <a:cxnSpLocks/>
          </p:cNvCxnSpPr>
          <p:nvPr/>
        </p:nvCxnSpPr>
        <p:spPr>
          <a:xfrm>
            <a:off x="962140" y="1784732"/>
            <a:ext cx="10267720"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pic>
        <p:nvPicPr>
          <p:cNvPr id="14" name="icon 5">
            <a:extLst>
              <a:ext uri="{FF2B5EF4-FFF2-40B4-BE49-F238E27FC236}">
                <a16:creationId xmlns:a16="http://schemas.microsoft.com/office/drawing/2014/main" id="{E8E305E7-C96E-4352-A2A9-A2ADAF0BB3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90258" y="5263956"/>
            <a:ext cx="501746" cy="555057"/>
          </a:xfrm>
          <a:prstGeom prst="rect">
            <a:avLst/>
          </a:prstGeom>
        </p:spPr>
      </p:pic>
      <p:sp>
        <p:nvSpPr>
          <p:cNvPr id="15" name="Rectangle 14">
            <a:extLst>
              <a:ext uri="{FF2B5EF4-FFF2-40B4-BE49-F238E27FC236}">
                <a16:creationId xmlns:a16="http://schemas.microsoft.com/office/drawing/2014/main" id="{1BAFDE35-3EE6-4C91-9293-5F344F8D9E8B}"/>
              </a:ext>
            </a:extLst>
          </p:cNvPr>
          <p:cNvSpPr/>
          <p:nvPr/>
        </p:nvSpPr>
        <p:spPr>
          <a:xfrm>
            <a:off x="5796299" y="2015164"/>
            <a:ext cx="6096000" cy="646331"/>
          </a:xfrm>
          <a:prstGeom prst="rect">
            <a:avLst/>
          </a:prstGeom>
          <a:solidFill>
            <a:schemeClr val="accent4">
              <a:lumMod val="20000"/>
              <a:lumOff val="80000"/>
            </a:schemeClr>
          </a:solidFill>
          <a:ln>
            <a:solidFill>
              <a:schemeClr val="accent4">
                <a:lumMod val="50000"/>
              </a:schemeClr>
            </a:solidFill>
          </a:ln>
        </p:spPr>
        <p:txBody>
          <a:bodyPr>
            <a:spAutoFit/>
          </a:bodyPr>
          <a:lstStyle/>
          <a:p>
            <a:r>
              <a:rPr lang="en-NZ" dirty="0">
                <a:latin typeface="Arial" panose="020B0604020202020204" pitchFamily="34" charset="0"/>
                <a:ea typeface="Calibri" panose="020F0502020204030204" pitchFamily="34" charset="0"/>
                <a:cs typeface="Arial" panose="020B0604020202020204" pitchFamily="34" charset="0"/>
              </a:rPr>
              <a:t>We build God’s Kingdom in our school when we support each other and care for children when they are upset.</a:t>
            </a:r>
            <a:endParaRPr lang="en-NZ"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7606EDD3-E00D-41B0-BCB1-DF5C20708DFE}"/>
              </a:ext>
            </a:extLst>
          </p:cNvPr>
          <p:cNvSpPr/>
          <p:nvPr/>
        </p:nvSpPr>
        <p:spPr>
          <a:xfrm>
            <a:off x="5796299" y="2751975"/>
            <a:ext cx="6096000" cy="646331"/>
          </a:xfrm>
          <a:prstGeom prst="rect">
            <a:avLst/>
          </a:prstGeom>
          <a:solidFill>
            <a:schemeClr val="accent4">
              <a:lumMod val="20000"/>
              <a:lumOff val="80000"/>
            </a:schemeClr>
          </a:solidFill>
          <a:ln>
            <a:solidFill>
              <a:schemeClr val="accent4">
                <a:lumMod val="50000"/>
              </a:schemeClr>
            </a:solidFill>
          </a:ln>
        </p:spPr>
        <p:txBody>
          <a:bodyPr>
            <a:spAutoFit/>
          </a:bodyPr>
          <a:lstStyle/>
          <a:p>
            <a:r>
              <a:rPr lang="en-NZ" dirty="0">
                <a:latin typeface="Arial" panose="020B0604020202020204" pitchFamily="34" charset="0"/>
                <a:ea typeface="Calibri" panose="020F0502020204030204" pitchFamily="34" charset="0"/>
                <a:cs typeface="Arial" panose="020B0604020202020204" pitchFamily="34" charset="0"/>
              </a:rPr>
              <a:t>Standing up for fair play when we are playing sport and giving people encouragement and no put downs.</a:t>
            </a:r>
            <a:endParaRPr lang="en-NZ"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42DD2430-2A8F-4CE3-B21D-7BB97DA2F725}"/>
              </a:ext>
            </a:extLst>
          </p:cNvPr>
          <p:cNvSpPr/>
          <p:nvPr/>
        </p:nvSpPr>
        <p:spPr>
          <a:xfrm>
            <a:off x="5796299" y="3488786"/>
            <a:ext cx="6096000" cy="646331"/>
          </a:xfrm>
          <a:prstGeom prst="rect">
            <a:avLst/>
          </a:prstGeom>
          <a:solidFill>
            <a:schemeClr val="accent4">
              <a:lumMod val="20000"/>
              <a:lumOff val="80000"/>
            </a:schemeClr>
          </a:solidFill>
          <a:ln>
            <a:solidFill>
              <a:schemeClr val="accent4">
                <a:lumMod val="50000"/>
              </a:schemeClr>
            </a:solidFill>
          </a:ln>
        </p:spPr>
        <p:txBody>
          <a:bodyPr>
            <a:spAutoFit/>
          </a:bodyPr>
          <a:lstStyle/>
          <a:p>
            <a:r>
              <a:rPr lang="en-NZ" dirty="0">
                <a:latin typeface="Arial" panose="020B0604020202020204" pitchFamily="34" charset="0"/>
                <a:ea typeface="Calibri" panose="020F0502020204030204" pitchFamily="34" charset="0"/>
                <a:cs typeface="Arial" panose="020B0604020202020204" pitchFamily="34" charset="0"/>
              </a:rPr>
              <a:t>Respecting children and adults especially our teachers and showing appreciation for all they do for us.</a:t>
            </a:r>
            <a:endParaRPr lang="en-NZ" dirty="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53492A6E-FEB3-4C63-8593-478BAD9468F5}"/>
              </a:ext>
            </a:extLst>
          </p:cNvPr>
          <p:cNvSpPr/>
          <p:nvPr/>
        </p:nvSpPr>
        <p:spPr>
          <a:xfrm>
            <a:off x="5796299" y="4225597"/>
            <a:ext cx="6096000" cy="729430"/>
          </a:xfrm>
          <a:prstGeom prst="rect">
            <a:avLst/>
          </a:prstGeom>
          <a:solidFill>
            <a:schemeClr val="accent4">
              <a:lumMod val="20000"/>
              <a:lumOff val="80000"/>
            </a:schemeClr>
          </a:solidFill>
          <a:ln>
            <a:solidFill>
              <a:schemeClr val="accent4">
                <a:lumMod val="50000"/>
              </a:schemeClr>
            </a:solidFill>
          </a:ln>
        </p:spPr>
        <p:txBody>
          <a:bodyPr>
            <a:spAutoFit/>
          </a:bodyPr>
          <a:lstStyle/>
          <a:p>
            <a:pPr>
              <a:lnSpc>
                <a:spcPct val="115000"/>
              </a:lnSpc>
              <a:spcAft>
                <a:spcPts val="1000"/>
              </a:spcAft>
            </a:pPr>
            <a:r>
              <a:rPr lang="en-NZ" dirty="0">
                <a:latin typeface="Arial" panose="020B0604020202020204" pitchFamily="34" charset="0"/>
                <a:ea typeface="Calibri" panose="020F0502020204030204" pitchFamily="34" charset="0"/>
                <a:cs typeface="Arial" panose="020B0604020202020204" pitchFamily="34" charset="0"/>
              </a:rPr>
              <a:t>Speaking up for those who are vulnerable and need an advocate when they are in trouble.</a:t>
            </a:r>
            <a:endParaRPr lang="en-NZ" sz="1200" dirty="0">
              <a:effectLst/>
              <a:latin typeface="Arial" panose="020B0604020202020204" pitchFamily="34" charset="0"/>
              <a:ea typeface="Calibri" panose="020F050202020403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1AC8B1F1-7E54-461D-AA73-D44EA5B3CC6A}"/>
              </a:ext>
            </a:extLst>
          </p:cNvPr>
          <p:cNvSpPr/>
          <p:nvPr/>
        </p:nvSpPr>
        <p:spPr>
          <a:xfrm>
            <a:off x="5796299" y="5048847"/>
            <a:ext cx="6096000" cy="1261884"/>
          </a:xfrm>
          <a:prstGeom prst="rect">
            <a:avLst/>
          </a:prstGeom>
          <a:solidFill>
            <a:schemeClr val="accent4">
              <a:lumMod val="20000"/>
              <a:lumOff val="80000"/>
            </a:schemeClr>
          </a:solidFill>
          <a:ln>
            <a:solidFill>
              <a:schemeClr val="accent4">
                <a:lumMod val="50000"/>
              </a:schemeClr>
            </a:solidFill>
          </a:ln>
        </p:spPr>
        <p:txBody>
          <a:bodyPr>
            <a:spAutoFit/>
          </a:bodyPr>
          <a:lstStyle/>
          <a:p>
            <a:r>
              <a:rPr lang="en-NZ" dirty="0">
                <a:latin typeface="Arial" panose="020B0604020202020204" pitchFamily="34" charset="0"/>
                <a:ea typeface="Calibri" panose="020F0502020204030204" pitchFamily="34" charset="0"/>
                <a:cs typeface="Arial" panose="020B0604020202020204" pitchFamily="34" charset="0"/>
              </a:rPr>
              <a:t>Praying every day for Pope Francis that he will continue to lead our Church in ways that promote the values of the Kingdom of God on earth – </a:t>
            </a:r>
            <a:r>
              <a:rPr lang="en-NZ" sz="1900" b="1" dirty="0">
                <a:ln>
                  <a:noFill/>
                </a:ln>
                <a:solidFill>
                  <a:srgbClr val="FFC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JUSTICE, PEACE and LOVE.</a:t>
            </a:r>
            <a:endParaRPr lang="en-NZ" sz="19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0" name="TextBox: PageNumber">
            <a:extLst>
              <a:ext uri="{FF2B5EF4-FFF2-40B4-BE49-F238E27FC236}">
                <a16:creationId xmlns:a16="http://schemas.microsoft.com/office/drawing/2014/main" id="{9C0BE35F-9D74-4D90-AC37-700474D561C7}"/>
              </a:ext>
            </a:extLst>
          </p:cNvPr>
          <p:cNvSpPr txBox="1">
            <a:spLocks/>
          </p:cNvSpPr>
          <p:nvPr/>
        </p:nvSpPr>
        <p:spPr>
          <a:xfrm>
            <a:off x="11697525" y="6404025"/>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R-</a:t>
            </a:r>
            <a:r>
              <a:rPr lang="en-GB" sz="900" b="1" dirty="0">
                <a:solidFill>
                  <a:srgbClr val="002060"/>
                </a:solidFill>
                <a:latin typeface="Arial" pitchFamily="34" charset="0"/>
                <a:cs typeface="Arial" pitchFamily="34" charset="0"/>
              </a:rPr>
              <a:t>3</a:t>
            </a:r>
            <a:endPar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S-08</a:t>
            </a:r>
          </a:p>
        </p:txBody>
      </p:sp>
      <p:sp>
        <p:nvSpPr>
          <p:cNvPr id="21" name="Action Button: Forward">
            <a:hlinkClick r:id="" action="ppaction://hlinkshowjump?jump=nextslide" highlightClick="1"/>
            <a:extLst>
              <a:ext uri="{FF2B5EF4-FFF2-40B4-BE49-F238E27FC236}">
                <a16:creationId xmlns:a16="http://schemas.microsoft.com/office/drawing/2014/main" id="{B182F7D0-CAB2-4900-9D12-25F2E8B545F0}"/>
              </a:ext>
            </a:extLst>
          </p:cNvPr>
          <p:cNvSpPr/>
          <p:nvPr/>
        </p:nvSpPr>
        <p:spPr>
          <a:xfrm>
            <a:off x="11131003" y="6404025"/>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Action Button: Back">
            <a:hlinkClick r:id="" action="ppaction://hlinkshowjump?jump=previousslide" highlightClick="1"/>
            <a:extLst>
              <a:ext uri="{FF2B5EF4-FFF2-40B4-BE49-F238E27FC236}">
                <a16:creationId xmlns:a16="http://schemas.microsoft.com/office/drawing/2014/main" id="{F663737E-5C66-467D-81A9-DEA7165F72D3}"/>
              </a:ext>
            </a:extLst>
          </p:cNvPr>
          <p:cNvSpPr/>
          <p:nvPr/>
        </p:nvSpPr>
        <p:spPr>
          <a:xfrm>
            <a:off x="10603344" y="6404025"/>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instruction">
            <a:extLst>
              <a:ext uri="{FF2B5EF4-FFF2-40B4-BE49-F238E27FC236}">
                <a16:creationId xmlns:a16="http://schemas.microsoft.com/office/drawing/2014/main" id="{85ECF64C-07EB-45AB-A038-716FE8ADF46A}"/>
              </a:ext>
            </a:extLst>
          </p:cNvPr>
          <p:cNvSpPr txBox="1"/>
          <p:nvPr/>
        </p:nvSpPr>
        <p:spPr>
          <a:xfrm>
            <a:off x="3852862" y="6488668"/>
            <a:ext cx="44862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Click the icons to reveal text.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Action Button: Audio">
            <a:hlinkClick r:id="" action="ppaction://noaction" highlightClick="1"/>
          </p:cNvPr>
          <p:cNvSpPr/>
          <p:nvPr/>
        </p:nvSpPr>
        <p:spPr>
          <a:xfrm>
            <a:off x="10148400" y="64044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Box: Tool instructions stop"/>
          <p:cNvSpPr txBox="1"/>
          <p:nvPr/>
        </p:nvSpPr>
        <p:spPr>
          <a:xfrm>
            <a:off x="4855923" y="6627168"/>
            <a:ext cx="2480167" cy="230832"/>
          </a:xfrm>
          <a:prstGeom prst="rect">
            <a:avLst/>
          </a:prstGeom>
          <a:noFill/>
        </p:spPr>
        <p:txBody>
          <a:bodyPr wrap="none" rtlCol="0">
            <a:spAutoFit/>
          </a:bodyPr>
          <a:lstStyle/>
          <a:p>
            <a:pPr algn="ctr"/>
            <a:r>
              <a:rPr lang="en-GB" sz="900" dirty="0">
                <a:latin typeface="Arial" panose="020B0604020202020204" pitchFamily="34" charset="0"/>
                <a:cs typeface="Arial" panose="020B0604020202020204" pitchFamily="34" charset="0"/>
              </a:rPr>
              <a:t>Click the audio button to stop </a:t>
            </a:r>
            <a:r>
              <a:rPr lang="en-GB" sz="900" dirty="0" smtClean="0">
                <a:latin typeface="Arial" panose="020B0604020202020204" pitchFamily="34" charset="0"/>
                <a:cs typeface="Arial" panose="020B0604020202020204" pitchFamily="34" charset="0"/>
              </a:rPr>
              <a:t>‘Easter People’</a:t>
            </a:r>
            <a:endParaRPr lang="en-GB" sz="900" dirty="0">
              <a:latin typeface="Arial" panose="020B0604020202020204" pitchFamily="34" charset="0"/>
              <a:cs typeface="Arial" panose="020B0604020202020204" pitchFamily="34" charset="0"/>
            </a:endParaRPr>
          </a:p>
        </p:txBody>
      </p:sp>
      <p:sp>
        <p:nvSpPr>
          <p:cNvPr id="28" name="TextBox: Tool instructions start"/>
          <p:cNvSpPr txBox="1"/>
          <p:nvPr/>
        </p:nvSpPr>
        <p:spPr>
          <a:xfrm>
            <a:off x="4827064" y="6627168"/>
            <a:ext cx="2537874" cy="230832"/>
          </a:xfrm>
          <a:prstGeom prst="rect">
            <a:avLst/>
          </a:prstGeom>
          <a:noFill/>
        </p:spPr>
        <p:txBody>
          <a:bodyPr wrap="none" rtlCol="0">
            <a:spAutoFit/>
          </a:bodyPr>
          <a:lstStyle/>
          <a:p>
            <a:pPr algn="ctr"/>
            <a:r>
              <a:rPr lang="en-GB" sz="900" dirty="0">
                <a:latin typeface="Arial" panose="020B0604020202020204" pitchFamily="34" charset="0"/>
                <a:cs typeface="Arial" panose="020B0604020202020204" pitchFamily="34" charset="0"/>
              </a:rPr>
              <a:t>Click the audio button to play </a:t>
            </a:r>
            <a:r>
              <a:rPr lang="en-GB" sz="900" dirty="0">
                <a:latin typeface="Arial" panose="020B0604020202020204" pitchFamily="34" charset="0"/>
                <a:cs typeface="Arial" panose="020B0604020202020204" pitchFamily="34" charset="0"/>
              </a:rPr>
              <a:t>‘Easter People’</a:t>
            </a:r>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40330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nextCondLst>
                <p:cond evt="onClick" delay="0">
                  <p:tgtEl>
                    <p:spTgt spid="6"/>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nextCondLst>
                <p:cond evt="onClick" delay="0">
                  <p:tgtEl>
                    <p:spTgt spid="7"/>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nextCondLst>
                <p:cond evt="onClick" delay="0">
                  <p:tgtEl>
                    <p:spTgt spid="8"/>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childTnLst>
              </p:cTn>
              <p:nextCondLst>
                <p:cond evt="onClick" delay="0">
                  <p:tgtEl>
                    <p:spTgt spid="9"/>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21"/>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5"/>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6"/>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17"/>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18"/>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0" restart="whenNotActive" fill="hold" evtFilter="cancelBubble" nodeType="interactiveSeq">
                <p:stCondLst>
                  <p:cond evt="onClick" delay="0">
                    <p:tgtEl>
                      <p:spTgt spid="22"/>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grpId="2" nodeType="clickEffect">
                                  <p:stCondLst>
                                    <p:cond delay="0"/>
                                  </p:stCondLst>
                                  <p:childTnLst>
                                    <p:set>
                                      <p:cBhvr>
                                        <p:cTn id="54" dur="1" fill="hold">
                                          <p:stCondLst>
                                            <p:cond delay="0"/>
                                          </p:stCondLst>
                                        </p:cTn>
                                        <p:tgtEl>
                                          <p:spTgt spid="15"/>
                                        </p:tgtEl>
                                        <p:attrNameLst>
                                          <p:attrName>style.visibility</p:attrName>
                                        </p:attrNameLst>
                                      </p:cBhvr>
                                      <p:to>
                                        <p:strVal val="hidden"/>
                                      </p:to>
                                    </p:set>
                                  </p:childTnLst>
                                </p:cTn>
                              </p:par>
                              <p:par>
                                <p:cTn id="55" presetID="1" presetClass="exit" presetSubtype="0" fill="hold" grpId="2" nodeType="withEffect">
                                  <p:stCondLst>
                                    <p:cond delay="0"/>
                                  </p:stCondLst>
                                  <p:childTnLst>
                                    <p:set>
                                      <p:cBhvr>
                                        <p:cTn id="56" dur="1" fill="hold">
                                          <p:stCondLst>
                                            <p:cond delay="0"/>
                                          </p:stCondLst>
                                        </p:cTn>
                                        <p:tgtEl>
                                          <p:spTgt spid="16"/>
                                        </p:tgtEl>
                                        <p:attrNameLst>
                                          <p:attrName>style.visibility</p:attrName>
                                        </p:attrNameLst>
                                      </p:cBhvr>
                                      <p:to>
                                        <p:strVal val="hidden"/>
                                      </p:to>
                                    </p:set>
                                  </p:childTnLst>
                                </p:cTn>
                              </p:par>
                              <p:par>
                                <p:cTn id="57" presetID="1" presetClass="exit" presetSubtype="0" fill="hold" grpId="2" nodeType="withEffect">
                                  <p:stCondLst>
                                    <p:cond delay="0"/>
                                  </p:stCondLst>
                                  <p:childTnLst>
                                    <p:set>
                                      <p:cBhvr>
                                        <p:cTn id="58" dur="1" fill="hold">
                                          <p:stCondLst>
                                            <p:cond delay="0"/>
                                          </p:stCondLst>
                                        </p:cTn>
                                        <p:tgtEl>
                                          <p:spTgt spid="17"/>
                                        </p:tgtEl>
                                        <p:attrNameLst>
                                          <p:attrName>style.visibility</p:attrName>
                                        </p:attrNameLst>
                                      </p:cBhvr>
                                      <p:to>
                                        <p:strVal val="hidden"/>
                                      </p:to>
                                    </p:set>
                                  </p:childTnLst>
                                </p:cTn>
                              </p:par>
                              <p:par>
                                <p:cTn id="59" presetID="1" presetClass="exit" presetSubtype="0" fill="hold" grpId="2" nodeType="withEffect">
                                  <p:stCondLst>
                                    <p:cond delay="0"/>
                                  </p:stCondLst>
                                  <p:childTnLst>
                                    <p:set>
                                      <p:cBhvr>
                                        <p:cTn id="60" dur="1" fill="hold">
                                          <p:stCondLst>
                                            <p:cond delay="0"/>
                                          </p:stCondLst>
                                        </p:cTn>
                                        <p:tgtEl>
                                          <p:spTgt spid="18"/>
                                        </p:tgtEl>
                                        <p:attrNameLst>
                                          <p:attrName>style.visibility</p:attrName>
                                        </p:attrNameLst>
                                      </p:cBhvr>
                                      <p:to>
                                        <p:strVal val="hidden"/>
                                      </p:to>
                                    </p:set>
                                  </p:childTnLst>
                                </p:cTn>
                              </p:par>
                              <p:par>
                                <p:cTn id="61" presetID="1" presetClass="exit" presetSubtype="0" fill="hold" grpId="2" nodeType="withEffect">
                                  <p:stCondLst>
                                    <p:cond delay="0"/>
                                  </p:stCondLst>
                                  <p:childTnLst>
                                    <p:set>
                                      <p:cBhvr>
                                        <p:cTn id="62"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3" restart="whenNotActive" fill="hold" evtFilter="cancelBubble" nodeType="interactiveSeq">
                <p:stCondLst>
                  <p:cond evt="onClick" delay="0">
                    <p:tgtEl>
                      <p:spTgt spid="26"/>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grpId="0"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500"/>
                                        <p:tgtEl>
                                          <p:spTgt spid="27"/>
                                        </p:tgtEl>
                                      </p:cBhvr>
                                    </p:animEffect>
                                  </p:childTnLst>
                                </p:cTn>
                              </p:par>
                              <p:par>
                                <p:cTn id="69" presetID="10" presetClass="exit" presetSubtype="0" fill="hold" grpId="1" nodeType="withEffect">
                                  <p:stCondLst>
                                    <p:cond delay="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165679" fill="hold"/>
                                        <p:tgtEl>
                                          <p:spTgt spid="3"/>
                                        </p:tgtEl>
                                      </p:cBhvr>
                                    </p:cmd>
                                  </p:childTnLst>
                                </p:cTn>
                              </p:par>
                              <p:par>
                                <p:cTn id="74" presetID="1" presetClass="emph" presetSubtype="2" fill="hold" nodeType="withEffect">
                                  <p:stCondLst>
                                    <p:cond delay="0"/>
                                  </p:stCondLst>
                                  <p:childTnLst>
                                    <p:animClr clrSpc="rgb" dir="cw">
                                      <p:cBhvr>
                                        <p:cTn id="75" dur="1000" fill="hold"/>
                                        <p:tgtEl>
                                          <p:spTgt spid="26"/>
                                        </p:tgtEl>
                                        <p:attrNameLst>
                                          <p:attrName>fillcolor</p:attrName>
                                        </p:attrNameLst>
                                      </p:cBhvr>
                                      <p:to>
                                        <a:schemeClr val="accent2"/>
                                      </p:to>
                                    </p:animClr>
                                    <p:set>
                                      <p:cBhvr>
                                        <p:cTn id="76" dur="1000" fill="hold"/>
                                        <p:tgtEl>
                                          <p:spTgt spid="26"/>
                                        </p:tgtEl>
                                        <p:attrNameLst>
                                          <p:attrName>fill.type</p:attrName>
                                        </p:attrNameLst>
                                      </p:cBhvr>
                                      <p:to>
                                        <p:strVal val="solid"/>
                                      </p:to>
                                    </p:set>
                                    <p:set>
                                      <p:cBhvr>
                                        <p:cTn id="77" dur="1000" fill="hold"/>
                                        <p:tgtEl>
                                          <p:spTgt spid="26"/>
                                        </p:tgtEl>
                                        <p:attrNameLst>
                                          <p:attrName>fill.on</p:attrName>
                                        </p:attrNameLst>
                                      </p:cBhvr>
                                      <p:to>
                                        <p:strVal val="true"/>
                                      </p:to>
                                    </p:set>
                                  </p:childTnLst>
                                </p:cTn>
                              </p:par>
                            </p:childTnLst>
                          </p:cTn>
                        </p:par>
                      </p:childTnLst>
                    </p:cTn>
                  </p:par>
                  <p:par>
                    <p:cTn id="78" fill="hold">
                      <p:stCondLst>
                        <p:cond delay="indefinite"/>
                      </p:stCondLst>
                      <p:childTnLst>
                        <p:par>
                          <p:cTn id="79" fill="hold">
                            <p:stCondLst>
                              <p:cond delay="0"/>
                            </p:stCondLst>
                            <p:childTnLst>
                              <p:par>
                                <p:cTn id="80" presetID="3" presetClass="mediacall" presetSubtype="0" fill="hold" nodeType="clickEffect">
                                  <p:stCondLst>
                                    <p:cond delay="0"/>
                                  </p:stCondLst>
                                  <p:childTnLst>
                                    <p:cmd type="call" cmd="stop">
                                      <p:cBhvr>
                                        <p:cTn id="81" dur="1" fill="hold"/>
                                        <p:tgtEl>
                                          <p:spTgt spid="3"/>
                                        </p:tgtEl>
                                      </p:cBhvr>
                                    </p:cmd>
                                  </p:childTnLst>
                                </p:cTn>
                              </p:par>
                              <p:par>
                                <p:cTn id="82" presetID="10" presetClass="exit" presetSubtype="0" fill="hold" grpId="1" nodeType="withEffect">
                                  <p:stCondLst>
                                    <p:cond delay="0"/>
                                  </p:stCondLst>
                                  <p:childTnLst>
                                    <p:animEffect transition="out" filter="fade">
                                      <p:cBhvr>
                                        <p:cTn id="83" dur="500"/>
                                        <p:tgtEl>
                                          <p:spTgt spid="27"/>
                                        </p:tgtEl>
                                      </p:cBhvr>
                                    </p:animEffect>
                                    <p:set>
                                      <p:cBhvr>
                                        <p:cTn id="84" dur="1" fill="hold">
                                          <p:stCondLst>
                                            <p:cond delay="499"/>
                                          </p:stCondLst>
                                        </p:cTn>
                                        <p:tgtEl>
                                          <p:spTgt spid="27"/>
                                        </p:tgtEl>
                                        <p:attrNameLst>
                                          <p:attrName>style.visibility</p:attrName>
                                        </p:attrNameLst>
                                      </p:cBhvr>
                                      <p:to>
                                        <p:strVal val="hidden"/>
                                      </p:to>
                                    </p:set>
                                  </p:childTnLst>
                                </p:cTn>
                              </p:par>
                              <p:par>
                                <p:cTn id="85" presetID="10" presetClass="entr" presetSubtype="0" fill="hold" grpId="2"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par>
                                <p:cTn id="88" presetID="1" presetClass="emph" presetSubtype="2" fill="hold" nodeType="withEffect">
                                  <p:stCondLst>
                                    <p:cond delay="0"/>
                                  </p:stCondLst>
                                  <p:childTnLst>
                                    <p:animClr clrSpc="rgb" dir="cw">
                                      <p:cBhvr>
                                        <p:cTn id="89" dur="2000" fill="hold"/>
                                        <p:tgtEl>
                                          <p:spTgt spid="26"/>
                                        </p:tgtEl>
                                        <p:attrNameLst>
                                          <p:attrName>fillcolor</p:attrName>
                                        </p:attrNameLst>
                                      </p:cBhvr>
                                      <p:to>
                                        <a:schemeClr val="bg1"/>
                                      </p:to>
                                    </p:animClr>
                                    <p:set>
                                      <p:cBhvr>
                                        <p:cTn id="90" dur="2000" fill="hold"/>
                                        <p:tgtEl>
                                          <p:spTgt spid="26"/>
                                        </p:tgtEl>
                                        <p:attrNameLst>
                                          <p:attrName>fill.type</p:attrName>
                                        </p:attrNameLst>
                                      </p:cBhvr>
                                      <p:to>
                                        <p:strVal val="solid"/>
                                      </p:to>
                                    </p:set>
                                    <p:set>
                                      <p:cBhvr>
                                        <p:cTn id="91" dur="20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audio>
              <p:cMediaNode vol="80000">
                <p:cTn id="92" fill="hold" display="0">
                  <p:stCondLst>
                    <p:cond delay="indefinite"/>
                  </p:stCondLst>
                  <p:endCondLst>
                    <p:cond evt="onStopAudio" delay="0">
                      <p:tgtEl>
                        <p:sldTgt/>
                      </p:tgtEl>
                    </p:cond>
                  </p:endCondLst>
                </p:cTn>
                <p:tgtEl>
                  <p:spTgt spid="3"/>
                </p:tgtEl>
              </p:cMediaNode>
            </p:audio>
          </p:childTnLst>
        </p:cTn>
      </p:par>
    </p:tnLst>
    <p:bldLst>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7" grpId="0"/>
      <p:bldP spid="27" grpId="1"/>
      <p:bldP spid="28" grpId="0"/>
      <p:bldP spid="28" grpId="1"/>
      <p:bldP spid="28"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4-R03-S09 - All Is Wel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034990" y="300649"/>
            <a:ext cx="609600" cy="609600"/>
          </a:xfrm>
          <a:prstGeom prst="rect">
            <a:avLst/>
          </a:prstGeom>
        </p:spPr>
      </p:pic>
      <p:pic>
        <p:nvPicPr>
          <p:cNvPr id="5" name="Picture 4">
            <a:extLst>
              <a:ext uri="{FF2B5EF4-FFF2-40B4-BE49-F238E27FC236}">
                <a16:creationId xmlns:a16="http://schemas.microsoft.com/office/drawing/2014/main" id="{0863C7D1-3DF4-481F-ADE0-87AD440819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5202" y="1500086"/>
            <a:ext cx="3184229" cy="4762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21FC010C-AD76-4876-9441-D79C4080F783}"/>
              </a:ext>
            </a:extLst>
          </p:cNvPr>
          <p:cNvSpPr>
            <a:spLocks noGrp="1"/>
          </p:cNvSpPr>
          <p:nvPr>
            <p:ph type="title"/>
          </p:nvPr>
        </p:nvSpPr>
        <p:spPr>
          <a:xfrm>
            <a:off x="0" y="89121"/>
            <a:ext cx="12192000" cy="1325563"/>
          </a:xfrm>
        </p:spPr>
        <p:txBody>
          <a:bodyPr>
            <a:normAutofit/>
          </a:bodyPr>
          <a:lstStyle/>
          <a:p>
            <a:pPr algn="ctr"/>
            <a:r>
              <a:rPr lang="en-NZ" sz="37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Jesus has promised that on the Last Day of the world he will gather all of God’s people into God’s life forever in heaven</a:t>
            </a:r>
          </a:p>
        </p:txBody>
      </p:sp>
      <p:pic>
        <p:nvPicPr>
          <p:cNvPr id="8196" name="Shape: Post-it 1"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115700" y="187287"/>
            <a:ext cx="4048550" cy="37066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0948926">
            <a:off x="407710" y="874845"/>
            <a:ext cx="3210180" cy="2585323"/>
          </a:xfrm>
          <a:prstGeom prst="rect">
            <a:avLst/>
          </a:prstGeom>
          <a:noFill/>
        </p:spPr>
        <p:txBody>
          <a:bodyPr wrap="square" rtlCol="0">
            <a:spAutoFit/>
          </a:bodyPr>
          <a:lstStyle/>
          <a:p>
            <a:r>
              <a:rPr lang="en-NZ" dirty="0">
                <a:latin typeface="Arial" panose="020B0604020202020204" pitchFamily="34" charset="0"/>
                <a:ea typeface="Segoe UI" pitchFamily="34" charset="0"/>
                <a:cs typeface="Arial" panose="020B0604020202020204" pitchFamily="34" charset="0"/>
              </a:rPr>
              <a:t>When he was on earth Jesus promised us that he would come again in glory to gather all people who have lived as his followers on earth, to be in heaven with him and with God forever. </a:t>
            </a:r>
            <a:r>
              <a:rPr lang="en-NZ" b="1" dirty="0">
                <a:solidFill>
                  <a:schemeClr val="accent4">
                    <a:lumMod val="75000"/>
                  </a:schemeClr>
                </a:solidFill>
                <a:latin typeface="Arial" panose="020B0604020202020204" pitchFamily="34" charset="0"/>
                <a:ea typeface="Segoe UI" pitchFamily="34" charset="0"/>
                <a:cs typeface="Arial" panose="020B0604020202020204" pitchFamily="34" charset="0"/>
              </a:rPr>
              <a:t>Talk about when the last day of the world might be.</a:t>
            </a:r>
            <a:endParaRPr lang="en-GB" dirty="0">
              <a:latin typeface="Arial" panose="020B0604020202020204" pitchFamily="34" charset="0"/>
              <a:ea typeface="Segoe UI" pitchFamily="34" charset="0"/>
              <a:cs typeface="Arial" panose="020B0604020202020204" pitchFamily="34" charset="0"/>
            </a:endParaRPr>
          </a:p>
        </p:txBody>
      </p:sp>
      <p:pic>
        <p:nvPicPr>
          <p:cNvPr id="21" name="Shape: Post-it 2"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20089" y="3703537"/>
            <a:ext cx="4397675" cy="308583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2"/>
          <p:cNvSpPr txBox="1"/>
          <p:nvPr/>
        </p:nvSpPr>
        <p:spPr>
          <a:xfrm rot="20948926">
            <a:off x="353628" y="4121338"/>
            <a:ext cx="3428983" cy="2308324"/>
          </a:xfrm>
          <a:prstGeom prst="rect">
            <a:avLst/>
          </a:prstGeom>
          <a:noFill/>
        </p:spPr>
        <p:txBody>
          <a:bodyPr wrap="square" rtlCol="0">
            <a:spAutoFit/>
          </a:bodyPr>
          <a:lstStyle/>
          <a:p>
            <a:r>
              <a:rPr lang="en-NZ" dirty="0">
                <a:latin typeface="Arial" panose="020B0604020202020204" pitchFamily="34" charset="0"/>
                <a:ea typeface="Segoe UI" pitchFamily="34" charset="0"/>
                <a:cs typeface="Arial" panose="020B0604020202020204" pitchFamily="34" charset="0"/>
              </a:rPr>
              <a:t>Jesus will judge the living and the dead on how they have lived while they were on earth. The Kingdom of God that good people have helped to build on earth will be completed. </a:t>
            </a:r>
            <a:r>
              <a:rPr lang="en-NZ" b="1" dirty="0">
                <a:solidFill>
                  <a:schemeClr val="accent4">
                    <a:lumMod val="75000"/>
                  </a:schemeClr>
                </a:solidFill>
                <a:latin typeface="Arial" panose="020B0604020202020204" pitchFamily="34" charset="0"/>
                <a:ea typeface="Segoe UI" pitchFamily="34" charset="0"/>
                <a:cs typeface="Arial" panose="020B0604020202020204" pitchFamily="34" charset="0"/>
              </a:rPr>
              <a:t>You know how to do this so keep it up!</a:t>
            </a:r>
            <a:endParaRPr lang="en-GB" dirty="0">
              <a:latin typeface="Arial" panose="020B0604020202020204" pitchFamily="34" charset="0"/>
              <a:ea typeface="Segoe UI" pitchFamily="34" charset="0"/>
              <a:cs typeface="Arial" panose="020B0604020202020204" pitchFamily="34" charset="0"/>
            </a:endParaRPr>
          </a:p>
        </p:txBody>
      </p:sp>
      <p:pic>
        <p:nvPicPr>
          <p:cNvPr id="22" name="Shape: Post-it 3"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7461058" y="418586"/>
            <a:ext cx="4104925" cy="328495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3"/>
          <p:cNvSpPr txBox="1"/>
          <p:nvPr/>
        </p:nvSpPr>
        <p:spPr>
          <a:xfrm rot="20948926">
            <a:off x="7796962" y="921171"/>
            <a:ext cx="3278031" cy="2308324"/>
          </a:xfrm>
          <a:prstGeom prst="rect">
            <a:avLst/>
          </a:prstGeom>
          <a:noFill/>
        </p:spPr>
        <p:txBody>
          <a:bodyPr wrap="square" rtlCol="0">
            <a:spAutoFit/>
          </a:bodyPr>
          <a:lstStyle/>
          <a:p>
            <a:r>
              <a:rPr lang="en-NZ" dirty="0">
                <a:latin typeface="Arial" panose="020B0604020202020204" pitchFamily="34" charset="0"/>
                <a:ea typeface="Segoe UI" pitchFamily="34" charset="0"/>
                <a:cs typeface="Arial" panose="020B0604020202020204" pitchFamily="34" charset="0"/>
              </a:rPr>
              <a:t>The graves of the dead will be opened and they shall be raised as Jesus was, and given a new heavenly body, as he was, to live their new life with God. </a:t>
            </a:r>
            <a:r>
              <a:rPr lang="en-NZ" b="1" dirty="0">
                <a:solidFill>
                  <a:schemeClr val="accent4">
                    <a:lumMod val="75000"/>
                  </a:schemeClr>
                </a:solidFill>
                <a:latin typeface="Arial" panose="020B0604020202020204" pitchFamily="34" charset="0"/>
                <a:ea typeface="Segoe UI" pitchFamily="34" charset="0"/>
                <a:cs typeface="Arial" panose="020B0604020202020204" pitchFamily="34" charset="0"/>
              </a:rPr>
              <a:t>What do you think your new heavenly body will be like?</a:t>
            </a:r>
            <a:endParaRPr lang="en-GB" dirty="0">
              <a:latin typeface="Arial" panose="020B0604020202020204" pitchFamily="34" charset="0"/>
              <a:ea typeface="Segoe UI" pitchFamily="34" charset="0"/>
              <a:cs typeface="Arial" panose="020B0604020202020204" pitchFamily="34" charset="0"/>
            </a:endParaRPr>
          </a:p>
        </p:txBody>
      </p:sp>
      <p:pic>
        <p:nvPicPr>
          <p:cNvPr id="23" name="Shape: Post-it 4"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6444867" y="3243178"/>
            <a:ext cx="5689283" cy="3469983"/>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Line 4"/>
          <p:cNvSpPr txBox="1"/>
          <p:nvPr/>
        </p:nvSpPr>
        <p:spPr>
          <a:xfrm rot="20948926">
            <a:off x="6924553" y="3800374"/>
            <a:ext cx="4493162" cy="2585323"/>
          </a:xfrm>
          <a:prstGeom prst="rect">
            <a:avLst/>
          </a:prstGeom>
          <a:noFill/>
        </p:spPr>
        <p:txBody>
          <a:bodyPr wrap="square" rtlCol="0">
            <a:spAutoFit/>
          </a:bodyPr>
          <a:lstStyle/>
          <a:p>
            <a:r>
              <a:rPr lang="en-NZ" dirty="0">
                <a:latin typeface="Arial" panose="020B0604020202020204" pitchFamily="34" charset="0"/>
                <a:ea typeface="Segoe UI" pitchFamily="34" charset="0"/>
                <a:cs typeface="Arial" panose="020B0604020202020204" pitchFamily="34" charset="0"/>
              </a:rPr>
              <a:t>This will be a time of great joy and celebration when all people and all creation will give glory and praise and thanks to God for all his goodness to us. Our life on earth now as we know it will be over and our new life will begin – this is what we have hoped for as Christians. </a:t>
            </a:r>
            <a:r>
              <a:rPr lang="en-NZ" b="1" dirty="0">
                <a:solidFill>
                  <a:schemeClr val="accent4">
                    <a:lumMod val="75000"/>
                  </a:schemeClr>
                </a:solidFill>
                <a:latin typeface="Arial" panose="020B0604020202020204" pitchFamily="34" charset="0"/>
                <a:ea typeface="Segoe UI" pitchFamily="34" charset="0"/>
                <a:cs typeface="Arial" panose="020B0604020202020204" pitchFamily="34" charset="0"/>
              </a:rPr>
              <a:t>What do you think your new life in heaven will be like?</a:t>
            </a:r>
            <a:endParaRPr lang="en-GB" dirty="0">
              <a:latin typeface="Arial" panose="020B0604020202020204" pitchFamily="34" charset="0"/>
              <a:ea typeface="Segoe UI" pitchFamily="34" charset="0"/>
              <a:cs typeface="Arial" panose="020B0604020202020204" pitchFamily="34" charset="0"/>
            </a:endParaRPr>
          </a:p>
        </p:txBody>
      </p:sp>
      <p:pic>
        <p:nvPicPr>
          <p:cNvPr id="14" name="Shape: Pin 4" descr="\\DESKTOP\Users\Public\TCI\Sample Lesson 22-10-2015\Junior Classes - Year 1 - Lesson 4\Images\post-it.png"/>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4336686"/>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in 3" descr="\\DESKTOP\Users\Public\TCI\Sample Lesson 22-10-2015\Junior Classes - Year 1 - Lesson 4\Images\post-it.png"/>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3410094"/>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2" descr="\\DESKTOP\Users\Public\TCI\Sample Lesson 22-10-2015\Junior Classes - Year 1 - Lesson 4\Images\post-it.png"/>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2483502"/>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1556911"/>
            <a:ext cx="723255" cy="94248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Tool instructions"/>
          <p:cNvSpPr txBox="1"/>
          <p:nvPr/>
        </p:nvSpPr>
        <p:spPr>
          <a:xfrm>
            <a:off x="4074489" y="6488668"/>
            <a:ext cx="2646878" cy="3693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pins on the right to reveal post-it notes.</a:t>
            </a:r>
          </a:p>
          <a:p>
            <a:pPr algn="ctr"/>
            <a:endParaRPr lang="en-GB" sz="900" dirty="0">
              <a:latin typeface="Arial" pitchFamily="34" charset="0"/>
              <a:ea typeface="Segoe UI" pitchFamily="34" charset="0"/>
              <a:cs typeface="Arial" pitchFamily="34" charset="0"/>
            </a:endParaRPr>
          </a:p>
        </p:txBody>
      </p:sp>
      <p:sp>
        <p:nvSpPr>
          <p:cNvPr id="34" name="TextBox: PageNumber">
            <a:extLst>
              <a:ext uri="{FF2B5EF4-FFF2-40B4-BE49-F238E27FC236}">
                <a16:creationId xmlns:a16="http://schemas.microsoft.com/office/drawing/2014/main" id="{E5DFE72E-8FE9-4261-8E41-8D8D3DFC9F4E}"/>
              </a:ext>
            </a:extLst>
          </p:cNvPr>
          <p:cNvSpPr txBox="1">
            <a:spLocks/>
          </p:cNvSpPr>
          <p:nvPr/>
        </p:nvSpPr>
        <p:spPr>
          <a:xfrm>
            <a:off x="11697525" y="6404025"/>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R-3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S-09</a:t>
            </a:r>
          </a:p>
        </p:txBody>
      </p:sp>
      <p:sp>
        <p:nvSpPr>
          <p:cNvPr id="35" name="Action Button: Forward">
            <a:hlinkClick r:id="" action="ppaction://hlinkshowjump?jump=nextslide" highlightClick="1"/>
            <a:extLst>
              <a:ext uri="{FF2B5EF4-FFF2-40B4-BE49-F238E27FC236}">
                <a16:creationId xmlns:a16="http://schemas.microsoft.com/office/drawing/2014/main" id="{1A36CBF1-8AB8-450A-B5FF-BC0DEDD15D31}"/>
              </a:ext>
            </a:extLst>
          </p:cNvPr>
          <p:cNvSpPr/>
          <p:nvPr/>
        </p:nvSpPr>
        <p:spPr>
          <a:xfrm>
            <a:off x="11131003" y="6404025"/>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Action Button: Back">
            <a:hlinkClick r:id="" action="ppaction://hlinkshowjump?jump=previousslide" highlightClick="1"/>
            <a:extLst>
              <a:ext uri="{FF2B5EF4-FFF2-40B4-BE49-F238E27FC236}">
                <a16:creationId xmlns:a16="http://schemas.microsoft.com/office/drawing/2014/main" id="{D40A57BA-115C-4ADE-AEA6-B01E659FF009}"/>
              </a:ext>
            </a:extLst>
          </p:cNvPr>
          <p:cNvSpPr/>
          <p:nvPr/>
        </p:nvSpPr>
        <p:spPr>
          <a:xfrm>
            <a:off x="10603344" y="6404025"/>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Action Button: Audio">
            <a:hlinkClick r:id="" action="ppaction://noaction" highlightClick="1"/>
          </p:cNvPr>
          <p:cNvSpPr/>
          <p:nvPr/>
        </p:nvSpPr>
        <p:spPr>
          <a:xfrm>
            <a:off x="10148400" y="64044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TextBox: Tool instructions stop"/>
          <p:cNvSpPr txBox="1"/>
          <p:nvPr/>
        </p:nvSpPr>
        <p:spPr>
          <a:xfrm>
            <a:off x="4272095" y="6627168"/>
            <a:ext cx="2255747" cy="230832"/>
          </a:xfrm>
          <a:prstGeom prst="rect">
            <a:avLst/>
          </a:prstGeom>
          <a:noFill/>
        </p:spPr>
        <p:txBody>
          <a:bodyPr wrap="none" rtlCol="0">
            <a:spAutoFit/>
          </a:bodyPr>
          <a:lstStyle/>
          <a:p>
            <a:pPr algn="ctr"/>
            <a:r>
              <a:rPr lang="en-GB" sz="900" dirty="0">
                <a:latin typeface="Arial" panose="020B0604020202020204" pitchFamily="34" charset="0"/>
                <a:cs typeface="Arial" panose="020B0604020202020204" pitchFamily="34" charset="0"/>
              </a:rPr>
              <a:t>Click the audio button to stop </a:t>
            </a:r>
            <a:r>
              <a:rPr lang="en-GB" sz="900" dirty="0" smtClean="0">
                <a:latin typeface="Arial" panose="020B0604020202020204" pitchFamily="34" charset="0"/>
                <a:cs typeface="Arial" panose="020B0604020202020204" pitchFamily="34" charset="0"/>
              </a:rPr>
              <a:t>‘All is Well’</a:t>
            </a:r>
            <a:endParaRPr lang="en-GB" sz="900" dirty="0">
              <a:latin typeface="Arial" panose="020B0604020202020204" pitchFamily="34" charset="0"/>
              <a:cs typeface="Arial" panose="020B0604020202020204" pitchFamily="34" charset="0"/>
            </a:endParaRPr>
          </a:p>
        </p:txBody>
      </p:sp>
      <p:sp>
        <p:nvSpPr>
          <p:cNvPr id="31" name="TextBox: Tool instructions start"/>
          <p:cNvSpPr txBox="1"/>
          <p:nvPr/>
        </p:nvSpPr>
        <p:spPr>
          <a:xfrm>
            <a:off x="4275295" y="6627168"/>
            <a:ext cx="2249335" cy="230832"/>
          </a:xfrm>
          <a:prstGeom prst="rect">
            <a:avLst/>
          </a:prstGeom>
          <a:noFill/>
        </p:spPr>
        <p:txBody>
          <a:bodyPr wrap="none" rtlCol="0">
            <a:spAutoFit/>
          </a:bodyPr>
          <a:lstStyle/>
          <a:p>
            <a:pPr algn="ctr"/>
            <a:r>
              <a:rPr lang="en-GB" sz="900" dirty="0">
                <a:latin typeface="Arial" panose="020B0604020202020204" pitchFamily="34" charset="0"/>
                <a:cs typeface="Arial" panose="020B0604020202020204" pitchFamily="34" charset="0"/>
              </a:rPr>
              <a:t>Click the audio button to play </a:t>
            </a:r>
            <a:r>
              <a:rPr lang="en-GB" sz="900" dirty="0" smtClean="0">
                <a:latin typeface="Arial" panose="020B0604020202020204" pitchFamily="34" charset="0"/>
                <a:cs typeface="Arial" panose="020B0604020202020204" pitchFamily="34" charset="0"/>
              </a:rPr>
              <a:t>‘All is Well’</a:t>
            </a:r>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9028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195"/>
                    </p:tgtEl>
                  </p:cond>
                </p:stCondLst>
                <p:endSync evt="end" delay="0">
                  <p:rtn val="all"/>
                </p:endSync>
                <p:childTnLst>
                  <p:par>
                    <p:cTn id="8" fill="hold">
                      <p:stCondLst>
                        <p:cond delay="0"/>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fade">
                                      <p:cBhvr>
                                        <p:cTn id="12" dur="1000"/>
                                        <p:tgtEl>
                                          <p:spTgt spid="8196"/>
                                        </p:tgtEl>
                                      </p:cBhvr>
                                    </p:animEffect>
                                    <p:anim calcmode="lin" valueType="num">
                                      <p:cBhvr>
                                        <p:cTn id="13" dur="1000" fill="hold"/>
                                        <p:tgtEl>
                                          <p:spTgt spid="8196"/>
                                        </p:tgtEl>
                                        <p:attrNameLst>
                                          <p:attrName>ppt_x</p:attrName>
                                        </p:attrNameLst>
                                      </p:cBhvr>
                                      <p:tavLst>
                                        <p:tav tm="0">
                                          <p:val>
                                            <p:strVal val="#ppt_x"/>
                                          </p:val>
                                        </p:tav>
                                        <p:tav tm="100000">
                                          <p:val>
                                            <p:strVal val="#ppt_x"/>
                                          </p:val>
                                        </p:tav>
                                      </p:tavLst>
                                    </p:anim>
                                    <p:anim calcmode="lin" valueType="num">
                                      <p:cBhvr>
                                        <p:cTn id="14" dur="900" decel="100000" fill="hold"/>
                                        <p:tgtEl>
                                          <p:spTgt spid="819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par>
                          <p:cTn id="20" fill="hold">
                            <p:stCondLst>
                              <p:cond delay="1500"/>
                            </p:stCondLst>
                            <p:childTnLst>
                              <p:par>
                                <p:cTn id="21" presetID="10" presetClass="exit" presetSubtype="0" fill="hold" nodeType="afterEffect">
                                  <p:stCondLst>
                                    <p:cond delay="0"/>
                                  </p:stCondLst>
                                  <p:childTnLst>
                                    <p:animEffect transition="out" filter="fade">
                                      <p:cBhvr>
                                        <p:cTn id="22" dur="500"/>
                                        <p:tgtEl>
                                          <p:spTgt spid="8195"/>
                                        </p:tgtEl>
                                      </p:cBhvr>
                                    </p:animEffect>
                                    <p:set>
                                      <p:cBhvr>
                                        <p:cTn id="23"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24" restart="whenNotActive" fill="hold" evtFilter="cancelBubble" nodeType="interactiveSeq">
                <p:stCondLst>
                  <p:cond evt="onClick" delay="0">
                    <p:tgtEl>
                      <p:spTgt spid="12"/>
                    </p:tgtEl>
                  </p:cond>
                </p:stCondLst>
                <p:endSync evt="end" delay="0">
                  <p:rtn val="all"/>
                </p:endSync>
                <p:childTnLst>
                  <p:par>
                    <p:cTn id="25" fill="hold">
                      <p:stCondLst>
                        <p:cond delay="0"/>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900" decel="100000" fill="hold"/>
                                        <p:tgtEl>
                                          <p:spTgt spid="21"/>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33" fill="hold">
                            <p:stCondLst>
                              <p:cond delay="1000"/>
                            </p:stCondLst>
                            <p:childTnLst>
                              <p:par>
                                <p:cTn id="34" presetID="22" presetClass="entr" presetSubtype="1" fill="hold" grpId="0"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up)">
                                      <p:cBhvr>
                                        <p:cTn id="36" dur="500"/>
                                        <p:tgtEl>
                                          <p:spTgt spid="26"/>
                                        </p:tgtEl>
                                      </p:cBhvr>
                                    </p:animEffect>
                                  </p:childTnLst>
                                </p:cTn>
                              </p:par>
                            </p:childTnLst>
                          </p:cTn>
                        </p:par>
                        <p:par>
                          <p:cTn id="37" fill="hold">
                            <p:stCondLst>
                              <p:cond delay="1500"/>
                            </p:stCondLst>
                            <p:childTnLst>
                              <p:par>
                                <p:cTn id="38" presetID="10" presetClass="exit" presetSubtype="0" fill="hold" nodeType="after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3"/>
                    </p:tgtEl>
                  </p:cond>
                </p:stCondLst>
                <p:endSync evt="end" delay="0">
                  <p:rtn val="all"/>
                </p:endSync>
                <p:childTnLst>
                  <p:par>
                    <p:cTn id="42" fill="hold">
                      <p:stCondLst>
                        <p:cond delay="0"/>
                      </p:stCondLst>
                      <p:childTnLst>
                        <p:par>
                          <p:cTn id="43" fill="hold">
                            <p:stCondLst>
                              <p:cond delay="0"/>
                            </p:stCondLst>
                            <p:childTnLst>
                              <p:par>
                                <p:cTn id="44" presetID="37" presetClass="entr" presetSubtype="0"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000"/>
                                        <p:tgtEl>
                                          <p:spTgt spid="22"/>
                                        </p:tgtEl>
                                      </p:cBhvr>
                                    </p:animEffect>
                                    <p:anim calcmode="lin" valueType="num">
                                      <p:cBhvr>
                                        <p:cTn id="47" dur="1000" fill="hold"/>
                                        <p:tgtEl>
                                          <p:spTgt spid="22"/>
                                        </p:tgtEl>
                                        <p:attrNameLst>
                                          <p:attrName>ppt_x</p:attrName>
                                        </p:attrNameLst>
                                      </p:cBhvr>
                                      <p:tavLst>
                                        <p:tav tm="0">
                                          <p:val>
                                            <p:strVal val="#ppt_x"/>
                                          </p:val>
                                        </p:tav>
                                        <p:tav tm="100000">
                                          <p:val>
                                            <p:strVal val="#ppt_x"/>
                                          </p:val>
                                        </p:tav>
                                      </p:tavLst>
                                    </p:anim>
                                    <p:anim calcmode="lin" valueType="num">
                                      <p:cBhvr>
                                        <p:cTn id="48" dur="900" decel="100000" fill="hold"/>
                                        <p:tgtEl>
                                          <p:spTgt spid="22"/>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up)">
                                      <p:cBhvr>
                                        <p:cTn id="53" dur="500"/>
                                        <p:tgtEl>
                                          <p:spTgt spid="27"/>
                                        </p:tgtEl>
                                      </p:cBhvr>
                                    </p:animEffect>
                                  </p:childTnLst>
                                </p:cTn>
                              </p:par>
                            </p:childTnLst>
                          </p:cTn>
                        </p:par>
                        <p:par>
                          <p:cTn id="54" fill="hold">
                            <p:stCondLst>
                              <p:cond delay="1500"/>
                            </p:stCondLst>
                            <p:childTnLst>
                              <p:par>
                                <p:cTn id="55" presetID="10" presetClass="exit" presetSubtype="0" fill="hold" nodeType="after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4"/>
                    </p:tgtEl>
                  </p:cond>
                </p:stCondLst>
                <p:endSync evt="end" delay="0">
                  <p:rtn val="all"/>
                </p:endSync>
                <p:childTnLst>
                  <p:par>
                    <p:cTn id="59" fill="hold">
                      <p:stCondLst>
                        <p:cond delay="0"/>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anim calcmode="lin" valueType="num">
                                      <p:cBhvr>
                                        <p:cTn id="64" dur="1000" fill="hold"/>
                                        <p:tgtEl>
                                          <p:spTgt spid="23"/>
                                        </p:tgtEl>
                                        <p:attrNameLst>
                                          <p:attrName>ppt_x</p:attrName>
                                        </p:attrNameLst>
                                      </p:cBhvr>
                                      <p:tavLst>
                                        <p:tav tm="0">
                                          <p:val>
                                            <p:strVal val="#ppt_x"/>
                                          </p:val>
                                        </p:tav>
                                        <p:tav tm="100000">
                                          <p:val>
                                            <p:strVal val="#ppt_x"/>
                                          </p:val>
                                        </p:tav>
                                      </p:tavLst>
                                    </p:anim>
                                    <p:anim calcmode="lin" valueType="num">
                                      <p:cBhvr>
                                        <p:cTn id="65" dur="900" decel="100000" fill="hold"/>
                                        <p:tgtEl>
                                          <p:spTgt spid="23"/>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67" fill="hold">
                            <p:stCondLst>
                              <p:cond delay="1000"/>
                            </p:stCondLst>
                            <p:childTnLst>
                              <p:par>
                                <p:cTn id="68" presetID="22" presetClass="entr" presetSubtype="1" fill="hold" grpId="0" nodeType="after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wipe(up)">
                                      <p:cBhvr>
                                        <p:cTn id="70" dur="500"/>
                                        <p:tgtEl>
                                          <p:spTgt spid="29"/>
                                        </p:tgtEl>
                                      </p:cBhvr>
                                    </p:animEffect>
                                  </p:childTnLst>
                                </p:cTn>
                              </p:par>
                            </p:childTnLst>
                          </p:cTn>
                        </p:par>
                        <p:par>
                          <p:cTn id="71" fill="hold">
                            <p:stCondLst>
                              <p:cond delay="1500"/>
                            </p:stCondLst>
                            <p:childTnLst>
                              <p:par>
                                <p:cTn id="72" presetID="10" presetClass="exit" presetSubtype="0" fill="hold" nodeType="afterEffect">
                                  <p:stCondLst>
                                    <p:cond delay="0"/>
                                  </p:stCondLst>
                                  <p:childTnLst>
                                    <p:animEffect transition="out" filter="fade">
                                      <p:cBhvr>
                                        <p:cTn id="73" dur="500"/>
                                        <p:tgtEl>
                                          <p:spTgt spid="14"/>
                                        </p:tgtEl>
                                      </p:cBhvr>
                                    </p:animEffect>
                                    <p:set>
                                      <p:cBhvr>
                                        <p:cTn id="7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5" restart="whenNotActive" fill="hold" evtFilter="cancelBubble" nodeType="interactiveSeq">
                <p:stCondLst>
                  <p:cond evt="onClick" delay="0">
                    <p:tgtEl>
                      <p:spTgt spid="35"/>
                    </p:tgtEl>
                  </p:cond>
                </p:stCondLst>
                <p:endSync evt="end" delay="0">
                  <p:rtn val="all"/>
                </p:endSync>
                <p:childTnLst>
                  <p:par>
                    <p:cTn id="76" fill="hold">
                      <p:stCondLst>
                        <p:cond delay="0"/>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8195"/>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12"/>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13"/>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14"/>
                                        </p:tgtEl>
                                        <p:attrNameLst>
                                          <p:attrName>style.visibility</p:attrName>
                                        </p:attrNameLst>
                                      </p:cBhvr>
                                      <p:to>
                                        <p:strVal val="visible"/>
                                      </p:to>
                                    </p:set>
                                  </p:childTnLst>
                                </p:cTn>
                              </p:par>
                              <p:par>
                                <p:cTn id="86" presetID="1" presetClass="exit" presetSubtype="0" fill="hold" nodeType="withEffect">
                                  <p:stCondLst>
                                    <p:cond delay="0"/>
                                  </p:stCondLst>
                                  <p:childTnLst>
                                    <p:set>
                                      <p:cBhvr>
                                        <p:cTn id="87" dur="1" fill="hold">
                                          <p:stCondLst>
                                            <p:cond delay="0"/>
                                          </p:stCondLst>
                                        </p:cTn>
                                        <p:tgtEl>
                                          <p:spTgt spid="8196"/>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6"/>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21"/>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26"/>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22"/>
                                        </p:tgtEl>
                                        <p:attrNameLst>
                                          <p:attrName>style.visibility</p:attrName>
                                        </p:attrNameLst>
                                      </p:cBhvr>
                                      <p:to>
                                        <p:strVal val="hidden"/>
                                      </p:to>
                                    </p:set>
                                  </p:childTnLst>
                                </p:cTn>
                              </p:par>
                              <p:par>
                                <p:cTn id="96" presetID="1" presetClass="exit" presetSubtype="0" fill="hold" grpId="1" nodeType="withEffect">
                                  <p:stCondLst>
                                    <p:cond delay="0"/>
                                  </p:stCondLst>
                                  <p:childTnLst>
                                    <p:set>
                                      <p:cBhvr>
                                        <p:cTn id="97" dur="1" fill="hold">
                                          <p:stCondLst>
                                            <p:cond delay="0"/>
                                          </p:stCondLst>
                                        </p:cTn>
                                        <p:tgtEl>
                                          <p:spTgt spid="27"/>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23"/>
                                        </p:tgtEl>
                                        <p:attrNameLst>
                                          <p:attrName>style.visibility</p:attrName>
                                        </p:attrNameLst>
                                      </p:cBhvr>
                                      <p:to>
                                        <p:strVal val="hidden"/>
                                      </p:to>
                                    </p:set>
                                  </p:childTnLst>
                                </p:cTn>
                              </p:par>
                              <p:par>
                                <p:cTn id="100" presetID="1" presetClass="exit" presetSubtype="0" fill="hold" grpId="1" nodeType="withEffect">
                                  <p:stCondLst>
                                    <p:cond delay="0"/>
                                  </p:stCondLst>
                                  <p:childTnLst>
                                    <p:set>
                                      <p:cBhvr>
                                        <p:cTn id="101"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02" restart="whenNotActive" fill="hold" evtFilter="cancelBubble" nodeType="interactiveSeq">
                <p:stCondLst>
                  <p:cond evt="onClick" delay="0">
                    <p:tgtEl>
                      <p:spTgt spid="36"/>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8195"/>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2"/>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3"/>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4"/>
                                        </p:tgtEl>
                                        <p:attrNameLst>
                                          <p:attrName>style.visibility</p:attrName>
                                        </p:attrNameLst>
                                      </p:cBhvr>
                                      <p:to>
                                        <p:strVal val="visible"/>
                                      </p:to>
                                    </p:set>
                                  </p:childTnLst>
                                </p:cTn>
                              </p:par>
                              <p:par>
                                <p:cTn id="113" presetID="1" presetClass="exit" presetSubtype="0" fill="hold" nodeType="withEffect">
                                  <p:stCondLst>
                                    <p:cond delay="0"/>
                                  </p:stCondLst>
                                  <p:childTnLst>
                                    <p:set>
                                      <p:cBhvr>
                                        <p:cTn id="114" dur="1" fill="hold">
                                          <p:stCondLst>
                                            <p:cond delay="0"/>
                                          </p:stCondLst>
                                        </p:cTn>
                                        <p:tgtEl>
                                          <p:spTgt spid="8196"/>
                                        </p:tgtEl>
                                        <p:attrNameLst>
                                          <p:attrName>style.visibility</p:attrName>
                                        </p:attrNameLst>
                                      </p:cBhvr>
                                      <p:to>
                                        <p:strVal val="hidden"/>
                                      </p:to>
                                    </p:set>
                                  </p:childTnLst>
                                </p:cTn>
                              </p:par>
                              <p:par>
                                <p:cTn id="115" presetID="1" presetClass="exit" presetSubtype="0" fill="hold" grpId="2" nodeType="withEffect">
                                  <p:stCondLst>
                                    <p:cond delay="0"/>
                                  </p:stCondLst>
                                  <p:childTnLst>
                                    <p:set>
                                      <p:cBhvr>
                                        <p:cTn id="116" dur="1" fill="hold">
                                          <p:stCondLst>
                                            <p:cond delay="0"/>
                                          </p:stCondLst>
                                        </p:cTn>
                                        <p:tgtEl>
                                          <p:spTgt spid="6"/>
                                        </p:tgtEl>
                                        <p:attrNameLst>
                                          <p:attrName>style.visibility</p:attrName>
                                        </p:attrNameLst>
                                      </p:cBhvr>
                                      <p:to>
                                        <p:strVal val="hidden"/>
                                      </p:to>
                                    </p:set>
                                  </p:childTnLst>
                                </p:cTn>
                              </p:par>
                              <p:par>
                                <p:cTn id="117" presetID="1" presetClass="exit" presetSubtype="0" fill="hold" nodeType="withEffect">
                                  <p:stCondLst>
                                    <p:cond delay="0"/>
                                  </p:stCondLst>
                                  <p:childTnLst>
                                    <p:set>
                                      <p:cBhvr>
                                        <p:cTn id="118" dur="1" fill="hold">
                                          <p:stCondLst>
                                            <p:cond delay="0"/>
                                          </p:stCondLst>
                                        </p:cTn>
                                        <p:tgtEl>
                                          <p:spTgt spid="21"/>
                                        </p:tgtEl>
                                        <p:attrNameLst>
                                          <p:attrName>style.visibility</p:attrName>
                                        </p:attrNameLst>
                                      </p:cBhvr>
                                      <p:to>
                                        <p:strVal val="hidden"/>
                                      </p:to>
                                    </p:set>
                                  </p:childTnLst>
                                </p:cTn>
                              </p:par>
                              <p:par>
                                <p:cTn id="119" presetID="1" presetClass="exit" presetSubtype="0" fill="hold" grpId="2" nodeType="withEffect">
                                  <p:stCondLst>
                                    <p:cond delay="0"/>
                                  </p:stCondLst>
                                  <p:childTnLst>
                                    <p:set>
                                      <p:cBhvr>
                                        <p:cTn id="120" dur="1" fill="hold">
                                          <p:stCondLst>
                                            <p:cond delay="0"/>
                                          </p:stCondLst>
                                        </p:cTn>
                                        <p:tgtEl>
                                          <p:spTgt spid="26"/>
                                        </p:tgtEl>
                                        <p:attrNameLst>
                                          <p:attrName>style.visibility</p:attrName>
                                        </p:attrNameLst>
                                      </p:cBhvr>
                                      <p:to>
                                        <p:strVal val="hidden"/>
                                      </p:to>
                                    </p:set>
                                  </p:childTnLst>
                                </p:cTn>
                              </p:par>
                              <p:par>
                                <p:cTn id="121" presetID="1" presetClass="exit" presetSubtype="0" fill="hold" nodeType="withEffect">
                                  <p:stCondLst>
                                    <p:cond delay="0"/>
                                  </p:stCondLst>
                                  <p:childTnLst>
                                    <p:set>
                                      <p:cBhvr>
                                        <p:cTn id="122" dur="1" fill="hold">
                                          <p:stCondLst>
                                            <p:cond delay="0"/>
                                          </p:stCondLst>
                                        </p:cTn>
                                        <p:tgtEl>
                                          <p:spTgt spid="22"/>
                                        </p:tgtEl>
                                        <p:attrNameLst>
                                          <p:attrName>style.visibility</p:attrName>
                                        </p:attrNameLst>
                                      </p:cBhvr>
                                      <p:to>
                                        <p:strVal val="hidden"/>
                                      </p:to>
                                    </p:set>
                                  </p:childTnLst>
                                </p:cTn>
                              </p:par>
                              <p:par>
                                <p:cTn id="123" presetID="1" presetClass="exit" presetSubtype="0" fill="hold" grpId="2" nodeType="withEffect">
                                  <p:stCondLst>
                                    <p:cond delay="0"/>
                                  </p:stCondLst>
                                  <p:childTnLst>
                                    <p:set>
                                      <p:cBhvr>
                                        <p:cTn id="124" dur="1" fill="hold">
                                          <p:stCondLst>
                                            <p:cond delay="0"/>
                                          </p:stCondLst>
                                        </p:cTn>
                                        <p:tgtEl>
                                          <p:spTgt spid="27"/>
                                        </p:tgtEl>
                                        <p:attrNameLst>
                                          <p:attrName>style.visibility</p:attrName>
                                        </p:attrNameLst>
                                      </p:cBhvr>
                                      <p:to>
                                        <p:strVal val="hidden"/>
                                      </p:to>
                                    </p:set>
                                  </p:childTnLst>
                                </p:cTn>
                              </p:par>
                              <p:par>
                                <p:cTn id="125" presetID="1" presetClass="exit" presetSubtype="0" fill="hold" nodeType="withEffect">
                                  <p:stCondLst>
                                    <p:cond delay="0"/>
                                  </p:stCondLst>
                                  <p:childTnLst>
                                    <p:set>
                                      <p:cBhvr>
                                        <p:cTn id="126" dur="1" fill="hold">
                                          <p:stCondLst>
                                            <p:cond delay="0"/>
                                          </p:stCondLst>
                                        </p:cTn>
                                        <p:tgtEl>
                                          <p:spTgt spid="23"/>
                                        </p:tgtEl>
                                        <p:attrNameLst>
                                          <p:attrName>style.visibility</p:attrName>
                                        </p:attrNameLst>
                                      </p:cBhvr>
                                      <p:to>
                                        <p:strVal val="hidden"/>
                                      </p:to>
                                    </p:set>
                                  </p:childTnLst>
                                </p:cTn>
                              </p:par>
                              <p:par>
                                <p:cTn id="127" presetID="1" presetClass="exit" presetSubtype="0" fill="hold" grpId="2" nodeType="withEffect">
                                  <p:stCondLst>
                                    <p:cond delay="0"/>
                                  </p:stCondLst>
                                  <p:childTnLst>
                                    <p:set>
                                      <p:cBhvr>
                                        <p:cTn id="128"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29" restart="whenNotActive" fill="hold" evtFilter="cancelBubble" nodeType="interactiveSeq">
                <p:stCondLst>
                  <p:cond evt="onClick" delay="0">
                    <p:tgtEl>
                      <p:spTgt spid="25"/>
                    </p:tgtEl>
                  </p:cond>
                </p:stCondLst>
                <p:endSync evt="end" delay="0">
                  <p:rtn val="all"/>
                </p:endSync>
                <p:childTnLst>
                  <p:par>
                    <p:cTn id="130" fill="hold">
                      <p:stCondLst>
                        <p:cond delay="0"/>
                      </p:stCondLst>
                      <p:childTnLst>
                        <p:par>
                          <p:cTn id="131" fill="hold">
                            <p:stCondLst>
                              <p:cond delay="0"/>
                            </p:stCondLst>
                            <p:childTnLst>
                              <p:par>
                                <p:cTn id="132" presetID="10" presetClass="entr" presetSubtype="0" fill="hold" grpId="0" nodeType="withEffect">
                                  <p:stCondLst>
                                    <p:cond delay="0"/>
                                  </p:stCondLst>
                                  <p:childTnLst>
                                    <p:set>
                                      <p:cBhvr>
                                        <p:cTn id="133" dur="1" fill="hold">
                                          <p:stCondLst>
                                            <p:cond delay="0"/>
                                          </p:stCondLst>
                                        </p:cTn>
                                        <p:tgtEl>
                                          <p:spTgt spid="30"/>
                                        </p:tgtEl>
                                        <p:attrNameLst>
                                          <p:attrName>style.visibility</p:attrName>
                                        </p:attrNameLst>
                                      </p:cBhvr>
                                      <p:to>
                                        <p:strVal val="visible"/>
                                      </p:to>
                                    </p:set>
                                    <p:animEffect transition="in" filter="fade">
                                      <p:cBhvr>
                                        <p:cTn id="134" dur="500"/>
                                        <p:tgtEl>
                                          <p:spTgt spid="30"/>
                                        </p:tgtEl>
                                      </p:cBhvr>
                                    </p:animEffect>
                                  </p:childTnLst>
                                </p:cTn>
                              </p:par>
                              <p:par>
                                <p:cTn id="135" presetID="10" presetClass="exit" presetSubtype="0" fill="hold" grpId="1" nodeType="withEffect">
                                  <p:stCondLst>
                                    <p:cond delay="0"/>
                                  </p:stCondLst>
                                  <p:childTnLst>
                                    <p:animEffect transition="out" filter="fade">
                                      <p:cBhvr>
                                        <p:cTn id="136" dur="500"/>
                                        <p:tgtEl>
                                          <p:spTgt spid="31"/>
                                        </p:tgtEl>
                                      </p:cBhvr>
                                    </p:animEffect>
                                    <p:set>
                                      <p:cBhvr>
                                        <p:cTn id="137" dur="1" fill="hold">
                                          <p:stCondLst>
                                            <p:cond delay="499"/>
                                          </p:stCondLst>
                                        </p:cTn>
                                        <p:tgtEl>
                                          <p:spTgt spid="31"/>
                                        </p:tgtEl>
                                        <p:attrNameLst>
                                          <p:attrName>style.visibility</p:attrName>
                                        </p:attrNameLst>
                                      </p:cBhvr>
                                      <p:to>
                                        <p:strVal val="hidden"/>
                                      </p:to>
                                    </p:set>
                                  </p:childTnLst>
                                </p:cTn>
                              </p:par>
                              <p:par>
                                <p:cTn id="138" presetID="1" presetClass="mediacall" presetSubtype="0" fill="hold" nodeType="withEffect">
                                  <p:stCondLst>
                                    <p:cond delay="0"/>
                                  </p:stCondLst>
                                  <p:childTnLst>
                                    <p:cmd type="call" cmd="playFrom(0.0)">
                                      <p:cBhvr>
                                        <p:cTn id="139" dur="235715" fill="hold"/>
                                        <p:tgtEl>
                                          <p:spTgt spid="3"/>
                                        </p:tgtEl>
                                      </p:cBhvr>
                                    </p:cmd>
                                  </p:childTnLst>
                                </p:cTn>
                              </p:par>
                              <p:par>
                                <p:cTn id="140" presetID="1" presetClass="emph" presetSubtype="2" fill="hold" nodeType="withEffect">
                                  <p:stCondLst>
                                    <p:cond delay="0"/>
                                  </p:stCondLst>
                                  <p:childTnLst>
                                    <p:animClr clrSpc="rgb" dir="cw">
                                      <p:cBhvr>
                                        <p:cTn id="141" dur="1000" fill="hold"/>
                                        <p:tgtEl>
                                          <p:spTgt spid="25"/>
                                        </p:tgtEl>
                                        <p:attrNameLst>
                                          <p:attrName>fillcolor</p:attrName>
                                        </p:attrNameLst>
                                      </p:cBhvr>
                                      <p:to>
                                        <a:schemeClr val="accent2"/>
                                      </p:to>
                                    </p:animClr>
                                    <p:set>
                                      <p:cBhvr>
                                        <p:cTn id="142" dur="1000" fill="hold"/>
                                        <p:tgtEl>
                                          <p:spTgt spid="25"/>
                                        </p:tgtEl>
                                        <p:attrNameLst>
                                          <p:attrName>fill.type</p:attrName>
                                        </p:attrNameLst>
                                      </p:cBhvr>
                                      <p:to>
                                        <p:strVal val="solid"/>
                                      </p:to>
                                    </p:set>
                                    <p:set>
                                      <p:cBhvr>
                                        <p:cTn id="143" dur="1000" fill="hold"/>
                                        <p:tgtEl>
                                          <p:spTgt spid="25"/>
                                        </p:tgtEl>
                                        <p:attrNameLst>
                                          <p:attrName>fill.on</p:attrName>
                                        </p:attrNameLst>
                                      </p:cBhvr>
                                      <p:to>
                                        <p:strVal val="true"/>
                                      </p:to>
                                    </p:set>
                                  </p:childTnLst>
                                </p:cTn>
                              </p:par>
                            </p:childTnLst>
                          </p:cTn>
                        </p:par>
                      </p:childTnLst>
                    </p:cTn>
                  </p:par>
                  <p:par>
                    <p:cTn id="144" fill="hold">
                      <p:stCondLst>
                        <p:cond delay="indefinite"/>
                      </p:stCondLst>
                      <p:childTnLst>
                        <p:par>
                          <p:cTn id="145" fill="hold">
                            <p:stCondLst>
                              <p:cond delay="0"/>
                            </p:stCondLst>
                            <p:childTnLst>
                              <p:par>
                                <p:cTn id="146" presetID="3" presetClass="mediacall" presetSubtype="0" fill="hold" nodeType="clickEffect">
                                  <p:stCondLst>
                                    <p:cond delay="0"/>
                                  </p:stCondLst>
                                  <p:childTnLst>
                                    <p:cmd type="call" cmd="stop">
                                      <p:cBhvr>
                                        <p:cTn id="147" dur="1" fill="hold"/>
                                        <p:tgtEl>
                                          <p:spTgt spid="3"/>
                                        </p:tgtEl>
                                      </p:cBhvr>
                                    </p:cmd>
                                  </p:childTnLst>
                                </p:cTn>
                              </p:par>
                              <p:par>
                                <p:cTn id="148" presetID="10" presetClass="exit" presetSubtype="0" fill="hold" grpId="1" nodeType="withEffect">
                                  <p:stCondLst>
                                    <p:cond delay="0"/>
                                  </p:stCondLst>
                                  <p:childTnLst>
                                    <p:animEffect transition="out" filter="fade">
                                      <p:cBhvr>
                                        <p:cTn id="149" dur="500"/>
                                        <p:tgtEl>
                                          <p:spTgt spid="30"/>
                                        </p:tgtEl>
                                      </p:cBhvr>
                                    </p:animEffect>
                                    <p:set>
                                      <p:cBhvr>
                                        <p:cTn id="150" dur="1" fill="hold">
                                          <p:stCondLst>
                                            <p:cond delay="499"/>
                                          </p:stCondLst>
                                        </p:cTn>
                                        <p:tgtEl>
                                          <p:spTgt spid="30"/>
                                        </p:tgtEl>
                                        <p:attrNameLst>
                                          <p:attrName>style.visibility</p:attrName>
                                        </p:attrNameLst>
                                      </p:cBhvr>
                                      <p:to>
                                        <p:strVal val="hidden"/>
                                      </p:to>
                                    </p:set>
                                  </p:childTnLst>
                                </p:cTn>
                              </p:par>
                              <p:par>
                                <p:cTn id="151" presetID="10" presetClass="entr" presetSubtype="0" fill="hold" grpId="2" nodeType="withEffect">
                                  <p:stCondLst>
                                    <p:cond delay="0"/>
                                  </p:stCondLst>
                                  <p:childTnLst>
                                    <p:set>
                                      <p:cBhvr>
                                        <p:cTn id="152" dur="1" fill="hold">
                                          <p:stCondLst>
                                            <p:cond delay="0"/>
                                          </p:stCondLst>
                                        </p:cTn>
                                        <p:tgtEl>
                                          <p:spTgt spid="31"/>
                                        </p:tgtEl>
                                        <p:attrNameLst>
                                          <p:attrName>style.visibility</p:attrName>
                                        </p:attrNameLst>
                                      </p:cBhvr>
                                      <p:to>
                                        <p:strVal val="visible"/>
                                      </p:to>
                                    </p:set>
                                    <p:animEffect transition="in" filter="fade">
                                      <p:cBhvr>
                                        <p:cTn id="153" dur="500"/>
                                        <p:tgtEl>
                                          <p:spTgt spid="31"/>
                                        </p:tgtEl>
                                      </p:cBhvr>
                                    </p:animEffect>
                                  </p:childTnLst>
                                </p:cTn>
                              </p:par>
                              <p:par>
                                <p:cTn id="154" presetID="1" presetClass="emph" presetSubtype="2" fill="hold" nodeType="withEffect">
                                  <p:stCondLst>
                                    <p:cond delay="0"/>
                                  </p:stCondLst>
                                  <p:childTnLst>
                                    <p:animClr clrSpc="rgb" dir="cw">
                                      <p:cBhvr>
                                        <p:cTn id="155" dur="2000" fill="hold"/>
                                        <p:tgtEl>
                                          <p:spTgt spid="25"/>
                                        </p:tgtEl>
                                        <p:attrNameLst>
                                          <p:attrName>fillcolor</p:attrName>
                                        </p:attrNameLst>
                                      </p:cBhvr>
                                      <p:to>
                                        <a:schemeClr val="bg1"/>
                                      </p:to>
                                    </p:animClr>
                                    <p:set>
                                      <p:cBhvr>
                                        <p:cTn id="156" dur="2000" fill="hold"/>
                                        <p:tgtEl>
                                          <p:spTgt spid="25"/>
                                        </p:tgtEl>
                                        <p:attrNameLst>
                                          <p:attrName>fill.type</p:attrName>
                                        </p:attrNameLst>
                                      </p:cBhvr>
                                      <p:to>
                                        <p:strVal val="solid"/>
                                      </p:to>
                                    </p:set>
                                    <p:set>
                                      <p:cBhvr>
                                        <p:cTn id="157" dur="200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audio>
              <p:cMediaNode vol="80000">
                <p:cTn id="158" fill="hold" display="0">
                  <p:stCondLst>
                    <p:cond delay="indefinite"/>
                  </p:stCondLst>
                  <p:endCondLst>
                    <p:cond evt="onStopAudio" delay="0">
                      <p:tgtEl>
                        <p:sldTgt/>
                      </p:tgtEl>
                    </p:cond>
                  </p:endCondLst>
                </p:cTn>
                <p:tgtEl>
                  <p:spTgt spid="3"/>
                </p:tgtEl>
              </p:cMediaNode>
            </p:audio>
          </p:childTnLst>
        </p:cTn>
      </p:par>
    </p:tnLst>
    <p:bldLst>
      <p:bldP spid="6" grpId="0"/>
      <p:bldP spid="6" grpId="1"/>
      <p:bldP spid="6" grpId="2"/>
      <p:bldP spid="26" grpId="0"/>
      <p:bldP spid="26" grpId="1"/>
      <p:bldP spid="26" grpId="2"/>
      <p:bldP spid="27" grpId="0"/>
      <p:bldP spid="27" grpId="1"/>
      <p:bldP spid="27" grpId="2"/>
      <p:bldP spid="29" grpId="0"/>
      <p:bldP spid="29" grpId="1"/>
      <p:bldP spid="29" grpId="2"/>
      <p:bldP spid="30" grpId="0"/>
      <p:bldP spid="30" grpId="1"/>
      <p:bldP spid="31" grpId="0"/>
      <p:bldP spid="31" grpId="1"/>
      <p:bldP spid="31"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2233</TotalTime>
  <Words>3523</Words>
  <Application>Microsoft Office PowerPoint</Application>
  <PresentationFormat>Widescreen</PresentationFormat>
  <Paragraphs>212</Paragraphs>
  <Slides>13</Slides>
  <Notes>12</Notes>
  <HiddenSlides>1</HiddenSlides>
  <MMClips>3</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13</vt:i4>
      </vt:variant>
    </vt:vector>
  </HeadingPairs>
  <TitlesOfParts>
    <vt:vector size="25" baseType="lpstr">
      <vt:lpstr>Arial</vt:lpstr>
      <vt:lpstr>Arial Black</vt:lpstr>
      <vt:lpstr>Arial Rounded MT Bold</vt:lpstr>
      <vt:lpstr>Calibri</vt:lpstr>
      <vt:lpstr>Calibri Light</vt:lpstr>
      <vt:lpstr>Lucida Calligraphy</vt:lpstr>
      <vt:lpstr>Lucida Handwriting</vt:lpstr>
      <vt:lpstr>Segoe UI</vt:lpstr>
      <vt:lpstr>Times New Roman</vt:lpstr>
      <vt:lpstr>Wingdings</vt:lpstr>
      <vt:lpstr>Office Theme</vt:lpstr>
      <vt:lpstr>1_Office Theme</vt:lpstr>
      <vt:lpstr>What Easter -Te Aranga means to Believers today</vt:lpstr>
      <vt:lpstr>Learning Intentions</vt:lpstr>
      <vt:lpstr>Jesus’ Disciples took time  to get used to the risen Jesus</vt:lpstr>
      <vt:lpstr>What did the Resurrection  mean for Jesus’ first Disciples?</vt:lpstr>
      <vt:lpstr>What Jesus’ Resurrection  means for Believers today </vt:lpstr>
      <vt:lpstr>Jesus’ Resurrection has brought hope  to his disciples today because …</vt:lpstr>
      <vt:lpstr>Through Jesus’ Resurrection  new life has come into the world</vt:lpstr>
      <vt:lpstr>For children who follow Jesus today  Easter means carrying on his work building  God’s Kingdom of justice, peace and love on earth</vt:lpstr>
      <vt:lpstr>Jesus has promised that on the Last Day of the world he will gather all of God’s people into God’s life forever in heaven</vt:lpstr>
      <vt:lpstr>Check Up</vt:lpstr>
      <vt:lpstr>Time for Reflection</vt:lpstr>
      <vt:lpstr>Sharing our Learning about Easter with family whānau </vt:lpstr>
      <vt:lpstr>Sharing our Learning about  Easter with family whānau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Easter Te Aranga means to Believers today</dc:title>
  <dc:creator>Jenny McCairn</dc:creator>
  <cp:lastModifiedBy>Pierre Schmits</cp:lastModifiedBy>
  <cp:revision>31</cp:revision>
  <dcterms:created xsi:type="dcterms:W3CDTF">2018-03-19T09:28:14Z</dcterms:created>
  <dcterms:modified xsi:type="dcterms:W3CDTF">2018-03-28T06:52:06Z</dcterms:modified>
</cp:coreProperties>
</file>