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58" r:id="rId3"/>
    <p:sldId id="259" r:id="rId4"/>
    <p:sldId id="272" r:id="rId5"/>
    <p:sldId id="260" r:id="rId6"/>
    <p:sldId id="261" r:id="rId7"/>
    <p:sldId id="266" r:id="rId8"/>
    <p:sldId id="271" r:id="rId9"/>
    <p:sldId id="262" r:id="rId10"/>
    <p:sldId id="270" r:id="rId11"/>
    <p:sldId id="267" r:id="rId12"/>
    <p:sldId id="275" r:id="rId13"/>
    <p:sldId id="274" r:id="rId14"/>
    <p:sldId id="273" r:id="rId15"/>
    <p:sldId id="269"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63140" autoAdjust="0"/>
  </p:normalViewPr>
  <p:slideViewPr>
    <p:cSldViewPr snapToGrid="0">
      <p:cViewPr>
        <p:scale>
          <a:sx n="90" d="100"/>
          <a:sy n="90" d="100"/>
        </p:scale>
        <p:origin x="104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FF321-FF0C-47AC-BC59-77970D424E87}" type="datetimeFigureOut">
              <a:rPr lang="en-NZ" smtClean="0"/>
              <a:t>24/03/2018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12BC58-D7CD-4ADF-A482-672D79D61338}" type="slidenum">
              <a:rPr lang="en-NZ" smtClean="0"/>
              <a:t>‹#›</a:t>
            </a:fld>
            <a:endParaRPr lang="en-NZ"/>
          </a:p>
        </p:txBody>
      </p:sp>
    </p:spTree>
    <p:extLst>
      <p:ext uri="{BB962C8B-B14F-4D97-AF65-F5344CB8AC3E}">
        <p14:creationId xmlns:p14="http://schemas.microsoft.com/office/powerpoint/2010/main" val="7401410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VVlOGED_av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 The Season of Easter</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the Season of Easter.</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1</a:t>
            </a:fld>
            <a:endParaRPr lang="en-NZ"/>
          </a:p>
        </p:txBody>
      </p:sp>
    </p:spTree>
    <p:extLst>
      <p:ext uri="{BB962C8B-B14F-4D97-AF65-F5344CB8AC3E}">
        <p14:creationId xmlns:p14="http://schemas.microsoft.com/office/powerpoint/2010/main" val="1909311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10 Check Up</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This formative assessment strategy will help teachers to identify how well children have achieved the Learning Intentions of the resource. </a:t>
            </a:r>
          </a:p>
          <a:p>
            <a:r>
              <a:rPr lang="en-NZ" sz="900" kern="1200" dirty="0" smtClean="0">
                <a:solidFill>
                  <a:schemeClr val="tx1"/>
                </a:solidFill>
                <a:effectLst/>
                <a:latin typeface="+mn-lt"/>
                <a:ea typeface="+mn-ea"/>
                <a:cs typeface="+mn-cs"/>
              </a:rPr>
              <a:t>Teachers can choose how they use the slide to assess each item. </a:t>
            </a:r>
          </a:p>
          <a:p>
            <a:r>
              <a:rPr lang="en-NZ" sz="900" kern="1200" dirty="0" smtClean="0">
                <a:solidFill>
                  <a:schemeClr val="tx1"/>
                </a:solidFill>
                <a:effectLst/>
                <a:latin typeface="+mn-lt"/>
                <a:ea typeface="+mn-ea"/>
                <a:cs typeface="+mn-cs"/>
              </a:rPr>
              <a:t>A worksheet of this slide is available as an option for children to complete.</a:t>
            </a:r>
          </a:p>
          <a:p>
            <a:r>
              <a:rPr lang="en-NZ" sz="900" kern="1200" dirty="0" smtClean="0">
                <a:solidFill>
                  <a:schemeClr val="tx1"/>
                </a:solidFill>
                <a:effectLst/>
                <a:latin typeface="+mn-lt"/>
                <a:ea typeface="+mn-ea"/>
                <a:cs typeface="+mn-cs"/>
              </a:rPr>
              <a:t>The last two items are feed forward for the teacher. </a:t>
            </a:r>
          </a:p>
          <a:p>
            <a:r>
              <a:rPr lang="en-NZ" sz="9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10</a:t>
            </a:fld>
            <a:endParaRPr lang="en-NZ"/>
          </a:p>
        </p:txBody>
      </p:sp>
    </p:spTree>
    <p:extLst>
      <p:ext uri="{BB962C8B-B14F-4D97-AF65-F5344CB8AC3E}">
        <p14:creationId xmlns:p14="http://schemas.microsoft.com/office/powerpoint/2010/main" val="966391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11 Time for Reflection</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The MP3 is played to help create a reflective atmosphere and bring the children to stillness and silence as the teacher invites them to r</a:t>
            </a:r>
            <a:r>
              <a:rPr lang="en-NZ" sz="900" i="1" kern="1200" dirty="0" smtClean="0">
                <a:solidFill>
                  <a:schemeClr val="tx1"/>
                </a:solidFill>
                <a:effectLst/>
                <a:latin typeface="+mn-lt"/>
                <a:ea typeface="+mn-ea"/>
                <a:cs typeface="+mn-cs"/>
              </a:rPr>
              <a:t>eflect on the death and Resurrection experiences they have had recently. Talk to Jesus about them and ask him to help them to rise up after them to a new and stronger way of being. Remember because of Jesus’ Resurrection they can hope for a new way of being- here on earth and in heaven forever.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1CC480-14FB-4702-8C20-323E44CFCC31}" type="slidenum">
              <a:rPr lang="en-NZ" smtClean="0"/>
              <a:t>11</a:t>
            </a:fld>
            <a:endParaRPr lang="en-NZ"/>
          </a:p>
        </p:txBody>
      </p:sp>
    </p:spTree>
    <p:extLst>
      <p:ext uri="{BB962C8B-B14F-4D97-AF65-F5344CB8AC3E}">
        <p14:creationId xmlns:p14="http://schemas.microsoft.com/office/powerpoint/2010/main" val="3097927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912BC58-D7CD-4ADF-A482-672D79D61338}" type="slidenum">
              <a:rPr lang="en-NZ" smtClean="0"/>
              <a:t>12</a:t>
            </a:fld>
            <a:endParaRPr lang="en-NZ"/>
          </a:p>
        </p:txBody>
      </p:sp>
    </p:spTree>
    <p:extLst>
      <p:ext uri="{BB962C8B-B14F-4D97-AF65-F5344CB8AC3E}">
        <p14:creationId xmlns:p14="http://schemas.microsoft.com/office/powerpoint/2010/main" val="532482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Read the answers and think about a question to match them. Children can work with a partner trying out each other’s questions and checking if they match the answer. </a:t>
            </a:r>
          </a:p>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13</a:t>
            </a:fld>
            <a:endParaRPr lang="en-NZ"/>
          </a:p>
        </p:txBody>
      </p:sp>
    </p:spTree>
    <p:extLst>
      <p:ext uri="{BB962C8B-B14F-4D97-AF65-F5344CB8AC3E}">
        <p14:creationId xmlns:p14="http://schemas.microsoft.com/office/powerpoint/2010/main" val="2920936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2 Learning Outcomes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Recap the concepts with the children that were covered in HOLY WEEK Resource 2 before beginning this Resource.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Create an Easter Prayer focus with bright yellow cloths and candles to give a sense of the joy and hope of the feast and season. Include some Resurrection images and symbols. Try to convey to the children the change in the mood of the Easter season compared with the sadness of Holy Week. Read the after- Easter stories at prayer time – these are very important stories for the students to become familiar with to get a sense of what life was like for the apostles and the risen Jesus.</a:t>
            </a:r>
            <a:br>
              <a:rPr lang="en-GB" sz="900" kern="1200" dirty="0" smtClean="0">
                <a:solidFill>
                  <a:schemeClr val="tx1"/>
                </a:solidFill>
                <a:effectLst/>
                <a:latin typeface="+mn-lt"/>
                <a:ea typeface="+mn-ea"/>
                <a:cs typeface="+mn-cs"/>
              </a:rPr>
            </a:br>
            <a:r>
              <a:rPr lang="en-GB" sz="900" kern="1200" dirty="0" smtClean="0">
                <a:solidFill>
                  <a:schemeClr val="tx1"/>
                </a:solidFill>
                <a:effectLst/>
                <a:latin typeface="+mn-lt"/>
                <a:ea typeface="+mn-ea"/>
                <a:cs typeface="+mn-cs"/>
              </a:rPr>
              <a:t>Include Luke 24:13-35, The road to Emmaus, John 20: 19-31, 21: 1-19 Jesus appears to various people.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Children could create some Easter bunting to decorate the classroom with Easter words, symbols and images. It could be a great artwork theme. It can last for 50 days until Pentecost.</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Explain to the children that a vigil is held at night. It is a time of waiting and praying and being with others. Vigils are sometimes held before funerals or before special feasts to prepare for the time of celebration. The most solemn of these is the Easter Vigil which is the most beautiful liturgy in the Catholic Church. It focusses around beautiful symbols and music along with ancient rituals as we await anticipating the joy of Easter and the celebration of Jesus’ Resurrection. The atmosphere in the church is different: the holy water fonts are drained, all the lights are out, the tabernacle is empty, the Paschal Candle symbolising Christ is prepared.  The service begins outside the church. Ask the children to find out the times and places the Easter Vigil will be celebrated where they will be at Easter.</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2</a:t>
            </a:fld>
            <a:endParaRPr lang="en-NZ"/>
          </a:p>
        </p:txBody>
      </p:sp>
    </p:spTree>
    <p:extLst>
      <p:ext uri="{BB962C8B-B14F-4D97-AF65-F5344CB8AC3E}">
        <p14:creationId xmlns:p14="http://schemas.microsoft.com/office/powerpoint/2010/main" val="16369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3 Exploring the Scripture Account of Easter</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The Easter story is a very important story for the disciples of Jesus to know and understand. You may like to use it as the focus for drama, writing or art work that could be displayed in the school or church foyer throughout the Easter season. Children could include scripture verses such as, “He is risen, he is not here,” or, “We are the Easter People and ALLELUIA is our Song”. You might also make Acrostics using ALLELUIA, HE IS RISEN, COME SEE, GO TELL</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Make a copy of the worksheet for each child to complete and add to their RE Learning Journals. Children in pairs read the Matthew 28:1-10 from their worksheet, then work through each item and complete it. Use the items to generate discussion about the place of women in this story and the pattern of discipleship that it follows – come, see, go, tell (28:6-7) – this pattern is still used for disciples today. Watch for it in other gospel stories.</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2E9F3-4B73-464C-9938-9260F376746B}" type="slidenum">
              <a:rPr lang="en-NZ" smtClean="0"/>
              <a:t>3</a:t>
            </a:fld>
            <a:endParaRPr lang="en-NZ"/>
          </a:p>
        </p:txBody>
      </p:sp>
    </p:spTree>
    <p:extLst>
      <p:ext uri="{BB962C8B-B14F-4D97-AF65-F5344CB8AC3E}">
        <p14:creationId xmlns:p14="http://schemas.microsoft.com/office/powerpoint/2010/main" val="136603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4 What does the Resurrection mean for Christians?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Let the text help to open a discussion about the effect Jesus’ Resurrection had, not only on his apostles and disciples of the 1st century but for all those who have followed Jesus since. After the discussion let children name what the greatest effect of Jesus’ Resurrection is in their lives as believers and followers of Jesus – is it that when they die they will be in heaven with God and those they love forever, is it that they live with hope that Jesus will keep his promises, is it that after his Second Coming their resurrected body will feel no pain and will their glorified body be as Jesus’ body after the Resurrection?  Recall what he could do after his Resurrection when he appeared to the disciples.</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2E9F3-4B73-464C-9938-9260F376746B}" type="slidenum">
              <a:rPr lang="en-NZ" smtClean="0"/>
              <a:t>4</a:t>
            </a:fld>
            <a:endParaRPr lang="en-NZ"/>
          </a:p>
        </p:txBody>
      </p:sp>
    </p:spTree>
    <p:extLst>
      <p:ext uri="{BB962C8B-B14F-4D97-AF65-F5344CB8AC3E}">
        <p14:creationId xmlns:p14="http://schemas.microsoft.com/office/powerpoint/2010/main" val="235586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5 How the Church Celebrates the Resurrection in the Eucharist at the Easter Vigil and throughout the Easter Season</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Watch the clip when Flip Card 5 appears</a:t>
            </a:r>
            <a:endParaRPr lang="en-NZ" sz="900" kern="1200" dirty="0" smtClean="0">
              <a:solidFill>
                <a:schemeClr val="tx1"/>
              </a:solidFill>
              <a:effectLst/>
              <a:latin typeface="+mn-lt"/>
              <a:ea typeface="+mn-ea"/>
              <a:cs typeface="+mn-cs"/>
            </a:endParaRPr>
          </a:p>
          <a:p>
            <a:r>
              <a:rPr lang="en-GB" sz="900" u="sng" kern="1200" dirty="0" smtClean="0">
                <a:solidFill>
                  <a:schemeClr val="tx1"/>
                </a:solidFill>
                <a:effectLst/>
                <a:latin typeface="+mn-lt"/>
                <a:ea typeface="+mn-ea"/>
                <a:cs typeface="+mn-cs"/>
                <a:hlinkClick r:id="rId3"/>
              </a:rPr>
              <a:t>https://www.youtube.com/watch?v=VVlOGED_avw</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The </a:t>
            </a:r>
            <a:r>
              <a:rPr lang="en-GB" sz="900" kern="1200" dirty="0" err="1" smtClean="0">
                <a:solidFill>
                  <a:schemeClr val="tx1"/>
                </a:solidFill>
                <a:effectLst/>
                <a:latin typeface="+mn-lt"/>
                <a:ea typeface="+mn-ea"/>
                <a:cs typeface="+mn-cs"/>
              </a:rPr>
              <a:t>Exsultet</a:t>
            </a:r>
            <a:r>
              <a:rPr lang="en-GB" sz="900" kern="1200" dirty="0" smtClean="0">
                <a:solidFill>
                  <a:schemeClr val="tx1"/>
                </a:solidFill>
                <a:effectLst/>
                <a:latin typeface="+mn-lt"/>
                <a:ea typeface="+mn-ea"/>
                <a:cs typeface="+mn-cs"/>
              </a:rPr>
              <a:t> - St John's Abbey, 2011 Easter Vigil 11:07 Minutes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The image is not the best but the voice and diction of the monk singing is wonderful. Let the children listen to a few minutes of it up to, ‘This is the night’. You might also use it in prayer this week.</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Sing using the MP3 at the end of the Flip Cards.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‘Easter Alleluia’</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Explain as you read the flip cards and share ideas the reasons for the importance of the Easter Vigil as the most important and memorable celebration in the whole Liturgical Year. Explain the importance of symbols in helping people to understand and imagine what a momentous event it was in the history of humanity.  Remind children that every Sunday is another Easter Sunday when we recall again in the words, symbols and rituals of the Mass that Jesus rose from the dead and the affect that it has had on our lives as his followers today.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Adapt Teaching and Learning Experience 4.</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E6324-96D2-4F68-AB6E-99EF2AD1FB4B}" type="slidenum">
              <a:rPr lang="en-NZ" smtClean="0"/>
              <a:t>5</a:t>
            </a:fld>
            <a:endParaRPr lang="en-NZ"/>
          </a:p>
        </p:txBody>
      </p:sp>
    </p:spTree>
    <p:extLst>
      <p:ext uri="{BB962C8B-B14F-4D97-AF65-F5344CB8AC3E}">
        <p14:creationId xmlns:p14="http://schemas.microsoft.com/office/powerpoint/2010/main" val="4093260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6 The Resurrection is the great feast of hope for Christians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Read the first part of the sentence and then ask children to find the correct statement to complete it. Listen to the suggestions and check each one with the floating tool.</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ANSWERS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1) C, 2) F, 3) A, 4) B, 5) E, 6) D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E6324-96D2-4F68-AB6E-99EF2AD1FB4B}" type="slidenum">
              <a:rPr lang="en-NZ" smtClean="0"/>
              <a:t>6</a:t>
            </a:fld>
            <a:endParaRPr lang="en-NZ"/>
          </a:p>
        </p:txBody>
      </p:sp>
    </p:spTree>
    <p:extLst>
      <p:ext uri="{BB962C8B-B14F-4D97-AF65-F5344CB8AC3E}">
        <p14:creationId xmlns:p14="http://schemas.microsoft.com/office/powerpoint/2010/main" val="3519532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7 Recognising how we share in Jesus’ Death and Resurrection in our lives each day</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It is important to help the children recognise the pattern in nature and in life of dying and rising – death and resurrection. Take time to look at the school gardens at the moment to notice the dying and rising of nature all around. You could discuss the dying moments in everyday life and focus on showing children how to recognise them and deal with them. Help them to see they can be part of other children’s rising experiences. Helping them to be more aware of this is part of nurturing their spiritual lives. As their spiritual guide they will notice how you help to raise people up. Explain when this happens it is a tiny sample of what their Resurrection will be like when they will rise with Jesus and all their family and friends when Jesus comes again. Help them to understand the Resurrection is happening now through the help of the Holy Spirit in our lives each day.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7</a:t>
            </a:fld>
            <a:endParaRPr lang="en-NZ"/>
          </a:p>
        </p:txBody>
      </p:sp>
    </p:spTree>
    <p:extLst>
      <p:ext uri="{BB962C8B-B14F-4D97-AF65-F5344CB8AC3E}">
        <p14:creationId xmlns:p14="http://schemas.microsoft.com/office/powerpoint/2010/main" val="648081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8 Thinking about the Meaning and the Effects of the Resurrection of Jesus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Read the answers and think about a question to match them. Children can work with a partner trying out each other’s questions and checking if they match the answer.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8</a:t>
            </a:fld>
            <a:endParaRPr lang="en-NZ"/>
          </a:p>
        </p:txBody>
      </p:sp>
    </p:spTree>
    <p:extLst>
      <p:ext uri="{BB962C8B-B14F-4D97-AF65-F5344CB8AC3E}">
        <p14:creationId xmlns:p14="http://schemas.microsoft.com/office/powerpoint/2010/main" val="446065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9 Summarising the meaning of the Resurrection and the difference it makes to my life.</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Brainstorm all ideas that children have thought about and discussed in this resource. Make copies of the worksheet for children to complete. When they have been completed the children share what they have in each column and add further important ideas they hear. Note the WONDERINGS on the whiteboard and deal with some each day. Seek help if you need to – you could ask your parish priest to come and help.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80744A-1B97-45A0-A1DA-953796DCCE59}" type="slidenum">
              <a:rPr lang="en-NZ" smtClean="0"/>
              <a:t>9</a:t>
            </a:fld>
            <a:endParaRPr lang="en-NZ"/>
          </a:p>
        </p:txBody>
      </p:sp>
    </p:spTree>
    <p:extLst>
      <p:ext uri="{BB962C8B-B14F-4D97-AF65-F5344CB8AC3E}">
        <p14:creationId xmlns:p14="http://schemas.microsoft.com/office/powerpoint/2010/main" val="1319209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24/03/2018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33502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24/03/2018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686668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24/03/2018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845232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50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24/03/2018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71953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8FC14E-88A4-4D89-BC2D-7CF482FAA261}" type="datetimeFigureOut">
              <a:rPr lang="en-NZ" smtClean="0"/>
              <a:t>24/03/2018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24960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FC14E-88A4-4D89-BC2D-7CF482FAA261}" type="datetimeFigureOut">
              <a:rPr lang="en-NZ" smtClean="0"/>
              <a:t>24/03/2018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84653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8FC14E-88A4-4D89-BC2D-7CF482FAA261}" type="datetimeFigureOut">
              <a:rPr lang="en-NZ" smtClean="0"/>
              <a:t>24/03/2018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32325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8FC14E-88A4-4D89-BC2D-7CF482FAA261}" type="datetimeFigureOut">
              <a:rPr lang="en-NZ" smtClean="0"/>
              <a:t>24/03/2018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262630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FC14E-88A4-4D89-BC2D-7CF482FAA261}" type="datetimeFigureOut">
              <a:rPr lang="en-NZ" smtClean="0"/>
              <a:t>24/03/2018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71420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8FC14E-88A4-4D89-BC2D-7CF482FAA261}" type="datetimeFigureOut">
              <a:rPr lang="en-NZ" smtClean="0"/>
              <a:t>24/03/2018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80053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8FC14E-88A4-4D89-BC2D-7CF482FAA261}" type="datetimeFigureOut">
              <a:rPr lang="en-NZ" smtClean="0"/>
              <a:t>24/03/2018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594707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BEBA8EAE-BF5A-486C-A8C5-ECC9F3942E4B}">
                <a14:imgProps xmlns:a14="http://schemas.microsoft.com/office/drawing/2010/main">
                  <a14:imgLayer r:embed="rId15">
                    <a14:imgEffect>
                      <a14:artisticFilmGrain/>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48FC14E-88A4-4D89-BC2D-7CF482FAA261}" type="datetimeFigureOut">
              <a:rPr lang="en-NZ" smtClean="0"/>
              <a:t>24/03/2018</a:t>
            </a:fld>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12A37C-9FB7-4B90-BDE2-6DD016956121}" type="slidenum">
              <a:rPr lang="en-NZ" smtClean="0"/>
              <a:t>‹#›</a:t>
            </a:fld>
            <a:endParaRPr lang="en-NZ"/>
          </a:p>
        </p:txBody>
      </p:sp>
    </p:spTree>
    <p:extLst>
      <p:ext uri="{BB962C8B-B14F-4D97-AF65-F5344CB8AC3E}">
        <p14:creationId xmlns:p14="http://schemas.microsoft.com/office/powerpoint/2010/main" val="4089306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2.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jp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slide" Target="slide9.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eg"/><Relationship Id="rId18" Type="http://schemas.openxmlformats.org/officeDocument/2006/relationships/image" Target="../media/image17.jpg"/><Relationship Id="rId3" Type="http://schemas.openxmlformats.org/officeDocument/2006/relationships/slideLayout" Target="../slideLayouts/slideLayout2.xml"/><Relationship Id="rId21" Type="http://schemas.openxmlformats.org/officeDocument/2006/relationships/image" Target="../media/image20.jpg"/><Relationship Id="rId7" Type="http://schemas.openxmlformats.org/officeDocument/2006/relationships/image" Target="../media/image6.jpe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audio" Target="../media/media1.mp3"/><Relationship Id="rId16" Type="http://schemas.openxmlformats.org/officeDocument/2006/relationships/image" Target="../media/image15.jpg"/><Relationship Id="rId20" Type="http://schemas.openxmlformats.org/officeDocument/2006/relationships/image" Target="../media/image19.jpg"/><Relationship Id="rId1" Type="http://schemas.microsoft.com/office/2007/relationships/media" Target="../media/media1.mp3"/><Relationship Id="rId6" Type="http://schemas.openxmlformats.org/officeDocument/2006/relationships/hyperlink" Target="https://www.youtube.com/watch?v=VVlOGED_avw" TargetMode="External"/><Relationship Id="rId11" Type="http://schemas.openxmlformats.org/officeDocument/2006/relationships/image" Target="../media/image10.jpg"/><Relationship Id="rId5" Type="http://schemas.openxmlformats.org/officeDocument/2006/relationships/image" Target="../media/image5.png"/><Relationship Id="rId15" Type="http://schemas.openxmlformats.org/officeDocument/2006/relationships/image" Target="../media/image14.jpg"/><Relationship Id="rId23" Type="http://schemas.openxmlformats.org/officeDocument/2006/relationships/image" Target="../media/image22.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notesSlide" Target="../notesSlides/notesSlide5.xml"/><Relationship Id="rId9" Type="http://schemas.openxmlformats.org/officeDocument/2006/relationships/image" Target="../media/image8.jpg"/><Relationship Id="rId14" Type="http://schemas.openxmlformats.org/officeDocument/2006/relationships/image" Target="../media/image13.jpg"/><Relationship Id="rId22"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slide" Target="slide1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1912" y="0"/>
            <a:ext cx="8918088" cy="707886"/>
          </a:xfrm>
          <a:prstGeom prst="rect">
            <a:avLst/>
          </a:prstGeom>
          <a:noFill/>
        </p:spPr>
        <p:txBody>
          <a:bodyPr wrap="square" lIns="91440" tIns="45720" rIns="91440" bIns="45720">
            <a:spAutoFit/>
          </a:bodyPr>
          <a:lstStyle/>
          <a:p>
            <a:pPr algn="ctr"/>
            <a:r>
              <a:rPr lang="en-NZ" sz="40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The Season of Easter</a:t>
            </a:r>
            <a:endParaRPr lang="en-US" sz="40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endParaRP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1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4" name="Picture 3">
            <a:extLst>
              <a:ext uri="{FF2B5EF4-FFF2-40B4-BE49-F238E27FC236}">
                <a16:creationId xmlns:a16="http://schemas.microsoft.com/office/drawing/2014/main" id="{A6E1F0C1-998E-43B6-8A14-05812371F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6" y="1134645"/>
            <a:ext cx="8466667" cy="2874210"/>
          </a:xfrm>
          <a:prstGeom prst="rect">
            <a:avLst/>
          </a:prstGeom>
        </p:spPr>
      </p:pic>
    </p:spTree>
    <p:extLst>
      <p:ext uri="{BB962C8B-B14F-4D97-AF65-F5344CB8AC3E}">
        <p14:creationId xmlns:p14="http://schemas.microsoft.com/office/powerpoint/2010/main" val="424421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Check up</a:t>
            </a: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Check 6"/>
          <p:cNvSpPr/>
          <p:nvPr/>
        </p:nvSpPr>
        <p:spPr>
          <a:xfrm>
            <a:off x="395537" y="4086944"/>
            <a:ext cx="8425318" cy="338554"/>
          </a:xfrm>
          <a:prstGeom prst="rect">
            <a:avLst/>
          </a:prstGeom>
          <a:solidFill>
            <a:schemeClr val="bg2"/>
          </a:solidFill>
          <a:ln w="15875">
            <a:solidFill>
              <a:schemeClr val="tx2">
                <a:lumMod val="60000"/>
                <a:lumOff val="40000"/>
              </a:schemeClr>
            </a:solidFill>
          </a:ln>
        </p:spPr>
        <p:txBody>
          <a:bodyPr wrap="square">
            <a:spAutoFit/>
          </a:bodyPr>
          <a:lstStyle/>
          <a:p>
            <a:pPr lvl="0"/>
            <a:r>
              <a:rPr lang="en-NZ" sz="1600" dirty="0"/>
              <a:t>Questions I would like to ask about the topics in this resource are …</a:t>
            </a:r>
          </a:p>
        </p:txBody>
      </p:sp>
      <p:sp>
        <p:nvSpPr>
          <p:cNvPr id="9" name="Check 5"/>
          <p:cNvSpPr/>
          <p:nvPr/>
        </p:nvSpPr>
        <p:spPr>
          <a:xfrm>
            <a:off x="395537" y="3702943"/>
            <a:ext cx="8425318" cy="338554"/>
          </a:xfrm>
          <a:prstGeom prst="rect">
            <a:avLst/>
          </a:prstGeom>
          <a:solidFill>
            <a:schemeClr val="bg2"/>
          </a:solidFill>
          <a:ln w="15875">
            <a:solidFill>
              <a:schemeClr val="tx2">
                <a:lumMod val="60000"/>
                <a:lumOff val="40000"/>
              </a:schemeClr>
            </a:solidFill>
          </a:ln>
        </p:spPr>
        <p:txBody>
          <a:bodyPr wrap="square">
            <a:spAutoFit/>
          </a:bodyPr>
          <a:lstStyle/>
          <a:p>
            <a:pPr lvl="0"/>
            <a:r>
              <a:rPr lang="en-NZ" sz="1600" dirty="0"/>
              <a:t>Which activity do you think helped you to learn best in this resource?</a:t>
            </a:r>
          </a:p>
        </p:txBody>
      </p:sp>
      <p:sp>
        <p:nvSpPr>
          <p:cNvPr id="22" name="Check 4"/>
          <p:cNvSpPr/>
          <p:nvPr/>
        </p:nvSpPr>
        <p:spPr>
          <a:xfrm>
            <a:off x="395536" y="2714585"/>
            <a:ext cx="8425317" cy="338554"/>
          </a:xfrm>
          <a:prstGeom prst="rect">
            <a:avLst/>
          </a:prstGeom>
          <a:solidFill>
            <a:schemeClr val="bg2"/>
          </a:solidFill>
          <a:ln w="15875">
            <a:solidFill>
              <a:schemeClr val="tx2">
                <a:lumMod val="60000"/>
                <a:lumOff val="40000"/>
              </a:schemeClr>
            </a:solidFill>
          </a:ln>
        </p:spPr>
        <p:txBody>
          <a:bodyPr wrap="square">
            <a:spAutoFit/>
          </a:bodyPr>
          <a:lstStyle/>
          <a:p>
            <a:pPr lvl="0"/>
            <a:r>
              <a:rPr lang="en-NZ" sz="1600" dirty="0"/>
              <a:t>Explain why Easter is the feast of hope. (Slide 6)</a:t>
            </a:r>
          </a:p>
        </p:txBody>
      </p:sp>
      <p:sp>
        <p:nvSpPr>
          <p:cNvPr id="12" name="Check 3"/>
          <p:cNvSpPr/>
          <p:nvPr/>
        </p:nvSpPr>
        <p:spPr>
          <a:xfrm>
            <a:off x="396551" y="2068987"/>
            <a:ext cx="6331080" cy="584775"/>
          </a:xfrm>
          <a:prstGeom prst="rect">
            <a:avLst/>
          </a:prstGeom>
          <a:solidFill>
            <a:schemeClr val="bg2"/>
          </a:solidFill>
          <a:ln w="15875">
            <a:solidFill>
              <a:schemeClr val="tx2">
                <a:lumMod val="60000"/>
                <a:lumOff val="40000"/>
              </a:schemeClr>
            </a:solidFill>
          </a:ln>
        </p:spPr>
        <p:txBody>
          <a:bodyPr wrap="square">
            <a:spAutoFit/>
          </a:bodyPr>
          <a:lstStyle/>
          <a:p>
            <a:pPr lvl="0"/>
            <a:r>
              <a:rPr lang="en-NZ" sz="1600" dirty="0"/>
              <a:t>Describe 4 different ways the Easter Vigil expresses the joy of the Resurrection. Name 3 symbols that do this also. (Slide 5)</a:t>
            </a:r>
          </a:p>
        </p:txBody>
      </p:sp>
      <p:sp>
        <p:nvSpPr>
          <p:cNvPr id="13" name="Check 2"/>
          <p:cNvSpPr/>
          <p:nvPr/>
        </p:nvSpPr>
        <p:spPr>
          <a:xfrm>
            <a:off x="395536" y="1432857"/>
            <a:ext cx="6331081" cy="584775"/>
          </a:xfrm>
          <a:prstGeom prst="rect">
            <a:avLst/>
          </a:prstGeom>
          <a:solidFill>
            <a:schemeClr val="bg2"/>
          </a:solidFill>
          <a:ln w="15875">
            <a:solidFill>
              <a:schemeClr val="tx2">
                <a:lumMod val="60000"/>
                <a:lumOff val="40000"/>
              </a:schemeClr>
            </a:solidFill>
          </a:ln>
        </p:spPr>
        <p:txBody>
          <a:bodyPr wrap="square">
            <a:spAutoFit/>
          </a:bodyPr>
          <a:lstStyle/>
          <a:p>
            <a:pPr lvl="0"/>
            <a:r>
              <a:rPr lang="en-NZ" sz="1600" dirty="0"/>
              <a:t>Make a list of 5 reasons why the Resurrection is so important for Christians. (Slide 4) </a:t>
            </a:r>
          </a:p>
        </p:txBody>
      </p:sp>
      <p:sp>
        <p:nvSpPr>
          <p:cNvPr id="3" name="Check 1"/>
          <p:cNvSpPr txBox="1"/>
          <p:nvPr/>
        </p:nvSpPr>
        <p:spPr>
          <a:xfrm>
            <a:off x="395537" y="567480"/>
            <a:ext cx="6331081" cy="830997"/>
          </a:xfrm>
          <a:prstGeom prst="rect">
            <a:avLst/>
          </a:prstGeom>
          <a:solidFill>
            <a:schemeClr val="bg2"/>
          </a:solidFill>
          <a:ln w="15875">
            <a:solidFill>
              <a:schemeClr val="tx2">
                <a:lumMod val="60000"/>
                <a:lumOff val="40000"/>
              </a:schemeClr>
            </a:solidFill>
          </a:ln>
        </p:spPr>
        <p:txBody>
          <a:bodyPr wrap="square" rtlCol="0">
            <a:spAutoFit/>
          </a:bodyPr>
          <a:lstStyle/>
          <a:p>
            <a:pPr lvl="0"/>
            <a:r>
              <a:rPr lang="en-NZ" sz="1600" dirty="0"/>
              <a:t>Read the account of the Resurrection story again. Who were the first people to learn that Jesus had risen? Write how this happened and what it tells us about Jesus. (Slide 3)</a:t>
            </a:r>
          </a:p>
        </p:txBody>
      </p:sp>
      <p:sp>
        <p:nvSpPr>
          <p:cNvPr id="14" name="Shape: Number 1"/>
          <p:cNvSpPr txBox="1"/>
          <p:nvPr/>
        </p:nvSpPr>
        <p:spPr>
          <a:xfrm>
            <a:off x="-36512" y="77155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15" name="Shape: Number 2"/>
          <p:cNvSpPr txBox="1"/>
          <p:nvPr/>
        </p:nvSpPr>
        <p:spPr>
          <a:xfrm>
            <a:off x="-36512" y="1406757"/>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16" name="Shape: Number 3"/>
          <p:cNvSpPr txBox="1"/>
          <p:nvPr/>
        </p:nvSpPr>
        <p:spPr>
          <a:xfrm>
            <a:off x="-36512" y="2124339"/>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3)</a:t>
            </a:r>
            <a:endParaRPr lang="en-GB" sz="2400" i="1" dirty="0">
              <a:latin typeface="Segoe UI" pitchFamily="34" charset="0"/>
              <a:ea typeface="Segoe UI" pitchFamily="34" charset="0"/>
              <a:cs typeface="Segoe UI" pitchFamily="34" charset="0"/>
            </a:endParaRPr>
          </a:p>
        </p:txBody>
      </p:sp>
      <p:sp>
        <p:nvSpPr>
          <p:cNvPr id="17" name="Shape: Number 4"/>
          <p:cNvSpPr txBox="1"/>
          <p:nvPr/>
        </p:nvSpPr>
        <p:spPr>
          <a:xfrm>
            <a:off x="-36512" y="3107064"/>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5)</a:t>
            </a:r>
            <a:endParaRPr lang="en-GB" sz="2400" i="1" dirty="0">
              <a:latin typeface="Segoe UI" pitchFamily="34" charset="0"/>
              <a:ea typeface="Segoe UI" pitchFamily="34" charset="0"/>
              <a:cs typeface="Segoe UI" pitchFamily="34" charset="0"/>
            </a:endParaRPr>
          </a:p>
        </p:txBody>
      </p:sp>
      <p:sp>
        <p:nvSpPr>
          <p:cNvPr id="18" name="Shape: Number 5"/>
          <p:cNvSpPr txBox="1"/>
          <p:nvPr/>
        </p:nvSpPr>
        <p:spPr>
          <a:xfrm>
            <a:off x="-36512" y="3636739"/>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6)</a:t>
            </a:r>
            <a:endParaRPr lang="en-GB" sz="2400" i="1" dirty="0">
              <a:latin typeface="Segoe UI" pitchFamily="34" charset="0"/>
              <a:ea typeface="Segoe UI" pitchFamily="34" charset="0"/>
              <a:cs typeface="Segoe UI" pitchFamily="34" charset="0"/>
            </a:endParaRPr>
          </a:p>
        </p:txBody>
      </p:sp>
      <p:sp>
        <p:nvSpPr>
          <p:cNvPr id="20" name="Textbox: Tool instructions"/>
          <p:cNvSpPr txBox="1"/>
          <p:nvPr/>
        </p:nvSpPr>
        <p:spPr>
          <a:xfrm>
            <a:off x="3219706" y="4912670"/>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23" name="Shape: Number 3"/>
          <p:cNvSpPr txBox="1"/>
          <p:nvPr/>
        </p:nvSpPr>
        <p:spPr>
          <a:xfrm>
            <a:off x="-36512" y="2652660"/>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4)</a:t>
            </a:r>
            <a:endParaRPr lang="en-GB" sz="2400" i="1" dirty="0">
              <a:latin typeface="Segoe UI" pitchFamily="34" charset="0"/>
              <a:ea typeface="Segoe UI" pitchFamily="34" charset="0"/>
              <a:cs typeface="Segoe UI" pitchFamily="34" charset="0"/>
            </a:endParaRPr>
          </a:p>
        </p:txBody>
      </p:sp>
      <p:pic>
        <p:nvPicPr>
          <p:cNvPr id="24" name="Picture 23">
            <a:extLst>
              <a:ext uri="{FF2B5EF4-FFF2-40B4-BE49-F238E27FC236}">
                <a16:creationId xmlns:a16="http://schemas.microsoft.com/office/drawing/2014/main" id="{9436E772-AB23-4E52-BD69-333F53355D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4120" y="1315248"/>
            <a:ext cx="2262893" cy="768192"/>
          </a:xfrm>
          <a:prstGeom prst="rect">
            <a:avLst/>
          </a:prstGeom>
        </p:spPr>
      </p:pic>
      <p:sp>
        <p:nvSpPr>
          <p:cNvPr id="21" name="Check 4">
            <a:extLst>
              <a:ext uri="{FF2B5EF4-FFF2-40B4-BE49-F238E27FC236}">
                <a16:creationId xmlns:a16="http://schemas.microsoft.com/office/drawing/2014/main" id="{58802967-D50E-4EB0-AEAF-1E4065A11076}"/>
              </a:ext>
            </a:extLst>
          </p:cNvPr>
          <p:cNvSpPr/>
          <p:nvPr/>
        </p:nvSpPr>
        <p:spPr>
          <a:xfrm>
            <a:off x="394683" y="3079318"/>
            <a:ext cx="8425317" cy="584775"/>
          </a:xfrm>
          <a:prstGeom prst="rect">
            <a:avLst/>
          </a:prstGeom>
          <a:solidFill>
            <a:schemeClr val="bg2"/>
          </a:solidFill>
          <a:ln w="15875">
            <a:solidFill>
              <a:schemeClr val="tx2">
                <a:lumMod val="60000"/>
                <a:lumOff val="40000"/>
              </a:schemeClr>
            </a:solidFill>
          </a:ln>
        </p:spPr>
        <p:txBody>
          <a:bodyPr wrap="square">
            <a:spAutoFit/>
          </a:bodyPr>
          <a:lstStyle/>
          <a:p>
            <a:pPr lvl="0"/>
            <a:r>
              <a:rPr lang="en-NZ" sz="1600" dirty="0"/>
              <a:t>Write a reflection about how we experience Jesus’ death and Resurrection in </a:t>
            </a:r>
          </a:p>
          <a:p>
            <a:pPr lvl="0"/>
            <a:r>
              <a:rPr lang="en-NZ" sz="1600" dirty="0"/>
              <a:t>our lives each day. (Slide 7)</a:t>
            </a:r>
          </a:p>
        </p:txBody>
      </p:sp>
      <p:sp>
        <p:nvSpPr>
          <p:cNvPr id="25" name="Shape: Number 5">
            <a:extLst>
              <a:ext uri="{FF2B5EF4-FFF2-40B4-BE49-F238E27FC236}">
                <a16:creationId xmlns:a16="http://schemas.microsoft.com/office/drawing/2014/main" id="{8890BE60-1BC9-4D1B-849C-2847DD29FFC5}"/>
              </a:ext>
            </a:extLst>
          </p:cNvPr>
          <p:cNvSpPr txBox="1"/>
          <p:nvPr/>
        </p:nvSpPr>
        <p:spPr>
          <a:xfrm>
            <a:off x="-49669" y="4025388"/>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7)</a:t>
            </a:r>
            <a:endParaRPr lang="en-GB" sz="2400" i="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06499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22"/>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Effect transition="in" filter="fade">
                                      <p:cBhvr>
                                        <p:cTn id="42" dur="500"/>
                                        <p:tgtEl>
                                          <p:spTgt spid="21">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xEl>
                                              <p:pRg st="1" end="1"/>
                                            </p:txEl>
                                          </p:spTgt>
                                        </p:tgtEl>
                                        <p:attrNameLst>
                                          <p:attrName>style.visibility</p:attrName>
                                        </p:attrNameLst>
                                      </p:cBhvr>
                                      <p:to>
                                        <p:strVal val="visible"/>
                                      </p:to>
                                    </p:set>
                                    <p:animEffect transition="in" filter="fade">
                                      <p:cBhvr>
                                        <p:cTn id="45" dur="500"/>
                                        <p:tgtEl>
                                          <p:spTgt spid="21">
                                            <p:txEl>
                                              <p:pRg st="1" end="1"/>
                                            </p:txEl>
                                          </p:spTgt>
                                        </p:tgtEl>
                                      </p:cBhvr>
                                    </p:animEffect>
                                  </p:childTnLst>
                                </p:cTn>
                              </p:par>
                            </p:childTnLst>
                          </p:cTn>
                        </p:par>
                      </p:childTnLst>
                    </p:cTn>
                  </p:par>
                </p:childTnLst>
              </p:cTn>
              <p:nextCondLst>
                <p:cond evt="onClick" delay="0">
                  <p:tgtEl>
                    <p:spTgt spid="21"/>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
                                            <p:txEl>
                                              <p:pRg st="0" end="0"/>
                                            </p:txEl>
                                          </p:spTgt>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2">
                                            <p:txEl>
                                              <p:pRg st="0" end="0"/>
                                            </p:txEl>
                                          </p:spTgt>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2">
                                            <p:txEl>
                                              <p:pRg st="0" end="0"/>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9">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9">
                                            <p:txEl>
                                              <p:pRg st="0" end="0"/>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1">
                                            <p:txEl>
                                              <p:pRg st="0" end="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1">
                                            <p:txEl>
                                              <p:pRg st="1" end="1"/>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withEffect">
                                  <p:stCondLst>
                                    <p:cond delay="0"/>
                                  </p:stCondLst>
                                  <p:childTnLst>
                                    <p:set>
                                      <p:cBhvr>
                                        <p:cTn id="69" dur="1" fill="hold">
                                          <p:stCondLst>
                                            <p:cond delay="0"/>
                                          </p:stCondLst>
                                        </p:cTn>
                                        <p:tgtEl>
                                          <p:spTgt spid="3">
                                            <p:txEl>
                                              <p:pRg st="0" end="0"/>
                                            </p:txEl>
                                          </p:spTgt>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3">
                                            <p:txEl>
                                              <p:pRg st="0" end="0"/>
                                            </p:txEl>
                                          </p:spTgt>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2">
                                            <p:txEl>
                                              <p:pRg st="0" end="0"/>
                                            </p:txEl>
                                          </p:spTgt>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2">
                                            <p:txEl>
                                              <p:pRg st="0" end="0"/>
                                            </p:txEl>
                                          </p:spTgt>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9">
                                            <p:txEl>
                                              <p:pRg st="0" end="0"/>
                                            </p:txEl>
                                          </p:spTgt>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19">
                                            <p:txEl>
                                              <p:pRg st="0" end="0"/>
                                            </p:txEl>
                                          </p:spTgt>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21">
                                            <p:txEl>
                                              <p:pRg st="0" end="0"/>
                                            </p:txEl>
                                          </p:spTgt>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21">
                                            <p:txEl>
                                              <p:pRg st="1" end="1"/>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flective Music - Easter (3.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81048" y="237184"/>
            <a:ext cx="609600" cy="609600"/>
          </a:xfrm>
          <a:prstGeom prst="rect">
            <a:avLst/>
          </a:prstGeom>
        </p:spPr>
      </p:pic>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S-11</a:t>
            </a:r>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TextBox 7" hidden="1"/>
          <p:cNvSpPr txBox="1"/>
          <p:nvPr/>
        </p:nvSpPr>
        <p:spPr>
          <a:xfrm>
            <a:off x="2902957" y="4876006"/>
            <a:ext cx="3348990" cy="2974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defRPr/>
            </a:pPr>
            <a:r>
              <a:rPr lang="en-GB" sz="1333" kern="0" dirty="0">
                <a:solidFill>
                  <a:sysClr val="windowText" lastClr="000000"/>
                </a:solidFill>
              </a:rPr>
              <a:t>Click the audio button to play reflective music</a:t>
            </a:r>
          </a:p>
        </p:txBody>
      </p:sp>
      <p:sp>
        <p:nvSpPr>
          <p:cNvPr id="8" name="Rectangle 7"/>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Time for Reflection</a:t>
            </a: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6533" t="20044"/>
          <a:stretch/>
        </p:blipFill>
        <p:spPr>
          <a:xfrm>
            <a:off x="2149274" y="1017343"/>
            <a:ext cx="4845451" cy="3108814"/>
          </a:xfrm>
          <a:prstGeom prst="rect">
            <a:avLst/>
          </a:prstGeom>
          <a:ln>
            <a:noFill/>
          </a:ln>
          <a:effectLst>
            <a:softEdge rad="112500"/>
          </a:effectLst>
        </p:spPr>
      </p:pic>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stop"/>
          <p:cNvSpPr txBox="1"/>
          <p:nvPr/>
        </p:nvSpPr>
        <p:spPr>
          <a:xfrm>
            <a:off x="2947808" y="4846496"/>
            <a:ext cx="3400804" cy="297004"/>
          </a:xfrm>
          <a:prstGeom prst="rect">
            <a:avLst/>
          </a:prstGeom>
          <a:noFill/>
        </p:spPr>
        <p:txBody>
          <a:bodyPr wrap="none" rtlCol="0">
            <a:spAutoFit/>
          </a:bodyPr>
          <a:lstStyle/>
          <a:p>
            <a:pPr algn="ctr"/>
            <a:r>
              <a:rPr lang="en-GB" sz="1330" dirty="0">
                <a:cs typeface="Arial" panose="020B0604020202020204" pitchFamily="34" charset="0"/>
              </a:rPr>
              <a:t>Click the audio button to </a:t>
            </a:r>
            <a:r>
              <a:rPr lang="en-GB" sz="1330" dirty="0" smtClean="0">
                <a:cs typeface="Arial" panose="020B0604020202020204" pitchFamily="34" charset="0"/>
              </a:rPr>
              <a:t>stop Reflective Music</a:t>
            </a:r>
            <a:endParaRPr lang="en-GB" sz="1330" dirty="0">
              <a:cs typeface="Arial" panose="020B0604020202020204" pitchFamily="34" charset="0"/>
            </a:endParaRPr>
          </a:p>
        </p:txBody>
      </p:sp>
      <p:sp>
        <p:nvSpPr>
          <p:cNvPr id="12" name="TextBox: Tool instructions start"/>
          <p:cNvSpPr txBox="1"/>
          <p:nvPr/>
        </p:nvSpPr>
        <p:spPr>
          <a:xfrm>
            <a:off x="2953199" y="4846496"/>
            <a:ext cx="3383620" cy="297004"/>
          </a:xfrm>
          <a:prstGeom prst="rect">
            <a:avLst/>
          </a:prstGeom>
          <a:noFill/>
        </p:spPr>
        <p:txBody>
          <a:bodyPr wrap="none" rtlCol="0">
            <a:spAutoFit/>
          </a:bodyPr>
          <a:lstStyle/>
          <a:p>
            <a:pPr algn="ctr"/>
            <a:r>
              <a:rPr lang="en-GB" sz="1330" dirty="0">
                <a:cs typeface="Arial" panose="020B0604020202020204" pitchFamily="34" charset="0"/>
              </a:rPr>
              <a:t>Click the audio button to play </a:t>
            </a:r>
            <a:r>
              <a:rPr lang="en-GB" sz="1330" dirty="0" smtClean="0">
                <a:cs typeface="Arial" panose="020B0604020202020204" pitchFamily="34" charset="0"/>
              </a:rPr>
              <a:t>Reflective Music</a:t>
            </a:r>
            <a:endParaRPr lang="en-GB" sz="1330" dirty="0">
              <a:cs typeface="Arial" panose="020B0604020202020204" pitchFamily="34" charset="0"/>
            </a:endParaRPr>
          </a:p>
        </p:txBody>
      </p:sp>
      <p:pic>
        <p:nvPicPr>
          <p:cNvPr id="14"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346952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80350"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chemeClr val="accent2"/>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mph" presetSubtype="2" fill="hold" nodeType="withEffect">
                                  <p:stCondLst>
                                    <p:cond delay="0"/>
                                  </p:stCondLst>
                                  <p:childTnLst>
                                    <p:animClr clrSpc="rgb" dir="cw">
                                      <p:cBhvr>
                                        <p:cTn id="33" dur="2000" fill="hold"/>
                                        <p:tgtEl>
                                          <p:spTgt spid="10"/>
                                        </p:tgtEl>
                                        <p:attrNameLst>
                                          <p:attrName>fillcolor</p:attrName>
                                        </p:attrNameLst>
                                      </p:cBhvr>
                                      <p:to>
                                        <a:schemeClr val="bg1"/>
                                      </p:to>
                                    </p:animClr>
                                    <p:set>
                                      <p:cBhvr>
                                        <p:cTn id="34" dur="2000" fill="hold"/>
                                        <p:tgtEl>
                                          <p:spTgt spid="10"/>
                                        </p:tgtEl>
                                        <p:attrNameLst>
                                          <p:attrName>fill.type</p:attrName>
                                        </p:attrNameLst>
                                      </p:cBhvr>
                                      <p:to>
                                        <p:strVal val="solid"/>
                                      </p:to>
                                    </p:set>
                                    <p:set>
                                      <p:cBhvr>
                                        <p:cTn id="3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12" grpId="0"/>
      <p:bldP spid="12" grpId="1"/>
      <p:bldP spid="12" grpId="2"/>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C7496B-BEE1-4C6D-B1BB-EAEDE56BB53B}"/>
              </a:ext>
            </a:extLst>
          </p:cNvPr>
          <p:cNvSpPr/>
          <p:nvPr/>
        </p:nvSpPr>
        <p:spPr>
          <a:xfrm>
            <a:off x="118408" y="-20537"/>
            <a:ext cx="8918088" cy="523220"/>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Exploring the Scripture Account of Easter</a:t>
            </a:r>
            <a:endParaRPr lang="en-US" sz="28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6" name="TextBox: PageNumber">
            <a:extLst>
              <a:ext uri="{FF2B5EF4-FFF2-40B4-BE49-F238E27FC236}">
                <a16:creationId xmlns:a16="http://schemas.microsoft.com/office/drawing/2014/main" id="{D50BA19F-6F25-4B7A-8BC5-EE1F981087F8}"/>
              </a:ext>
            </a:extLst>
          </p:cNvP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R-1</a:t>
            </a:r>
          </a:p>
          <a:p>
            <a:pPr algn="ctr"/>
            <a:r>
              <a:rPr lang="en-GB" sz="900" b="1" dirty="0" smtClean="0">
                <a:solidFill>
                  <a:sysClr val="windowText" lastClr="000000"/>
                </a:solidFill>
                <a:latin typeface="Arial" pitchFamily="34" charset="0"/>
                <a:cs typeface="Arial" pitchFamily="34" charset="0"/>
              </a:rPr>
              <a:t>S-03</a:t>
            </a:r>
            <a:endParaRPr lang="en-GB" sz="900" b="1" dirty="0">
              <a:solidFill>
                <a:sysClr val="windowText" lastClr="000000"/>
              </a:solidFill>
              <a:latin typeface="Arial" pitchFamily="34" charset="0"/>
              <a:cs typeface="Arial" pitchFamily="34" charset="0"/>
            </a:endParaRPr>
          </a:p>
        </p:txBody>
      </p:sp>
      <p:sp>
        <p:nvSpPr>
          <p:cNvPr id="7" name="Action Button: Up">
            <a:hlinkClick r:id="rId3" action="ppaction://hlinksldjump" highlightClick="1"/>
            <a:extLst>
              <a:ext uri="{FF2B5EF4-FFF2-40B4-BE49-F238E27FC236}">
                <a16:creationId xmlns:a16="http://schemas.microsoft.com/office/drawing/2014/main" id="{68FD0ACA-2B08-412A-B9B8-7328857E6E12}"/>
              </a:ext>
            </a:extLst>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Worksheet Indication">
            <a:extLst>
              <a:ext uri="{FF2B5EF4-FFF2-40B4-BE49-F238E27FC236}">
                <a16:creationId xmlns:a16="http://schemas.microsoft.com/office/drawing/2014/main" id="{8C323943-CA06-4004-98E4-E435788CEE22}"/>
              </a:ext>
            </a:extLst>
          </p:cNvPr>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9" name="Textbox: Tool instructions">
            <a:extLst>
              <a:ext uri="{FF2B5EF4-FFF2-40B4-BE49-F238E27FC236}">
                <a16:creationId xmlns:a16="http://schemas.microsoft.com/office/drawing/2014/main" id="{0A302822-CE63-4126-AA96-DCCB63CF4FE7}"/>
              </a:ext>
            </a:extLst>
          </p:cNvPr>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0" name="Rectangle: 3rd Answer">
            <a:extLst>
              <a:ext uri="{FF2B5EF4-FFF2-40B4-BE49-F238E27FC236}">
                <a16:creationId xmlns:a16="http://schemas.microsoft.com/office/drawing/2014/main" id="{BBC92D9C-7229-4DCF-929D-3C9ECC922B67}"/>
              </a:ext>
            </a:extLst>
          </p:cNvPr>
          <p:cNvSpPr/>
          <p:nvPr/>
        </p:nvSpPr>
        <p:spPr>
          <a:xfrm>
            <a:off x="187358" y="1764213"/>
            <a:ext cx="4279900" cy="68965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cs typeface="Segoe UI" panose="020B0502040204020203" pitchFamily="34" charset="0"/>
              </a:rPr>
              <a:t>3) What proof did the angel show them that Jesus was not in the tomb?</a:t>
            </a:r>
          </a:p>
        </p:txBody>
      </p:sp>
      <p:sp>
        <p:nvSpPr>
          <p:cNvPr id="11" name="Rectangle: 2nd Answer">
            <a:extLst>
              <a:ext uri="{FF2B5EF4-FFF2-40B4-BE49-F238E27FC236}">
                <a16:creationId xmlns:a16="http://schemas.microsoft.com/office/drawing/2014/main" id="{BA7DD58B-53CC-4E6A-910E-7604FD0B8DCD}"/>
              </a:ext>
            </a:extLst>
          </p:cNvPr>
          <p:cNvSpPr/>
          <p:nvPr/>
        </p:nvSpPr>
        <p:spPr>
          <a:xfrm>
            <a:off x="4670679" y="1013299"/>
            <a:ext cx="4329323" cy="70123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2) The first people to hear the news of the Resurrection</a:t>
            </a:r>
          </a:p>
        </p:txBody>
      </p:sp>
      <p:sp>
        <p:nvSpPr>
          <p:cNvPr id="12" name="Rectangle: 1st Answer">
            <a:extLst>
              <a:ext uri="{FF2B5EF4-FFF2-40B4-BE49-F238E27FC236}">
                <a16:creationId xmlns:a16="http://schemas.microsoft.com/office/drawing/2014/main" id="{3C66B1E1-B9AA-40DA-90DB-2C89C5134656}"/>
              </a:ext>
            </a:extLst>
          </p:cNvPr>
          <p:cNvSpPr/>
          <p:nvPr/>
        </p:nvSpPr>
        <p:spPr>
          <a:xfrm>
            <a:off x="187358" y="1013299"/>
            <a:ext cx="4279900" cy="70376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1) The time and day of the Resurrection</a:t>
            </a:r>
          </a:p>
        </p:txBody>
      </p:sp>
      <p:sp>
        <p:nvSpPr>
          <p:cNvPr id="13" name="TextBox: Date">
            <a:extLst>
              <a:ext uri="{FF2B5EF4-FFF2-40B4-BE49-F238E27FC236}">
                <a16:creationId xmlns:a16="http://schemas.microsoft.com/office/drawing/2014/main" id="{602C1543-4CE9-4A0C-AB7B-797647A01830}"/>
              </a:ext>
            </a:extLst>
          </p:cNvPr>
          <p:cNvSpPr txBox="1"/>
          <p:nvPr/>
        </p:nvSpPr>
        <p:spPr>
          <a:xfrm>
            <a:off x="7193972" y="313897"/>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4" name="TextBox: Name">
            <a:extLst>
              <a:ext uri="{FF2B5EF4-FFF2-40B4-BE49-F238E27FC236}">
                <a16:creationId xmlns:a16="http://schemas.microsoft.com/office/drawing/2014/main" id="{AC07A52C-8605-4FBE-BC8B-C838B283FEA4}"/>
              </a:ext>
            </a:extLst>
          </p:cNvPr>
          <p:cNvSpPr txBox="1"/>
          <p:nvPr/>
        </p:nvSpPr>
        <p:spPr>
          <a:xfrm>
            <a:off x="107051" y="356757"/>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
        <p:nvSpPr>
          <p:cNvPr id="15" name="Rectangle: 1st Answer">
            <a:extLst>
              <a:ext uri="{FF2B5EF4-FFF2-40B4-BE49-F238E27FC236}">
                <a16:creationId xmlns:a16="http://schemas.microsoft.com/office/drawing/2014/main" id="{569F1C3D-7A93-4496-B879-94E77C2CD7F4}"/>
              </a:ext>
            </a:extLst>
          </p:cNvPr>
          <p:cNvSpPr/>
          <p:nvPr/>
        </p:nvSpPr>
        <p:spPr>
          <a:xfrm>
            <a:off x="193424" y="2507855"/>
            <a:ext cx="4279900" cy="68965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cs typeface="Segoe UI" panose="020B0502040204020203" pitchFamily="34" charset="0"/>
              </a:rPr>
              <a:t>5) The guards’ response to the angel of the Lord</a:t>
            </a:r>
            <a:endParaRPr lang="en-GB" sz="1200" dirty="0">
              <a:solidFill>
                <a:schemeClr val="tx1"/>
              </a:solidFill>
              <a:cs typeface="Segoe UI" panose="020B0502040204020203" pitchFamily="34" charset="0"/>
            </a:endParaRPr>
          </a:p>
        </p:txBody>
      </p:sp>
      <p:sp>
        <p:nvSpPr>
          <p:cNvPr id="16" name="Rectangle: 1st Answer">
            <a:extLst>
              <a:ext uri="{FF2B5EF4-FFF2-40B4-BE49-F238E27FC236}">
                <a16:creationId xmlns:a16="http://schemas.microsoft.com/office/drawing/2014/main" id="{3F4FD346-F82B-493B-A6E2-B7E28F3A5EA4}"/>
              </a:ext>
            </a:extLst>
          </p:cNvPr>
          <p:cNvSpPr/>
          <p:nvPr/>
        </p:nvSpPr>
        <p:spPr>
          <a:xfrm>
            <a:off x="4670678" y="2501873"/>
            <a:ext cx="4329322" cy="70123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6) The women’s response to the angel of the Lord</a:t>
            </a:r>
            <a:endParaRPr lang="en-GB" sz="1200" dirty="0">
              <a:solidFill>
                <a:schemeClr val="tx1"/>
              </a:solidFill>
              <a:cs typeface="Segoe UI" panose="020B0502040204020203" pitchFamily="34" charset="0"/>
            </a:endParaRPr>
          </a:p>
        </p:txBody>
      </p:sp>
      <p:sp>
        <p:nvSpPr>
          <p:cNvPr id="17" name="Rectangle: 2nd Answer">
            <a:extLst>
              <a:ext uri="{FF2B5EF4-FFF2-40B4-BE49-F238E27FC236}">
                <a16:creationId xmlns:a16="http://schemas.microsoft.com/office/drawing/2014/main" id="{8C6403B8-0076-4976-BB34-F070909B2D04}"/>
              </a:ext>
            </a:extLst>
          </p:cNvPr>
          <p:cNvSpPr/>
          <p:nvPr/>
        </p:nvSpPr>
        <p:spPr>
          <a:xfrm>
            <a:off x="4670678" y="1752638"/>
            <a:ext cx="4329323" cy="70123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4) Describe the angel of the Lord</a:t>
            </a:r>
          </a:p>
        </p:txBody>
      </p:sp>
      <p:sp>
        <p:nvSpPr>
          <p:cNvPr id="18" name="Rectangle: 1st Answer">
            <a:extLst>
              <a:ext uri="{FF2B5EF4-FFF2-40B4-BE49-F238E27FC236}">
                <a16:creationId xmlns:a16="http://schemas.microsoft.com/office/drawing/2014/main" id="{C6011B6E-C06C-4320-AA07-1C91043BDE8C}"/>
              </a:ext>
            </a:extLst>
          </p:cNvPr>
          <p:cNvSpPr/>
          <p:nvPr/>
        </p:nvSpPr>
        <p:spPr>
          <a:xfrm>
            <a:off x="193423" y="3243380"/>
            <a:ext cx="4279900" cy="69757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7) The angel’s instructions to the women</a:t>
            </a:r>
            <a:endParaRPr lang="en-GB" sz="1200" dirty="0">
              <a:solidFill>
                <a:schemeClr val="tx1"/>
              </a:solidFill>
              <a:cs typeface="Segoe UI" panose="020B0502040204020203" pitchFamily="34" charset="0"/>
            </a:endParaRPr>
          </a:p>
        </p:txBody>
      </p:sp>
      <p:sp>
        <p:nvSpPr>
          <p:cNvPr id="19" name="Rectangle 18">
            <a:extLst>
              <a:ext uri="{FF2B5EF4-FFF2-40B4-BE49-F238E27FC236}">
                <a16:creationId xmlns:a16="http://schemas.microsoft.com/office/drawing/2014/main" id="{2FD0962E-9317-4D75-A39A-646F3C26BAF9}"/>
              </a:ext>
            </a:extLst>
          </p:cNvPr>
          <p:cNvSpPr/>
          <p:nvPr/>
        </p:nvSpPr>
        <p:spPr>
          <a:xfrm>
            <a:off x="2622153" y="676131"/>
            <a:ext cx="3737049" cy="358816"/>
          </a:xfrm>
          <a:prstGeom prst="rect">
            <a:avLst/>
          </a:prstGeom>
        </p:spPr>
        <p:txBody>
          <a:bodyPr wrap="none">
            <a:spAutoFit/>
          </a:bodyPr>
          <a:lstStyle/>
          <a:p>
            <a:pPr>
              <a:lnSpc>
                <a:spcPct val="115000"/>
              </a:lnSpc>
              <a:spcAft>
                <a:spcPts val="1000"/>
              </a:spcAft>
            </a:pPr>
            <a:r>
              <a:rPr lang="en-NZ" sz="1600" b="1" dirty="0">
                <a:latin typeface="Calibri" panose="020F0502020204030204" pitchFamily="34" charset="0"/>
                <a:ea typeface="Calibri" panose="020F0502020204030204" pitchFamily="34" charset="0"/>
                <a:cs typeface="Times New Roman" panose="02020603050405020304" pitchFamily="18" charset="0"/>
              </a:rPr>
              <a:t>Write a response to each of the following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st Answer">
            <a:extLst>
              <a:ext uri="{FF2B5EF4-FFF2-40B4-BE49-F238E27FC236}">
                <a16:creationId xmlns:a16="http://schemas.microsoft.com/office/drawing/2014/main" id="{7A2BF102-F591-49B7-A1A9-F9AFB02C7AB8}"/>
              </a:ext>
            </a:extLst>
          </p:cNvPr>
          <p:cNvSpPr/>
          <p:nvPr/>
        </p:nvSpPr>
        <p:spPr>
          <a:xfrm>
            <a:off x="4670678" y="3239536"/>
            <a:ext cx="4329322" cy="70526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8) How did Jesus suddenly appear to them?</a:t>
            </a:r>
            <a:endParaRPr lang="en-GB" sz="1200" dirty="0">
              <a:solidFill>
                <a:schemeClr val="tx1"/>
              </a:solidFill>
              <a:cs typeface="Segoe UI" panose="020B0502040204020203" pitchFamily="34" charset="0"/>
            </a:endParaRPr>
          </a:p>
        </p:txBody>
      </p:sp>
      <p:sp>
        <p:nvSpPr>
          <p:cNvPr id="21" name="Rectangle: 1st Answer">
            <a:extLst>
              <a:ext uri="{FF2B5EF4-FFF2-40B4-BE49-F238E27FC236}">
                <a16:creationId xmlns:a16="http://schemas.microsoft.com/office/drawing/2014/main" id="{D4714395-1E3E-42E1-B5D9-A58739D14298}"/>
              </a:ext>
            </a:extLst>
          </p:cNvPr>
          <p:cNvSpPr/>
          <p:nvPr/>
        </p:nvSpPr>
        <p:spPr>
          <a:xfrm>
            <a:off x="187357" y="3999650"/>
            <a:ext cx="4285966" cy="64633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9) The women’s reaction to seeing Jesus</a:t>
            </a:r>
            <a:endParaRPr lang="en-GB" sz="1200" dirty="0">
              <a:solidFill>
                <a:schemeClr val="tx1"/>
              </a:solidFill>
              <a:cs typeface="Segoe UI" panose="020B0502040204020203" pitchFamily="34" charset="0"/>
            </a:endParaRPr>
          </a:p>
        </p:txBody>
      </p:sp>
      <p:sp>
        <p:nvSpPr>
          <p:cNvPr id="22" name="Rectangle: 1st Answer">
            <a:extLst>
              <a:ext uri="{FF2B5EF4-FFF2-40B4-BE49-F238E27FC236}">
                <a16:creationId xmlns:a16="http://schemas.microsoft.com/office/drawing/2014/main" id="{A29C1CFA-AAE8-4422-9CF5-E27E4EFA51E2}"/>
              </a:ext>
            </a:extLst>
          </p:cNvPr>
          <p:cNvSpPr/>
          <p:nvPr/>
        </p:nvSpPr>
        <p:spPr>
          <a:xfrm>
            <a:off x="4670678" y="3998378"/>
            <a:ext cx="4329322" cy="64633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10) The disciples’ response to the women’s message</a:t>
            </a:r>
            <a:endParaRPr lang="en-GB" sz="1200" dirty="0">
              <a:solidFill>
                <a:schemeClr val="tx1"/>
              </a:solidFill>
              <a:cs typeface="Segoe UI" panose="020B0502040204020203" pitchFamily="34" charset="0"/>
            </a:endParaRPr>
          </a:p>
        </p:txBody>
      </p:sp>
    </p:spTree>
    <p:extLst>
      <p:ext uri="{BB962C8B-B14F-4D97-AF65-F5344CB8AC3E}">
        <p14:creationId xmlns:p14="http://schemas.microsoft.com/office/powerpoint/2010/main" val="1228981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2556" y="-27541"/>
            <a:ext cx="8918088" cy="830997"/>
          </a:xfrm>
          <a:prstGeom prst="rect">
            <a:avLst/>
          </a:prstGeom>
          <a:noFill/>
        </p:spPr>
        <p:txBody>
          <a:bodyPr wrap="square" lIns="91440" tIns="45720" rIns="91440" bIns="45720">
            <a:spAutoFit/>
          </a:bodyPr>
          <a:lstStyle/>
          <a:p>
            <a:pPr algn="ctr"/>
            <a:r>
              <a:rPr lang="en-NZ" sz="24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Thinking about the Meaning and the </a:t>
            </a:r>
          </a:p>
          <a:p>
            <a:pPr algn="ctr"/>
            <a:r>
              <a:rPr lang="en-NZ" sz="24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Effects of the Resurrection of Jesus</a:t>
            </a:r>
            <a:endParaRPr lang="en-US" sz="24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R-1</a:t>
            </a:r>
          </a:p>
          <a:p>
            <a:pPr algn="ctr"/>
            <a:r>
              <a:rPr lang="en-GB" sz="900" b="1" dirty="0">
                <a:solidFill>
                  <a:sysClr val="windowText" lastClr="000000"/>
                </a:solidFill>
                <a:latin typeface="Arial" pitchFamily="34" charset="0"/>
                <a:cs typeface="Arial" pitchFamily="34" charset="0"/>
              </a:rPr>
              <a:t>S-08</a:t>
            </a:r>
          </a:p>
        </p:txBody>
      </p:sp>
      <p:pic>
        <p:nvPicPr>
          <p:cNvPr id="8" name="Picture 7">
            <a:extLst>
              <a:ext uri="{FF2B5EF4-FFF2-40B4-BE49-F238E27FC236}">
                <a16:creationId xmlns:a16="http://schemas.microsoft.com/office/drawing/2014/main" id="{2A35950A-32D9-441E-A0C9-0B92DAB72495}"/>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93356" y="25491"/>
            <a:ext cx="1484356" cy="834950"/>
          </a:xfrm>
          <a:prstGeom prst="rect">
            <a:avLst/>
          </a:prstGeom>
        </p:spPr>
      </p:pic>
      <p:sp>
        <p:nvSpPr>
          <p:cNvPr id="5" name="Rectangle 4">
            <a:extLst>
              <a:ext uri="{FF2B5EF4-FFF2-40B4-BE49-F238E27FC236}">
                <a16:creationId xmlns:a16="http://schemas.microsoft.com/office/drawing/2014/main" id="{D654FCBE-7F21-463F-B755-3C31A59C14E5}"/>
              </a:ext>
            </a:extLst>
          </p:cNvPr>
          <p:cNvSpPr/>
          <p:nvPr/>
        </p:nvSpPr>
        <p:spPr>
          <a:xfrm>
            <a:off x="32556" y="1013046"/>
            <a:ext cx="8067444" cy="3831818"/>
          </a:xfrm>
          <a:prstGeom prst="rect">
            <a:avLst/>
          </a:prstGeom>
        </p:spPr>
        <p:txBody>
          <a:bodyPr wrap="square">
            <a:spAutoFit/>
          </a:bodyPr>
          <a:lstStyle/>
          <a:p>
            <a:pPr>
              <a:spcAft>
                <a:spcPts val="1000"/>
              </a:spcAft>
            </a:pPr>
            <a:r>
              <a:rPr lang="en-NZ" sz="1200" u="sng" dirty="0">
                <a:latin typeface="Calibri" panose="020F0502020204030204" pitchFamily="34" charset="0"/>
                <a:ea typeface="Calibri" panose="020F0502020204030204" pitchFamily="34" charset="0"/>
                <a:cs typeface="Times New Roman" panose="02020603050405020304" pitchFamily="18" charset="0"/>
              </a:rPr>
              <a:t>Q1 _____________________________________________________________</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A1 The Paschal Mystery is that Christ had to suffer and die to save us from sin and death and to rise with him to a new and glorious life.</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u="sng" dirty="0">
                <a:latin typeface="Calibri" panose="020F0502020204030204" pitchFamily="34" charset="0"/>
                <a:ea typeface="Calibri" panose="020F0502020204030204" pitchFamily="34" charset="0"/>
                <a:cs typeface="Times New Roman" panose="02020603050405020304" pitchFamily="18" charset="0"/>
              </a:rPr>
              <a:t>Q2 _____________________________________________________________</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A2 If there was no Resurrection, there would have been no gospels and no Church because there would be no faith in Jesus.</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u="sng" dirty="0">
                <a:latin typeface="Calibri" panose="020F0502020204030204" pitchFamily="34" charset="0"/>
                <a:ea typeface="Calibri" panose="020F0502020204030204" pitchFamily="34" charset="0"/>
                <a:cs typeface="Times New Roman" panose="02020603050405020304" pitchFamily="18" charset="0"/>
              </a:rPr>
              <a:t>Q3 _____________________________________________________________</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A3 After his Resurrection Jesus had a completely resurrected body – we will have the same when we are resurrected after Christ comes a second time.</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u="sng" dirty="0">
                <a:latin typeface="Calibri" panose="020F0502020204030204" pitchFamily="34" charset="0"/>
                <a:ea typeface="Calibri" panose="020F0502020204030204" pitchFamily="34" charset="0"/>
                <a:cs typeface="Times New Roman" panose="02020603050405020304" pitchFamily="18" charset="0"/>
              </a:rPr>
              <a:t>Q4 _____________________________________________________________</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A4 The empty tomb, the Resurrection stories in the 4 gospels which were told by the apostles and their eye witness accounts of being with the risen Jesus. </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u="sng" dirty="0">
                <a:latin typeface="Calibri" panose="020F0502020204030204" pitchFamily="34" charset="0"/>
                <a:ea typeface="Calibri" panose="020F0502020204030204" pitchFamily="34" charset="0"/>
                <a:cs typeface="Times New Roman" panose="02020603050405020304" pitchFamily="18" charset="0"/>
              </a:rPr>
              <a:t>Q5 _____________________________________________________________</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A5 Jesus’ appearances after his Resurrection transformed the disciples from beaten, discouraged men who were afraid for their lives, to fearless preachers most of whom died, rather than deny their faith in the risen Jesus. </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Action Button: Up">
            <a:hlinkClick r:id="rId5" action="ppaction://hlinksldjump" highlightClick="1"/>
            <a:extLst>
              <a:ext uri="{FF2B5EF4-FFF2-40B4-BE49-F238E27FC236}">
                <a16:creationId xmlns:a16="http://schemas.microsoft.com/office/drawing/2014/main" id="{EC7897CC-8E3A-4F3B-AE47-37A34B3F8C00}"/>
              </a:ext>
            </a:extLst>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Box: Worksheet Indication">
            <a:extLst>
              <a:ext uri="{FF2B5EF4-FFF2-40B4-BE49-F238E27FC236}">
                <a16:creationId xmlns:a16="http://schemas.microsoft.com/office/drawing/2014/main" id="{7DA9D778-6065-4E9E-BA88-ABBF18DBBF3A}"/>
              </a:ext>
            </a:extLst>
          </p:cNvPr>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1" name="Textbox: Tool instructions">
            <a:extLst>
              <a:ext uri="{FF2B5EF4-FFF2-40B4-BE49-F238E27FC236}">
                <a16:creationId xmlns:a16="http://schemas.microsoft.com/office/drawing/2014/main" id="{34CF0155-4B61-4317-83CD-6DB31753BE25}"/>
              </a:ext>
            </a:extLst>
          </p:cNvPr>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3" name="Rectangle 2">
            <a:extLst>
              <a:ext uri="{FF2B5EF4-FFF2-40B4-BE49-F238E27FC236}">
                <a16:creationId xmlns:a16="http://schemas.microsoft.com/office/drawing/2014/main" id="{FB879151-9BBD-4005-919F-734510207CDE}"/>
              </a:ext>
            </a:extLst>
          </p:cNvPr>
          <p:cNvSpPr/>
          <p:nvPr/>
        </p:nvSpPr>
        <p:spPr>
          <a:xfrm>
            <a:off x="3190314" y="687508"/>
            <a:ext cx="2602572" cy="325538"/>
          </a:xfrm>
          <a:prstGeom prst="rect">
            <a:avLst/>
          </a:prstGeom>
        </p:spPr>
        <p:txBody>
          <a:bodyPr wrap="none">
            <a:spAutoFit/>
          </a:bodyPr>
          <a:lstStyle/>
          <a:p>
            <a:pPr>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Write a question for each answer</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Name">
            <a:extLst>
              <a:ext uri="{FF2B5EF4-FFF2-40B4-BE49-F238E27FC236}">
                <a16:creationId xmlns:a16="http://schemas.microsoft.com/office/drawing/2014/main" id="{EF194835-A356-4921-96C1-D1F235F4FF1E}"/>
              </a:ext>
            </a:extLst>
          </p:cNvPr>
          <p:cNvSpPr txBox="1"/>
          <p:nvPr/>
        </p:nvSpPr>
        <p:spPr>
          <a:xfrm>
            <a:off x="6848484" y="18625"/>
            <a:ext cx="889987"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a:t>
            </a:r>
            <a:endParaRPr lang="en-GB" sz="1800" b="1" dirty="0">
              <a:latin typeface="Segoe UI" pitchFamily="34" charset="0"/>
              <a:ea typeface="Segoe UI" pitchFamily="34" charset="0"/>
              <a:cs typeface="Segoe UI" pitchFamily="34" charset="0"/>
            </a:endParaRPr>
          </a:p>
        </p:txBody>
      </p:sp>
      <p:sp>
        <p:nvSpPr>
          <p:cNvPr id="13" name="TextBox: Name">
            <a:extLst>
              <a:ext uri="{FF2B5EF4-FFF2-40B4-BE49-F238E27FC236}">
                <a16:creationId xmlns:a16="http://schemas.microsoft.com/office/drawing/2014/main" id="{E119FB08-C315-4D30-A58D-C2E1868D5777}"/>
              </a:ext>
            </a:extLst>
          </p:cNvPr>
          <p:cNvSpPr txBox="1"/>
          <p:nvPr/>
        </p:nvSpPr>
        <p:spPr>
          <a:xfrm>
            <a:off x="6848483" y="627063"/>
            <a:ext cx="767261"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a:t>
            </a:r>
            <a:endParaRPr lang="en-GB" sz="18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29058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R-1</a:t>
            </a:r>
          </a:p>
          <a:p>
            <a:pPr algn="ctr"/>
            <a:r>
              <a:rPr lang="en-GB" sz="900" b="1" dirty="0">
                <a:solidFill>
                  <a:sysClr val="windowText" lastClr="000000"/>
                </a:solidFill>
                <a:latin typeface="Arial" pitchFamily="34" charset="0"/>
                <a:cs typeface="Arial" pitchFamily="34" charset="0"/>
              </a:rPr>
              <a:t>S-09</a:t>
            </a:r>
          </a:p>
        </p:txBody>
      </p:sp>
      <p:sp>
        <p:nvSpPr>
          <p:cNvPr id="8" name="Action Button: Up">
            <a:hlinkClick r:id="rId2" action="ppaction://hlinksldjump" highlightClick="1"/>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Textbox: Tool instructions"/>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5" name="TextBox: Date"/>
          <p:cNvSpPr txBox="1"/>
          <p:nvPr/>
        </p:nvSpPr>
        <p:spPr>
          <a:xfrm>
            <a:off x="7235401" y="49802"/>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6" name="TextBox: Name"/>
          <p:cNvSpPr txBox="1"/>
          <p:nvPr/>
        </p:nvSpPr>
        <p:spPr>
          <a:xfrm>
            <a:off x="0" y="52822"/>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graphicFrame>
        <p:nvGraphicFramePr>
          <p:cNvPr id="21" name="Table">
            <a:extLst>
              <a:ext uri="{FF2B5EF4-FFF2-40B4-BE49-F238E27FC236}">
                <a16:creationId xmlns:a16="http://schemas.microsoft.com/office/drawing/2014/main" id="{CEA08D07-5A16-4F50-8D93-EC0DF578C97A}"/>
              </a:ext>
            </a:extLst>
          </p:cNvPr>
          <p:cNvGraphicFramePr>
            <a:graphicFrameLocks noGrp="1"/>
          </p:cNvGraphicFramePr>
          <p:nvPr>
            <p:extLst>
              <p:ext uri="{D42A27DB-BD31-4B8C-83A1-F6EECF244321}">
                <p14:modId xmlns:p14="http://schemas.microsoft.com/office/powerpoint/2010/main" val="560333677"/>
              </p:ext>
            </p:extLst>
          </p:nvPr>
        </p:nvGraphicFramePr>
        <p:xfrm>
          <a:off x="587895" y="628603"/>
          <a:ext cx="7944546" cy="3889503"/>
        </p:xfrm>
        <a:graphic>
          <a:graphicData uri="http://schemas.openxmlformats.org/drawingml/2006/table">
            <a:tbl>
              <a:tblPr firstRow="1" bandRow="1">
                <a:tableStyleId>{5940675A-B579-460E-94D1-54222C63F5DA}</a:tableStyleId>
              </a:tblPr>
              <a:tblGrid>
                <a:gridCol w="2648182">
                  <a:extLst>
                    <a:ext uri="{9D8B030D-6E8A-4147-A177-3AD203B41FA5}">
                      <a16:colId xmlns:a16="http://schemas.microsoft.com/office/drawing/2014/main" val="20000"/>
                    </a:ext>
                  </a:extLst>
                </a:gridCol>
                <a:gridCol w="2648182">
                  <a:extLst>
                    <a:ext uri="{9D8B030D-6E8A-4147-A177-3AD203B41FA5}">
                      <a16:colId xmlns:a16="http://schemas.microsoft.com/office/drawing/2014/main" val="20001"/>
                    </a:ext>
                  </a:extLst>
                </a:gridCol>
                <a:gridCol w="2648182">
                  <a:extLst>
                    <a:ext uri="{9D8B030D-6E8A-4147-A177-3AD203B41FA5}">
                      <a16:colId xmlns:a16="http://schemas.microsoft.com/office/drawing/2014/main" val="20002"/>
                    </a:ext>
                  </a:extLst>
                </a:gridCol>
              </a:tblGrid>
              <a:tr h="493615">
                <a:tc gridSpan="3">
                  <a:txBody>
                    <a:bodyPr/>
                    <a:lstStyle/>
                    <a:p>
                      <a:r>
                        <a:rPr lang="en-US" sz="2800" b="1" dirty="0"/>
                        <a:t>Topic: </a:t>
                      </a:r>
                      <a:r>
                        <a:rPr lang="en-NZ" sz="2800" b="1" dirty="0"/>
                        <a:t>The Resurrection of Jesus Christ</a:t>
                      </a:r>
                      <a:endParaRPr lang="en-GB" sz="2800" b="1" dirty="0"/>
                    </a:p>
                  </a:txBody>
                  <a:tcPr marL="90000" marR="0" marT="0" marB="0" anchor="ct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3395888">
                <a:tc>
                  <a:txBody>
                    <a:bodyPr/>
                    <a:lstStyle/>
                    <a:p>
                      <a:pPr algn="ctr"/>
                      <a:r>
                        <a:rPr lang="en-US" sz="1200" b="1" dirty="0"/>
                        <a:t>What do I</a:t>
                      </a:r>
                    </a:p>
                    <a:p>
                      <a:pPr algn="ctr"/>
                      <a:r>
                        <a:rPr lang="en-US" sz="3200" b="1" dirty="0"/>
                        <a:t>KNOW?</a:t>
                      </a:r>
                      <a:endParaRPr lang="en-GB" sz="3200" b="1" dirty="0"/>
                    </a:p>
                  </a:txBody>
                  <a:tcPr/>
                </a:tc>
                <a:tc>
                  <a:txBody>
                    <a:bodyPr/>
                    <a:lstStyle/>
                    <a:p>
                      <a:pPr algn="ctr"/>
                      <a:r>
                        <a:rPr lang="en-US" sz="1200" b="1" dirty="0"/>
                        <a:t>What do I</a:t>
                      </a:r>
                    </a:p>
                    <a:p>
                      <a:pPr algn="ctr"/>
                      <a:r>
                        <a:rPr lang="en-US" sz="3200" b="1" dirty="0"/>
                        <a:t>WONDER?</a:t>
                      </a:r>
                      <a:endParaRPr lang="en-GB" sz="3200" b="1" dirty="0"/>
                    </a:p>
                  </a:txBody>
                  <a:tcPr/>
                </a:tc>
                <a:tc>
                  <a:txBody>
                    <a:bodyPr/>
                    <a:lstStyle/>
                    <a:p>
                      <a:pPr algn="ctr"/>
                      <a:r>
                        <a:rPr lang="en-US" sz="1200" b="1" dirty="0"/>
                        <a:t>What have I</a:t>
                      </a:r>
                    </a:p>
                    <a:p>
                      <a:pPr algn="ctr"/>
                      <a:r>
                        <a:rPr lang="en-US" sz="3200" b="1" dirty="0"/>
                        <a:t>LEARNT?</a:t>
                      </a:r>
                      <a:endParaRPr lang="en-GB" sz="3200" b="1"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36315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408" y="-20537"/>
            <a:ext cx="8918088" cy="646331"/>
          </a:xfrm>
          <a:prstGeom prst="rect">
            <a:avLst/>
          </a:prstGeom>
          <a:noFill/>
        </p:spPr>
        <p:txBody>
          <a:bodyPr wrap="square" lIns="91440" tIns="45720" rIns="91440" bIns="45720">
            <a:spAutoFit/>
          </a:bodyPr>
          <a:lstStyle/>
          <a:p>
            <a:pPr algn="ctr"/>
            <a:r>
              <a:rPr lang="en-US" sz="3600" b="1">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Check up</a:t>
            </a:r>
            <a:endParaRPr lang="en-US" sz="36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R-1</a:t>
            </a:r>
          </a:p>
          <a:p>
            <a:pPr algn="ctr"/>
            <a:r>
              <a:rPr lang="en-GB" sz="900" b="1" dirty="0">
                <a:solidFill>
                  <a:sysClr val="windowText" lastClr="000000"/>
                </a:solidFill>
                <a:latin typeface="Arial" pitchFamily="34" charset="0"/>
                <a:cs typeface="Arial" pitchFamily="34" charset="0"/>
              </a:rPr>
              <a:t>S-10</a:t>
            </a:r>
          </a:p>
        </p:txBody>
      </p:sp>
      <p:sp>
        <p:nvSpPr>
          <p:cNvPr id="8" name="Action Button: Up">
            <a:hlinkClick r:id="rId2" action="ppaction://hlinksldjump" highlightClick="1"/>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Textbox: Tool instructions"/>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2" name="Rectangle: 3rd Answer"/>
          <p:cNvSpPr/>
          <p:nvPr/>
        </p:nvSpPr>
        <p:spPr>
          <a:xfrm>
            <a:off x="204712" y="2154509"/>
            <a:ext cx="4288349" cy="79724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cs typeface="Segoe UI" panose="020B0502040204020203" pitchFamily="34" charset="0"/>
              </a:rPr>
              <a:t>3) Describe 4 different ways the Easter Vigil expresses the joy of the Resurrection. Name 3 symbols that do this also. (Slide 5)</a:t>
            </a:r>
          </a:p>
        </p:txBody>
      </p:sp>
      <p:sp>
        <p:nvSpPr>
          <p:cNvPr id="13" name="Rectangle: 2nd Answer"/>
          <p:cNvSpPr/>
          <p:nvPr/>
        </p:nvSpPr>
        <p:spPr>
          <a:xfrm>
            <a:off x="4670679" y="1141891"/>
            <a:ext cx="4329323" cy="8133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2) Make a list of 5 reasons why the Resurrection is so important for Christians. (Slide 4) </a:t>
            </a:r>
          </a:p>
        </p:txBody>
      </p:sp>
      <p:sp>
        <p:nvSpPr>
          <p:cNvPr id="14" name="Rectangle: 1st Answer"/>
          <p:cNvSpPr/>
          <p:nvPr/>
        </p:nvSpPr>
        <p:spPr>
          <a:xfrm>
            <a:off x="204712" y="1141891"/>
            <a:ext cx="4288349" cy="8133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1) Read the account of the Resurrection story again. Who were the first people to learn that Jesus had risen? Write how this happened and what it tells us about Jesus. (Slide 3)</a:t>
            </a:r>
          </a:p>
        </p:txBody>
      </p:sp>
      <p:sp>
        <p:nvSpPr>
          <p:cNvPr id="15" name="TextBox: Date"/>
          <p:cNvSpPr txBox="1"/>
          <p:nvPr/>
        </p:nvSpPr>
        <p:spPr>
          <a:xfrm>
            <a:off x="4822241" y="728237"/>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6" name="TextBox: Name"/>
          <p:cNvSpPr txBox="1"/>
          <p:nvPr/>
        </p:nvSpPr>
        <p:spPr>
          <a:xfrm>
            <a:off x="435667" y="728237"/>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
        <p:nvSpPr>
          <p:cNvPr id="20" name="Rectangle: 1st Answer"/>
          <p:cNvSpPr/>
          <p:nvPr/>
        </p:nvSpPr>
        <p:spPr>
          <a:xfrm>
            <a:off x="204712" y="3160272"/>
            <a:ext cx="4285966" cy="79725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cs typeface="Segoe UI" panose="020B0502040204020203" pitchFamily="34" charset="0"/>
              </a:rPr>
              <a:t>5) Write a reflection about how we experience Jesus’ death and Resurrection in our lives each day. (Slide 7)</a:t>
            </a:r>
          </a:p>
          <a:p>
            <a:pPr lvl="0"/>
            <a:endParaRPr lang="en-GB" sz="1200" dirty="0">
              <a:solidFill>
                <a:schemeClr val="tx1"/>
              </a:solidFill>
              <a:cs typeface="Segoe UI" panose="020B0502040204020203" pitchFamily="34" charset="0"/>
            </a:endParaRPr>
          </a:p>
        </p:txBody>
      </p:sp>
      <p:sp>
        <p:nvSpPr>
          <p:cNvPr id="17" name="Rectangle: 1st Answer"/>
          <p:cNvSpPr/>
          <p:nvPr/>
        </p:nvSpPr>
        <p:spPr>
          <a:xfrm>
            <a:off x="4670678" y="3159993"/>
            <a:ext cx="4329322" cy="79725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6) Which activity do you think helped you to learn best in this resource?</a:t>
            </a:r>
          </a:p>
          <a:p>
            <a:pPr lvl="0"/>
            <a:endParaRPr lang="en-GB" sz="1200" dirty="0">
              <a:solidFill>
                <a:schemeClr val="tx1"/>
              </a:solidFill>
              <a:cs typeface="Segoe UI" panose="020B0502040204020203" pitchFamily="34" charset="0"/>
            </a:endParaRPr>
          </a:p>
          <a:p>
            <a:pPr lvl="0"/>
            <a:endParaRPr lang="en-GB" sz="1200" dirty="0">
              <a:solidFill>
                <a:schemeClr val="tx1"/>
              </a:solidFill>
              <a:cs typeface="Segoe UI" panose="020B0502040204020203" pitchFamily="34" charset="0"/>
            </a:endParaRPr>
          </a:p>
        </p:txBody>
      </p:sp>
      <p:sp>
        <p:nvSpPr>
          <p:cNvPr id="18" name="Rectangle: 2nd Answer"/>
          <p:cNvSpPr/>
          <p:nvPr/>
        </p:nvSpPr>
        <p:spPr>
          <a:xfrm>
            <a:off x="4670677" y="2137280"/>
            <a:ext cx="4329323" cy="80882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4) Explain why Easter is the feast </a:t>
            </a:r>
            <a:r>
              <a:rPr lang="en-NZ" sz="1200">
                <a:solidFill>
                  <a:schemeClr val="tx1"/>
                </a:solidFill>
              </a:rPr>
              <a:t>of hope. </a:t>
            </a:r>
            <a:r>
              <a:rPr lang="en-NZ" sz="1200" dirty="0">
                <a:solidFill>
                  <a:schemeClr val="tx1"/>
                </a:solidFill>
              </a:rPr>
              <a:t>(Slide 6)</a:t>
            </a:r>
          </a:p>
        </p:txBody>
      </p:sp>
      <p:sp>
        <p:nvSpPr>
          <p:cNvPr id="19" name="Rectangle: 1st Answer">
            <a:extLst>
              <a:ext uri="{FF2B5EF4-FFF2-40B4-BE49-F238E27FC236}">
                <a16:creationId xmlns:a16="http://schemas.microsoft.com/office/drawing/2014/main" id="{1001A4DA-369E-4395-AE56-7EBE3202C729}"/>
              </a:ext>
            </a:extLst>
          </p:cNvPr>
          <p:cNvSpPr/>
          <p:nvPr/>
        </p:nvSpPr>
        <p:spPr>
          <a:xfrm>
            <a:off x="2407339" y="4111651"/>
            <a:ext cx="4329322" cy="64633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7) Questions I would like to ask about the topics in this resource are …</a:t>
            </a:r>
          </a:p>
          <a:p>
            <a:pPr lvl="0"/>
            <a:endParaRPr lang="en-GB" sz="1200" dirty="0">
              <a:solidFill>
                <a:schemeClr val="tx1"/>
              </a:solidFill>
              <a:cs typeface="Segoe UI" panose="020B0502040204020203" pitchFamily="34" charset="0"/>
            </a:endParaRPr>
          </a:p>
        </p:txBody>
      </p:sp>
    </p:spTree>
    <p:extLst>
      <p:ext uri="{BB962C8B-B14F-4D97-AF65-F5344CB8AC3E}">
        <p14:creationId xmlns:p14="http://schemas.microsoft.com/office/powerpoint/2010/main" val="1617112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1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2" name="Shape: Number 1"/>
          <p:cNvSpPr txBox="1"/>
          <p:nvPr/>
        </p:nvSpPr>
        <p:spPr>
          <a:xfrm>
            <a:off x="251522" y="1799314"/>
            <a:ext cx="487634" cy="523220"/>
          </a:xfrm>
          <a:prstGeom prst="rect">
            <a:avLst/>
          </a:prstGeom>
          <a:noFill/>
        </p:spPr>
        <p:txBody>
          <a:bodyPr wrap="none" rtlCol="0">
            <a:spAutoFit/>
          </a:bodyPr>
          <a:lstStyle/>
          <a:p>
            <a:r>
              <a:rPr lang="en-US" sz="2800" i="1" dirty="0">
                <a:latin typeface="Segoe UI" pitchFamily="34" charset="0"/>
                <a:ea typeface="Segoe UI" pitchFamily="34" charset="0"/>
                <a:cs typeface="Segoe UI" pitchFamily="34" charset="0"/>
              </a:rPr>
              <a:t>1)</a:t>
            </a:r>
            <a:endParaRPr lang="en-GB" sz="2800" i="1" dirty="0">
              <a:latin typeface="Segoe UI" pitchFamily="34" charset="0"/>
              <a:ea typeface="Segoe UI" pitchFamily="34" charset="0"/>
              <a:cs typeface="Segoe UI" pitchFamily="34" charset="0"/>
            </a:endParaRPr>
          </a:p>
        </p:txBody>
      </p:sp>
      <p:sp>
        <p:nvSpPr>
          <p:cNvPr id="23" name="Intention 1 Text"/>
          <p:cNvSpPr txBox="1"/>
          <p:nvPr/>
        </p:nvSpPr>
        <p:spPr>
          <a:xfrm>
            <a:off x="695874" y="1478381"/>
            <a:ext cx="5479148" cy="1200329"/>
          </a:xfrm>
          <a:prstGeom prst="rect">
            <a:avLst/>
          </a:prstGeom>
          <a:solidFill>
            <a:schemeClr val="bg2"/>
          </a:solidFill>
          <a:ln w="25400">
            <a:solidFill>
              <a:srgbClr val="5598F3">
                <a:alpha val="50000"/>
              </a:srgbClr>
            </a:solidFill>
          </a:ln>
        </p:spPr>
        <p:txBody>
          <a:bodyPr wrap="square" rtlCol="0">
            <a:spAutoFit/>
          </a:bodyPr>
          <a:lstStyle/>
          <a:p>
            <a:pPr lvl="0"/>
            <a:r>
              <a:rPr lang="en-NZ" sz="2400" dirty="0"/>
              <a:t>explain the significance of the Resurrection – </a:t>
            </a:r>
            <a:r>
              <a:rPr lang="en-NZ" sz="2400" dirty="0" err="1"/>
              <a:t>Te</a:t>
            </a:r>
            <a:r>
              <a:rPr lang="en-NZ" sz="2400" dirty="0"/>
              <a:t> </a:t>
            </a:r>
            <a:r>
              <a:rPr lang="en-NZ" sz="2400" dirty="0" err="1"/>
              <a:t>Aranga</a:t>
            </a:r>
            <a:r>
              <a:rPr lang="en-NZ" sz="2400" dirty="0"/>
              <a:t> of Jesus for Christians </a:t>
            </a:r>
          </a:p>
        </p:txBody>
      </p:sp>
      <p:sp>
        <p:nvSpPr>
          <p:cNvPr id="11" name="Textbox: Tool instructions"/>
          <p:cNvSpPr txBox="1"/>
          <p:nvPr/>
        </p:nvSpPr>
        <p:spPr>
          <a:xfrm>
            <a:off x="3331923" y="4912670"/>
            <a:ext cx="248016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box to reveal the Learning Intention</a:t>
            </a:r>
          </a:p>
        </p:txBody>
      </p:sp>
      <p:sp>
        <p:nvSpPr>
          <p:cNvPr id="12" name="Shape: Number 1"/>
          <p:cNvSpPr txBox="1"/>
          <p:nvPr/>
        </p:nvSpPr>
        <p:spPr>
          <a:xfrm>
            <a:off x="695874" y="800915"/>
            <a:ext cx="2315827" cy="461665"/>
          </a:xfrm>
          <a:prstGeom prst="rect">
            <a:avLst/>
          </a:prstGeom>
          <a:noFill/>
        </p:spPr>
        <p:txBody>
          <a:bodyPr wrap="none" rtlCol="0">
            <a:spAutoFit/>
          </a:bodyPr>
          <a:lstStyle/>
          <a:p>
            <a:r>
              <a:rPr lang="en-US" sz="2400" dirty="0">
                <a:ea typeface="Segoe UI" pitchFamily="34" charset="0"/>
                <a:cs typeface="Segoe UI" pitchFamily="34" charset="0"/>
              </a:rPr>
              <a:t>The children will:</a:t>
            </a:r>
            <a:endParaRPr lang="en-GB" sz="2400" dirty="0">
              <a:ea typeface="Segoe UI" pitchFamily="34" charset="0"/>
              <a:cs typeface="Segoe UI" pitchFamily="34" charset="0"/>
            </a:endParaRPr>
          </a:p>
        </p:txBody>
      </p:sp>
      <p:sp>
        <p:nvSpPr>
          <p:cNvPr id="13" name="Rectangle 12"/>
          <p:cNvSpPr/>
          <p:nvPr/>
        </p:nvSpPr>
        <p:spPr>
          <a:xfrm>
            <a:off x="107504" y="-18795"/>
            <a:ext cx="8918088" cy="830997"/>
          </a:xfrm>
          <a:prstGeom prst="rect">
            <a:avLst/>
          </a:prstGeom>
          <a:noFill/>
        </p:spPr>
        <p:txBody>
          <a:bodyPr wrap="square" lIns="91440" tIns="45720" rIns="91440" bIns="45720">
            <a:spAutoFit/>
          </a:bodyPr>
          <a:lstStyle/>
          <a:p>
            <a:pPr algn="ctr"/>
            <a:r>
              <a:rPr lang="en-US" sz="48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Learning Intentions</a:t>
            </a:r>
          </a:p>
        </p:txBody>
      </p:sp>
      <p:pic>
        <p:nvPicPr>
          <p:cNvPr id="3" name="Picture 2">
            <a:extLst>
              <a:ext uri="{FF2B5EF4-FFF2-40B4-BE49-F238E27FC236}">
                <a16:creationId xmlns:a16="http://schemas.microsoft.com/office/drawing/2014/main" id="{D14C3F4A-9635-44B4-83B7-39B547A955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482" y="1544736"/>
            <a:ext cx="2717518" cy="922525"/>
          </a:xfrm>
          <a:prstGeom prst="rect">
            <a:avLst/>
          </a:prstGeom>
        </p:spPr>
      </p:pic>
      <p:sp>
        <p:nvSpPr>
          <p:cNvPr id="17" name="Shape: Number 1">
            <a:extLst>
              <a:ext uri="{FF2B5EF4-FFF2-40B4-BE49-F238E27FC236}">
                <a16:creationId xmlns:a16="http://schemas.microsoft.com/office/drawing/2014/main" id="{EFBE5D3C-E7C7-4651-876C-FF2CF1D694E7}"/>
              </a:ext>
            </a:extLst>
          </p:cNvPr>
          <p:cNvSpPr txBox="1"/>
          <p:nvPr/>
        </p:nvSpPr>
        <p:spPr>
          <a:xfrm>
            <a:off x="251522" y="3320576"/>
            <a:ext cx="487634" cy="523220"/>
          </a:xfrm>
          <a:prstGeom prst="rect">
            <a:avLst/>
          </a:prstGeom>
          <a:noFill/>
        </p:spPr>
        <p:txBody>
          <a:bodyPr wrap="none" rtlCol="0">
            <a:spAutoFit/>
          </a:bodyPr>
          <a:lstStyle/>
          <a:p>
            <a:r>
              <a:rPr lang="en-US" sz="2800" i="1" dirty="0">
                <a:latin typeface="Segoe UI" pitchFamily="34" charset="0"/>
                <a:ea typeface="Segoe UI" pitchFamily="34" charset="0"/>
                <a:cs typeface="Segoe UI" pitchFamily="34" charset="0"/>
              </a:rPr>
              <a:t>2)</a:t>
            </a:r>
            <a:endParaRPr lang="en-GB" sz="2800" i="1" dirty="0">
              <a:latin typeface="Segoe UI" pitchFamily="34" charset="0"/>
              <a:ea typeface="Segoe UI" pitchFamily="34" charset="0"/>
              <a:cs typeface="Segoe UI" pitchFamily="34" charset="0"/>
            </a:endParaRPr>
          </a:p>
        </p:txBody>
      </p:sp>
      <p:sp>
        <p:nvSpPr>
          <p:cNvPr id="19" name="Intention 1 Text">
            <a:extLst>
              <a:ext uri="{FF2B5EF4-FFF2-40B4-BE49-F238E27FC236}">
                <a16:creationId xmlns:a16="http://schemas.microsoft.com/office/drawing/2014/main" id="{BD3FA79B-6090-4C73-92AA-F751F949F92B}"/>
              </a:ext>
            </a:extLst>
          </p:cNvPr>
          <p:cNvSpPr txBox="1"/>
          <p:nvPr/>
        </p:nvSpPr>
        <p:spPr>
          <a:xfrm>
            <a:off x="695874" y="2999643"/>
            <a:ext cx="5479148" cy="1200329"/>
          </a:xfrm>
          <a:prstGeom prst="rect">
            <a:avLst/>
          </a:prstGeom>
          <a:solidFill>
            <a:schemeClr val="bg2"/>
          </a:solidFill>
          <a:ln w="25400">
            <a:solidFill>
              <a:srgbClr val="5598F3">
                <a:alpha val="50000"/>
              </a:srgbClr>
            </a:solidFill>
          </a:ln>
        </p:spPr>
        <p:txBody>
          <a:bodyPr wrap="square" rtlCol="0">
            <a:spAutoFit/>
          </a:bodyPr>
          <a:lstStyle/>
          <a:p>
            <a:pPr lvl="0"/>
            <a:r>
              <a:rPr lang="en-NZ" sz="2400" dirty="0"/>
              <a:t>identify three ways the joy of Easter is expressed in the celebration of the Eucharist. </a:t>
            </a:r>
          </a:p>
        </p:txBody>
      </p:sp>
    </p:spTree>
    <p:extLst>
      <p:ext uri="{BB962C8B-B14F-4D97-AF65-F5344CB8AC3E}">
        <p14:creationId xmlns:p14="http://schemas.microsoft.com/office/powerpoint/2010/main" val="404978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23">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23">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797"/>
            <a:ext cx="8918088" cy="523220"/>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Exploring the Scripture Account of Easter</a:t>
            </a:r>
            <a:endParaRPr lang="en-US" sz="28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3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Rectangle 5">
            <a:extLst>
              <a:ext uri="{FF2B5EF4-FFF2-40B4-BE49-F238E27FC236}">
                <a16:creationId xmlns:a16="http://schemas.microsoft.com/office/drawing/2014/main" id="{4D0E193F-2F84-4771-9C93-1E1C74C4B487}"/>
              </a:ext>
            </a:extLst>
          </p:cNvPr>
          <p:cNvSpPr/>
          <p:nvPr/>
        </p:nvSpPr>
        <p:spPr>
          <a:xfrm>
            <a:off x="496711" y="566072"/>
            <a:ext cx="8035730" cy="3975960"/>
          </a:xfrm>
          <a:prstGeom prst="rect">
            <a:avLst/>
          </a:prstGeom>
          <a:solidFill>
            <a:schemeClr val="bg1">
              <a:lumMod val="95000"/>
            </a:schemeClr>
          </a:solidFill>
          <a:scene3d>
            <a:camera prst="orthographicFront"/>
            <a:lightRig rig="threePt" dir="t"/>
          </a:scene3d>
          <a:sp3d>
            <a:bevelT w="152400" h="50800" prst="softRound"/>
          </a:sp3d>
        </p:spPr>
        <p:txBody>
          <a:bodyPr wrap="square">
            <a:spAutoFit/>
          </a:bodyPr>
          <a:lstStyle/>
          <a:p>
            <a:pPr>
              <a:lnSpc>
                <a:spcPct val="115000"/>
              </a:lnSpc>
              <a:spcBef>
                <a:spcPts val="1500"/>
              </a:spcBef>
              <a:spcAft>
                <a:spcPts val="750"/>
              </a:spcAft>
            </a:pPr>
            <a:r>
              <a:rPr lang="en-NZ"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The Resurrection of Jesus According to Matthew 28:1-10</a:t>
            </a:r>
            <a:endParaRPr lang="en-NZ" b="1" dirty="0">
              <a:solidFill>
                <a:srgbClr val="243F60"/>
              </a:solidFill>
              <a:latin typeface="Cambria" panose="02040503050406030204" pitchFamily="18" charset="0"/>
              <a:ea typeface="Times New Roman" panose="02020603050405020304" pitchFamily="18" charset="0"/>
              <a:cs typeface="Times New Roman" panose="02020603050405020304" pitchFamily="18" charset="0"/>
            </a:endParaRPr>
          </a:p>
          <a:p>
            <a:pPr>
              <a:lnSpc>
                <a:spcPts val="1800"/>
              </a:lnSpc>
              <a:spcAft>
                <a:spcPts val="750"/>
              </a:spcAft>
            </a:pPr>
            <a:r>
              <a:rPr lang="en-NZ" sz="1600" b="1" dirty="0">
                <a:solidFill>
                  <a:srgbClr val="000000"/>
                </a:solidFill>
                <a:latin typeface="Arial" panose="020B0604020202020204" pitchFamily="34" charset="0"/>
                <a:ea typeface="Times New Roman" panose="02020603050405020304" pitchFamily="18" charset="0"/>
              </a:rPr>
              <a:t>28 </a:t>
            </a:r>
            <a:r>
              <a:rPr lang="en-NZ" sz="1600" dirty="0">
                <a:solidFill>
                  <a:srgbClr val="000000"/>
                </a:solidFill>
                <a:latin typeface="Verdana" panose="020B0604030504040204" pitchFamily="34" charset="0"/>
                <a:ea typeface="Times New Roman" panose="02020603050405020304" pitchFamily="18" charset="0"/>
              </a:rPr>
              <a:t>After the sabbath, as the first day of the week was dawning, Mary Magdalene and the other Mary went to see the tomb. </a:t>
            </a:r>
            <a:r>
              <a:rPr lang="en-NZ" sz="1600" b="1" baseline="30000" dirty="0">
                <a:solidFill>
                  <a:srgbClr val="000000"/>
                </a:solidFill>
                <a:latin typeface="Arial" panose="020B0604020202020204" pitchFamily="34" charset="0"/>
                <a:ea typeface="Times New Roman" panose="02020603050405020304" pitchFamily="18" charset="0"/>
              </a:rPr>
              <a:t>2 </a:t>
            </a:r>
            <a:r>
              <a:rPr lang="en-NZ" sz="1600" dirty="0">
                <a:solidFill>
                  <a:srgbClr val="000000"/>
                </a:solidFill>
                <a:latin typeface="Verdana" panose="020B0604030504040204" pitchFamily="34" charset="0"/>
                <a:ea typeface="Times New Roman" panose="02020603050405020304" pitchFamily="18" charset="0"/>
              </a:rPr>
              <a:t>And suddenly there was a great earthquake; for an angel of the Lord, descending from heaven, came and rolled back the stone and sat on it. </a:t>
            </a:r>
            <a:r>
              <a:rPr lang="en-NZ" sz="1600" b="1" baseline="30000" dirty="0">
                <a:solidFill>
                  <a:srgbClr val="000000"/>
                </a:solidFill>
                <a:latin typeface="Arial" panose="020B0604020202020204" pitchFamily="34" charset="0"/>
                <a:ea typeface="Times New Roman" panose="02020603050405020304" pitchFamily="18" charset="0"/>
              </a:rPr>
              <a:t>3 </a:t>
            </a:r>
            <a:r>
              <a:rPr lang="en-NZ" sz="1600" dirty="0">
                <a:solidFill>
                  <a:srgbClr val="000000"/>
                </a:solidFill>
                <a:latin typeface="Verdana" panose="020B0604030504040204" pitchFamily="34" charset="0"/>
                <a:ea typeface="Times New Roman" panose="02020603050405020304" pitchFamily="18" charset="0"/>
              </a:rPr>
              <a:t>His appearance was like lightning, and his clothing white as snow. </a:t>
            </a:r>
            <a:r>
              <a:rPr lang="en-NZ" sz="1600" b="1" baseline="30000" dirty="0">
                <a:solidFill>
                  <a:srgbClr val="000000"/>
                </a:solidFill>
                <a:latin typeface="Arial" panose="020B0604020202020204" pitchFamily="34" charset="0"/>
                <a:ea typeface="Times New Roman" panose="02020603050405020304" pitchFamily="18" charset="0"/>
              </a:rPr>
              <a:t>4 </a:t>
            </a:r>
            <a:r>
              <a:rPr lang="en-NZ" sz="1600" dirty="0">
                <a:solidFill>
                  <a:srgbClr val="000000"/>
                </a:solidFill>
                <a:latin typeface="Verdana" panose="020B0604030504040204" pitchFamily="34" charset="0"/>
                <a:ea typeface="Times New Roman" panose="02020603050405020304" pitchFamily="18" charset="0"/>
              </a:rPr>
              <a:t>For fear of him the guards shook and became like dead men. </a:t>
            </a:r>
            <a:r>
              <a:rPr lang="en-NZ" sz="1600" b="1" baseline="30000" dirty="0">
                <a:solidFill>
                  <a:srgbClr val="000000"/>
                </a:solidFill>
                <a:latin typeface="Arial" panose="020B0604020202020204" pitchFamily="34" charset="0"/>
                <a:ea typeface="Times New Roman" panose="02020603050405020304" pitchFamily="18" charset="0"/>
              </a:rPr>
              <a:t>5 </a:t>
            </a:r>
            <a:r>
              <a:rPr lang="en-NZ" sz="1600" dirty="0">
                <a:solidFill>
                  <a:srgbClr val="000000"/>
                </a:solidFill>
                <a:latin typeface="Verdana" panose="020B0604030504040204" pitchFamily="34" charset="0"/>
                <a:ea typeface="Times New Roman" panose="02020603050405020304" pitchFamily="18" charset="0"/>
              </a:rPr>
              <a:t>But the angel said to the women, “Do not be afraid; I know that you are looking for Jesus who was crucified. </a:t>
            </a:r>
            <a:r>
              <a:rPr lang="en-NZ" sz="1600" b="1" baseline="30000" dirty="0">
                <a:solidFill>
                  <a:srgbClr val="000000"/>
                </a:solidFill>
                <a:latin typeface="Arial" panose="020B0604020202020204" pitchFamily="34" charset="0"/>
                <a:ea typeface="Times New Roman" panose="02020603050405020304" pitchFamily="18" charset="0"/>
              </a:rPr>
              <a:t>6 </a:t>
            </a:r>
            <a:r>
              <a:rPr lang="en-NZ" sz="1600" dirty="0">
                <a:solidFill>
                  <a:srgbClr val="000000"/>
                </a:solidFill>
                <a:latin typeface="Verdana" panose="020B0604030504040204" pitchFamily="34" charset="0"/>
                <a:ea typeface="Times New Roman" panose="02020603050405020304" pitchFamily="18" charset="0"/>
              </a:rPr>
              <a:t>He is not here; for he has been raised, as he said. Come, see the place where he</a:t>
            </a:r>
            <a:r>
              <a:rPr lang="en-NZ" sz="1600" baseline="30000" dirty="0">
                <a:solidFill>
                  <a:srgbClr val="000000"/>
                </a:solidFill>
                <a:latin typeface="Verdana" panose="020B0604030504040204" pitchFamily="34" charset="0"/>
                <a:ea typeface="Times New Roman" panose="02020603050405020304" pitchFamily="18" charset="0"/>
              </a:rPr>
              <a:t> </a:t>
            </a:r>
            <a:r>
              <a:rPr lang="en-NZ" sz="1600" dirty="0">
                <a:solidFill>
                  <a:srgbClr val="000000"/>
                </a:solidFill>
                <a:latin typeface="Verdana" panose="020B0604030504040204" pitchFamily="34" charset="0"/>
                <a:ea typeface="Times New Roman" panose="02020603050405020304" pitchFamily="18" charset="0"/>
              </a:rPr>
              <a:t>lay. </a:t>
            </a:r>
            <a:r>
              <a:rPr lang="en-NZ" sz="1600" b="1" baseline="30000" dirty="0">
                <a:solidFill>
                  <a:srgbClr val="000000"/>
                </a:solidFill>
                <a:latin typeface="Arial" panose="020B0604020202020204" pitchFamily="34" charset="0"/>
                <a:ea typeface="Times New Roman" panose="02020603050405020304" pitchFamily="18" charset="0"/>
              </a:rPr>
              <a:t>7 </a:t>
            </a:r>
            <a:r>
              <a:rPr lang="en-NZ" sz="1600" dirty="0">
                <a:solidFill>
                  <a:srgbClr val="000000"/>
                </a:solidFill>
                <a:latin typeface="Verdana" panose="020B0604030504040204" pitchFamily="34" charset="0"/>
                <a:ea typeface="Times New Roman" panose="02020603050405020304" pitchFamily="18" charset="0"/>
              </a:rPr>
              <a:t>Then go quickly and tell his disciples, ‘He has been raised from the dead,</a:t>
            </a:r>
            <a:r>
              <a:rPr lang="en-NZ" sz="1600" baseline="30000" dirty="0">
                <a:solidFill>
                  <a:srgbClr val="000000"/>
                </a:solidFill>
                <a:latin typeface="Verdana" panose="020B0604030504040204" pitchFamily="34" charset="0"/>
                <a:ea typeface="Times New Roman" panose="02020603050405020304" pitchFamily="18" charset="0"/>
              </a:rPr>
              <a:t> </a:t>
            </a:r>
            <a:r>
              <a:rPr lang="en-NZ" sz="1600" dirty="0">
                <a:solidFill>
                  <a:srgbClr val="000000"/>
                </a:solidFill>
                <a:latin typeface="Verdana" panose="020B0604030504040204" pitchFamily="34" charset="0"/>
                <a:ea typeface="Times New Roman" panose="02020603050405020304" pitchFamily="18" charset="0"/>
              </a:rPr>
              <a:t>and indeed he is going ahead of you to Galilee; there you will see him.’ This is my message for you.” </a:t>
            </a:r>
            <a:r>
              <a:rPr lang="en-NZ" sz="1600" b="1" baseline="30000" dirty="0">
                <a:solidFill>
                  <a:srgbClr val="000000"/>
                </a:solidFill>
                <a:latin typeface="Arial" panose="020B0604020202020204" pitchFamily="34" charset="0"/>
                <a:ea typeface="Times New Roman" panose="02020603050405020304" pitchFamily="18" charset="0"/>
              </a:rPr>
              <a:t>8 </a:t>
            </a:r>
            <a:r>
              <a:rPr lang="en-NZ" sz="1600" dirty="0">
                <a:solidFill>
                  <a:srgbClr val="000000"/>
                </a:solidFill>
                <a:latin typeface="Verdana" panose="020B0604030504040204" pitchFamily="34" charset="0"/>
                <a:ea typeface="Times New Roman" panose="02020603050405020304" pitchFamily="18" charset="0"/>
              </a:rPr>
              <a:t>So they left the tomb quickly with fear and great joy and ran to tell his disciples. </a:t>
            </a:r>
            <a:r>
              <a:rPr lang="en-NZ" sz="1600" b="1" baseline="30000" dirty="0">
                <a:solidFill>
                  <a:srgbClr val="000000"/>
                </a:solidFill>
                <a:latin typeface="Arial" panose="020B0604020202020204" pitchFamily="34" charset="0"/>
                <a:ea typeface="Times New Roman" panose="02020603050405020304" pitchFamily="18" charset="0"/>
              </a:rPr>
              <a:t>9 </a:t>
            </a:r>
            <a:r>
              <a:rPr lang="en-NZ" sz="1600" dirty="0">
                <a:solidFill>
                  <a:srgbClr val="000000"/>
                </a:solidFill>
                <a:latin typeface="Verdana" panose="020B0604030504040204" pitchFamily="34" charset="0"/>
                <a:ea typeface="Times New Roman" panose="02020603050405020304" pitchFamily="18" charset="0"/>
              </a:rPr>
              <a:t>Suddenly Jesus met them and said, “Greetings!” And they came to him, took hold of his feet, and worshiped him. </a:t>
            </a:r>
            <a:r>
              <a:rPr lang="en-NZ" sz="1600" b="1" baseline="30000" dirty="0">
                <a:solidFill>
                  <a:srgbClr val="000000"/>
                </a:solidFill>
                <a:latin typeface="Arial" panose="020B0604020202020204" pitchFamily="34" charset="0"/>
                <a:ea typeface="Times New Roman" panose="02020603050405020304" pitchFamily="18" charset="0"/>
              </a:rPr>
              <a:t>10 </a:t>
            </a:r>
            <a:r>
              <a:rPr lang="en-NZ" sz="1600" dirty="0">
                <a:solidFill>
                  <a:srgbClr val="000000"/>
                </a:solidFill>
                <a:latin typeface="Verdana" panose="020B0604030504040204" pitchFamily="34" charset="0"/>
                <a:ea typeface="Times New Roman" panose="02020603050405020304" pitchFamily="18" charset="0"/>
              </a:rPr>
              <a:t>Then Jesus said to them, “Do not be afraid; go and tell my brothers to go to Galilee; there they will see me.”</a:t>
            </a:r>
            <a:endParaRPr lang="en-NZ" dirty="0">
              <a:effectLst/>
              <a:latin typeface="Times New Roman" panose="02020603050405020304" pitchFamily="18" charset="0"/>
              <a:ea typeface="Times New Roman" panose="02020603050405020304" pitchFamily="18" charset="0"/>
            </a:endParaRPr>
          </a:p>
        </p:txBody>
      </p:sp>
      <p:sp>
        <p:nvSpPr>
          <p:cNvPr id="14" name="Textbox: Tool instructions">
            <a:extLst>
              <a:ext uri="{FF2B5EF4-FFF2-40B4-BE49-F238E27FC236}">
                <a16:creationId xmlns:a16="http://schemas.microsoft.com/office/drawing/2014/main" id="{33CF9383-F567-42FA-9D86-3F809CF1EF96}"/>
              </a:ext>
            </a:extLst>
          </p:cNvPr>
          <p:cNvSpPr txBox="1"/>
          <p:nvPr/>
        </p:nvSpPr>
        <p:spPr>
          <a:xfrm>
            <a:off x="3290259" y="4528845"/>
            <a:ext cx="256352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Press the button to advance through the lines</a:t>
            </a:r>
          </a:p>
        </p:txBody>
      </p:sp>
      <p:pic>
        <p:nvPicPr>
          <p:cNvPr id="3" name="Picture 2">
            <a:extLst>
              <a:ext uri="{FF2B5EF4-FFF2-40B4-BE49-F238E27FC236}">
                <a16:creationId xmlns:a16="http://schemas.microsoft.com/office/drawing/2014/main" id="{B63837A4-AC61-40C7-B5D2-A924D0A7C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216" y="511336"/>
            <a:ext cx="4168664" cy="4168664"/>
          </a:xfrm>
          <a:prstGeom prst="rect">
            <a:avLst/>
          </a:prstGeom>
        </p:spPr>
      </p:pic>
      <p:sp>
        <p:nvSpPr>
          <p:cNvPr id="9" name="Action Button: Worksheet">
            <a:hlinkClick r:id="rId4" action="ppaction://hlinksldjump" highlightClick="1"/>
            <a:extLst>
              <a:ext uri="{FF2B5EF4-FFF2-40B4-BE49-F238E27FC236}">
                <a16:creationId xmlns:a16="http://schemas.microsoft.com/office/drawing/2014/main" id="{C67E59EE-5D65-4C43-A298-DBB83D6B93E7}"/>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box: Tool instructions">
            <a:extLst>
              <a:ext uri="{FF2B5EF4-FFF2-40B4-BE49-F238E27FC236}">
                <a16:creationId xmlns:a16="http://schemas.microsoft.com/office/drawing/2014/main" id="{FCE4E60B-AAC8-4977-9B35-50744AFA5ABF}"/>
              </a:ext>
            </a:extLst>
          </p:cNvPr>
          <p:cNvSpPr txBox="1"/>
          <p:nvPr/>
        </p:nvSpPr>
        <p:spPr>
          <a:xfrm>
            <a:off x="3219706" y="4912670"/>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11" name="Textbox: Tool instructions">
            <a:extLst>
              <a:ext uri="{FF2B5EF4-FFF2-40B4-BE49-F238E27FC236}">
                <a16:creationId xmlns:a16="http://schemas.microsoft.com/office/drawing/2014/main" id="{94034B8D-5D32-4974-9B9E-4D66D71EC1B2}"/>
              </a:ext>
            </a:extLst>
          </p:cNvPr>
          <p:cNvSpPr txBox="1"/>
          <p:nvPr/>
        </p:nvSpPr>
        <p:spPr>
          <a:xfrm>
            <a:off x="3386419" y="4734736"/>
            <a:ext cx="237116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image to Reveal Matthew 28:1-10</a:t>
            </a:r>
          </a:p>
        </p:txBody>
      </p:sp>
      <p:sp>
        <p:nvSpPr>
          <p:cNvPr id="12" name="Shape: Arrow">
            <a:extLst>
              <a:ext uri="{FF2B5EF4-FFF2-40B4-BE49-F238E27FC236}">
                <a16:creationId xmlns:a16="http://schemas.microsoft.com/office/drawing/2014/main" id="{A44D8F8D-D60B-4D86-99E5-5E3823CC9FB4}"/>
              </a:ext>
            </a:extLst>
          </p:cNvPr>
          <p:cNvSpPr/>
          <p:nvPr/>
        </p:nvSpPr>
        <p:spPr>
          <a:xfrm>
            <a:off x="107503" y="999845"/>
            <a:ext cx="389207" cy="288032"/>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Button 1">
            <a:extLst>
              <a:ext uri="{FF2B5EF4-FFF2-40B4-BE49-F238E27FC236}">
                <a16:creationId xmlns:a16="http://schemas.microsoft.com/office/drawing/2014/main" id="{2E73B317-54C0-481E-AB10-5AC9A0A6A66C}"/>
              </a:ext>
            </a:extLst>
          </p:cNvPr>
          <p:cNvSpPr/>
          <p:nvPr/>
        </p:nvSpPr>
        <p:spPr>
          <a:xfrm>
            <a:off x="1403984" y="4680000"/>
            <a:ext cx="288032" cy="288032"/>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Tree>
    <p:extLst>
      <p:ext uri="{BB962C8B-B14F-4D97-AF65-F5344CB8AC3E}">
        <p14:creationId xmlns:p14="http://schemas.microsoft.com/office/powerpoint/2010/main" val="2274668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7" nodeType="clickEffect">
                                  <p:stCondLst>
                                    <p:cond delay="0"/>
                                  </p:stCondLst>
                                  <p:childTnLst>
                                    <p:animMotion origin="layout" path="M 3.88889E-6 -2.22222E-6 L 0.00052 0.04537 " pathEditMode="relative" rAng="0" ptsTypes="AA">
                                      <p:cBhvr>
                                        <p:cTn id="23" dur="1000" fill="hold"/>
                                        <p:tgtEl>
                                          <p:spTgt spid="12"/>
                                        </p:tgtEl>
                                        <p:attrNameLst>
                                          <p:attrName>ppt_x</p:attrName>
                                          <p:attrName>ppt_y</p:attrName>
                                        </p:attrNameLst>
                                      </p:cBhvr>
                                      <p:rCtr x="17" y="2253"/>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8" nodeType="clickEffect">
                                  <p:stCondLst>
                                    <p:cond delay="0"/>
                                  </p:stCondLst>
                                  <p:childTnLst>
                                    <p:animMotion origin="layout" path="M 0.00052 0.04537 L 0.00052 0.08951 " pathEditMode="relative" rAng="0" ptsTypes="AA">
                                      <p:cBhvr>
                                        <p:cTn id="27" dur="1000" fill="hold"/>
                                        <p:tgtEl>
                                          <p:spTgt spid="12"/>
                                        </p:tgtEl>
                                        <p:attrNameLst>
                                          <p:attrName>ppt_x</p:attrName>
                                          <p:attrName>ppt_y</p:attrName>
                                        </p:attrNameLst>
                                      </p:cBhvr>
                                      <p:rCtr x="0" y="2191"/>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9" nodeType="clickEffect">
                                  <p:stCondLst>
                                    <p:cond delay="0"/>
                                  </p:stCondLst>
                                  <p:childTnLst>
                                    <p:animMotion origin="layout" path="M 0.00052 0.08951 L 0.00121 0.13426 " pathEditMode="relative" rAng="0" ptsTypes="AA">
                                      <p:cBhvr>
                                        <p:cTn id="31" dur="1000" fill="hold"/>
                                        <p:tgtEl>
                                          <p:spTgt spid="12"/>
                                        </p:tgtEl>
                                        <p:attrNameLst>
                                          <p:attrName>ppt_x</p:attrName>
                                          <p:attrName>ppt_y</p:attrName>
                                        </p:attrNameLst>
                                      </p:cBhvr>
                                      <p:rCtr x="35" y="2222"/>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10" nodeType="clickEffect">
                                  <p:stCondLst>
                                    <p:cond delay="0"/>
                                  </p:stCondLst>
                                  <p:childTnLst>
                                    <p:animMotion origin="layout" path="M 0.00122 0.13426 L 3.88889E-6 0.17932 " pathEditMode="relative" rAng="0" ptsTypes="AA">
                                      <p:cBhvr>
                                        <p:cTn id="35" dur="1000" fill="hold"/>
                                        <p:tgtEl>
                                          <p:spTgt spid="12"/>
                                        </p:tgtEl>
                                        <p:attrNameLst>
                                          <p:attrName>ppt_x</p:attrName>
                                          <p:attrName>ppt_y</p:attrName>
                                        </p:attrNameLst>
                                      </p:cBhvr>
                                      <p:rCtr x="-35" y="2253"/>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11" nodeType="clickEffect">
                                  <p:stCondLst>
                                    <p:cond delay="0"/>
                                  </p:stCondLst>
                                  <p:childTnLst>
                                    <p:animMotion origin="layout" path="M 3.05556E-6 0.17932 L 3.88889E-6 0.22438 " pathEditMode="relative" rAng="0" ptsTypes="AA">
                                      <p:cBhvr>
                                        <p:cTn id="39" dur="1000" fill="hold"/>
                                        <p:tgtEl>
                                          <p:spTgt spid="12"/>
                                        </p:tgtEl>
                                        <p:attrNameLst>
                                          <p:attrName>ppt_x</p:attrName>
                                          <p:attrName>ppt_y</p:attrName>
                                        </p:attrNameLst>
                                      </p:cBhvr>
                                      <p:rCtr x="-35" y="2253"/>
                                    </p:animMotion>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2" nodeType="clickEffect">
                                  <p:stCondLst>
                                    <p:cond delay="0"/>
                                  </p:stCondLst>
                                  <p:childTnLst>
                                    <p:animMotion origin="layout" path="M 3.88889E-6 0.22438 L 3.88889E-6 0.26914 " pathEditMode="relative" rAng="0" ptsTypes="AA">
                                      <p:cBhvr>
                                        <p:cTn id="43" dur="1000" fill="hold"/>
                                        <p:tgtEl>
                                          <p:spTgt spid="12"/>
                                        </p:tgtEl>
                                        <p:attrNameLst>
                                          <p:attrName>ppt_x</p:attrName>
                                          <p:attrName>ppt_y</p:attrName>
                                        </p:attrNameLst>
                                      </p:cBhvr>
                                      <p:rCtr x="0" y="2284"/>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3" nodeType="clickEffect">
                                  <p:stCondLst>
                                    <p:cond delay="0"/>
                                  </p:stCondLst>
                                  <p:childTnLst>
                                    <p:animMotion origin="layout" path="M 3.05556E-6 0.26913 L 3.88889E-6 0.31327 " pathEditMode="relative" rAng="0" ptsTypes="AA">
                                      <p:cBhvr>
                                        <p:cTn id="47" dur="1000" fill="hold"/>
                                        <p:tgtEl>
                                          <p:spTgt spid="12"/>
                                        </p:tgtEl>
                                        <p:attrNameLst>
                                          <p:attrName>ppt_x</p:attrName>
                                          <p:attrName>ppt_y</p:attrName>
                                        </p:attrNameLst>
                                      </p:cBhvr>
                                      <p:rCtr x="-35" y="2253"/>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4" nodeType="clickEffect">
                                  <p:stCondLst>
                                    <p:cond delay="0"/>
                                  </p:stCondLst>
                                  <p:childTnLst>
                                    <p:animMotion origin="layout" path="M 3.05556E-6 0.31327 L 3.88889E-6 0.35494 " pathEditMode="relative" rAng="0" ptsTypes="AA">
                                      <p:cBhvr>
                                        <p:cTn id="51" dur="1000" fill="hold"/>
                                        <p:tgtEl>
                                          <p:spTgt spid="12"/>
                                        </p:tgtEl>
                                        <p:attrNameLst>
                                          <p:attrName>ppt_x</p:attrName>
                                          <p:attrName>ppt_y</p:attrName>
                                        </p:attrNameLst>
                                      </p:cBhvr>
                                      <p:rCtr x="-35" y="2191"/>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6" nodeType="clickEffect">
                                  <p:stCondLst>
                                    <p:cond delay="0"/>
                                  </p:stCondLst>
                                  <p:childTnLst>
                                    <p:animMotion origin="layout" path="M 3.88889E-6 0.35494 L 3.88889E-6 0.40216 " pathEditMode="relative" rAng="0" ptsTypes="AA">
                                      <p:cBhvr>
                                        <p:cTn id="55" dur="1000" fill="hold"/>
                                        <p:tgtEl>
                                          <p:spTgt spid="12"/>
                                        </p:tgtEl>
                                        <p:attrNameLst>
                                          <p:attrName>ppt_x</p:attrName>
                                          <p:attrName>ppt_y</p:attrName>
                                        </p:attrNameLst>
                                      </p:cBhvr>
                                      <p:rCtr x="0" y="2346"/>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7" nodeType="clickEffect">
                                  <p:stCondLst>
                                    <p:cond delay="0"/>
                                  </p:stCondLst>
                                  <p:childTnLst>
                                    <p:animMotion origin="layout" path="M 3.05556E-6 0.40216 L 3.88889E-6 0.44692 " pathEditMode="relative" rAng="0" ptsTypes="AA">
                                      <p:cBhvr>
                                        <p:cTn id="59" dur="1000" fill="hold"/>
                                        <p:tgtEl>
                                          <p:spTgt spid="12"/>
                                        </p:tgtEl>
                                        <p:attrNameLst>
                                          <p:attrName>ppt_x</p:attrName>
                                          <p:attrName>ppt_y</p:attrName>
                                        </p:attrNameLst>
                                      </p:cBhvr>
                                      <p:rCtr x="-35" y="2222"/>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8" nodeType="clickEffect">
                                  <p:stCondLst>
                                    <p:cond delay="0"/>
                                  </p:stCondLst>
                                  <p:childTnLst>
                                    <p:animMotion origin="layout" path="M 3.88889E-6 0.44692 L 3.88889E-6 0.49198 " pathEditMode="relative" rAng="0" ptsTypes="AA">
                                      <p:cBhvr>
                                        <p:cTn id="63" dur="1000" fill="hold"/>
                                        <p:tgtEl>
                                          <p:spTgt spid="12"/>
                                        </p:tgtEl>
                                        <p:attrNameLst>
                                          <p:attrName>ppt_x</p:attrName>
                                          <p:attrName>ppt_y</p:attrName>
                                        </p:attrNameLst>
                                      </p:cBhvr>
                                      <p:rCtr x="0" y="2253"/>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15" nodeType="clickEffect">
                                  <p:stCondLst>
                                    <p:cond delay="0"/>
                                  </p:stCondLst>
                                  <p:childTnLst>
                                    <p:animMotion origin="layout" path="M 3.05556E-6 0.49198 L 3.88889E-6 0.5358 " pathEditMode="relative" rAng="0" ptsTypes="AA">
                                      <p:cBhvr>
                                        <p:cTn id="67" dur="1000" fill="hold"/>
                                        <p:tgtEl>
                                          <p:spTgt spid="12"/>
                                        </p:tgtEl>
                                        <p:attrNameLst>
                                          <p:attrName>ppt_x</p:attrName>
                                          <p:attrName>ppt_y</p:attrName>
                                        </p:attrNameLst>
                                      </p:cBhvr>
                                      <p:rCtr x="-35" y="2191"/>
                                    </p:animMotion>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9" nodeType="clickEffect">
                                  <p:stCondLst>
                                    <p:cond delay="0"/>
                                  </p:stCondLst>
                                  <p:childTnLst>
                                    <p:animMotion origin="layout" path="M 3.88889E-6 0.5358 L 3.88889E-6 0.58334 " pathEditMode="relative" rAng="0" ptsTypes="AA">
                                      <p:cBhvr>
                                        <p:cTn id="71" dur="1000" fill="hold"/>
                                        <p:tgtEl>
                                          <p:spTgt spid="12"/>
                                        </p:tgtEl>
                                        <p:attrNameLst>
                                          <p:attrName>ppt_x</p:attrName>
                                          <p:attrName>ppt_y</p:attrName>
                                        </p:attrNameLst>
                                      </p:cBhvr>
                                      <p:rCtr x="0" y="2407"/>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grpId="20" nodeType="clickEffect">
                                  <p:stCondLst>
                                    <p:cond delay="0"/>
                                  </p:stCondLst>
                                  <p:childTnLst>
                                    <p:animMotion origin="layout" path="M -1.38889E-6 0.58334 L 3.88889E-6 0.62284 " pathEditMode="relative" rAng="0" ptsTypes="AA">
                                      <p:cBhvr>
                                        <p:cTn id="75" dur="1000" fill="hold"/>
                                        <p:tgtEl>
                                          <p:spTgt spid="12"/>
                                        </p:tgtEl>
                                        <p:attrNameLst>
                                          <p:attrName>ppt_x</p:attrName>
                                          <p:attrName>ppt_y</p:attrName>
                                        </p:attrNameLst>
                                      </p:cBhvr>
                                      <p:rCtr x="-69" y="1975"/>
                                    </p:animMotion>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6" nodeType="click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1" restart="whenNotActive" fill="hold" evtFilter="cancelBubble" nodeType="interactiveSeq">
                <p:stCondLst>
                  <p:cond evt="onClick" delay="0">
                    <p:tgtEl>
                      <p:spTgt spid="37"/>
                    </p:tgtEl>
                  </p:cond>
                </p:stCondLst>
                <p:endSync evt="end" delay="0">
                  <p:rtn val="all"/>
                </p:endSync>
                <p:childTnLst>
                  <p:par>
                    <p:cTn id="82" fill="hold">
                      <p:stCondLst>
                        <p:cond delay="0"/>
                      </p:stCondLst>
                      <p:childTnLst>
                        <p:par>
                          <p:cTn id="83" fill="hold">
                            <p:stCondLst>
                              <p:cond delay="0"/>
                            </p:stCondLst>
                            <p:childTnLst>
                              <p:par>
                                <p:cTn id="84" presetID="1" presetClass="entr" presetSubtype="0" fill="hold" nodeType="withEffect">
                                  <p:stCondLst>
                                    <p:cond delay="0"/>
                                  </p:stCondLst>
                                  <p:childTnLst>
                                    <p:set>
                                      <p:cBhvr>
                                        <p:cTn id="85" dur="1" fill="hold">
                                          <p:stCondLst>
                                            <p:cond delay="0"/>
                                          </p:stCondLst>
                                        </p:cTn>
                                        <p:tgtEl>
                                          <p:spTgt spid="3"/>
                                        </p:tgtEl>
                                        <p:attrNameLst>
                                          <p:attrName>style.visibility</p:attrName>
                                        </p:attrNameLst>
                                      </p:cBhvr>
                                      <p:to>
                                        <p:strVal val="visible"/>
                                      </p:to>
                                    </p:set>
                                  </p:childTnLst>
                                </p:cTn>
                              </p:par>
                              <p:par>
                                <p:cTn id="86" presetID="1" presetClass="exit" presetSubtype="0" fill="hold" grpId="2" nodeType="withEffect">
                                  <p:stCondLst>
                                    <p:cond delay="0"/>
                                  </p:stCondLst>
                                  <p:childTnLst>
                                    <p:set>
                                      <p:cBhvr>
                                        <p:cTn id="8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6" grpId="0" animBg="1"/>
      <p:bldP spid="6" grpId="1" animBg="1"/>
      <p:bldP spid="6" grpId="2" animBg="1"/>
      <p:bldP spid="12" grpId="0" animBg="1"/>
      <p:bldP spid="12" grpId="6" animBg="1"/>
      <p:bldP spid="12" grpId="7" animBg="1"/>
      <p:bldP spid="12" grpId="8" animBg="1"/>
      <p:bldP spid="12" grpId="9" animBg="1"/>
      <p:bldP spid="12" grpId="10" animBg="1"/>
      <p:bldP spid="12" grpId="11" animBg="1"/>
      <p:bldP spid="12" grpId="12" animBg="1"/>
      <p:bldP spid="12" grpId="13" animBg="1"/>
      <p:bldP spid="12" grpId="14" animBg="1"/>
      <p:bldP spid="12" grpId="15" animBg="1"/>
      <p:bldP spid="12" grpId="16" animBg="1"/>
      <p:bldP spid="12" grpId="17" animBg="1"/>
      <p:bldP spid="12" grpId="18" animBg="1"/>
      <p:bldP spid="12" grpId="19" animBg="1"/>
      <p:bldP spid="12" grpId="2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797"/>
            <a:ext cx="8918088" cy="523220"/>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What does the Resurrection mean for Christians?</a:t>
            </a:r>
            <a:endParaRPr lang="en-US" sz="28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41" name="Action Button: Forward">
            <a:hlinkClick r:id="" action="ppaction://hlinkshowjump?jump=nextslide" highlightClick="1"/>
            <a:extLst>
              <a:ext uri="{FF2B5EF4-FFF2-40B4-BE49-F238E27FC236}">
                <a16:creationId xmlns:a16="http://schemas.microsoft.com/office/drawing/2014/main" id="{9DBB04AC-A5E9-4486-A85B-A33F7CE0F009}"/>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2" name="Action Button: Back">
            <a:hlinkClick r:id="" action="ppaction://hlinkshowjump?jump=previousslide" highlightClick="1"/>
            <a:extLst>
              <a:ext uri="{FF2B5EF4-FFF2-40B4-BE49-F238E27FC236}">
                <a16:creationId xmlns:a16="http://schemas.microsoft.com/office/drawing/2014/main" id="{E66528E4-96C3-4CD2-9E5C-D114363C6324}"/>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Textbox: Tool instructions">
            <a:extLst>
              <a:ext uri="{FF2B5EF4-FFF2-40B4-BE49-F238E27FC236}">
                <a16:creationId xmlns:a16="http://schemas.microsoft.com/office/drawing/2014/main" id="{5A0CB06C-7862-4559-A7E8-F23BC48C631D}"/>
              </a:ext>
            </a:extLst>
          </p:cNvPr>
          <p:cNvSpPr txBox="1"/>
          <p:nvPr/>
        </p:nvSpPr>
        <p:spPr>
          <a:xfrm>
            <a:off x="3562758" y="4912670"/>
            <a:ext cx="2018501"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picture to </a:t>
            </a:r>
            <a:r>
              <a:rPr lang="en-GB" sz="900">
                <a:latin typeface="Arial" pitchFamily="34" charset="0"/>
                <a:ea typeface="Segoe UI" pitchFamily="34" charset="0"/>
                <a:cs typeface="Arial" pitchFamily="34" charset="0"/>
              </a:rPr>
              <a:t>reveal the pages</a:t>
            </a:r>
            <a:endParaRPr lang="en-GB" sz="900" dirty="0">
              <a:latin typeface="Arial" pitchFamily="34" charset="0"/>
              <a:ea typeface="Segoe UI" pitchFamily="34" charset="0"/>
              <a:cs typeface="Arial" pitchFamily="34" charset="0"/>
            </a:endParaRPr>
          </a:p>
        </p:txBody>
      </p:sp>
      <p:pic>
        <p:nvPicPr>
          <p:cNvPr id="7" name="Picture 1">
            <a:extLst>
              <a:ext uri="{FF2B5EF4-FFF2-40B4-BE49-F238E27FC236}">
                <a16:creationId xmlns:a16="http://schemas.microsoft.com/office/drawing/2014/main" id="{E5D1615A-18F7-460C-9734-07A618EAD5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640" y="1456562"/>
            <a:ext cx="2703486" cy="2230376"/>
          </a:xfrm>
          <a:prstGeom prst="rect">
            <a:avLst/>
          </a:prstGeom>
        </p:spPr>
      </p:pic>
      <p:sp>
        <p:nvSpPr>
          <p:cNvPr id="18" name="Rectangle 17">
            <a:extLst>
              <a:ext uri="{FF2B5EF4-FFF2-40B4-BE49-F238E27FC236}">
                <a16:creationId xmlns:a16="http://schemas.microsoft.com/office/drawing/2014/main" id="{6F3F2085-140D-45D2-A801-80394E36F630}"/>
              </a:ext>
            </a:extLst>
          </p:cNvPr>
          <p:cNvSpPr/>
          <p:nvPr/>
        </p:nvSpPr>
        <p:spPr>
          <a:xfrm>
            <a:off x="3741401" y="771051"/>
            <a:ext cx="5125154" cy="3770263"/>
          </a:xfrm>
          <a:prstGeom prst="rect">
            <a:avLst/>
          </a:prstGeom>
          <a:solidFill>
            <a:schemeClr val="bg1">
              <a:lumMod val="95000"/>
            </a:schemeClr>
          </a:solidFill>
        </p:spPr>
        <p:txBody>
          <a:bodyPr wrap="square">
            <a:spAutoFit/>
          </a:bodyPr>
          <a:lstStyle/>
          <a:p>
            <a:r>
              <a:rPr lang="en-NZ" dirty="0">
                <a:solidFill>
                  <a:srgbClr val="212125"/>
                </a:solidFill>
                <a:latin typeface="Calibri" panose="020F0502020204030204" pitchFamily="34" charset="0"/>
                <a:ea typeface="Calibri" panose="020F0502020204030204" pitchFamily="34" charset="0"/>
              </a:rPr>
              <a:t>When Jesus returns to earth at his Second Coming, he will physically raise all those who have died and give them back the bodies they lost at death. These will be the same bodies people had in earthly their life but they will not die and they will be transformed into a glorified state, no suffering and pain, and able to do many of the amazing things Jesus could do with his glorified body.</a:t>
            </a:r>
          </a:p>
          <a:p>
            <a:endParaRPr lang="en-NZ" dirty="0">
              <a:solidFill>
                <a:srgbClr val="212125"/>
              </a:solidFill>
              <a:latin typeface="Calibri" panose="020F0502020204030204" pitchFamily="34" charset="0"/>
            </a:endParaRPr>
          </a:p>
          <a:p>
            <a:endParaRPr lang="en-NZ" sz="1100" dirty="0"/>
          </a:p>
          <a:p>
            <a:endParaRPr lang="en-NZ" sz="1100" dirty="0"/>
          </a:p>
          <a:p>
            <a:endParaRPr lang="en-NZ" sz="1100" dirty="0"/>
          </a:p>
          <a:p>
            <a:endParaRPr lang="en-NZ" sz="1100" dirty="0"/>
          </a:p>
          <a:p>
            <a:endParaRPr lang="en-NZ" sz="1100" dirty="0"/>
          </a:p>
          <a:p>
            <a:endParaRPr lang="en-NZ" sz="1100" dirty="0"/>
          </a:p>
          <a:p>
            <a:pPr algn="r"/>
            <a:r>
              <a:rPr lang="en-NZ" sz="1100" dirty="0"/>
              <a:t>3/3</a:t>
            </a:r>
          </a:p>
        </p:txBody>
      </p:sp>
      <p:sp>
        <p:nvSpPr>
          <p:cNvPr id="16" name="Rectangle 15">
            <a:extLst>
              <a:ext uri="{FF2B5EF4-FFF2-40B4-BE49-F238E27FC236}">
                <a16:creationId xmlns:a16="http://schemas.microsoft.com/office/drawing/2014/main" id="{C4D4BDE2-D8D5-4222-BAD2-59B488EDD5C5}"/>
              </a:ext>
            </a:extLst>
          </p:cNvPr>
          <p:cNvSpPr/>
          <p:nvPr/>
        </p:nvSpPr>
        <p:spPr>
          <a:xfrm>
            <a:off x="3741402" y="771051"/>
            <a:ext cx="5125155" cy="3733201"/>
          </a:xfrm>
          <a:prstGeom prst="rect">
            <a:avLst/>
          </a:prstGeom>
          <a:solidFill>
            <a:schemeClr val="bg1">
              <a:lumMod val="95000"/>
            </a:schemeClr>
          </a:solidFill>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Calibri" panose="020F0502020204030204" pitchFamily="34" charset="0"/>
              </a:rPr>
              <a:t>Christians believe that the Resurrection is proof that God who created life has the power to restore life and that Jesus is his one true son. </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dirty="0">
                <a:latin typeface="Calibri" panose="020F0502020204030204" pitchFamily="34" charset="0"/>
                <a:ea typeface="Calibri" panose="020F0502020204030204" pitchFamily="34" charset="0"/>
                <a:cs typeface="Calibri" panose="020F0502020204030204" pitchFamily="34" charset="0"/>
              </a:rPr>
              <a:t>Because of his Resurrection Christians, have hope that because Jesus conquered his own death, he will keep the promises he made to do the same for his followers.</a:t>
            </a:r>
            <a:endParaRPr lang="en-NZ" sz="11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000"/>
              </a:spcAft>
            </a:pPr>
            <a:endParaRPr lang="en-NZ" sz="11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000"/>
              </a:spcAft>
            </a:pPr>
            <a:endParaRPr lang="en-NZ" sz="11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000"/>
              </a:spcAft>
            </a:pPr>
            <a:endParaRPr lang="en-NZ" sz="1100" dirty="0">
              <a:latin typeface="Calibri" panose="020F0502020204030204" pitchFamily="34" charset="0"/>
              <a:ea typeface="Calibri" panose="020F0502020204030204" pitchFamily="34" charset="0"/>
              <a:cs typeface="Calibri" panose="020F0502020204030204" pitchFamily="34" charset="0"/>
            </a:endParaRPr>
          </a:p>
          <a:p>
            <a:pPr algn="r">
              <a:lnSpc>
                <a:spcPct val="115000"/>
              </a:lnSpc>
              <a:spcAft>
                <a:spcPts val="1000"/>
              </a:spcAft>
            </a:pPr>
            <a:r>
              <a:rPr lang="en-NZ" sz="1100" dirty="0">
                <a:latin typeface="Calibri" panose="020F0502020204030204" pitchFamily="34" charset="0"/>
                <a:ea typeface="Calibri" panose="020F0502020204030204" pitchFamily="34" charset="0"/>
                <a:cs typeface="Calibri" panose="020F0502020204030204" pitchFamily="34" charset="0"/>
              </a:rPr>
              <a:t>2/3</a:t>
            </a:r>
            <a:endParaRPr lang="en-NZ" sz="1050" dirty="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4848E05-E8D7-4098-8710-0F4DB29E52C4}"/>
              </a:ext>
            </a:extLst>
          </p:cNvPr>
          <p:cNvSpPr/>
          <p:nvPr/>
        </p:nvSpPr>
        <p:spPr>
          <a:xfrm>
            <a:off x="3741403" y="771051"/>
            <a:ext cx="5125155" cy="3748206"/>
          </a:xfrm>
          <a:prstGeom prst="rect">
            <a:avLst/>
          </a:prstGeom>
          <a:solidFill>
            <a:schemeClr val="bg1">
              <a:lumMod val="95000"/>
            </a:schemeClr>
          </a:solidFill>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Calibri" panose="020F0502020204030204" pitchFamily="34" charset="0"/>
              </a:rPr>
              <a:t>Christians believe that because of the Resurrection, Jesus shares his risen life with his believers and that when they die they too will be raised to share in eternal life in heaven with God.</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dirty="0">
                <a:latin typeface="Calibri" panose="020F0502020204030204" pitchFamily="34" charset="0"/>
                <a:ea typeface="Calibri" panose="020F0502020204030204" pitchFamily="34" charset="0"/>
                <a:cs typeface="Calibri" panose="020F0502020204030204" pitchFamily="34" charset="0"/>
              </a:rPr>
              <a:t>Christians celebrate Christ’s rising from the dead because it overcame </a:t>
            </a:r>
            <a:r>
              <a:rPr lang="en-NZ" dirty="0" err="1">
                <a:latin typeface="Calibri" panose="020F0502020204030204" pitchFamily="34" charset="0"/>
                <a:ea typeface="Calibri" panose="020F0502020204030204" pitchFamily="34" charset="0"/>
                <a:cs typeface="Calibri" panose="020F0502020204030204" pitchFamily="34" charset="0"/>
              </a:rPr>
              <a:t>noa</a:t>
            </a:r>
            <a:r>
              <a:rPr lang="en-NZ" dirty="0">
                <a:latin typeface="Calibri" panose="020F0502020204030204" pitchFamily="34" charset="0"/>
                <a:ea typeface="Calibri" panose="020F0502020204030204" pitchFamily="34" charset="0"/>
                <a:cs typeface="Calibri" panose="020F0502020204030204" pitchFamily="34" charset="0"/>
              </a:rPr>
              <a:t> the power of sin and death and made it possible for all people to be saved.</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r>
              <a:rPr lang="en-NZ" dirty="0">
                <a:latin typeface="Calibri" panose="020F0502020204030204" pitchFamily="34" charset="0"/>
                <a:ea typeface="Calibri" panose="020F0502020204030204" pitchFamily="34" charset="0"/>
              </a:rPr>
              <a:t>For Christians, Christ’s Resurrection guarantees that the bodies of those who believe in Christ will not remain dead but will be resurrected to eternal life.</a:t>
            </a:r>
          </a:p>
          <a:p>
            <a:endParaRPr lang="en-NZ" sz="1100" dirty="0">
              <a:latin typeface="Calibri" panose="020F0502020204030204" pitchFamily="34" charset="0"/>
            </a:endParaRPr>
          </a:p>
          <a:p>
            <a:pPr algn="r"/>
            <a:r>
              <a:rPr lang="en-NZ" sz="1100" dirty="0">
                <a:latin typeface="Calibri" panose="020F0502020204030204" pitchFamily="34" charset="0"/>
              </a:rPr>
              <a:t>1/3</a:t>
            </a:r>
            <a:endParaRPr lang="en-NZ" sz="1100" dirty="0"/>
          </a:p>
        </p:txBody>
      </p:sp>
      <p:sp>
        <p:nvSpPr>
          <p:cNvPr id="11" name="Shape: Arrow">
            <a:extLst>
              <a:ext uri="{FF2B5EF4-FFF2-40B4-BE49-F238E27FC236}">
                <a16:creationId xmlns:a16="http://schemas.microsoft.com/office/drawing/2014/main" id="{F2F5914C-8483-4C02-BD87-B654E299DB27}"/>
              </a:ext>
            </a:extLst>
          </p:cNvPr>
          <p:cNvSpPr/>
          <p:nvPr/>
        </p:nvSpPr>
        <p:spPr>
          <a:xfrm>
            <a:off x="3352191" y="836476"/>
            <a:ext cx="389207" cy="288032"/>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hape: Button 1">
            <a:extLst>
              <a:ext uri="{FF2B5EF4-FFF2-40B4-BE49-F238E27FC236}">
                <a16:creationId xmlns:a16="http://schemas.microsoft.com/office/drawing/2014/main" id="{DDD7370F-41FE-4B6E-8866-3DBF82897E74}"/>
              </a:ext>
            </a:extLst>
          </p:cNvPr>
          <p:cNvSpPr/>
          <p:nvPr/>
        </p:nvSpPr>
        <p:spPr>
          <a:xfrm>
            <a:off x="867271" y="3964383"/>
            <a:ext cx="288032" cy="288032"/>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13" name="Shape: Arrow2">
            <a:extLst>
              <a:ext uri="{FF2B5EF4-FFF2-40B4-BE49-F238E27FC236}">
                <a16:creationId xmlns:a16="http://schemas.microsoft.com/office/drawing/2014/main" id="{A8EA1FC9-8E0E-497D-B989-CD33F915DAF0}"/>
              </a:ext>
            </a:extLst>
          </p:cNvPr>
          <p:cNvSpPr/>
          <p:nvPr/>
        </p:nvSpPr>
        <p:spPr>
          <a:xfrm>
            <a:off x="3352188" y="838239"/>
            <a:ext cx="389207" cy="288032"/>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Button 2">
            <a:extLst>
              <a:ext uri="{FF2B5EF4-FFF2-40B4-BE49-F238E27FC236}">
                <a16:creationId xmlns:a16="http://schemas.microsoft.com/office/drawing/2014/main" id="{349BB6A6-A3EE-48F2-AC2C-F4FBE71B96DA}"/>
              </a:ext>
            </a:extLst>
          </p:cNvPr>
          <p:cNvSpPr/>
          <p:nvPr/>
        </p:nvSpPr>
        <p:spPr>
          <a:xfrm>
            <a:off x="1547703" y="3972767"/>
            <a:ext cx="288032" cy="288032"/>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15" name="Shape: Arrow3">
            <a:extLst>
              <a:ext uri="{FF2B5EF4-FFF2-40B4-BE49-F238E27FC236}">
                <a16:creationId xmlns:a16="http://schemas.microsoft.com/office/drawing/2014/main" id="{5B48C265-A11E-4C28-81DF-2AE68849C835}"/>
              </a:ext>
            </a:extLst>
          </p:cNvPr>
          <p:cNvSpPr/>
          <p:nvPr/>
        </p:nvSpPr>
        <p:spPr>
          <a:xfrm>
            <a:off x="3352182" y="838382"/>
            <a:ext cx="389207" cy="288032"/>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hape: Button 3">
            <a:extLst>
              <a:ext uri="{FF2B5EF4-FFF2-40B4-BE49-F238E27FC236}">
                <a16:creationId xmlns:a16="http://schemas.microsoft.com/office/drawing/2014/main" id="{D2A384D4-60E9-4375-B020-53BA2B332B38}"/>
              </a:ext>
            </a:extLst>
          </p:cNvPr>
          <p:cNvSpPr/>
          <p:nvPr/>
        </p:nvSpPr>
        <p:spPr>
          <a:xfrm>
            <a:off x="2228136" y="3972767"/>
            <a:ext cx="288032" cy="288032"/>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20" name="Textbox: Tool instructions">
            <a:extLst>
              <a:ext uri="{FF2B5EF4-FFF2-40B4-BE49-F238E27FC236}">
                <a16:creationId xmlns:a16="http://schemas.microsoft.com/office/drawing/2014/main" id="{214EC5B1-BAAF-4142-B24F-9809F62109CC}"/>
              </a:ext>
            </a:extLst>
          </p:cNvPr>
          <p:cNvSpPr txBox="1"/>
          <p:nvPr/>
        </p:nvSpPr>
        <p:spPr>
          <a:xfrm>
            <a:off x="3284787" y="4735894"/>
            <a:ext cx="256352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Press the button to advance through the lines</a:t>
            </a:r>
          </a:p>
        </p:txBody>
      </p:sp>
    </p:spTree>
    <p:extLst>
      <p:ext uri="{BB962C8B-B14F-4D97-AF65-F5344CB8AC3E}">
        <p14:creationId xmlns:p14="http://schemas.microsoft.com/office/powerpoint/2010/main" val="3436590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 presetClass="exit" presetSubtype="0" fill="hold" grpId="6"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 presetClass="exit" presetSubtype="0" fill="hold" grpId="5"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par>
                                <p:cTn id="42" presetID="10" presetClass="entr" presetSubtype="0" fill="hold" grpId="9"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 presetClass="exit" presetSubtype="0" fill="hold" grpId="12" nodeType="with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grpId="1" nodeType="withEffect">
                                  <p:stCondLst>
                                    <p:cond delay="0"/>
                                  </p:stCondLst>
                                  <p:childTnLst>
                                    <p:animMotion origin="layout" path="M 2.77778E-6 -2.09877E-6 L 2.77778E-6 0.2713 " pathEditMode="relative" rAng="0" ptsTypes="AA">
                                      <p:cBhvr>
                                        <p:cTn id="59" dur="1000" fill="hold"/>
                                        <p:tgtEl>
                                          <p:spTgt spid="11"/>
                                        </p:tgtEl>
                                        <p:attrNameLst>
                                          <p:attrName>ppt_x</p:attrName>
                                          <p:attrName>ppt_y</p:attrName>
                                        </p:attrNameLst>
                                      </p:cBhvr>
                                      <p:rCtr x="0" y="13549"/>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2" nodeType="clickEffect">
                                  <p:stCondLst>
                                    <p:cond delay="0"/>
                                  </p:stCondLst>
                                  <p:childTnLst>
                                    <p:animMotion origin="layout" path="M 2.77778E-6 0.2713 L 0.00017 0.47222 " pathEditMode="relative" rAng="0" ptsTypes="AA">
                                      <p:cBhvr>
                                        <p:cTn id="63" dur="1000" fill="hold"/>
                                        <p:tgtEl>
                                          <p:spTgt spid="11"/>
                                        </p:tgtEl>
                                        <p:attrNameLst>
                                          <p:attrName>ppt_x</p:attrName>
                                          <p:attrName>ppt_y</p:attrName>
                                        </p:attrNameLst>
                                      </p:cBhvr>
                                      <p:rCtr x="0" y="10031"/>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3" nodeType="clickEffect">
                                  <p:stCondLst>
                                    <p:cond delay="0"/>
                                  </p:stCondLst>
                                  <p:childTnLst>
                                    <p:animMotion origin="layout" path="M 2.77778E-6 -2.09877E-6 L 2.77778E-6 0.47037 " pathEditMode="relative" rAng="0" ptsTypes="AA">
                                      <p:cBhvr>
                                        <p:cTn id="67" dur="1000" spd="-100000" fill="hold"/>
                                        <p:tgtEl>
                                          <p:spTgt spid="11"/>
                                        </p:tgtEl>
                                        <p:attrNameLst>
                                          <p:attrName>ppt_x</p:attrName>
                                          <p:attrName>ppt_y</p:attrName>
                                        </p:attrNameLst>
                                      </p:cBhvr>
                                      <p:rCtr x="0" y="23519"/>
                                    </p:animMotion>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grpId="1" nodeType="withEffect">
                                  <p:stCondLst>
                                    <p:cond delay="0"/>
                                  </p:stCondLst>
                                  <p:childTnLst>
                                    <p:animMotion origin="layout" path="M 2.77778E-6 -7.40741E-7 L 0.00017 0.20926 " pathEditMode="relative" rAng="0" ptsTypes="AA">
                                      <p:cBhvr>
                                        <p:cTn id="72" dur="1000" fill="hold"/>
                                        <p:tgtEl>
                                          <p:spTgt spid="13"/>
                                        </p:tgtEl>
                                        <p:attrNameLst>
                                          <p:attrName>ppt_x</p:attrName>
                                          <p:attrName>ppt_y</p:attrName>
                                        </p:attrNameLst>
                                      </p:cBhvr>
                                      <p:rCtr x="0" y="10463"/>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2" nodeType="clickEffect">
                                  <p:stCondLst>
                                    <p:cond delay="0"/>
                                  </p:stCondLst>
                                  <p:childTnLst>
                                    <p:animMotion origin="layout" path="M 2.77778E-6 -7.40741E-7 L 2.77778E-6 0.20926 " pathEditMode="relative" rAng="0" ptsTypes="AA">
                                      <p:cBhvr>
                                        <p:cTn id="76" dur="1000" spd="-100000" fill="hold"/>
                                        <p:tgtEl>
                                          <p:spTgt spid="13"/>
                                        </p:tgtEl>
                                        <p:attrNameLst>
                                          <p:attrName>ppt_x</p:attrName>
                                          <p:attrName>ppt_y</p:attrName>
                                        </p:attrNameLst>
                                      </p:cBhvr>
                                      <p:rCtr x="0" y="10463"/>
                                    </p:animMotion>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9"/>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grpId="1" nodeType="withEffect">
                                  <p:stCondLst>
                                    <p:cond delay="0"/>
                                  </p:stCondLst>
                                  <p:childTnLst>
                                    <p:animMotion origin="layout" path="M 2.77778E-6 6.17284E-7 L 2.77778E-6 0.04907 " pathEditMode="relative" rAng="0" ptsTypes="AA">
                                      <p:cBhvr>
                                        <p:cTn id="81" dur="1000" fill="hold"/>
                                        <p:tgtEl>
                                          <p:spTgt spid="15"/>
                                        </p:tgtEl>
                                        <p:attrNameLst>
                                          <p:attrName>ppt_x</p:attrName>
                                          <p:attrName>ppt_y</p:attrName>
                                        </p:attrNameLst>
                                      </p:cBhvr>
                                      <p:rCtr x="0" y="2438"/>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2" nodeType="clickEffect">
                                  <p:stCondLst>
                                    <p:cond delay="0"/>
                                  </p:stCondLst>
                                  <p:childTnLst>
                                    <p:animMotion origin="layout" path="M 2.77778E-6 0.04907 L 2.77778E-6 0.10586 " pathEditMode="relative" rAng="0" ptsTypes="AA">
                                      <p:cBhvr>
                                        <p:cTn id="85" dur="1000" fill="hold"/>
                                        <p:tgtEl>
                                          <p:spTgt spid="15"/>
                                        </p:tgtEl>
                                        <p:attrNameLst>
                                          <p:attrName>ppt_x</p:attrName>
                                          <p:attrName>ppt_y</p:attrName>
                                        </p:attrNameLst>
                                      </p:cBhvr>
                                      <p:rCtr x="0" y="2840"/>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3" nodeType="clickEffect">
                                  <p:stCondLst>
                                    <p:cond delay="0"/>
                                  </p:stCondLst>
                                  <p:childTnLst>
                                    <p:animMotion origin="layout" path="M 2.77778E-6 0.10587 L 2.77778E-6 0.15988 " pathEditMode="relative" rAng="0" ptsTypes="AA">
                                      <p:cBhvr>
                                        <p:cTn id="89" dur="1000" fill="hold"/>
                                        <p:tgtEl>
                                          <p:spTgt spid="15"/>
                                        </p:tgtEl>
                                        <p:attrNameLst>
                                          <p:attrName>ppt_x</p:attrName>
                                          <p:attrName>ppt_y</p:attrName>
                                        </p:attrNameLst>
                                      </p:cBhvr>
                                      <p:rCtr x="0" y="2840"/>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4" nodeType="clickEffect">
                                  <p:stCondLst>
                                    <p:cond delay="0"/>
                                  </p:stCondLst>
                                  <p:childTnLst>
                                    <p:animMotion origin="layout" path="M 2.77778E-6 0.15988 L 2.77778E-6 0.20895 " pathEditMode="relative" rAng="0" ptsTypes="AA">
                                      <p:cBhvr>
                                        <p:cTn id="93" dur="1000" fill="hold"/>
                                        <p:tgtEl>
                                          <p:spTgt spid="15"/>
                                        </p:tgtEl>
                                        <p:attrNameLst>
                                          <p:attrName>ppt_x</p:attrName>
                                          <p:attrName>ppt_y</p:attrName>
                                        </p:attrNameLst>
                                      </p:cBhvr>
                                      <p:rCtr x="0" y="2346"/>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6" nodeType="clickEffect">
                                  <p:stCondLst>
                                    <p:cond delay="0"/>
                                  </p:stCondLst>
                                  <p:childTnLst>
                                    <p:animMotion origin="layout" path="M 2.77778E-6 0.20895 L 2.77778E-6 0.26667 " pathEditMode="relative" rAng="0" ptsTypes="AA">
                                      <p:cBhvr>
                                        <p:cTn id="97" dur="1000" fill="hold"/>
                                        <p:tgtEl>
                                          <p:spTgt spid="15"/>
                                        </p:tgtEl>
                                        <p:attrNameLst>
                                          <p:attrName>ppt_x</p:attrName>
                                          <p:attrName>ppt_y</p:attrName>
                                        </p:attrNameLst>
                                      </p:cBhvr>
                                      <p:rCtr x="0" y="3056"/>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5" nodeType="clickEffect">
                                  <p:stCondLst>
                                    <p:cond delay="0"/>
                                  </p:stCondLst>
                                  <p:childTnLst>
                                    <p:animMotion origin="layout" path="M 2.77778E-6 0.26667 L 2.77778E-6 0.31759 " pathEditMode="relative" rAng="0" ptsTypes="AA">
                                      <p:cBhvr>
                                        <p:cTn id="101" dur="1000" fill="hold"/>
                                        <p:tgtEl>
                                          <p:spTgt spid="15"/>
                                        </p:tgtEl>
                                        <p:attrNameLst>
                                          <p:attrName>ppt_x</p:attrName>
                                          <p:attrName>ppt_y</p:attrName>
                                        </p:attrNameLst>
                                      </p:cBhvr>
                                      <p:rCtr x="0" y="2531"/>
                                    </p:animMotion>
                                  </p:childTnLst>
                                </p:cTn>
                              </p:par>
                            </p:childTnLst>
                          </p:cTn>
                        </p:par>
                      </p:childTnLst>
                    </p:cTn>
                  </p:par>
                  <p:par>
                    <p:cTn id="102" fill="hold">
                      <p:stCondLst>
                        <p:cond delay="indefinite"/>
                      </p:stCondLst>
                      <p:childTnLst>
                        <p:par>
                          <p:cTn id="103" fill="hold">
                            <p:stCondLst>
                              <p:cond delay="0"/>
                            </p:stCondLst>
                            <p:childTnLst>
                              <p:par>
                                <p:cTn id="104" presetID="42" presetClass="path" presetSubtype="0" accel="50000" decel="50000" fill="hold" grpId="7" nodeType="clickEffect">
                                  <p:stCondLst>
                                    <p:cond delay="0"/>
                                  </p:stCondLst>
                                  <p:childTnLst>
                                    <p:animMotion origin="layout" path="M 2.77778E-6 0.31759 L 2.77778E-6 0.37346 " pathEditMode="relative" rAng="0" ptsTypes="AA">
                                      <p:cBhvr>
                                        <p:cTn id="105" dur="1000" fill="hold"/>
                                        <p:tgtEl>
                                          <p:spTgt spid="15"/>
                                        </p:tgtEl>
                                        <p:attrNameLst>
                                          <p:attrName>ppt_x</p:attrName>
                                          <p:attrName>ppt_y</p:attrName>
                                        </p:attrNameLst>
                                      </p:cBhvr>
                                      <p:rCtr x="0" y="2778"/>
                                    </p:animMotion>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grpId="8" nodeType="clickEffect">
                                  <p:stCondLst>
                                    <p:cond delay="0"/>
                                  </p:stCondLst>
                                  <p:childTnLst>
                                    <p:animMotion origin="layout" path="M 2.77778E-6 6.17284E-7 L 2.77778E-6 0.37253 " pathEditMode="relative" rAng="0" ptsTypes="AA">
                                      <p:cBhvr>
                                        <p:cTn id="109" dur="1000" spd="-100000" fill="hold"/>
                                        <p:tgtEl>
                                          <p:spTgt spid="15"/>
                                        </p:tgtEl>
                                        <p:attrNameLst>
                                          <p:attrName>ppt_x</p:attrName>
                                          <p:attrName>ppt_y</p:attrName>
                                        </p:attrNameLst>
                                      </p:cBhvr>
                                      <p:rCtr x="0" y="18611"/>
                                    </p:animMotion>
                                  </p:childTnLst>
                                </p:cTn>
                              </p:par>
                            </p:childTnLst>
                          </p:cTn>
                        </p:par>
                      </p:childTnLst>
                    </p:cTn>
                  </p:par>
                </p:childTnLst>
              </p:cTn>
              <p:nextCondLst>
                <p:cond evt="onClick" delay="0">
                  <p:tgtEl>
                    <p:spTgt spid="19"/>
                  </p:tgtEl>
                </p:cond>
              </p:nextCondLst>
            </p:seq>
            <p:seq concurrent="1" nextAc="seek">
              <p:cTn id="110" restart="whenNotActive" fill="hold" evtFilter="cancelBubble" nodeType="interactiveSeq">
                <p:stCondLst>
                  <p:cond evt="onClick" delay="0">
                    <p:tgtEl>
                      <p:spTgt spid="41"/>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grpId="5" nodeType="clickEffect">
                                  <p:stCondLst>
                                    <p:cond delay="0"/>
                                  </p:stCondLst>
                                  <p:childTnLst>
                                    <p:set>
                                      <p:cBhvr>
                                        <p:cTn id="114" dur="1" fill="hold">
                                          <p:stCondLst>
                                            <p:cond delay="0"/>
                                          </p:stCondLst>
                                        </p:cTn>
                                        <p:tgtEl>
                                          <p:spTgt spid="11"/>
                                        </p:tgtEl>
                                        <p:attrNameLst>
                                          <p:attrName>style.visibility</p:attrName>
                                        </p:attrNameLst>
                                      </p:cBhvr>
                                      <p:to>
                                        <p:strVal val="hidden"/>
                                      </p:to>
                                    </p:set>
                                  </p:childTnLst>
                                </p:cTn>
                              </p:par>
                              <p:par>
                                <p:cTn id="115" presetID="1" presetClass="exit" presetSubtype="0" fill="hold" grpId="4" nodeType="withEffect">
                                  <p:stCondLst>
                                    <p:cond delay="0"/>
                                  </p:stCondLst>
                                  <p:childTnLst>
                                    <p:set>
                                      <p:cBhvr>
                                        <p:cTn id="116" dur="1" fill="hold">
                                          <p:stCondLst>
                                            <p:cond delay="0"/>
                                          </p:stCondLst>
                                        </p:cTn>
                                        <p:tgtEl>
                                          <p:spTgt spid="13"/>
                                        </p:tgtEl>
                                        <p:attrNameLst>
                                          <p:attrName>style.visibility</p:attrName>
                                        </p:attrNameLst>
                                      </p:cBhvr>
                                      <p:to>
                                        <p:strVal val="hidden"/>
                                      </p:to>
                                    </p:set>
                                  </p:childTnLst>
                                </p:cTn>
                              </p:par>
                              <p:par>
                                <p:cTn id="117" presetID="1" presetClass="exit" presetSubtype="0" fill="hold" grpId="2" nodeType="withEffect">
                                  <p:stCondLst>
                                    <p:cond delay="0"/>
                                  </p:stCondLst>
                                  <p:childTnLst>
                                    <p:set>
                                      <p:cBhvr>
                                        <p:cTn id="118" dur="1" fill="hold">
                                          <p:stCondLst>
                                            <p:cond delay="0"/>
                                          </p:stCondLst>
                                        </p:cTn>
                                        <p:tgtEl>
                                          <p:spTgt spid="10"/>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16"/>
                                        </p:tgtEl>
                                        <p:attrNameLst>
                                          <p:attrName>style.visibility</p:attrName>
                                        </p:attrNameLst>
                                      </p:cBhvr>
                                      <p:to>
                                        <p:strVal val="hidden"/>
                                      </p:to>
                                    </p:set>
                                  </p:childTnLst>
                                </p:cTn>
                              </p:par>
                              <p:par>
                                <p:cTn id="121" presetID="1" presetClass="exit" presetSubtype="0" fill="hold" grpId="2" nodeType="withEffect">
                                  <p:stCondLst>
                                    <p:cond delay="0"/>
                                  </p:stCondLst>
                                  <p:childTnLst>
                                    <p:set>
                                      <p:cBhvr>
                                        <p:cTn id="122" dur="1" fill="hold">
                                          <p:stCondLst>
                                            <p:cond delay="0"/>
                                          </p:stCondLst>
                                        </p:cTn>
                                        <p:tgtEl>
                                          <p:spTgt spid="18"/>
                                        </p:tgtEl>
                                        <p:attrNameLst>
                                          <p:attrName>style.visibility</p:attrName>
                                        </p:attrNameLst>
                                      </p:cBhvr>
                                      <p:to>
                                        <p:strVal val="hidden"/>
                                      </p:to>
                                    </p:set>
                                  </p:childTnLst>
                                </p:cTn>
                              </p:par>
                              <p:par>
                                <p:cTn id="123" presetID="1" presetClass="exit" presetSubtype="0" fill="hold" grpId="2" nodeType="withEffect">
                                  <p:stCondLst>
                                    <p:cond delay="0"/>
                                  </p:stCondLst>
                                  <p:childTnLst>
                                    <p:set>
                                      <p:cBhvr>
                                        <p:cTn id="124" dur="1" fill="hold">
                                          <p:stCondLst>
                                            <p:cond delay="0"/>
                                          </p:stCondLst>
                                        </p:cTn>
                                        <p:tgtEl>
                                          <p:spTgt spid="12"/>
                                        </p:tgtEl>
                                        <p:attrNameLst>
                                          <p:attrName>style.visibility</p:attrName>
                                        </p:attrNameLst>
                                      </p:cBhvr>
                                      <p:to>
                                        <p:strVal val="hidden"/>
                                      </p:to>
                                    </p:set>
                                  </p:childTnLst>
                                </p:cTn>
                              </p:par>
                              <p:par>
                                <p:cTn id="125" presetID="1" presetClass="exit" presetSubtype="0" fill="hold" grpId="2" nodeType="withEffect">
                                  <p:stCondLst>
                                    <p:cond delay="0"/>
                                  </p:stCondLst>
                                  <p:childTnLst>
                                    <p:set>
                                      <p:cBhvr>
                                        <p:cTn id="126" dur="1" fill="hold">
                                          <p:stCondLst>
                                            <p:cond delay="0"/>
                                          </p:stCondLst>
                                        </p:cTn>
                                        <p:tgtEl>
                                          <p:spTgt spid="14"/>
                                        </p:tgtEl>
                                        <p:attrNameLst>
                                          <p:attrName>style.visibility</p:attrName>
                                        </p:attrNameLst>
                                      </p:cBhvr>
                                      <p:to>
                                        <p:strVal val="hidden"/>
                                      </p:to>
                                    </p:set>
                                  </p:childTnLst>
                                </p:cTn>
                              </p:par>
                              <p:par>
                                <p:cTn id="127" presetID="1" presetClass="exit" presetSubtype="0" fill="hold" grpId="11" nodeType="withEffect">
                                  <p:stCondLst>
                                    <p:cond delay="0"/>
                                  </p:stCondLst>
                                  <p:childTnLst>
                                    <p:set>
                                      <p:cBhvr>
                                        <p:cTn id="128" dur="1" fill="hold">
                                          <p:stCondLst>
                                            <p:cond delay="0"/>
                                          </p:stCondLst>
                                        </p:cTn>
                                        <p:tgtEl>
                                          <p:spTgt spid="15"/>
                                        </p:tgtEl>
                                        <p:attrNameLst>
                                          <p:attrName>style.visibility</p:attrName>
                                        </p:attrNameLst>
                                      </p:cBhvr>
                                      <p:to>
                                        <p:strVal val="hidden"/>
                                      </p:to>
                                    </p:set>
                                  </p:childTnLst>
                                </p:cTn>
                              </p:par>
                              <p:par>
                                <p:cTn id="129" presetID="1" presetClass="exit" presetSubtype="0" fill="hold" grpId="2" nodeType="withEffect">
                                  <p:stCondLst>
                                    <p:cond delay="0"/>
                                  </p:stCondLst>
                                  <p:childTnLst>
                                    <p:set>
                                      <p:cBhvr>
                                        <p:cTn id="1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31" restart="whenNotActive" fill="hold" evtFilter="cancelBubble" nodeType="interactiveSeq">
                <p:stCondLst>
                  <p:cond evt="onClick" delay="0">
                    <p:tgtEl>
                      <p:spTgt spid="42"/>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3" nodeType="clickEffect">
                                  <p:stCondLst>
                                    <p:cond delay="0"/>
                                  </p:stCondLst>
                                  <p:childTnLst>
                                    <p:set>
                                      <p:cBhvr>
                                        <p:cTn id="135" dur="1" fill="hold">
                                          <p:stCondLst>
                                            <p:cond delay="0"/>
                                          </p:stCondLst>
                                        </p:cTn>
                                        <p:tgtEl>
                                          <p:spTgt spid="10"/>
                                        </p:tgtEl>
                                        <p:attrNameLst>
                                          <p:attrName>style.visibility</p:attrName>
                                        </p:attrNameLst>
                                      </p:cBhvr>
                                      <p:to>
                                        <p:strVal val="hidden"/>
                                      </p:to>
                                    </p:set>
                                  </p:childTnLst>
                                </p:cTn>
                              </p:par>
                              <p:par>
                                <p:cTn id="136" presetID="1" presetClass="exit" presetSubtype="0" fill="hold" grpId="3" nodeType="withEffect">
                                  <p:stCondLst>
                                    <p:cond delay="0"/>
                                  </p:stCondLst>
                                  <p:childTnLst>
                                    <p:set>
                                      <p:cBhvr>
                                        <p:cTn id="137" dur="1" fill="hold">
                                          <p:stCondLst>
                                            <p:cond delay="0"/>
                                          </p:stCondLst>
                                        </p:cTn>
                                        <p:tgtEl>
                                          <p:spTgt spid="16"/>
                                        </p:tgtEl>
                                        <p:attrNameLst>
                                          <p:attrName>style.visibility</p:attrName>
                                        </p:attrNameLst>
                                      </p:cBhvr>
                                      <p:to>
                                        <p:strVal val="hidden"/>
                                      </p:to>
                                    </p:set>
                                  </p:childTnLst>
                                </p:cTn>
                              </p:par>
                              <p:par>
                                <p:cTn id="138" presetID="1" presetClass="exit" presetSubtype="0" fill="hold" grpId="3" nodeType="withEffect">
                                  <p:stCondLst>
                                    <p:cond delay="0"/>
                                  </p:stCondLst>
                                  <p:childTnLst>
                                    <p:set>
                                      <p:cBhvr>
                                        <p:cTn id="139" dur="1" fill="hold">
                                          <p:stCondLst>
                                            <p:cond delay="0"/>
                                          </p:stCondLst>
                                        </p:cTn>
                                        <p:tgtEl>
                                          <p:spTgt spid="18"/>
                                        </p:tgtEl>
                                        <p:attrNameLst>
                                          <p:attrName>style.visibility</p:attrName>
                                        </p:attrNameLst>
                                      </p:cBhvr>
                                      <p:to>
                                        <p:strVal val="hidden"/>
                                      </p:to>
                                    </p:set>
                                  </p:childTnLst>
                                </p:cTn>
                              </p:par>
                              <p:par>
                                <p:cTn id="140" presetID="1" presetClass="exit" presetSubtype="0" fill="hold" grpId="4" nodeType="withEffect">
                                  <p:stCondLst>
                                    <p:cond delay="0"/>
                                  </p:stCondLst>
                                  <p:childTnLst>
                                    <p:set>
                                      <p:cBhvr>
                                        <p:cTn id="141" dur="1" fill="hold">
                                          <p:stCondLst>
                                            <p:cond delay="0"/>
                                          </p:stCondLst>
                                        </p:cTn>
                                        <p:tgtEl>
                                          <p:spTgt spid="11"/>
                                        </p:tgtEl>
                                        <p:attrNameLst>
                                          <p:attrName>style.visibility</p:attrName>
                                        </p:attrNameLst>
                                      </p:cBhvr>
                                      <p:to>
                                        <p:strVal val="hidden"/>
                                      </p:to>
                                    </p:set>
                                  </p:childTnLst>
                                </p:cTn>
                              </p:par>
                              <p:par>
                                <p:cTn id="142" presetID="1" presetClass="exit" presetSubtype="0" fill="hold" grpId="3" nodeType="withEffect">
                                  <p:stCondLst>
                                    <p:cond delay="0"/>
                                  </p:stCondLst>
                                  <p:childTnLst>
                                    <p:set>
                                      <p:cBhvr>
                                        <p:cTn id="143" dur="1" fill="hold">
                                          <p:stCondLst>
                                            <p:cond delay="0"/>
                                          </p:stCondLst>
                                        </p:cTn>
                                        <p:tgtEl>
                                          <p:spTgt spid="13"/>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12"/>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14"/>
                                        </p:tgtEl>
                                        <p:attrNameLst>
                                          <p:attrName>style.visibility</p:attrName>
                                        </p:attrNameLst>
                                      </p:cBhvr>
                                      <p:to>
                                        <p:strVal val="hidden"/>
                                      </p:to>
                                    </p:set>
                                  </p:childTnLst>
                                </p:cTn>
                              </p:par>
                              <p:par>
                                <p:cTn id="148" presetID="1" presetClass="exit" presetSubtype="0" fill="hold" grpId="10" nodeType="withEffect">
                                  <p:stCondLst>
                                    <p:cond delay="0"/>
                                  </p:stCondLst>
                                  <p:childTnLst>
                                    <p:set>
                                      <p:cBhvr>
                                        <p:cTn id="149" dur="1" fill="hold">
                                          <p:stCondLst>
                                            <p:cond delay="0"/>
                                          </p:stCondLst>
                                        </p:cTn>
                                        <p:tgtEl>
                                          <p:spTgt spid="15"/>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18" grpId="0" animBg="1"/>
      <p:bldP spid="18" grpId="1" animBg="1"/>
      <p:bldP spid="18" grpId="2" animBg="1"/>
      <p:bldP spid="18" grpId="3" animBg="1"/>
      <p:bldP spid="16" grpId="0" animBg="1"/>
      <p:bldP spid="16" grpId="1" animBg="1"/>
      <p:bldP spid="16" grpId="2" animBg="1"/>
      <p:bldP spid="16" grpId="3" animBg="1"/>
      <p:bldP spid="10" grpId="0" animBg="1"/>
      <p:bldP spid="10" grpId="1" animBg="1"/>
      <p:bldP spid="10" grpId="2" animBg="1"/>
      <p:bldP spid="10" grpId="3" animBg="1"/>
      <p:bldP spid="11" grpId="0" animBg="1"/>
      <p:bldP spid="11" grpId="1" animBg="1"/>
      <p:bldP spid="11" grpId="2" animBg="1"/>
      <p:bldP spid="11" grpId="3" animBg="1"/>
      <p:bldP spid="11" grpId="4" animBg="1"/>
      <p:bldP spid="11" grpId="5" animBg="1"/>
      <p:bldP spid="11" grpId="6" animBg="1"/>
      <p:bldP spid="12" grpId="0" animBg="1"/>
      <p:bldP spid="12" grpId="1" animBg="1"/>
      <p:bldP spid="12" grpId="2" animBg="1"/>
      <p:bldP spid="13" grpId="0" animBg="1"/>
      <p:bldP spid="13" grpId="1" animBg="1"/>
      <p:bldP spid="13" grpId="2" animBg="1"/>
      <p:bldP spid="13" grpId="3" animBg="1"/>
      <p:bldP spid="13" grpId="4" animBg="1"/>
      <p:bldP spid="13" grpId="5" animBg="1"/>
      <p:bldP spid="14" grpId="0" animBg="1"/>
      <p:bldP spid="14" grpId="1" animBg="1"/>
      <p:bldP spid="14" grpId="2" animBg="1"/>
      <p:bldP spid="15" grpId="1" animBg="1"/>
      <p:bldP spid="15" grpId="2" animBg="1"/>
      <p:bldP spid="15" grpId="3" animBg="1"/>
      <p:bldP spid="15" grpId="4" animBg="1"/>
      <p:bldP spid="15" grpId="5" animBg="1"/>
      <p:bldP spid="15" grpId="6" animBg="1"/>
      <p:bldP spid="15" grpId="7" animBg="1"/>
      <p:bldP spid="15" grpId="8" animBg="1"/>
      <p:bldP spid="15" grpId="9" animBg="1"/>
      <p:bldP spid="15" grpId="10" animBg="1"/>
      <p:bldP spid="15" grpId="11" animBg="1"/>
      <p:bldP spid="15" grpId="12" animBg="1"/>
      <p:bldP spid="19" grpId="0" animBg="1"/>
      <p:bldP spid="19" grpId="1" animBg="1"/>
      <p:bldP spid="19" grpId="2"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aster - Y6-R01-S05 - Easter Allelu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8871" y="237184"/>
            <a:ext cx="609600" cy="609600"/>
          </a:xfrm>
          <a:prstGeom prst="rect">
            <a:avLst/>
          </a:prstGeom>
        </p:spPr>
      </p:pic>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14" name="Slide Title"/>
          <p:cNvSpPr/>
          <p:nvPr/>
        </p:nvSpPr>
        <p:spPr>
          <a:xfrm>
            <a:off x="0" y="-18797"/>
            <a:ext cx="9144000" cy="954107"/>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How the Church Celebrates the Resurrection in the Eucharist at the Easter Vigil and throughout the Easter Season</a:t>
            </a:r>
            <a:endParaRPr lang="en-US" sz="28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endParaRPr>
          </a:p>
        </p:txBody>
      </p:sp>
      <p:sp>
        <p:nvSpPr>
          <p:cNvPr id="36" name="Action Button: Forward">
            <a:hlinkClick r:id="" action="ppaction://hlinkshowjump?jump=nextslide" highlightClick="1"/>
            <a:extLst>
              <a:ext uri="{FF2B5EF4-FFF2-40B4-BE49-F238E27FC236}">
                <a16:creationId xmlns:a16="http://schemas.microsoft.com/office/drawing/2014/main" id="{D2ECFE1B-15F0-43B1-BB27-FEF9054E4028}"/>
              </a:ext>
            </a:extLst>
          </p:cNvPr>
          <p:cNvSpPr/>
          <p:nvPr/>
        </p:nvSpPr>
        <p:spPr>
          <a:xfrm>
            <a:off x="8077085"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ction Button: Back">
            <a:hlinkClick r:id="" action="ppaction://hlinkshowjump?jump=previousslide" highlightClick="1"/>
            <a:extLst>
              <a:ext uri="{FF2B5EF4-FFF2-40B4-BE49-F238E27FC236}">
                <a16:creationId xmlns:a16="http://schemas.microsoft.com/office/drawing/2014/main" id="{62D33519-6AED-4AF3-B6D2-A2791EEA4BBB}"/>
              </a:ext>
            </a:extLst>
          </p:cNvPr>
          <p:cNvSpPr/>
          <p:nvPr/>
        </p:nvSpPr>
        <p:spPr>
          <a:xfrm>
            <a:off x="7599994"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Video">
            <a:hlinkClick r:id="rId6" highlightClick="1"/>
            <a:extLst>
              <a:ext uri="{FF2B5EF4-FFF2-40B4-BE49-F238E27FC236}">
                <a16:creationId xmlns:a16="http://schemas.microsoft.com/office/drawing/2014/main" id="{A3779435-CAA9-4F37-8883-B680F58DE4A5}"/>
              </a:ext>
            </a:extLst>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vidBox: Tool instructions">
            <a:extLst>
              <a:ext uri="{FF2B5EF4-FFF2-40B4-BE49-F238E27FC236}">
                <a16:creationId xmlns:a16="http://schemas.microsoft.com/office/drawing/2014/main" id="{AB9D5E0C-0BAE-4566-950C-1EABDAE2BF0D}"/>
              </a:ext>
            </a:extLst>
          </p:cNvPr>
          <p:cNvSpPr txBox="1"/>
          <p:nvPr/>
        </p:nvSpPr>
        <p:spPr>
          <a:xfrm>
            <a:off x="3353559" y="4897279"/>
            <a:ext cx="2436886" cy="246221"/>
          </a:xfrm>
          <a:prstGeom prst="rect">
            <a:avLst/>
          </a:prstGeom>
          <a:noFill/>
        </p:spPr>
        <p:txBody>
          <a:bodyPr wrap="none" rtlCol="0">
            <a:spAutoFit/>
          </a:bodyPr>
          <a:lstStyle/>
          <a:p>
            <a:pPr algn="ctr"/>
            <a:r>
              <a:rPr lang="en-GB" sz="1000" dirty="0"/>
              <a:t>Click the video button to play ‘</a:t>
            </a:r>
            <a:r>
              <a:rPr lang="en-NZ" sz="1000" dirty="0"/>
              <a:t>The </a:t>
            </a:r>
            <a:r>
              <a:rPr lang="en-NZ" sz="1000" dirty="0" err="1"/>
              <a:t>Exsultet</a:t>
            </a:r>
            <a:r>
              <a:rPr lang="en-NZ" sz="1000" dirty="0"/>
              <a:t>’</a:t>
            </a:r>
            <a:endParaRPr lang="en-GB" sz="1000" dirty="0"/>
          </a:p>
        </p:txBody>
      </p:sp>
      <p:sp>
        <p:nvSpPr>
          <p:cNvPr id="71" name="Shape: Card17l (bottom)">
            <a:extLst>
              <a:ext uri="{FF2B5EF4-FFF2-40B4-BE49-F238E27FC236}">
                <a16:creationId xmlns:a16="http://schemas.microsoft.com/office/drawing/2014/main" id="{BB59AB9D-2ADA-48E9-835E-21A75193FBDA}"/>
              </a:ext>
            </a:extLst>
          </p:cNvPr>
          <p:cNvSpPr/>
          <p:nvPr/>
        </p:nvSpPr>
        <p:spPr>
          <a:xfrm>
            <a:off x="1712753" y="919347"/>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sp>
        <p:nvSpPr>
          <p:cNvPr id="64" name="Shape: Card16r">
            <a:extLst>
              <a:ext uri="{FF2B5EF4-FFF2-40B4-BE49-F238E27FC236}">
                <a16:creationId xmlns:a16="http://schemas.microsoft.com/office/drawing/2014/main" id="{D97BA12B-6B99-4F77-8916-53C4FC554424}"/>
              </a:ext>
            </a:extLst>
          </p:cNvPr>
          <p:cNvSpPr/>
          <p:nvPr/>
        </p:nvSpPr>
        <p:spPr>
          <a:xfrm>
            <a:off x="4669798" y="930517"/>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dirty="0">
                <a:solidFill>
                  <a:schemeClr val="tx1"/>
                </a:solidFill>
              </a:rPr>
              <a:t>As followers of the risen Jesus we celebrate his Resurrection every Sunday at Eucharist when we say, “Christ has died, Christ is risen, Christ will come again.” We remember every day we are an Easter people who live in the hope of our own resurrection as Jesus promised us.</a:t>
            </a:r>
          </a:p>
          <a:p>
            <a:pPr lvl="0"/>
            <a:endParaRPr lang="en-NZ" sz="1600" dirty="0">
              <a:solidFill>
                <a:schemeClr val="tx1"/>
              </a:solidFill>
            </a:endParaRPr>
          </a:p>
          <a:p>
            <a:pPr lvl="0" algn="r"/>
            <a:r>
              <a:rPr lang="en-NZ" sz="1600" dirty="0">
                <a:solidFill>
                  <a:schemeClr val="tx1"/>
                </a:solidFill>
              </a:rPr>
              <a:t>16/16</a:t>
            </a:r>
          </a:p>
        </p:txBody>
      </p:sp>
      <p:grpSp>
        <p:nvGrpSpPr>
          <p:cNvPr id="102" name="card16l">
            <a:extLst>
              <a:ext uri="{FF2B5EF4-FFF2-40B4-BE49-F238E27FC236}">
                <a16:creationId xmlns:a16="http://schemas.microsoft.com/office/drawing/2014/main" id="{F8DB1A8D-8350-4E1F-B9EB-49825E3B3F3A}"/>
              </a:ext>
            </a:extLst>
          </p:cNvPr>
          <p:cNvGrpSpPr/>
          <p:nvPr/>
        </p:nvGrpSpPr>
        <p:grpSpPr>
          <a:xfrm>
            <a:off x="1717109" y="923703"/>
            <a:ext cx="2880320" cy="3600400"/>
            <a:chOff x="1717109" y="923703"/>
            <a:chExt cx="2880320" cy="3600400"/>
          </a:xfrm>
        </p:grpSpPr>
        <p:sp>
          <p:nvSpPr>
            <p:cNvPr id="63" name="Shape: Card16l">
              <a:extLst>
                <a:ext uri="{FF2B5EF4-FFF2-40B4-BE49-F238E27FC236}">
                  <a16:creationId xmlns:a16="http://schemas.microsoft.com/office/drawing/2014/main" id="{3BF13CB5-EFC4-4B57-ABEE-ED48C2A86C78}"/>
                </a:ext>
              </a:extLst>
            </p:cNvPr>
            <p:cNvSpPr/>
            <p:nvPr/>
          </p:nvSpPr>
          <p:spPr>
            <a:xfrm>
              <a:off x="1717109" y="923703"/>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101" name="Picture 100">
              <a:extLst>
                <a:ext uri="{FF2B5EF4-FFF2-40B4-BE49-F238E27FC236}">
                  <a16:creationId xmlns:a16="http://schemas.microsoft.com/office/drawing/2014/main" id="{56AFB52B-A7FB-454A-A1B4-0CBCD3B0B7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269" y="1288071"/>
              <a:ext cx="2542631" cy="2927658"/>
            </a:xfrm>
            <a:prstGeom prst="rect">
              <a:avLst/>
            </a:prstGeom>
          </p:spPr>
        </p:pic>
      </p:grpSp>
      <p:sp>
        <p:nvSpPr>
          <p:cNvPr id="66" name="Shape: Card15r">
            <a:extLst>
              <a:ext uri="{FF2B5EF4-FFF2-40B4-BE49-F238E27FC236}">
                <a16:creationId xmlns:a16="http://schemas.microsoft.com/office/drawing/2014/main" id="{35862C5A-9180-4832-8D8D-CA961A1C88DA}"/>
              </a:ext>
            </a:extLst>
          </p:cNvPr>
          <p:cNvSpPr/>
          <p:nvPr/>
        </p:nvSpPr>
        <p:spPr>
          <a:xfrm>
            <a:off x="4659559" y="938024"/>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The Easter Vigil which expresses the joy of Easter </a:t>
            </a:r>
            <a:r>
              <a:rPr lang="en-NZ" sz="1600" dirty="0">
                <a:solidFill>
                  <a:schemeClr val="tx1"/>
                </a:solidFill>
              </a:rPr>
              <a:t>comes to an end with the solemn Easter Blessing which sends people forth into the world to celebrate the Risen Jesus. The gold and white vestments the priests wear remind us that Easter is the feast and season of the greatest joy and celebration in the whole Liturgical Year. </a:t>
            </a:r>
          </a:p>
          <a:p>
            <a:pPr lvl="0" algn="r"/>
            <a:r>
              <a:rPr lang="en-NZ" sz="1600" dirty="0">
                <a:solidFill>
                  <a:schemeClr val="tx1"/>
                </a:solidFill>
              </a:rPr>
              <a:t>15/16</a:t>
            </a:r>
          </a:p>
        </p:txBody>
      </p:sp>
      <p:grpSp>
        <p:nvGrpSpPr>
          <p:cNvPr id="99" name="card15l">
            <a:extLst>
              <a:ext uri="{FF2B5EF4-FFF2-40B4-BE49-F238E27FC236}">
                <a16:creationId xmlns:a16="http://schemas.microsoft.com/office/drawing/2014/main" id="{8C77FC0C-FCA8-40A9-931E-A3173866C2F3}"/>
              </a:ext>
            </a:extLst>
          </p:cNvPr>
          <p:cNvGrpSpPr/>
          <p:nvPr/>
        </p:nvGrpSpPr>
        <p:grpSpPr>
          <a:xfrm>
            <a:off x="1706870" y="931210"/>
            <a:ext cx="2880320" cy="3600400"/>
            <a:chOff x="1706870" y="931210"/>
            <a:chExt cx="2880320" cy="3600400"/>
          </a:xfrm>
        </p:grpSpPr>
        <p:sp>
          <p:nvSpPr>
            <p:cNvPr id="65" name="Shape: Card15l">
              <a:extLst>
                <a:ext uri="{FF2B5EF4-FFF2-40B4-BE49-F238E27FC236}">
                  <a16:creationId xmlns:a16="http://schemas.microsoft.com/office/drawing/2014/main" id="{27066C3D-BF30-4199-B301-4509F7ACA0BE}"/>
                </a:ext>
              </a:extLst>
            </p:cNvPr>
            <p:cNvSpPr/>
            <p:nvPr/>
          </p:nvSpPr>
          <p:spPr>
            <a:xfrm>
              <a:off x="1706870" y="931210"/>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98" name="Picture 97">
              <a:extLst>
                <a:ext uri="{FF2B5EF4-FFF2-40B4-BE49-F238E27FC236}">
                  <a16:creationId xmlns:a16="http://schemas.microsoft.com/office/drawing/2014/main" id="{6BA41238-2B1B-45D2-9B27-7109B957F13E}"/>
                </a:ext>
              </a:extLst>
            </p:cNvPr>
            <p:cNvPicPr>
              <a:picLocks noChangeAspect="1"/>
            </p:cNvPicPr>
            <p:nvPr/>
          </p:nvPicPr>
          <p:blipFill rotWithShape="1">
            <a:blip r:embed="rId9">
              <a:extLst>
                <a:ext uri="{28A0092B-C50C-407E-A947-70E740481C1C}">
                  <a14:useLocalDpi xmlns:a14="http://schemas.microsoft.com/office/drawing/2010/main" val="0"/>
                </a:ext>
              </a:extLst>
            </a:blip>
            <a:srcRect l="15714" t="19321" r="17085" b="11790"/>
            <a:stretch/>
          </p:blipFill>
          <p:spPr>
            <a:xfrm>
              <a:off x="1822226" y="1668264"/>
              <a:ext cx="2613738" cy="1773786"/>
            </a:xfrm>
            <a:prstGeom prst="rect">
              <a:avLst/>
            </a:prstGeom>
          </p:spPr>
        </p:pic>
      </p:grpSp>
      <p:sp>
        <p:nvSpPr>
          <p:cNvPr id="68" name="Shape: Card14r">
            <a:extLst>
              <a:ext uri="{FF2B5EF4-FFF2-40B4-BE49-F238E27FC236}">
                <a16:creationId xmlns:a16="http://schemas.microsoft.com/office/drawing/2014/main" id="{6F62AD10-DBF6-4A06-BA3D-28940536496A}"/>
              </a:ext>
            </a:extLst>
          </p:cNvPr>
          <p:cNvSpPr/>
          <p:nvPr/>
        </p:nvSpPr>
        <p:spPr>
          <a:xfrm>
            <a:off x="4680037" y="917525"/>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The word ‘Alleluia’ means Praise the Lord</a:t>
            </a:r>
            <a:r>
              <a:rPr lang="en-NZ" sz="1600" dirty="0">
                <a:solidFill>
                  <a:schemeClr val="tx1"/>
                </a:solidFill>
              </a:rPr>
              <a:t>. This word is included in the liturgy during the 50 days of the Easter season. It expresses the joy that the community feels because Jesus has conquered death and lives again and we as his followers are given the same privilege. </a:t>
            </a:r>
          </a:p>
          <a:p>
            <a:pPr lvl="0"/>
            <a:endParaRPr lang="en-NZ" sz="1600" dirty="0">
              <a:solidFill>
                <a:schemeClr val="tx1"/>
              </a:solidFill>
            </a:endParaRPr>
          </a:p>
          <a:p>
            <a:pPr lvl="0"/>
            <a:endParaRPr lang="en-NZ" sz="1600" dirty="0">
              <a:solidFill>
                <a:schemeClr val="tx1"/>
              </a:solidFill>
            </a:endParaRPr>
          </a:p>
          <a:p>
            <a:pPr lvl="0" algn="r"/>
            <a:r>
              <a:rPr lang="en-NZ" sz="1600" dirty="0">
                <a:solidFill>
                  <a:schemeClr val="tx1"/>
                </a:solidFill>
              </a:rPr>
              <a:t>14/16</a:t>
            </a:r>
          </a:p>
        </p:txBody>
      </p:sp>
      <p:grpSp>
        <p:nvGrpSpPr>
          <p:cNvPr id="96" name="card14l">
            <a:extLst>
              <a:ext uri="{FF2B5EF4-FFF2-40B4-BE49-F238E27FC236}">
                <a16:creationId xmlns:a16="http://schemas.microsoft.com/office/drawing/2014/main" id="{4C897875-535A-4F87-A396-B7EADB9D40D4}"/>
              </a:ext>
            </a:extLst>
          </p:cNvPr>
          <p:cNvGrpSpPr/>
          <p:nvPr/>
        </p:nvGrpSpPr>
        <p:grpSpPr>
          <a:xfrm>
            <a:off x="1727348" y="910711"/>
            <a:ext cx="2880320" cy="3600400"/>
            <a:chOff x="1727348" y="910711"/>
            <a:chExt cx="2880320" cy="3600400"/>
          </a:xfrm>
        </p:grpSpPr>
        <p:sp>
          <p:nvSpPr>
            <p:cNvPr id="67" name="Shape: Card14l">
              <a:extLst>
                <a:ext uri="{FF2B5EF4-FFF2-40B4-BE49-F238E27FC236}">
                  <a16:creationId xmlns:a16="http://schemas.microsoft.com/office/drawing/2014/main" id="{36AFD073-5117-4B1C-B703-588CB995D145}"/>
                </a:ext>
              </a:extLst>
            </p:cNvPr>
            <p:cNvSpPr/>
            <p:nvPr/>
          </p:nvSpPr>
          <p:spPr>
            <a:xfrm>
              <a:off x="1727348" y="910711"/>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95" name="Picture 94">
              <a:extLst>
                <a:ext uri="{FF2B5EF4-FFF2-40B4-BE49-F238E27FC236}">
                  <a16:creationId xmlns:a16="http://schemas.microsoft.com/office/drawing/2014/main" id="{4747E2AC-0FD7-4906-BF40-51B8969064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5040" y="1435260"/>
              <a:ext cx="2674598" cy="2113903"/>
            </a:xfrm>
            <a:prstGeom prst="rect">
              <a:avLst/>
            </a:prstGeom>
          </p:spPr>
        </p:pic>
      </p:grpSp>
      <p:sp>
        <p:nvSpPr>
          <p:cNvPr id="70" name="Shape: Card13r">
            <a:extLst>
              <a:ext uri="{FF2B5EF4-FFF2-40B4-BE49-F238E27FC236}">
                <a16:creationId xmlns:a16="http://schemas.microsoft.com/office/drawing/2014/main" id="{F5284895-4204-4D74-86B6-815FF3FDA60D}"/>
              </a:ext>
            </a:extLst>
          </p:cNvPr>
          <p:cNvSpPr/>
          <p:nvPr/>
        </p:nvSpPr>
        <p:spPr>
          <a:xfrm>
            <a:off x="4669798" y="925032"/>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solidFill>
                  <a:schemeClr val="tx1"/>
                </a:solidFill>
              </a:rPr>
              <a:t>The Eucharist continues as </a:t>
            </a:r>
            <a:r>
              <a:rPr lang="en-NZ" sz="1600" b="1" dirty="0">
                <a:solidFill>
                  <a:schemeClr val="tx1"/>
                </a:solidFill>
              </a:rPr>
              <a:t>the community celebrates the first Mass of Easter Day </a:t>
            </a:r>
            <a:r>
              <a:rPr lang="en-NZ" sz="1600" dirty="0">
                <a:solidFill>
                  <a:schemeClr val="tx1"/>
                </a:solidFill>
              </a:rPr>
              <a:t>and the beginning of the celebrations of the fifty days of the Easter season which ends on Pentecost Sunday.</a:t>
            </a:r>
          </a:p>
          <a:p>
            <a:endParaRPr lang="en-NZ" sz="1600" b="1" dirty="0">
              <a:solidFill>
                <a:schemeClr val="tx1"/>
              </a:solidFill>
            </a:endParaRPr>
          </a:p>
          <a:p>
            <a:endParaRPr lang="en-NZ" sz="1600" b="1" dirty="0">
              <a:solidFill>
                <a:schemeClr val="tx1"/>
              </a:solidFill>
            </a:endParaRPr>
          </a:p>
          <a:p>
            <a:endParaRPr lang="en-NZ" sz="1600" b="1" dirty="0">
              <a:solidFill>
                <a:schemeClr val="tx1"/>
              </a:solidFill>
            </a:endParaRPr>
          </a:p>
          <a:p>
            <a:pPr algn="r"/>
            <a:endParaRPr lang="en-NZ" sz="1600" b="1" dirty="0">
              <a:solidFill>
                <a:schemeClr val="tx1"/>
              </a:solidFill>
            </a:endParaRPr>
          </a:p>
          <a:p>
            <a:pPr algn="r"/>
            <a:r>
              <a:rPr lang="en-NZ" sz="1600" dirty="0">
                <a:solidFill>
                  <a:schemeClr val="tx1"/>
                </a:solidFill>
              </a:rPr>
              <a:t>13/16</a:t>
            </a:r>
            <a:endParaRPr lang="en-GB" sz="3600" dirty="0">
              <a:solidFill>
                <a:schemeClr val="tx1"/>
              </a:solidFill>
            </a:endParaRPr>
          </a:p>
        </p:txBody>
      </p:sp>
      <p:grpSp>
        <p:nvGrpSpPr>
          <p:cNvPr id="93" name="card13l">
            <a:extLst>
              <a:ext uri="{FF2B5EF4-FFF2-40B4-BE49-F238E27FC236}">
                <a16:creationId xmlns:a16="http://schemas.microsoft.com/office/drawing/2014/main" id="{8B901AD5-D644-4559-B491-B950F8831279}"/>
              </a:ext>
            </a:extLst>
          </p:cNvPr>
          <p:cNvGrpSpPr/>
          <p:nvPr/>
        </p:nvGrpSpPr>
        <p:grpSpPr>
          <a:xfrm>
            <a:off x="1717109" y="918218"/>
            <a:ext cx="2880320" cy="3600400"/>
            <a:chOff x="1717109" y="918218"/>
            <a:chExt cx="2880320" cy="3600400"/>
          </a:xfrm>
        </p:grpSpPr>
        <p:sp>
          <p:nvSpPr>
            <p:cNvPr id="69" name="Shape: Card13l">
              <a:extLst>
                <a:ext uri="{FF2B5EF4-FFF2-40B4-BE49-F238E27FC236}">
                  <a16:creationId xmlns:a16="http://schemas.microsoft.com/office/drawing/2014/main" id="{5D92DAEA-A9CB-4D07-9B49-8A90DFF0BE61}"/>
                </a:ext>
              </a:extLst>
            </p:cNvPr>
            <p:cNvSpPr/>
            <p:nvPr/>
          </p:nvSpPr>
          <p:spPr>
            <a:xfrm>
              <a:off x="1717109" y="918218"/>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92" name="Picture 91">
              <a:extLst>
                <a:ext uri="{FF2B5EF4-FFF2-40B4-BE49-F238E27FC236}">
                  <a16:creationId xmlns:a16="http://schemas.microsoft.com/office/drawing/2014/main" id="{4808CC4E-037D-4BB9-BBF6-5241EB0BF2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35040" y="1604505"/>
              <a:ext cx="2655916" cy="1986742"/>
            </a:xfrm>
            <a:prstGeom prst="rect">
              <a:avLst/>
            </a:prstGeom>
          </p:spPr>
        </p:pic>
      </p:grpSp>
      <p:sp>
        <p:nvSpPr>
          <p:cNvPr id="23" name="Shape: Card12r">
            <a:extLst>
              <a:ext uri="{FF2B5EF4-FFF2-40B4-BE49-F238E27FC236}">
                <a16:creationId xmlns:a16="http://schemas.microsoft.com/office/drawing/2014/main" id="{2263BC56-8EC1-4105-952D-3CFBBCBF1B97}"/>
              </a:ext>
            </a:extLst>
          </p:cNvPr>
          <p:cNvSpPr/>
          <p:nvPr/>
        </p:nvSpPr>
        <p:spPr>
          <a:xfrm>
            <a:off x="4644369" y="934617"/>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dirty="0">
                <a:solidFill>
                  <a:schemeClr val="tx1"/>
                </a:solidFill>
              </a:rPr>
              <a:t>The</a:t>
            </a:r>
            <a:r>
              <a:rPr lang="en-NZ" sz="1600" b="1" dirty="0">
                <a:solidFill>
                  <a:schemeClr val="tx1"/>
                </a:solidFill>
              </a:rPr>
              <a:t> Sacrament of the Eucharist</a:t>
            </a:r>
            <a:r>
              <a:rPr lang="en-NZ" sz="1600" dirty="0">
                <a:solidFill>
                  <a:schemeClr val="tx1"/>
                </a:solidFill>
              </a:rPr>
              <a:t> completes the process of Initiation into the membership of the Catholic Church. It is the spiritual food we eat to grow closer to God through Jesus. </a:t>
            </a: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lgn="r"/>
            <a:r>
              <a:rPr lang="en-NZ" sz="1600" dirty="0">
                <a:solidFill>
                  <a:schemeClr val="tx1"/>
                </a:solidFill>
              </a:rPr>
              <a:t>12/16</a:t>
            </a:r>
          </a:p>
        </p:txBody>
      </p:sp>
      <p:grpSp>
        <p:nvGrpSpPr>
          <p:cNvPr id="90" name="card12l">
            <a:extLst>
              <a:ext uri="{FF2B5EF4-FFF2-40B4-BE49-F238E27FC236}">
                <a16:creationId xmlns:a16="http://schemas.microsoft.com/office/drawing/2014/main" id="{A3BB32C7-744F-4799-BC1F-0DE101A6A9C5}"/>
              </a:ext>
            </a:extLst>
          </p:cNvPr>
          <p:cNvGrpSpPr/>
          <p:nvPr/>
        </p:nvGrpSpPr>
        <p:grpSpPr>
          <a:xfrm>
            <a:off x="1691680" y="927803"/>
            <a:ext cx="2880320" cy="3600400"/>
            <a:chOff x="1691680" y="927803"/>
            <a:chExt cx="2880320" cy="3600400"/>
          </a:xfrm>
        </p:grpSpPr>
        <p:sp>
          <p:nvSpPr>
            <p:cNvPr id="22" name="Shape: Card12l">
              <a:extLst>
                <a:ext uri="{FF2B5EF4-FFF2-40B4-BE49-F238E27FC236}">
                  <a16:creationId xmlns:a16="http://schemas.microsoft.com/office/drawing/2014/main" id="{40F45E55-A251-42E9-8B30-B9EC4BDF1BAA}"/>
                </a:ext>
              </a:extLst>
            </p:cNvPr>
            <p:cNvSpPr/>
            <p:nvPr/>
          </p:nvSpPr>
          <p:spPr>
            <a:xfrm>
              <a:off x="1691680" y="927803"/>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89" name="Picture 88">
              <a:extLst>
                <a:ext uri="{FF2B5EF4-FFF2-40B4-BE49-F238E27FC236}">
                  <a16:creationId xmlns:a16="http://schemas.microsoft.com/office/drawing/2014/main" id="{64B6629B-8703-4018-B819-54467BC2CA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4922" y="1801450"/>
              <a:ext cx="2537944" cy="1592852"/>
            </a:xfrm>
            <a:prstGeom prst="rect">
              <a:avLst/>
            </a:prstGeom>
          </p:spPr>
        </p:pic>
      </p:grpSp>
      <p:sp>
        <p:nvSpPr>
          <p:cNvPr id="25" name="Shape: Card11r">
            <a:extLst>
              <a:ext uri="{FF2B5EF4-FFF2-40B4-BE49-F238E27FC236}">
                <a16:creationId xmlns:a16="http://schemas.microsoft.com/office/drawing/2014/main" id="{A3D5B6D9-5B21-499A-A13B-43EADF8273EE}"/>
              </a:ext>
            </a:extLst>
          </p:cNvPr>
          <p:cNvSpPr/>
          <p:nvPr/>
        </p:nvSpPr>
        <p:spPr>
          <a:xfrm>
            <a:off x="4634130" y="942124"/>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dirty="0">
                <a:solidFill>
                  <a:schemeClr val="tx1"/>
                </a:solidFill>
              </a:rPr>
              <a:t>Then the newly baptised are anointed as the bishop or priest lays his hands on their heads and seals them with the holy oil of chrism as they receive the</a:t>
            </a:r>
            <a:r>
              <a:rPr lang="en-NZ" sz="1600" b="1" dirty="0">
                <a:solidFill>
                  <a:schemeClr val="tx1"/>
                </a:solidFill>
              </a:rPr>
              <a:t> Sacrament of Confirmation </a:t>
            </a:r>
          </a:p>
          <a:p>
            <a:pPr lvl="0"/>
            <a:endParaRPr lang="en-NZ" sz="1600" b="1" dirty="0">
              <a:solidFill>
                <a:schemeClr val="tx1"/>
              </a:solidFill>
            </a:endParaRPr>
          </a:p>
          <a:p>
            <a:pPr lvl="0"/>
            <a:endParaRPr lang="en-NZ" sz="1600" b="1" dirty="0">
              <a:solidFill>
                <a:schemeClr val="tx1"/>
              </a:solidFill>
            </a:endParaRPr>
          </a:p>
          <a:p>
            <a:pPr lvl="0"/>
            <a:endParaRPr lang="en-NZ" sz="1600" b="1" dirty="0">
              <a:solidFill>
                <a:schemeClr val="tx1"/>
              </a:solidFill>
            </a:endParaRPr>
          </a:p>
          <a:p>
            <a:pPr lvl="0"/>
            <a:endParaRPr lang="en-NZ" sz="1600" dirty="0">
              <a:solidFill>
                <a:schemeClr val="tx1"/>
              </a:solidFill>
            </a:endParaRPr>
          </a:p>
          <a:p>
            <a:pPr lvl="0" algn="r"/>
            <a:r>
              <a:rPr lang="en-NZ" sz="1600" dirty="0">
                <a:solidFill>
                  <a:schemeClr val="tx1"/>
                </a:solidFill>
              </a:rPr>
              <a:t>11/16</a:t>
            </a:r>
          </a:p>
        </p:txBody>
      </p:sp>
      <p:grpSp>
        <p:nvGrpSpPr>
          <p:cNvPr id="87" name="card11l">
            <a:extLst>
              <a:ext uri="{FF2B5EF4-FFF2-40B4-BE49-F238E27FC236}">
                <a16:creationId xmlns:a16="http://schemas.microsoft.com/office/drawing/2014/main" id="{D744359F-4669-4632-A346-90DC22CCB2EF}"/>
              </a:ext>
            </a:extLst>
          </p:cNvPr>
          <p:cNvGrpSpPr/>
          <p:nvPr/>
        </p:nvGrpSpPr>
        <p:grpSpPr>
          <a:xfrm>
            <a:off x="1681441" y="935310"/>
            <a:ext cx="2880320" cy="3600400"/>
            <a:chOff x="1681441" y="935310"/>
            <a:chExt cx="2880320" cy="3600400"/>
          </a:xfrm>
        </p:grpSpPr>
        <p:sp>
          <p:nvSpPr>
            <p:cNvPr id="24" name="Shape: Card11l">
              <a:extLst>
                <a:ext uri="{FF2B5EF4-FFF2-40B4-BE49-F238E27FC236}">
                  <a16:creationId xmlns:a16="http://schemas.microsoft.com/office/drawing/2014/main" id="{AFE25E82-B9B6-4C0C-AF6F-E6B5808FCF9A}"/>
                </a:ext>
              </a:extLst>
            </p:cNvPr>
            <p:cNvSpPr/>
            <p:nvPr/>
          </p:nvSpPr>
          <p:spPr>
            <a:xfrm>
              <a:off x="1681441" y="935310"/>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86" name="Picture 85">
              <a:extLst>
                <a:ext uri="{FF2B5EF4-FFF2-40B4-BE49-F238E27FC236}">
                  <a16:creationId xmlns:a16="http://schemas.microsoft.com/office/drawing/2014/main" id="{F0AF4906-7DA2-4A95-813B-D4250DF482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75655" y="1800271"/>
              <a:ext cx="2676705" cy="1537141"/>
            </a:xfrm>
            <a:prstGeom prst="rect">
              <a:avLst/>
            </a:prstGeom>
          </p:spPr>
        </p:pic>
      </p:grpSp>
      <p:sp>
        <p:nvSpPr>
          <p:cNvPr id="27" name="Shape: Card10r">
            <a:extLst>
              <a:ext uri="{FF2B5EF4-FFF2-40B4-BE49-F238E27FC236}">
                <a16:creationId xmlns:a16="http://schemas.microsoft.com/office/drawing/2014/main" id="{AE8F8FB6-D8EA-4F7A-9B9B-F23F1CB50C0E}"/>
              </a:ext>
            </a:extLst>
          </p:cNvPr>
          <p:cNvSpPr/>
          <p:nvPr/>
        </p:nvSpPr>
        <p:spPr>
          <a:xfrm>
            <a:off x="4652065" y="942816"/>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dirty="0">
                <a:solidFill>
                  <a:schemeClr val="tx1"/>
                </a:solidFill>
              </a:rPr>
              <a:t>The new Easter water is used to baptise the new members of the Church as they are welcomed through </a:t>
            </a:r>
            <a:r>
              <a:rPr lang="en-NZ" sz="1600" b="1" dirty="0">
                <a:solidFill>
                  <a:schemeClr val="tx1"/>
                </a:solidFill>
              </a:rPr>
              <a:t>the Sacrament of Baptism.</a:t>
            </a:r>
          </a:p>
          <a:p>
            <a:pPr lvl="0"/>
            <a:endParaRPr lang="en-NZ" sz="1600" b="1" dirty="0">
              <a:solidFill>
                <a:schemeClr val="tx1"/>
              </a:solidFill>
            </a:endParaRPr>
          </a:p>
          <a:p>
            <a:pPr lvl="0"/>
            <a:endParaRPr lang="en-NZ" sz="1600" b="1" dirty="0">
              <a:solidFill>
                <a:schemeClr val="tx1"/>
              </a:solidFill>
            </a:endParaRPr>
          </a:p>
          <a:p>
            <a:pPr lvl="0"/>
            <a:endParaRPr lang="en-NZ" sz="1600" b="1" dirty="0">
              <a:solidFill>
                <a:schemeClr val="tx1"/>
              </a:solidFill>
            </a:endParaRPr>
          </a:p>
          <a:p>
            <a:pPr lvl="0"/>
            <a:endParaRPr lang="en-NZ" sz="1600" b="1" dirty="0">
              <a:solidFill>
                <a:schemeClr val="tx1"/>
              </a:solidFill>
            </a:endParaRPr>
          </a:p>
          <a:p>
            <a:pPr lvl="0"/>
            <a:endParaRPr lang="en-NZ" sz="1600" b="1" dirty="0">
              <a:solidFill>
                <a:schemeClr val="tx1"/>
              </a:solidFill>
            </a:endParaRPr>
          </a:p>
          <a:p>
            <a:pPr lvl="0"/>
            <a:endParaRPr lang="en-NZ" sz="1600" b="1" dirty="0">
              <a:solidFill>
                <a:schemeClr val="tx1"/>
              </a:solidFill>
            </a:endParaRPr>
          </a:p>
          <a:p>
            <a:pPr lvl="0" algn="r"/>
            <a:r>
              <a:rPr lang="en-NZ" sz="1600" dirty="0">
                <a:solidFill>
                  <a:schemeClr val="tx1"/>
                </a:solidFill>
              </a:rPr>
              <a:t>10/16</a:t>
            </a:r>
          </a:p>
        </p:txBody>
      </p:sp>
      <p:grpSp>
        <p:nvGrpSpPr>
          <p:cNvPr id="84" name="card10l">
            <a:extLst>
              <a:ext uri="{FF2B5EF4-FFF2-40B4-BE49-F238E27FC236}">
                <a16:creationId xmlns:a16="http://schemas.microsoft.com/office/drawing/2014/main" id="{2DF84AD2-AE77-4CA5-AF7F-A0F283EAE416}"/>
              </a:ext>
            </a:extLst>
          </p:cNvPr>
          <p:cNvGrpSpPr/>
          <p:nvPr/>
        </p:nvGrpSpPr>
        <p:grpSpPr>
          <a:xfrm>
            <a:off x="1699376" y="936002"/>
            <a:ext cx="2880320" cy="3600400"/>
            <a:chOff x="1699376" y="936002"/>
            <a:chExt cx="2880320" cy="3600400"/>
          </a:xfrm>
        </p:grpSpPr>
        <p:sp>
          <p:nvSpPr>
            <p:cNvPr id="26" name="Shape: Card10l">
              <a:extLst>
                <a:ext uri="{FF2B5EF4-FFF2-40B4-BE49-F238E27FC236}">
                  <a16:creationId xmlns:a16="http://schemas.microsoft.com/office/drawing/2014/main" id="{C8874D8E-AB69-4458-88CC-FD5D7BB96B8A}"/>
                </a:ext>
              </a:extLst>
            </p:cNvPr>
            <p:cNvSpPr/>
            <p:nvPr/>
          </p:nvSpPr>
          <p:spPr>
            <a:xfrm>
              <a:off x="1699376" y="936002"/>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83" name="Picture 82">
              <a:extLst>
                <a:ext uri="{FF2B5EF4-FFF2-40B4-BE49-F238E27FC236}">
                  <a16:creationId xmlns:a16="http://schemas.microsoft.com/office/drawing/2014/main" id="{FCAE4563-AC9D-4EA3-B0A6-932A0ED17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4368" y="1693573"/>
              <a:ext cx="2666154" cy="1855590"/>
            </a:xfrm>
            <a:prstGeom prst="rect">
              <a:avLst/>
            </a:prstGeom>
          </p:spPr>
        </p:pic>
      </p:grpSp>
      <p:sp>
        <p:nvSpPr>
          <p:cNvPr id="29" name="Shape: Card9r">
            <a:extLst>
              <a:ext uri="{FF2B5EF4-FFF2-40B4-BE49-F238E27FC236}">
                <a16:creationId xmlns:a16="http://schemas.microsoft.com/office/drawing/2014/main" id="{FEA9FFE9-73A7-46F2-BFE4-73B7867C49D1}"/>
              </a:ext>
            </a:extLst>
          </p:cNvPr>
          <p:cNvSpPr/>
          <p:nvPr/>
        </p:nvSpPr>
        <p:spPr>
          <a:xfrm>
            <a:off x="4641826" y="950323"/>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The people renew their Baptismal Promises. </a:t>
            </a:r>
          </a:p>
          <a:p>
            <a:pPr lvl="0"/>
            <a:r>
              <a:rPr lang="en-NZ" sz="1600" dirty="0">
                <a:solidFill>
                  <a:schemeClr val="tx1"/>
                </a:solidFill>
              </a:rPr>
              <a:t>The community stands and renews their baptismal promises together.</a:t>
            </a: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lgn="r"/>
            <a:r>
              <a:rPr lang="en-NZ" sz="1600" dirty="0">
                <a:solidFill>
                  <a:schemeClr val="tx1"/>
                </a:solidFill>
              </a:rPr>
              <a:t>9/16</a:t>
            </a:r>
          </a:p>
        </p:txBody>
      </p:sp>
      <p:grpSp>
        <p:nvGrpSpPr>
          <p:cNvPr id="81" name="card9l">
            <a:extLst>
              <a:ext uri="{FF2B5EF4-FFF2-40B4-BE49-F238E27FC236}">
                <a16:creationId xmlns:a16="http://schemas.microsoft.com/office/drawing/2014/main" id="{5AAB1C92-3FB4-45D9-B087-4648AC7D46CE}"/>
              </a:ext>
            </a:extLst>
          </p:cNvPr>
          <p:cNvGrpSpPr/>
          <p:nvPr/>
        </p:nvGrpSpPr>
        <p:grpSpPr>
          <a:xfrm>
            <a:off x="1689137" y="943509"/>
            <a:ext cx="2880320" cy="3600400"/>
            <a:chOff x="1689137" y="943509"/>
            <a:chExt cx="2880320" cy="3600400"/>
          </a:xfrm>
        </p:grpSpPr>
        <p:sp>
          <p:nvSpPr>
            <p:cNvPr id="28" name="Shape: Card9l">
              <a:extLst>
                <a:ext uri="{FF2B5EF4-FFF2-40B4-BE49-F238E27FC236}">
                  <a16:creationId xmlns:a16="http://schemas.microsoft.com/office/drawing/2014/main" id="{B0C6B084-4544-4FE0-B45A-444586FD9A42}"/>
                </a:ext>
              </a:extLst>
            </p:cNvPr>
            <p:cNvSpPr/>
            <p:nvPr/>
          </p:nvSpPr>
          <p:spPr>
            <a:xfrm>
              <a:off x="1689137" y="943509"/>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80" name="Picture 79">
              <a:extLst>
                <a:ext uri="{FF2B5EF4-FFF2-40B4-BE49-F238E27FC236}">
                  <a16:creationId xmlns:a16="http://schemas.microsoft.com/office/drawing/2014/main" id="{CF546B51-5EE4-41E8-8F2F-34C4E48AEC3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73981" y="1750211"/>
              <a:ext cx="2710228" cy="1838597"/>
            </a:xfrm>
            <a:prstGeom prst="rect">
              <a:avLst/>
            </a:prstGeom>
          </p:spPr>
        </p:pic>
      </p:grpSp>
      <p:sp>
        <p:nvSpPr>
          <p:cNvPr id="32" name="Shape: Card8r">
            <a:extLst>
              <a:ext uri="{FF2B5EF4-FFF2-40B4-BE49-F238E27FC236}">
                <a16:creationId xmlns:a16="http://schemas.microsoft.com/office/drawing/2014/main" id="{B2F533BB-C972-4B67-B9FA-876F14E28C32}"/>
              </a:ext>
            </a:extLst>
          </p:cNvPr>
          <p:cNvSpPr/>
          <p:nvPr/>
        </p:nvSpPr>
        <p:spPr>
          <a:xfrm>
            <a:off x="4654608" y="927110"/>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The priest sprinkles the people with the new Easter water</a:t>
            </a:r>
            <a:r>
              <a:rPr lang="en-NZ" sz="1600" dirty="0">
                <a:solidFill>
                  <a:schemeClr val="tx1"/>
                </a:solidFill>
              </a:rPr>
              <a:t> as he blesses them.</a:t>
            </a: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lgn="r"/>
            <a:r>
              <a:rPr lang="en-NZ" sz="1600" dirty="0">
                <a:solidFill>
                  <a:schemeClr val="tx1"/>
                </a:solidFill>
              </a:rPr>
              <a:t>8/16</a:t>
            </a:r>
          </a:p>
        </p:txBody>
      </p:sp>
      <p:grpSp>
        <p:nvGrpSpPr>
          <p:cNvPr id="78" name="card8l">
            <a:extLst>
              <a:ext uri="{FF2B5EF4-FFF2-40B4-BE49-F238E27FC236}">
                <a16:creationId xmlns:a16="http://schemas.microsoft.com/office/drawing/2014/main" id="{365EF5B7-A6F6-48BF-B6A8-D7134074CF05}"/>
              </a:ext>
            </a:extLst>
          </p:cNvPr>
          <p:cNvGrpSpPr/>
          <p:nvPr/>
        </p:nvGrpSpPr>
        <p:grpSpPr>
          <a:xfrm>
            <a:off x="1701919" y="920296"/>
            <a:ext cx="2880320" cy="3600400"/>
            <a:chOff x="1701919" y="920296"/>
            <a:chExt cx="2880320" cy="3600400"/>
          </a:xfrm>
        </p:grpSpPr>
        <p:sp>
          <p:nvSpPr>
            <p:cNvPr id="31" name="Shape: Card8l">
              <a:extLst>
                <a:ext uri="{FF2B5EF4-FFF2-40B4-BE49-F238E27FC236}">
                  <a16:creationId xmlns:a16="http://schemas.microsoft.com/office/drawing/2014/main" id="{FAA645F6-69FD-422C-BE9A-146096482245}"/>
                </a:ext>
              </a:extLst>
            </p:cNvPr>
            <p:cNvSpPr/>
            <p:nvPr/>
          </p:nvSpPr>
          <p:spPr>
            <a:xfrm>
              <a:off x="1701919" y="920296"/>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77" name="Picture 76">
              <a:extLst>
                <a:ext uri="{FF2B5EF4-FFF2-40B4-BE49-F238E27FC236}">
                  <a16:creationId xmlns:a16="http://schemas.microsoft.com/office/drawing/2014/main" id="{A8175457-DD46-43EF-B4EB-5C9E485FD6F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586" t="8682" r="16763" b="20927"/>
            <a:stretch/>
          </p:blipFill>
          <p:spPr>
            <a:xfrm>
              <a:off x="2017008" y="1367489"/>
              <a:ext cx="2239564" cy="1302498"/>
            </a:xfrm>
            <a:prstGeom prst="rect">
              <a:avLst/>
            </a:prstGeom>
          </p:spPr>
        </p:pic>
      </p:grpSp>
      <p:sp>
        <p:nvSpPr>
          <p:cNvPr id="34" name="Shape: Card7r">
            <a:extLst>
              <a:ext uri="{FF2B5EF4-FFF2-40B4-BE49-F238E27FC236}">
                <a16:creationId xmlns:a16="http://schemas.microsoft.com/office/drawing/2014/main" id="{FA572AA4-C62C-4BDB-8150-AB7893694B08}"/>
              </a:ext>
            </a:extLst>
          </p:cNvPr>
          <p:cNvSpPr/>
          <p:nvPr/>
        </p:nvSpPr>
        <p:spPr>
          <a:xfrm>
            <a:off x="4644369" y="934617"/>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400" b="1" dirty="0">
                <a:solidFill>
                  <a:schemeClr val="tx1"/>
                </a:solidFill>
              </a:rPr>
              <a:t>The new Easter water</a:t>
            </a:r>
            <a:r>
              <a:rPr lang="en-NZ" sz="1400" dirty="0">
                <a:solidFill>
                  <a:schemeClr val="tx1"/>
                </a:solidFill>
              </a:rPr>
              <a:t> is blessed in the font using the Easter Candle which is plunged into the font 3 times. </a:t>
            </a:r>
            <a:r>
              <a:rPr lang="en-NZ" sz="1400" b="1" dirty="0">
                <a:solidFill>
                  <a:schemeClr val="tx1"/>
                </a:solidFill>
              </a:rPr>
              <a:t>Lilies</a:t>
            </a:r>
            <a:r>
              <a:rPr lang="en-NZ" sz="1400" dirty="0">
                <a:solidFill>
                  <a:schemeClr val="tx1"/>
                </a:solidFill>
              </a:rPr>
              <a:t> are used to decorate the church during the Easter season as they are a symbol of the Resurrection. Legend tells that after the Resurrection, lilies sprang up and bloomed in the Garden of Gethsemane where Jesus had prayed before he was crucified. </a:t>
            </a:r>
          </a:p>
          <a:p>
            <a:pPr lvl="0"/>
            <a:endParaRPr lang="en-NZ" sz="1400" dirty="0">
              <a:solidFill>
                <a:schemeClr val="tx1"/>
              </a:solidFill>
            </a:endParaRPr>
          </a:p>
          <a:p>
            <a:pPr lvl="0"/>
            <a:endParaRPr lang="en-NZ" sz="1400" dirty="0">
              <a:solidFill>
                <a:schemeClr val="tx1"/>
              </a:solidFill>
            </a:endParaRPr>
          </a:p>
          <a:p>
            <a:pPr lvl="0" algn="r"/>
            <a:r>
              <a:rPr lang="en-NZ" sz="1400" dirty="0">
                <a:solidFill>
                  <a:schemeClr val="tx1"/>
                </a:solidFill>
              </a:rPr>
              <a:t>7/16</a:t>
            </a:r>
          </a:p>
        </p:txBody>
      </p:sp>
      <p:grpSp>
        <p:nvGrpSpPr>
          <p:cNvPr id="75" name="card7l">
            <a:extLst>
              <a:ext uri="{FF2B5EF4-FFF2-40B4-BE49-F238E27FC236}">
                <a16:creationId xmlns:a16="http://schemas.microsoft.com/office/drawing/2014/main" id="{3EEC421E-7DC6-45A8-82BB-4FEB06D4E8AE}"/>
              </a:ext>
            </a:extLst>
          </p:cNvPr>
          <p:cNvGrpSpPr/>
          <p:nvPr/>
        </p:nvGrpSpPr>
        <p:grpSpPr>
          <a:xfrm>
            <a:off x="1691680" y="927803"/>
            <a:ext cx="2880320" cy="3600400"/>
            <a:chOff x="1691680" y="927803"/>
            <a:chExt cx="2880320" cy="3600400"/>
          </a:xfrm>
        </p:grpSpPr>
        <p:sp>
          <p:nvSpPr>
            <p:cNvPr id="33" name="Shape: Card7l">
              <a:extLst>
                <a:ext uri="{FF2B5EF4-FFF2-40B4-BE49-F238E27FC236}">
                  <a16:creationId xmlns:a16="http://schemas.microsoft.com/office/drawing/2014/main" id="{96D880C8-ADA5-403A-A37B-FE49D3C20328}"/>
                </a:ext>
              </a:extLst>
            </p:cNvPr>
            <p:cNvSpPr/>
            <p:nvPr/>
          </p:nvSpPr>
          <p:spPr>
            <a:xfrm>
              <a:off x="1691680" y="927803"/>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74" name="Picture 73">
              <a:extLst>
                <a:ext uri="{FF2B5EF4-FFF2-40B4-BE49-F238E27FC236}">
                  <a16:creationId xmlns:a16="http://schemas.microsoft.com/office/drawing/2014/main" id="{FE8D8CF6-781D-4BA3-8DCF-FCA5185846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06609" y="1082024"/>
              <a:ext cx="2006343" cy="3253529"/>
            </a:xfrm>
            <a:prstGeom prst="rect">
              <a:avLst/>
            </a:prstGeom>
          </p:spPr>
        </p:pic>
      </p:grpSp>
      <p:sp>
        <p:nvSpPr>
          <p:cNvPr id="52" name="Shape: Card6r">
            <a:extLst>
              <a:ext uri="{FF2B5EF4-FFF2-40B4-BE49-F238E27FC236}">
                <a16:creationId xmlns:a16="http://schemas.microsoft.com/office/drawing/2014/main" id="{16A5381F-6ACF-4F44-A780-1D899D28BD5C}"/>
              </a:ext>
            </a:extLst>
          </p:cNvPr>
          <p:cNvSpPr/>
          <p:nvPr/>
        </p:nvSpPr>
        <p:spPr>
          <a:xfrm>
            <a:off x="4662304" y="935309"/>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The Liturgy of the Word can</a:t>
            </a:r>
            <a:r>
              <a:rPr lang="en-NZ" sz="1600" dirty="0">
                <a:solidFill>
                  <a:schemeClr val="tx1"/>
                </a:solidFill>
              </a:rPr>
              <a:t> include up to seven readings, five from the Old Testament and two from the New Testament. They tell the story of God’s saving power throughout human history and lead up to the last reading which is the gospel story of the Resurrection. </a:t>
            </a:r>
          </a:p>
          <a:p>
            <a:pPr lvl="0"/>
            <a:endParaRPr lang="en-NZ" sz="1600" dirty="0">
              <a:solidFill>
                <a:schemeClr val="tx1"/>
              </a:solidFill>
            </a:endParaRPr>
          </a:p>
          <a:p>
            <a:pPr lvl="0" algn="r"/>
            <a:r>
              <a:rPr lang="en-NZ" sz="1600" dirty="0">
                <a:solidFill>
                  <a:schemeClr val="tx1"/>
                </a:solidFill>
              </a:rPr>
              <a:t>6/16</a:t>
            </a:r>
          </a:p>
        </p:txBody>
      </p:sp>
      <p:grpSp>
        <p:nvGrpSpPr>
          <p:cNvPr id="72" name="card6l">
            <a:extLst>
              <a:ext uri="{FF2B5EF4-FFF2-40B4-BE49-F238E27FC236}">
                <a16:creationId xmlns:a16="http://schemas.microsoft.com/office/drawing/2014/main" id="{3F5FE5D7-F245-4756-8B32-6E5A01FCFD70}"/>
              </a:ext>
            </a:extLst>
          </p:cNvPr>
          <p:cNvGrpSpPr/>
          <p:nvPr/>
        </p:nvGrpSpPr>
        <p:grpSpPr>
          <a:xfrm>
            <a:off x="1709615" y="928495"/>
            <a:ext cx="2880320" cy="3600400"/>
            <a:chOff x="1709615" y="928495"/>
            <a:chExt cx="2880320" cy="3600400"/>
          </a:xfrm>
        </p:grpSpPr>
        <p:sp>
          <p:nvSpPr>
            <p:cNvPr id="38" name="Shape: Card6l">
              <a:extLst>
                <a:ext uri="{FF2B5EF4-FFF2-40B4-BE49-F238E27FC236}">
                  <a16:creationId xmlns:a16="http://schemas.microsoft.com/office/drawing/2014/main" id="{C9866F17-1CE3-480D-89B9-AE2305F0C643}"/>
                </a:ext>
              </a:extLst>
            </p:cNvPr>
            <p:cNvSpPr/>
            <p:nvPr/>
          </p:nvSpPr>
          <p:spPr>
            <a:xfrm>
              <a:off x="1709615" y="928495"/>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20" name="Picture 19">
              <a:extLst>
                <a:ext uri="{FF2B5EF4-FFF2-40B4-BE49-F238E27FC236}">
                  <a16:creationId xmlns:a16="http://schemas.microsoft.com/office/drawing/2014/main" id="{AEF540CD-A0EB-47EA-A81D-3133B3CE8AB5}"/>
                </a:ext>
              </a:extLst>
            </p:cNvPr>
            <p:cNvPicPr>
              <a:picLocks noChangeAspect="1"/>
            </p:cNvPicPr>
            <p:nvPr/>
          </p:nvPicPr>
          <p:blipFill rotWithShape="1">
            <a:blip r:embed="rId18">
              <a:extLst>
                <a:ext uri="{28A0092B-C50C-407E-A947-70E740481C1C}">
                  <a14:useLocalDpi xmlns:a14="http://schemas.microsoft.com/office/drawing/2010/main" val="0"/>
                </a:ext>
              </a:extLst>
            </a:blip>
            <a:srcRect l="16001" t="11525" b="12294"/>
            <a:stretch/>
          </p:blipFill>
          <p:spPr>
            <a:xfrm>
              <a:off x="1976131" y="1120968"/>
              <a:ext cx="2347513" cy="3193514"/>
            </a:xfrm>
            <a:prstGeom prst="rect">
              <a:avLst/>
            </a:prstGeom>
          </p:spPr>
        </p:pic>
      </p:grpSp>
      <p:sp>
        <p:nvSpPr>
          <p:cNvPr id="54" name="Shape: Card5r">
            <a:extLst>
              <a:ext uri="{FF2B5EF4-FFF2-40B4-BE49-F238E27FC236}">
                <a16:creationId xmlns:a16="http://schemas.microsoft.com/office/drawing/2014/main" id="{852F0735-039A-4084-A565-88E713354851}"/>
              </a:ext>
            </a:extLst>
          </p:cNvPr>
          <p:cNvSpPr/>
          <p:nvPr/>
        </p:nvSpPr>
        <p:spPr>
          <a:xfrm>
            <a:off x="4652065" y="942816"/>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The music </a:t>
            </a:r>
            <a:r>
              <a:rPr lang="en-NZ" sz="1600" dirty="0">
                <a:solidFill>
                  <a:schemeClr val="tx1"/>
                </a:solidFill>
              </a:rPr>
              <a:t>in the liturgy is joyful, especially </a:t>
            </a:r>
            <a:r>
              <a:rPr lang="en-NZ" sz="1600" b="1" dirty="0">
                <a:solidFill>
                  <a:schemeClr val="tx1"/>
                </a:solidFill>
              </a:rPr>
              <a:t>the </a:t>
            </a:r>
            <a:r>
              <a:rPr lang="en-NZ" sz="1600" b="1" dirty="0" err="1">
                <a:solidFill>
                  <a:schemeClr val="tx1"/>
                </a:solidFill>
              </a:rPr>
              <a:t>Exsultet</a:t>
            </a:r>
            <a:r>
              <a:rPr lang="en-NZ" sz="1600" dirty="0">
                <a:solidFill>
                  <a:schemeClr val="tx1"/>
                </a:solidFill>
              </a:rPr>
              <a:t> which is an ancient hymn in praise of God’s saving work in human history. The words express the great joy of the Resurrection of Christ. It is the Church’s most glorious hymn. At this time bells are rung to add to the Easter joy.</a:t>
            </a:r>
          </a:p>
          <a:p>
            <a:pPr lvl="0"/>
            <a:endParaRPr lang="en-NZ" sz="1600" dirty="0">
              <a:solidFill>
                <a:schemeClr val="tx1"/>
              </a:solidFill>
            </a:endParaRPr>
          </a:p>
          <a:p>
            <a:pPr lvl="0"/>
            <a:endParaRPr lang="en-NZ" sz="1600" dirty="0">
              <a:solidFill>
                <a:schemeClr val="tx1"/>
              </a:solidFill>
            </a:endParaRPr>
          </a:p>
          <a:p>
            <a:pPr lvl="0" algn="r"/>
            <a:r>
              <a:rPr lang="en-NZ" sz="1600" dirty="0">
                <a:solidFill>
                  <a:schemeClr val="tx1"/>
                </a:solidFill>
              </a:rPr>
              <a:t>5/16 </a:t>
            </a:r>
          </a:p>
        </p:txBody>
      </p:sp>
      <p:grpSp>
        <p:nvGrpSpPr>
          <p:cNvPr id="18" name="card5l">
            <a:extLst>
              <a:ext uri="{FF2B5EF4-FFF2-40B4-BE49-F238E27FC236}">
                <a16:creationId xmlns:a16="http://schemas.microsoft.com/office/drawing/2014/main" id="{7C773BA2-AFDD-41B1-A3BE-79ADD8620474}"/>
              </a:ext>
            </a:extLst>
          </p:cNvPr>
          <p:cNvGrpSpPr/>
          <p:nvPr/>
        </p:nvGrpSpPr>
        <p:grpSpPr>
          <a:xfrm>
            <a:off x="1699376" y="936002"/>
            <a:ext cx="2880320" cy="3600400"/>
            <a:chOff x="1699376" y="936002"/>
            <a:chExt cx="2880320" cy="3600400"/>
          </a:xfrm>
        </p:grpSpPr>
        <p:sp>
          <p:nvSpPr>
            <p:cNvPr id="53" name="Shape: Card5l">
              <a:extLst>
                <a:ext uri="{FF2B5EF4-FFF2-40B4-BE49-F238E27FC236}">
                  <a16:creationId xmlns:a16="http://schemas.microsoft.com/office/drawing/2014/main" id="{D01CBB63-D202-4924-9093-BC29D0FB32FB}"/>
                </a:ext>
              </a:extLst>
            </p:cNvPr>
            <p:cNvSpPr/>
            <p:nvPr/>
          </p:nvSpPr>
          <p:spPr>
            <a:xfrm>
              <a:off x="1699376" y="936002"/>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17" name="Picture 16">
              <a:extLst>
                <a:ext uri="{FF2B5EF4-FFF2-40B4-BE49-F238E27FC236}">
                  <a16:creationId xmlns:a16="http://schemas.microsoft.com/office/drawing/2014/main" id="{46DCD5A3-0EA8-4022-B0B5-E8D12A0B94A7}"/>
                </a:ext>
              </a:extLst>
            </p:cNvPr>
            <p:cNvPicPr>
              <a:picLocks noChangeAspect="1"/>
            </p:cNvPicPr>
            <p:nvPr/>
          </p:nvPicPr>
          <p:blipFill rotWithShape="1">
            <a:blip r:embed="rId19">
              <a:extLst>
                <a:ext uri="{28A0092B-C50C-407E-A947-70E740481C1C}">
                  <a14:useLocalDpi xmlns:a14="http://schemas.microsoft.com/office/drawing/2010/main" val="0"/>
                </a:ext>
              </a:extLst>
            </a:blip>
            <a:srcRect r="12980"/>
            <a:stretch/>
          </p:blipFill>
          <p:spPr>
            <a:xfrm>
              <a:off x="1869079" y="1670979"/>
              <a:ext cx="2542311" cy="1853794"/>
            </a:xfrm>
            <a:prstGeom prst="rect">
              <a:avLst/>
            </a:prstGeom>
          </p:spPr>
        </p:pic>
      </p:grpSp>
      <p:sp>
        <p:nvSpPr>
          <p:cNvPr id="56" name="Shape: Card4r">
            <a:extLst>
              <a:ext uri="{FF2B5EF4-FFF2-40B4-BE49-F238E27FC236}">
                <a16:creationId xmlns:a16="http://schemas.microsoft.com/office/drawing/2014/main" id="{7A06BBAE-8087-4421-B5BF-5A7F6C282065}"/>
              </a:ext>
            </a:extLst>
          </p:cNvPr>
          <p:cNvSpPr/>
          <p:nvPr/>
        </p:nvSpPr>
        <p:spPr>
          <a:xfrm>
            <a:off x="4651863" y="918218"/>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dirty="0">
                <a:solidFill>
                  <a:schemeClr val="tx1"/>
                </a:solidFill>
              </a:rPr>
              <a:t>The people’s candles are lit from the Easter candle and the light from their candles is passed throughout the church symbolising how </a:t>
            </a:r>
            <a:r>
              <a:rPr lang="en-NZ" sz="1600" b="1" dirty="0">
                <a:solidFill>
                  <a:schemeClr val="tx1"/>
                </a:solidFill>
              </a:rPr>
              <a:t>people share the Christ Light</a:t>
            </a:r>
            <a:r>
              <a:rPr lang="en-NZ" sz="1600" dirty="0">
                <a:solidFill>
                  <a:schemeClr val="tx1"/>
                </a:solidFill>
              </a:rPr>
              <a:t> with others by the way they care for them.</a:t>
            </a: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lgn="r"/>
            <a:r>
              <a:rPr lang="en-NZ" sz="1600" dirty="0">
                <a:solidFill>
                  <a:schemeClr val="tx1"/>
                </a:solidFill>
              </a:rPr>
              <a:t>4/16</a:t>
            </a:r>
          </a:p>
        </p:txBody>
      </p:sp>
      <p:grpSp>
        <p:nvGrpSpPr>
          <p:cNvPr id="15" name="card4l">
            <a:extLst>
              <a:ext uri="{FF2B5EF4-FFF2-40B4-BE49-F238E27FC236}">
                <a16:creationId xmlns:a16="http://schemas.microsoft.com/office/drawing/2014/main" id="{0D30E599-65F5-45F5-B37A-FED5639E2957}"/>
              </a:ext>
            </a:extLst>
          </p:cNvPr>
          <p:cNvGrpSpPr/>
          <p:nvPr/>
        </p:nvGrpSpPr>
        <p:grpSpPr>
          <a:xfrm>
            <a:off x="1699174" y="911404"/>
            <a:ext cx="2880320" cy="3600400"/>
            <a:chOff x="1699174" y="911404"/>
            <a:chExt cx="2880320" cy="3600400"/>
          </a:xfrm>
        </p:grpSpPr>
        <p:sp>
          <p:nvSpPr>
            <p:cNvPr id="55" name="Shape: Card4l">
              <a:extLst>
                <a:ext uri="{FF2B5EF4-FFF2-40B4-BE49-F238E27FC236}">
                  <a16:creationId xmlns:a16="http://schemas.microsoft.com/office/drawing/2014/main" id="{07EAFAFE-4B4D-4D0E-B7A3-140D42841938}"/>
                </a:ext>
              </a:extLst>
            </p:cNvPr>
            <p:cNvSpPr/>
            <p:nvPr/>
          </p:nvSpPr>
          <p:spPr>
            <a:xfrm>
              <a:off x="1699174" y="911404"/>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13" name="Picture 12">
              <a:extLst>
                <a:ext uri="{FF2B5EF4-FFF2-40B4-BE49-F238E27FC236}">
                  <a16:creationId xmlns:a16="http://schemas.microsoft.com/office/drawing/2014/main" id="{0866E32C-4E14-43BB-B653-445A1085542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76131" y="1163459"/>
              <a:ext cx="2308485" cy="3081662"/>
            </a:xfrm>
            <a:prstGeom prst="rect">
              <a:avLst/>
            </a:prstGeom>
          </p:spPr>
        </p:pic>
      </p:grpSp>
      <p:sp>
        <p:nvSpPr>
          <p:cNvPr id="58" name="Shape: Card3r">
            <a:extLst>
              <a:ext uri="{FF2B5EF4-FFF2-40B4-BE49-F238E27FC236}">
                <a16:creationId xmlns:a16="http://schemas.microsoft.com/office/drawing/2014/main" id="{16FB1F8C-52FC-4B5A-8435-ABB28C9475E5}"/>
              </a:ext>
            </a:extLst>
          </p:cNvPr>
          <p:cNvSpPr/>
          <p:nvPr/>
        </p:nvSpPr>
        <p:spPr>
          <a:xfrm>
            <a:off x="4641624" y="925725"/>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The Easter Candle</a:t>
            </a:r>
            <a:r>
              <a:rPr lang="en-NZ" sz="1600" dirty="0">
                <a:solidFill>
                  <a:schemeClr val="tx1"/>
                </a:solidFill>
              </a:rPr>
              <a:t> is the symbol of the Risen Christ and the Light of Christ that he brought into a world darkened by sin. The candle is lit from the Easter fire.</a:t>
            </a: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lgn="r"/>
            <a:r>
              <a:rPr lang="en-NZ" sz="1600" dirty="0">
                <a:solidFill>
                  <a:schemeClr val="tx1"/>
                </a:solidFill>
              </a:rPr>
              <a:t>3/16</a:t>
            </a:r>
          </a:p>
        </p:txBody>
      </p:sp>
      <p:grpSp>
        <p:nvGrpSpPr>
          <p:cNvPr id="11" name="card3l">
            <a:extLst>
              <a:ext uri="{FF2B5EF4-FFF2-40B4-BE49-F238E27FC236}">
                <a16:creationId xmlns:a16="http://schemas.microsoft.com/office/drawing/2014/main" id="{EFDD9471-1443-4A2A-980D-418BF06A2610}"/>
              </a:ext>
            </a:extLst>
          </p:cNvPr>
          <p:cNvGrpSpPr/>
          <p:nvPr/>
        </p:nvGrpSpPr>
        <p:grpSpPr>
          <a:xfrm>
            <a:off x="1688935" y="918911"/>
            <a:ext cx="2880320" cy="3600400"/>
            <a:chOff x="1688935" y="918911"/>
            <a:chExt cx="2880320" cy="3600400"/>
          </a:xfrm>
        </p:grpSpPr>
        <p:sp>
          <p:nvSpPr>
            <p:cNvPr id="57" name="Shape: Card3l">
              <a:extLst>
                <a:ext uri="{FF2B5EF4-FFF2-40B4-BE49-F238E27FC236}">
                  <a16:creationId xmlns:a16="http://schemas.microsoft.com/office/drawing/2014/main" id="{DCD88C81-3252-41BA-8900-DF05D859BA8E}"/>
                </a:ext>
              </a:extLst>
            </p:cNvPr>
            <p:cNvSpPr/>
            <p:nvPr/>
          </p:nvSpPr>
          <p:spPr>
            <a:xfrm>
              <a:off x="1688935" y="918911"/>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9" name="Picture 8">
              <a:extLst>
                <a:ext uri="{FF2B5EF4-FFF2-40B4-BE49-F238E27FC236}">
                  <a16:creationId xmlns:a16="http://schemas.microsoft.com/office/drawing/2014/main" id="{095D6562-A50D-4E82-9A0B-514B364B550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59429" y="1084739"/>
              <a:ext cx="2325188" cy="3253528"/>
            </a:xfrm>
            <a:prstGeom prst="rect">
              <a:avLst/>
            </a:prstGeom>
          </p:spPr>
        </p:pic>
      </p:grpSp>
      <p:sp>
        <p:nvSpPr>
          <p:cNvPr id="60" name="Shape: Card2r">
            <a:extLst>
              <a:ext uri="{FF2B5EF4-FFF2-40B4-BE49-F238E27FC236}">
                <a16:creationId xmlns:a16="http://schemas.microsoft.com/office/drawing/2014/main" id="{0870A190-754D-43B2-B37F-63E10F7F6406}"/>
              </a:ext>
            </a:extLst>
          </p:cNvPr>
          <p:cNvSpPr/>
          <p:nvPr/>
        </p:nvSpPr>
        <p:spPr>
          <a:xfrm>
            <a:off x="4659559" y="926417"/>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The Easter Fire i</a:t>
            </a:r>
            <a:r>
              <a:rPr lang="en-NZ" sz="1600" dirty="0">
                <a:solidFill>
                  <a:schemeClr val="tx1"/>
                </a:solidFill>
              </a:rPr>
              <a:t>s a symbol of warmth and the source of light.                     </a:t>
            </a:r>
          </a:p>
          <a:p>
            <a:pPr lvl="0"/>
            <a:r>
              <a:rPr lang="en-NZ" sz="1600" dirty="0">
                <a:solidFill>
                  <a:schemeClr val="tx1"/>
                </a:solidFill>
              </a:rPr>
              <a:t>The Liturgy begins with the blessing of this fire and the lighting of the Paschal Candle from the fire.</a:t>
            </a:r>
          </a:p>
          <a:p>
            <a:pPr lvl="0"/>
            <a:endParaRPr lang="en-NZ" sz="1600" dirty="0">
              <a:solidFill>
                <a:schemeClr val="tx1"/>
              </a:solidFill>
            </a:endParaRPr>
          </a:p>
          <a:p>
            <a:pPr lvl="0"/>
            <a:endParaRPr lang="en-NZ" sz="1600" dirty="0">
              <a:solidFill>
                <a:schemeClr val="tx1"/>
              </a:solidFill>
            </a:endParaRPr>
          </a:p>
          <a:p>
            <a:pPr lvl="0"/>
            <a:endParaRPr lang="en-NZ" sz="1600" dirty="0">
              <a:solidFill>
                <a:schemeClr val="tx1"/>
              </a:solidFill>
            </a:endParaRPr>
          </a:p>
          <a:p>
            <a:pPr lvl="0" algn="r"/>
            <a:endParaRPr lang="en-NZ" sz="1600" dirty="0">
              <a:solidFill>
                <a:schemeClr val="tx1"/>
              </a:solidFill>
            </a:endParaRPr>
          </a:p>
          <a:p>
            <a:pPr lvl="0" algn="r"/>
            <a:endParaRPr lang="en-NZ" sz="1600" dirty="0">
              <a:solidFill>
                <a:schemeClr val="tx1"/>
              </a:solidFill>
            </a:endParaRPr>
          </a:p>
          <a:p>
            <a:pPr lvl="0" algn="r"/>
            <a:r>
              <a:rPr lang="en-NZ" sz="1600" dirty="0">
                <a:solidFill>
                  <a:schemeClr val="tx1"/>
                </a:solidFill>
              </a:rPr>
              <a:t>2/16</a:t>
            </a:r>
          </a:p>
        </p:txBody>
      </p:sp>
      <p:grpSp>
        <p:nvGrpSpPr>
          <p:cNvPr id="7" name="card2l">
            <a:extLst>
              <a:ext uri="{FF2B5EF4-FFF2-40B4-BE49-F238E27FC236}">
                <a16:creationId xmlns:a16="http://schemas.microsoft.com/office/drawing/2014/main" id="{B17BFAB2-569C-4281-AF74-ABF8931A54E2}"/>
              </a:ext>
            </a:extLst>
          </p:cNvPr>
          <p:cNvGrpSpPr/>
          <p:nvPr/>
        </p:nvGrpSpPr>
        <p:grpSpPr>
          <a:xfrm>
            <a:off x="1706870" y="919603"/>
            <a:ext cx="2880320" cy="3600400"/>
            <a:chOff x="1706870" y="919603"/>
            <a:chExt cx="2880320" cy="3600400"/>
          </a:xfrm>
        </p:grpSpPr>
        <p:sp>
          <p:nvSpPr>
            <p:cNvPr id="59" name="Shape: Card2l">
              <a:extLst>
                <a:ext uri="{FF2B5EF4-FFF2-40B4-BE49-F238E27FC236}">
                  <a16:creationId xmlns:a16="http://schemas.microsoft.com/office/drawing/2014/main" id="{3929DFA8-D16D-44B9-9882-8E03D6D128C4}"/>
                </a:ext>
              </a:extLst>
            </p:cNvPr>
            <p:cNvSpPr/>
            <p:nvPr/>
          </p:nvSpPr>
          <p:spPr>
            <a:xfrm>
              <a:off x="1706870" y="919603"/>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6" name="Picture 5">
              <a:extLst>
                <a:ext uri="{FF2B5EF4-FFF2-40B4-BE49-F238E27FC236}">
                  <a16:creationId xmlns:a16="http://schemas.microsoft.com/office/drawing/2014/main" id="{3E57344D-EA2D-4C45-888E-CC17C47AEA44}"/>
                </a:ext>
              </a:extLst>
            </p:cNvPr>
            <p:cNvPicPr>
              <a:picLocks noChangeAspect="1"/>
            </p:cNvPicPr>
            <p:nvPr/>
          </p:nvPicPr>
          <p:blipFill rotWithShape="1">
            <a:blip r:embed="rId22">
              <a:extLst>
                <a:ext uri="{28A0092B-C50C-407E-A947-70E740481C1C}">
                  <a14:useLocalDpi xmlns:a14="http://schemas.microsoft.com/office/drawing/2010/main" val="0"/>
                </a:ext>
              </a:extLst>
            </a:blip>
            <a:srcRect l="3547" t="17560" r="32943" b="14608"/>
            <a:stretch/>
          </p:blipFill>
          <p:spPr>
            <a:xfrm>
              <a:off x="1865475" y="1612898"/>
              <a:ext cx="2595047" cy="2163525"/>
            </a:xfrm>
            <a:prstGeom prst="rect">
              <a:avLst/>
            </a:prstGeom>
          </p:spPr>
        </p:pic>
      </p:grpSp>
      <p:sp>
        <p:nvSpPr>
          <p:cNvPr id="62" name="Shape: Card1r  (top)">
            <a:extLst>
              <a:ext uri="{FF2B5EF4-FFF2-40B4-BE49-F238E27FC236}">
                <a16:creationId xmlns:a16="http://schemas.microsoft.com/office/drawing/2014/main" id="{543F20C3-A538-4956-B168-E8F5BF9022C8}"/>
              </a:ext>
            </a:extLst>
          </p:cNvPr>
          <p:cNvSpPr/>
          <p:nvPr/>
        </p:nvSpPr>
        <p:spPr>
          <a:xfrm>
            <a:off x="4649320" y="933924"/>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Symbols of fire, light, word, water and Sacrament </a:t>
            </a:r>
            <a:r>
              <a:rPr lang="en-NZ" sz="1600" dirty="0">
                <a:solidFill>
                  <a:schemeClr val="tx1"/>
                </a:solidFill>
              </a:rPr>
              <a:t>are woven throughout the Easter Vigil Eucharist on Holy Saturday night. They bring deeper meaning to the 4 parts of the liturgy and enrich the expressions of joy that the feast and season of Easter celebrates.</a:t>
            </a:r>
          </a:p>
          <a:p>
            <a:pPr lvl="0"/>
            <a:endParaRPr lang="en-NZ" sz="1600" dirty="0">
              <a:solidFill>
                <a:schemeClr val="tx1"/>
              </a:solidFill>
            </a:endParaRPr>
          </a:p>
          <a:p>
            <a:pPr lvl="0"/>
            <a:endParaRPr lang="en-NZ" sz="1600" dirty="0">
              <a:solidFill>
                <a:schemeClr val="tx1"/>
              </a:solidFill>
            </a:endParaRPr>
          </a:p>
          <a:p>
            <a:pPr lvl="0" algn="r"/>
            <a:r>
              <a:rPr lang="en-NZ" sz="1600" dirty="0">
                <a:solidFill>
                  <a:schemeClr val="tx1"/>
                </a:solidFill>
              </a:rPr>
              <a:t>1/16</a:t>
            </a:r>
          </a:p>
        </p:txBody>
      </p:sp>
      <p:grpSp>
        <p:nvGrpSpPr>
          <p:cNvPr id="4" name="card1l">
            <a:extLst>
              <a:ext uri="{FF2B5EF4-FFF2-40B4-BE49-F238E27FC236}">
                <a16:creationId xmlns:a16="http://schemas.microsoft.com/office/drawing/2014/main" id="{1E3AEC3C-E9A6-40E2-B0E0-44E13D40D2B0}"/>
              </a:ext>
            </a:extLst>
          </p:cNvPr>
          <p:cNvGrpSpPr/>
          <p:nvPr/>
        </p:nvGrpSpPr>
        <p:grpSpPr>
          <a:xfrm>
            <a:off x="1696631" y="927110"/>
            <a:ext cx="2880320" cy="3600400"/>
            <a:chOff x="1696631" y="927110"/>
            <a:chExt cx="2880320" cy="3600400"/>
          </a:xfrm>
        </p:grpSpPr>
        <p:sp>
          <p:nvSpPr>
            <p:cNvPr id="61" name="Shape: Card1l  (top)">
              <a:extLst>
                <a:ext uri="{FF2B5EF4-FFF2-40B4-BE49-F238E27FC236}">
                  <a16:creationId xmlns:a16="http://schemas.microsoft.com/office/drawing/2014/main" id="{0DB610D5-2040-4CFC-B9EA-90D5AF1A6EE8}"/>
                </a:ext>
              </a:extLst>
            </p:cNvPr>
            <p:cNvSpPr/>
            <p:nvPr/>
          </p:nvSpPr>
          <p:spPr>
            <a:xfrm>
              <a:off x="1696631" y="927110"/>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3" name="Picture 2">
              <a:extLst>
                <a:ext uri="{FF2B5EF4-FFF2-40B4-BE49-F238E27FC236}">
                  <a16:creationId xmlns:a16="http://schemas.microsoft.com/office/drawing/2014/main" id="{60C5EFE5-64C1-4B33-976C-807471BD313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65475" y="1171134"/>
              <a:ext cx="2542631" cy="3094568"/>
            </a:xfrm>
            <a:prstGeom prst="rect">
              <a:avLst/>
            </a:prstGeom>
          </p:spPr>
        </p:pic>
      </p:grpSp>
      <p:sp>
        <p:nvSpPr>
          <p:cNvPr id="51" name="Shape: Card  (top)">
            <a:extLst>
              <a:ext uri="{FF2B5EF4-FFF2-40B4-BE49-F238E27FC236}">
                <a16:creationId xmlns:a16="http://schemas.microsoft.com/office/drawing/2014/main" id="{1BABEA04-C82C-41AA-8BF0-42F24F87C9D7}"/>
              </a:ext>
            </a:extLst>
          </p:cNvPr>
          <p:cNvSpPr/>
          <p:nvPr/>
        </p:nvSpPr>
        <p:spPr>
          <a:xfrm>
            <a:off x="4644008" y="927803"/>
            <a:ext cx="2880320" cy="3600400"/>
          </a:xfrm>
          <a:prstGeom prst="roundRect">
            <a:avLst/>
          </a:prstGeom>
          <a:blipFill>
            <a:blip r:embed="rId7"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How the Church Celebrates the Resurrection in the Eucharist throughout Easter</a:t>
            </a:r>
            <a:endParaRPr lang="en-GB" sz="2400" b="1" dirty="0"/>
          </a:p>
        </p:txBody>
      </p:sp>
      <p:sp>
        <p:nvSpPr>
          <p:cNvPr id="76" name="Textbox: Tool instructions">
            <a:extLst>
              <a:ext uri="{FF2B5EF4-FFF2-40B4-BE49-F238E27FC236}">
                <a16:creationId xmlns:a16="http://schemas.microsoft.com/office/drawing/2014/main" id="{F1439EB3-88E0-43F8-B1FB-0426371B7B57}"/>
              </a:ext>
            </a:extLst>
          </p:cNvPr>
          <p:cNvSpPr txBox="1"/>
          <p:nvPr/>
        </p:nvSpPr>
        <p:spPr>
          <a:xfrm>
            <a:off x="3676207" y="4606089"/>
            <a:ext cx="178767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cards to flip the pages</a:t>
            </a:r>
          </a:p>
        </p:txBody>
      </p:sp>
      <p:sp>
        <p:nvSpPr>
          <p:cNvPr id="82" name="Action Button: Audio">
            <a:hlinkClick r:id="" action="ppaction://noaction" highlightClick="1"/>
          </p:cNvPr>
          <p:cNvSpPr/>
          <p:nvPr/>
        </p:nvSpPr>
        <p:spPr>
          <a:xfrm>
            <a:off x="6660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TextBox: Tool instructions stop"/>
          <p:cNvSpPr txBox="1"/>
          <p:nvPr/>
        </p:nvSpPr>
        <p:spPr>
          <a:xfrm>
            <a:off x="3369656" y="4739872"/>
            <a:ext cx="2557111" cy="246221"/>
          </a:xfrm>
          <a:prstGeom prst="rect">
            <a:avLst/>
          </a:prstGeom>
          <a:noFill/>
        </p:spPr>
        <p:txBody>
          <a:bodyPr wrap="none" rtlCol="0">
            <a:spAutoFit/>
          </a:bodyPr>
          <a:lstStyle/>
          <a:p>
            <a:pPr algn="ctr"/>
            <a:r>
              <a:rPr lang="en-GB" sz="1000" dirty="0">
                <a:cs typeface="Arial" panose="020B0604020202020204" pitchFamily="34" charset="0"/>
              </a:rPr>
              <a:t>Click the audio button to </a:t>
            </a:r>
            <a:r>
              <a:rPr lang="en-GB" sz="1000" dirty="0" smtClean="0">
                <a:cs typeface="Arial" panose="020B0604020202020204" pitchFamily="34" charset="0"/>
              </a:rPr>
              <a:t>stop </a:t>
            </a:r>
            <a:r>
              <a:rPr lang="en-GB" sz="1000" dirty="0" smtClean="0">
                <a:cs typeface="Arial" panose="020B0604020202020204" pitchFamily="34" charset="0"/>
              </a:rPr>
              <a:t>‘</a:t>
            </a:r>
            <a:r>
              <a:rPr lang="en-GB" sz="1000" dirty="0" smtClean="0">
                <a:cs typeface="Arial" panose="020B0604020202020204" pitchFamily="34" charset="0"/>
              </a:rPr>
              <a:t>Easter Alleluia</a:t>
            </a:r>
            <a:r>
              <a:rPr lang="en-GB" sz="1000" dirty="0" smtClean="0">
                <a:cs typeface="Arial" panose="020B0604020202020204" pitchFamily="34" charset="0"/>
              </a:rPr>
              <a:t>’</a:t>
            </a:r>
            <a:endParaRPr lang="en-GB" sz="1000" dirty="0">
              <a:cs typeface="Arial" panose="020B0604020202020204" pitchFamily="34" charset="0"/>
            </a:endParaRPr>
          </a:p>
        </p:txBody>
      </p:sp>
      <p:sp>
        <p:nvSpPr>
          <p:cNvPr id="88" name="TextBox: Tool instructions start"/>
          <p:cNvSpPr txBox="1"/>
          <p:nvPr/>
        </p:nvSpPr>
        <p:spPr>
          <a:xfrm>
            <a:off x="3334392" y="4739872"/>
            <a:ext cx="2621230" cy="246221"/>
          </a:xfrm>
          <a:prstGeom prst="rect">
            <a:avLst/>
          </a:prstGeom>
          <a:noFill/>
        </p:spPr>
        <p:txBody>
          <a:bodyPr wrap="none" rtlCol="0">
            <a:spAutoFit/>
          </a:bodyPr>
          <a:lstStyle/>
          <a:p>
            <a:pPr algn="ctr"/>
            <a:r>
              <a:rPr lang="en-GB" sz="1000" dirty="0">
                <a:cs typeface="Arial" panose="020B0604020202020204" pitchFamily="34" charset="0"/>
              </a:rPr>
              <a:t>Click the audio button to play </a:t>
            </a:r>
            <a:r>
              <a:rPr lang="en-GB" sz="1000" dirty="0">
                <a:cs typeface="Arial" panose="020B0604020202020204" pitchFamily="34" charset="0"/>
              </a:rPr>
              <a:t>‘Easter Alleluia’</a:t>
            </a:r>
            <a:endParaRPr lang="en-GB" sz="1000" dirty="0">
              <a:cs typeface="Arial" panose="020B0604020202020204" pitchFamily="34" charset="0"/>
            </a:endParaRPr>
          </a:p>
        </p:txBody>
      </p:sp>
    </p:spTree>
    <p:extLst>
      <p:ext uri="{BB962C8B-B14F-4D97-AF65-F5344CB8AC3E}">
        <p14:creationId xmlns:p14="http://schemas.microsoft.com/office/powerpoint/2010/main" val="999950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2" nodeType="withEffect">
                                  <p:stCondLst>
                                    <p:cond delay="0"/>
                                  </p:stCondLst>
                                  <p:childTnLst>
                                    <p:set>
                                      <p:cBhvr>
                                        <p:cTn id="11" dur="1" fill="hold">
                                          <p:stCondLst>
                                            <p:cond delay="0"/>
                                          </p:stCondLst>
                                        </p:cTn>
                                        <p:tgtEl>
                                          <p:spTgt spid="51"/>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7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7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4"/>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8"/>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60"/>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62"/>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78" restart="whenNotActive" fill="hold" evtFilter="cancelBubble" nodeType="interactiveSeq">
                <p:stCondLst>
                  <p:cond evt="onClick" delay="0">
                    <p:tgtEl>
                      <p:spTgt spid="62"/>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grpId="2" nodeType="withEffect">
                                  <p:stCondLst>
                                    <p:cond delay="0"/>
                                  </p:stCondLst>
                                  <p:childTnLst>
                                    <p:set>
                                      <p:cBhvr>
                                        <p:cTn id="82" dur="1" fill="hold">
                                          <p:stCondLst>
                                            <p:cond delay="0"/>
                                          </p:stCondLst>
                                        </p:cTn>
                                        <p:tgtEl>
                                          <p:spTgt spid="62"/>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85" restart="whenNotActive" fill="hold" evtFilter="cancelBubble" nodeType="interactiveSeq">
                <p:stCondLst>
                  <p:cond evt="onClick" delay="0">
                    <p:tgtEl>
                      <p:spTgt spid="60"/>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grpId="2" nodeType="withEffect">
                                  <p:stCondLst>
                                    <p:cond delay="0"/>
                                  </p:stCondLst>
                                  <p:childTnLst>
                                    <p:set>
                                      <p:cBhvr>
                                        <p:cTn id="89" dur="1" fill="hold">
                                          <p:stCondLst>
                                            <p:cond delay="0"/>
                                          </p:stCondLst>
                                        </p:cTn>
                                        <p:tgtEl>
                                          <p:spTgt spid="60"/>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92" restart="whenNotActive" fill="hold" evtFilter="cancelBubble" nodeType="interactiveSeq">
                <p:stCondLst>
                  <p:cond evt="onClick" delay="0">
                    <p:tgtEl>
                      <p:spTgt spid="58"/>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2" nodeType="withEffect">
                                  <p:stCondLst>
                                    <p:cond delay="0"/>
                                  </p:stCondLst>
                                  <p:childTnLst>
                                    <p:set>
                                      <p:cBhvr>
                                        <p:cTn id="96" dur="1" fill="hold">
                                          <p:stCondLst>
                                            <p:cond delay="0"/>
                                          </p:stCondLst>
                                        </p:cTn>
                                        <p:tgtEl>
                                          <p:spTgt spid="58"/>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99" restart="whenNotActive" fill="hold" evtFilter="cancelBubble" nodeType="interactiveSeq">
                <p:stCondLst>
                  <p:cond evt="onClick" delay="0">
                    <p:tgtEl>
                      <p:spTgt spid="56"/>
                    </p:tgtEl>
                  </p:cond>
                </p:stCondLst>
                <p:endSync evt="end" delay="0">
                  <p:rtn val="all"/>
                </p:endSync>
                <p:childTnLst>
                  <p:par>
                    <p:cTn id="100" fill="hold">
                      <p:stCondLst>
                        <p:cond delay="0"/>
                      </p:stCondLst>
                      <p:childTnLst>
                        <p:par>
                          <p:cTn id="101" fill="hold">
                            <p:stCondLst>
                              <p:cond delay="0"/>
                            </p:stCondLst>
                            <p:childTnLst>
                              <p:par>
                                <p:cTn id="102" presetID="1" presetClass="exit" presetSubtype="0" fill="hold" grpId="2" nodeType="withEffect">
                                  <p:stCondLst>
                                    <p:cond delay="0"/>
                                  </p:stCondLst>
                                  <p:childTnLst>
                                    <p:set>
                                      <p:cBhvr>
                                        <p:cTn id="103" dur="1" fill="hold">
                                          <p:stCondLst>
                                            <p:cond delay="0"/>
                                          </p:stCondLst>
                                        </p:cTn>
                                        <p:tgtEl>
                                          <p:spTgt spid="5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15"/>
                                        </p:tgtEl>
                                        <p:attrNameLst>
                                          <p:attrName>style.visibility</p:attrName>
                                        </p:attrNameLst>
                                      </p:cBhvr>
                                      <p:to>
                                        <p:strVal val="hidden"/>
                                      </p:to>
                                    </p:set>
                                  </p:childTnLst>
                                </p:cTn>
                              </p:par>
                              <p:par>
                                <p:cTn id="106" presetID="1" presetClass="entr" presetSubtype="0" fill="hold" grpId="0" nodeType="withEffect">
                                  <p:stCondLst>
                                    <p:cond delay="0"/>
                                  </p:stCondLst>
                                  <p:childTnLst>
                                    <p:set>
                                      <p:cBhvr>
                                        <p:cTn id="107" dur="1" fill="hold">
                                          <p:stCondLst>
                                            <p:cond delay="0"/>
                                          </p:stCondLst>
                                        </p:cTn>
                                        <p:tgtEl>
                                          <p:spTgt spid="21"/>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110" restart="whenNotActive" fill="hold" evtFilter="cancelBubble" nodeType="interactiveSeq">
                <p:stCondLst>
                  <p:cond evt="onClick" delay="0">
                    <p:tgtEl>
                      <p:spTgt spid="54"/>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grpId="2" nodeType="withEffect">
                                  <p:stCondLst>
                                    <p:cond delay="0"/>
                                  </p:stCondLst>
                                  <p:childTnLst>
                                    <p:set>
                                      <p:cBhvr>
                                        <p:cTn id="114" dur="1" fill="hold">
                                          <p:stCondLst>
                                            <p:cond delay="0"/>
                                          </p:stCondLst>
                                        </p:cTn>
                                        <p:tgtEl>
                                          <p:spTgt spid="54"/>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17" restart="whenNotActive" fill="hold" evtFilter="cancelBubble" nodeType="interactiveSeq">
                <p:stCondLst>
                  <p:cond evt="onClick" delay="0">
                    <p:tgtEl>
                      <p:spTgt spid="52"/>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grpId="2" nodeType="withEffect">
                                  <p:stCondLst>
                                    <p:cond delay="0"/>
                                  </p:stCondLst>
                                  <p:childTnLst>
                                    <p:set>
                                      <p:cBhvr>
                                        <p:cTn id="121" dur="1" fill="hold">
                                          <p:stCondLst>
                                            <p:cond delay="0"/>
                                          </p:stCondLst>
                                        </p:cTn>
                                        <p:tgtEl>
                                          <p:spTgt spid="52"/>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24" restart="whenNotActive" fill="hold" evtFilter="cancelBubble" nodeType="interactiveSeq">
                <p:stCondLst>
                  <p:cond evt="onClick" delay="0">
                    <p:tgtEl>
                      <p:spTgt spid="34"/>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grpId="2" nodeType="withEffect">
                                  <p:stCondLst>
                                    <p:cond delay="0"/>
                                  </p:stCondLst>
                                  <p:childTnLst>
                                    <p:set>
                                      <p:cBhvr>
                                        <p:cTn id="128" dur="1" fill="hold">
                                          <p:stCondLst>
                                            <p:cond delay="0"/>
                                          </p:stCondLst>
                                        </p:cTn>
                                        <p:tgtEl>
                                          <p:spTgt spid="34"/>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1" restart="whenNotActive" fill="hold" evtFilter="cancelBubble" nodeType="interactiveSeq">
                <p:stCondLst>
                  <p:cond evt="onClick" delay="0">
                    <p:tgtEl>
                      <p:spTgt spid="32"/>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2" nodeType="withEffect">
                                  <p:stCondLst>
                                    <p:cond delay="0"/>
                                  </p:stCondLst>
                                  <p:childTnLst>
                                    <p:set>
                                      <p:cBhvr>
                                        <p:cTn id="135" dur="1" fill="hold">
                                          <p:stCondLst>
                                            <p:cond delay="0"/>
                                          </p:stCondLst>
                                        </p:cTn>
                                        <p:tgtEl>
                                          <p:spTgt spid="32"/>
                                        </p:tgtEl>
                                        <p:attrNameLst>
                                          <p:attrName>style.visibility</p:attrName>
                                        </p:attrNameLst>
                                      </p:cBhvr>
                                      <p:to>
                                        <p:strVal val="hidden"/>
                                      </p:to>
                                    </p:set>
                                  </p:childTnLst>
                                </p:cTn>
                              </p:par>
                              <p:par>
                                <p:cTn id="136" presetID="1" presetClass="exit" presetSubtype="0" fill="hold" nodeType="withEffect">
                                  <p:stCondLst>
                                    <p:cond delay="0"/>
                                  </p:stCondLst>
                                  <p:childTnLst>
                                    <p:set>
                                      <p:cBhvr>
                                        <p:cTn id="137"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38" restart="whenNotActive" fill="hold" evtFilter="cancelBubble" nodeType="interactiveSeq">
                <p:stCondLst>
                  <p:cond evt="onClick" delay="0">
                    <p:tgtEl>
                      <p:spTgt spid="29"/>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grpId="2" nodeType="withEffect">
                                  <p:stCondLst>
                                    <p:cond delay="0"/>
                                  </p:stCondLst>
                                  <p:childTnLst>
                                    <p:set>
                                      <p:cBhvr>
                                        <p:cTn id="142" dur="1" fill="hold">
                                          <p:stCondLst>
                                            <p:cond delay="0"/>
                                          </p:stCondLst>
                                        </p:cTn>
                                        <p:tgtEl>
                                          <p:spTgt spid="29"/>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5" restart="whenNotActive" fill="hold" evtFilter="cancelBubble" nodeType="interactiveSeq">
                <p:stCondLst>
                  <p:cond evt="onClick" delay="0">
                    <p:tgtEl>
                      <p:spTgt spid="27"/>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2" nodeType="withEffect">
                                  <p:stCondLst>
                                    <p:cond delay="0"/>
                                  </p:stCondLst>
                                  <p:childTnLst>
                                    <p:set>
                                      <p:cBhvr>
                                        <p:cTn id="149" dur="1" fill="hold">
                                          <p:stCondLst>
                                            <p:cond delay="0"/>
                                          </p:stCondLst>
                                        </p:cTn>
                                        <p:tgtEl>
                                          <p:spTgt spid="27"/>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2" nodeType="withEffect">
                                  <p:stCondLst>
                                    <p:cond delay="0"/>
                                  </p:stCondLst>
                                  <p:childTnLst>
                                    <p:set>
                                      <p:cBhvr>
                                        <p:cTn id="156" dur="1" fill="hold">
                                          <p:stCondLst>
                                            <p:cond delay="0"/>
                                          </p:stCondLst>
                                        </p:cTn>
                                        <p:tgtEl>
                                          <p:spTgt spid="25"/>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9" restart="whenNotActive" fill="hold" evtFilter="cancelBubble" nodeType="interactiveSeq">
                <p:stCondLst>
                  <p:cond evt="onClick" delay="0">
                    <p:tgtEl>
                      <p:spTgt spid="23"/>
                    </p:tgtEl>
                  </p:cond>
                </p:stCondLst>
                <p:endSync evt="end" delay="0">
                  <p:rtn val="all"/>
                </p:endSync>
                <p:childTnLst>
                  <p:par>
                    <p:cTn id="160" fill="hold">
                      <p:stCondLst>
                        <p:cond delay="0"/>
                      </p:stCondLst>
                      <p:childTnLst>
                        <p:par>
                          <p:cTn id="161" fill="hold">
                            <p:stCondLst>
                              <p:cond delay="0"/>
                            </p:stCondLst>
                            <p:childTnLst>
                              <p:par>
                                <p:cTn id="162" presetID="1" presetClass="exit" presetSubtype="0" fill="hold" grpId="2" nodeType="withEffect">
                                  <p:stCondLst>
                                    <p:cond delay="0"/>
                                  </p:stCondLst>
                                  <p:childTnLst>
                                    <p:set>
                                      <p:cBhvr>
                                        <p:cTn id="163" dur="1" fill="hold">
                                          <p:stCondLst>
                                            <p:cond delay="0"/>
                                          </p:stCondLst>
                                        </p:cTn>
                                        <p:tgtEl>
                                          <p:spTgt spid="23"/>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66" restart="whenNotActive" fill="hold" evtFilter="cancelBubble" nodeType="interactiveSeq">
                <p:stCondLst>
                  <p:cond evt="onClick" delay="0">
                    <p:tgtEl>
                      <p:spTgt spid="70"/>
                    </p:tgtEl>
                  </p:cond>
                </p:stCondLst>
                <p:endSync evt="end" delay="0">
                  <p:rtn val="all"/>
                </p:endSync>
                <p:childTnLst>
                  <p:par>
                    <p:cTn id="167" fill="hold">
                      <p:stCondLst>
                        <p:cond delay="0"/>
                      </p:stCondLst>
                      <p:childTnLst>
                        <p:par>
                          <p:cTn id="168" fill="hold">
                            <p:stCondLst>
                              <p:cond delay="0"/>
                            </p:stCondLst>
                            <p:childTnLst>
                              <p:par>
                                <p:cTn id="169" presetID="1" presetClass="exit" presetSubtype="0" fill="hold" grpId="2" nodeType="withEffect">
                                  <p:stCondLst>
                                    <p:cond delay="0"/>
                                  </p:stCondLst>
                                  <p:childTnLst>
                                    <p:set>
                                      <p:cBhvr>
                                        <p:cTn id="170" dur="1" fill="hold">
                                          <p:stCondLst>
                                            <p:cond delay="0"/>
                                          </p:stCondLst>
                                        </p:cTn>
                                        <p:tgtEl>
                                          <p:spTgt spid="70"/>
                                        </p:tgtEl>
                                        <p:attrNameLst>
                                          <p:attrName>style.visibility</p:attrName>
                                        </p:attrNameLst>
                                      </p:cBhvr>
                                      <p:to>
                                        <p:strVal val="hidden"/>
                                      </p:to>
                                    </p:set>
                                  </p:childTnLst>
                                </p:cTn>
                              </p:par>
                              <p:par>
                                <p:cTn id="171" presetID="1" presetClass="exit" presetSubtype="0" fill="hold" nodeType="withEffect">
                                  <p:stCondLst>
                                    <p:cond delay="0"/>
                                  </p:stCondLst>
                                  <p:childTnLst>
                                    <p:set>
                                      <p:cBhvr>
                                        <p:cTn id="172"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68"/>
                    </p:tgtEl>
                  </p:cond>
                </p:stCondLst>
                <p:endSync evt="end" delay="0">
                  <p:rtn val="all"/>
                </p:endSync>
                <p:childTnLst>
                  <p:par>
                    <p:cTn id="174" fill="hold">
                      <p:stCondLst>
                        <p:cond delay="0"/>
                      </p:stCondLst>
                      <p:childTnLst>
                        <p:par>
                          <p:cTn id="175" fill="hold">
                            <p:stCondLst>
                              <p:cond delay="0"/>
                            </p:stCondLst>
                            <p:childTnLst>
                              <p:par>
                                <p:cTn id="176" presetID="1" presetClass="exit" presetSubtype="0" fill="hold" grpId="2" nodeType="withEffect">
                                  <p:stCondLst>
                                    <p:cond delay="0"/>
                                  </p:stCondLst>
                                  <p:childTnLst>
                                    <p:set>
                                      <p:cBhvr>
                                        <p:cTn id="177" dur="1" fill="hold">
                                          <p:stCondLst>
                                            <p:cond delay="0"/>
                                          </p:stCondLst>
                                        </p:cTn>
                                        <p:tgtEl>
                                          <p:spTgt spid="68"/>
                                        </p:tgtEl>
                                        <p:attrNameLst>
                                          <p:attrName>style.visibility</p:attrName>
                                        </p:attrNameLst>
                                      </p:cBhvr>
                                      <p:to>
                                        <p:strVal val="hidden"/>
                                      </p:to>
                                    </p:set>
                                  </p:childTnLst>
                                </p:cTn>
                              </p:par>
                              <p:par>
                                <p:cTn id="178" presetID="1" presetClass="exit" presetSubtype="0" fill="hold" nodeType="withEffect">
                                  <p:stCondLst>
                                    <p:cond delay="0"/>
                                  </p:stCondLst>
                                  <p:childTnLst>
                                    <p:set>
                                      <p:cBhvr>
                                        <p:cTn id="179"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80" restart="whenNotActive" fill="hold" evtFilter="cancelBubble" nodeType="interactiveSeq">
                <p:stCondLst>
                  <p:cond evt="onClick" delay="0">
                    <p:tgtEl>
                      <p:spTgt spid="66"/>
                    </p:tgtEl>
                  </p:cond>
                </p:stCondLst>
                <p:endSync evt="end" delay="0">
                  <p:rtn val="all"/>
                </p:endSync>
                <p:childTnLst>
                  <p:par>
                    <p:cTn id="181" fill="hold">
                      <p:stCondLst>
                        <p:cond delay="0"/>
                      </p:stCondLst>
                      <p:childTnLst>
                        <p:par>
                          <p:cTn id="182" fill="hold">
                            <p:stCondLst>
                              <p:cond delay="0"/>
                            </p:stCondLst>
                            <p:childTnLst>
                              <p:par>
                                <p:cTn id="183" presetID="1" presetClass="exit" presetSubtype="0" fill="hold" grpId="2" nodeType="withEffect">
                                  <p:stCondLst>
                                    <p:cond delay="0"/>
                                  </p:stCondLst>
                                  <p:childTnLst>
                                    <p:set>
                                      <p:cBhvr>
                                        <p:cTn id="184" dur="1" fill="hold">
                                          <p:stCondLst>
                                            <p:cond delay="0"/>
                                          </p:stCondLst>
                                        </p:cTn>
                                        <p:tgtEl>
                                          <p:spTgt spid="66"/>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87" restart="whenNotActive" fill="hold" evtFilter="cancelBubble" nodeType="interactiveSeq">
                <p:stCondLst>
                  <p:cond evt="onClick" delay="0">
                    <p:tgtEl>
                      <p:spTgt spid="64"/>
                    </p:tgtEl>
                  </p:cond>
                </p:stCondLst>
                <p:endSync evt="end" delay="0">
                  <p:rtn val="all"/>
                </p:endSync>
                <p:childTnLst>
                  <p:par>
                    <p:cTn id="188" fill="hold">
                      <p:stCondLst>
                        <p:cond delay="0"/>
                      </p:stCondLst>
                      <p:childTnLst>
                        <p:par>
                          <p:cTn id="189" fill="hold">
                            <p:stCondLst>
                              <p:cond delay="0"/>
                            </p:stCondLst>
                            <p:childTnLst>
                              <p:par>
                                <p:cTn id="190" presetID="1" presetClass="exit" presetSubtype="0" fill="hold" grpId="2" nodeType="withEffect">
                                  <p:stCondLst>
                                    <p:cond delay="0"/>
                                  </p:stCondLst>
                                  <p:childTnLst>
                                    <p:set>
                                      <p:cBhvr>
                                        <p:cTn id="191" dur="1" fill="hold">
                                          <p:stCondLst>
                                            <p:cond delay="0"/>
                                          </p:stCondLst>
                                        </p:cTn>
                                        <p:tgtEl>
                                          <p:spTgt spid="64"/>
                                        </p:tgtEl>
                                        <p:attrNameLst>
                                          <p:attrName>style.visibility</p:attrName>
                                        </p:attrNameLst>
                                      </p:cBhvr>
                                      <p:to>
                                        <p:strVal val="hidden"/>
                                      </p:to>
                                    </p:set>
                                  </p:childTnLst>
                                </p:cTn>
                              </p:par>
                              <p:par>
                                <p:cTn id="192" presetID="1" presetClass="exit" presetSubtype="0" fill="hold" nodeType="withEffect">
                                  <p:stCondLst>
                                    <p:cond delay="0"/>
                                  </p:stCondLst>
                                  <p:childTnLst>
                                    <p:set>
                                      <p:cBhvr>
                                        <p:cTn id="193" dur="1" fill="hold">
                                          <p:stCondLst>
                                            <p:cond delay="0"/>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94" restart="whenNotActive" fill="hold" evtFilter="cancelBubble" nodeType="interactiveSeq">
                <p:stCondLst>
                  <p:cond evt="onClick" delay="0">
                    <p:tgtEl>
                      <p:spTgt spid="71"/>
                    </p:tgtEl>
                  </p:cond>
                </p:stCondLst>
                <p:endSync evt="end" delay="0">
                  <p:rtn val="all"/>
                </p:endSync>
                <p:childTnLst>
                  <p:par>
                    <p:cTn id="195" fill="hold">
                      <p:stCondLst>
                        <p:cond delay="0"/>
                      </p:stCondLst>
                      <p:childTnLst>
                        <p:par>
                          <p:cTn id="196" fill="hold">
                            <p:stCondLst>
                              <p:cond delay="0"/>
                            </p:stCondLst>
                            <p:childTnLst>
                              <p:par>
                                <p:cTn id="197" presetID="1" presetClass="entr" presetSubtype="0" fill="hold" grpId="4" nodeType="withEffect">
                                  <p:stCondLst>
                                    <p:cond delay="0"/>
                                  </p:stCondLst>
                                  <p:childTnLst>
                                    <p:set>
                                      <p:cBhvr>
                                        <p:cTn id="198" dur="1" fill="hold">
                                          <p:stCondLst>
                                            <p:cond delay="0"/>
                                          </p:stCondLst>
                                        </p:cTn>
                                        <p:tgtEl>
                                          <p:spTgt spid="64"/>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71"/>
                  </p:tgtEl>
                </p:cond>
              </p:nextCondLst>
            </p:seq>
            <p:seq concurrent="1" nextAc="seek">
              <p:cTn id="201" restart="whenNotActive" fill="hold" evtFilter="cancelBubble" nodeType="interactiveSeq">
                <p:stCondLst>
                  <p:cond evt="onClick" delay="0">
                    <p:tgtEl>
                      <p:spTgt spid="102"/>
                    </p:tgtEl>
                  </p:cond>
                </p:stCondLst>
                <p:endSync evt="end" delay="0">
                  <p:rtn val="all"/>
                </p:endSync>
                <p:childTnLst>
                  <p:par>
                    <p:cTn id="202" fill="hold">
                      <p:stCondLst>
                        <p:cond delay="0"/>
                      </p:stCondLst>
                      <p:childTnLst>
                        <p:par>
                          <p:cTn id="203" fill="hold">
                            <p:stCondLst>
                              <p:cond delay="0"/>
                            </p:stCondLst>
                            <p:childTnLst>
                              <p:par>
                                <p:cTn id="204" presetID="1" presetClass="entr" presetSubtype="0" fill="hold" grpId="4" nodeType="withEffect">
                                  <p:stCondLst>
                                    <p:cond delay="0"/>
                                  </p:stCondLst>
                                  <p:childTnLst>
                                    <p:set>
                                      <p:cBhvr>
                                        <p:cTn id="205" dur="1" fill="hold">
                                          <p:stCondLst>
                                            <p:cond delay="0"/>
                                          </p:stCondLst>
                                        </p:cTn>
                                        <p:tgtEl>
                                          <p:spTgt spid="66"/>
                                        </p:tgtEl>
                                        <p:attrNameLst>
                                          <p:attrName>style.visibility</p:attrName>
                                        </p:attrNameLst>
                                      </p:cBhvr>
                                      <p:to>
                                        <p:strVal val="visible"/>
                                      </p:to>
                                    </p:set>
                                  </p:childTnLst>
                                </p:cTn>
                              </p:par>
                              <p:par>
                                <p:cTn id="206" presetID="1" presetClass="entr" presetSubtype="0" fill="hold" nodeType="withEffect">
                                  <p:stCondLst>
                                    <p:cond delay="0"/>
                                  </p:stCondLst>
                                  <p:childTnLst>
                                    <p:set>
                                      <p:cBhvr>
                                        <p:cTn id="207" dur="1" fill="hold">
                                          <p:stCondLst>
                                            <p:cond delay="0"/>
                                          </p:stCondLst>
                                        </p:cTn>
                                        <p:tgtEl>
                                          <p:spTgt spid="99"/>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208" restart="whenNotActive" fill="hold" evtFilter="cancelBubble" nodeType="interactiveSeq">
                <p:stCondLst>
                  <p:cond evt="onClick" delay="0">
                    <p:tgtEl>
                      <p:spTgt spid="99"/>
                    </p:tgtEl>
                  </p:cond>
                </p:stCondLst>
                <p:endSync evt="end" delay="0">
                  <p:rtn val="all"/>
                </p:endSync>
                <p:childTnLst>
                  <p:par>
                    <p:cTn id="209" fill="hold">
                      <p:stCondLst>
                        <p:cond delay="0"/>
                      </p:stCondLst>
                      <p:childTnLst>
                        <p:par>
                          <p:cTn id="210" fill="hold">
                            <p:stCondLst>
                              <p:cond delay="0"/>
                            </p:stCondLst>
                            <p:childTnLst>
                              <p:par>
                                <p:cTn id="211" presetID="1" presetClass="entr" presetSubtype="0" fill="hold" grpId="4" nodeType="withEffect">
                                  <p:stCondLst>
                                    <p:cond delay="0"/>
                                  </p:stCondLst>
                                  <p:childTnLst>
                                    <p:set>
                                      <p:cBhvr>
                                        <p:cTn id="212" dur="1" fill="hold">
                                          <p:stCondLst>
                                            <p:cond delay="0"/>
                                          </p:stCondLst>
                                        </p:cTn>
                                        <p:tgtEl>
                                          <p:spTgt spid="68"/>
                                        </p:tgtEl>
                                        <p:attrNameLst>
                                          <p:attrName>style.visibility</p:attrName>
                                        </p:attrNameLst>
                                      </p:cBhvr>
                                      <p:to>
                                        <p:strVal val="visible"/>
                                      </p:to>
                                    </p:set>
                                  </p:childTnLst>
                                </p:cTn>
                              </p:par>
                              <p:par>
                                <p:cTn id="213" presetID="1" presetClass="entr" presetSubtype="0" fill="hold" nodeType="withEffect">
                                  <p:stCondLst>
                                    <p:cond delay="0"/>
                                  </p:stCondLst>
                                  <p:childTnLst>
                                    <p:set>
                                      <p:cBhvr>
                                        <p:cTn id="214"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215" restart="whenNotActive" fill="hold" evtFilter="cancelBubble" nodeType="interactiveSeq">
                <p:stCondLst>
                  <p:cond evt="onClick" delay="0">
                    <p:tgtEl>
                      <p:spTgt spid="96"/>
                    </p:tgtEl>
                  </p:cond>
                </p:stCondLst>
                <p:endSync evt="end" delay="0">
                  <p:rtn val="all"/>
                </p:endSync>
                <p:childTnLst>
                  <p:par>
                    <p:cTn id="216" fill="hold">
                      <p:stCondLst>
                        <p:cond delay="0"/>
                      </p:stCondLst>
                      <p:childTnLst>
                        <p:par>
                          <p:cTn id="217" fill="hold">
                            <p:stCondLst>
                              <p:cond delay="0"/>
                            </p:stCondLst>
                            <p:childTnLst>
                              <p:par>
                                <p:cTn id="218" presetID="1" presetClass="entr" presetSubtype="0" fill="hold" grpId="4" nodeType="withEffect">
                                  <p:stCondLst>
                                    <p:cond delay="0"/>
                                  </p:stCondLst>
                                  <p:childTnLst>
                                    <p:set>
                                      <p:cBhvr>
                                        <p:cTn id="219" dur="1" fill="hold">
                                          <p:stCondLst>
                                            <p:cond delay="0"/>
                                          </p:stCondLst>
                                        </p:cTn>
                                        <p:tgtEl>
                                          <p:spTgt spid="70"/>
                                        </p:tgtEl>
                                        <p:attrNameLst>
                                          <p:attrName>style.visibility</p:attrName>
                                        </p:attrNameLst>
                                      </p:cBhvr>
                                      <p:to>
                                        <p:strVal val="visible"/>
                                      </p:to>
                                    </p:set>
                                  </p:childTnLst>
                                </p:cTn>
                              </p:par>
                              <p:par>
                                <p:cTn id="220" presetID="1" presetClass="entr" presetSubtype="0" fill="hold" nodeType="withEffect">
                                  <p:stCondLst>
                                    <p:cond delay="0"/>
                                  </p:stCondLst>
                                  <p:childTnLst>
                                    <p:set>
                                      <p:cBhvr>
                                        <p:cTn id="221" dur="1" fill="hold">
                                          <p:stCondLst>
                                            <p:cond delay="0"/>
                                          </p:stCondLst>
                                        </p:cTn>
                                        <p:tgtEl>
                                          <p:spTgt spid="93"/>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seq concurrent="1" nextAc="seek">
              <p:cTn id="222" restart="whenNotActive" fill="hold" evtFilter="cancelBubble" nodeType="interactiveSeq">
                <p:stCondLst>
                  <p:cond evt="onClick" delay="0">
                    <p:tgtEl>
                      <p:spTgt spid="93"/>
                    </p:tgtEl>
                  </p:cond>
                </p:stCondLst>
                <p:endSync evt="end" delay="0">
                  <p:rtn val="all"/>
                </p:endSync>
                <p:childTnLst>
                  <p:par>
                    <p:cTn id="223" fill="hold">
                      <p:stCondLst>
                        <p:cond delay="0"/>
                      </p:stCondLst>
                      <p:childTnLst>
                        <p:par>
                          <p:cTn id="224" fill="hold">
                            <p:stCondLst>
                              <p:cond delay="0"/>
                            </p:stCondLst>
                            <p:childTnLst>
                              <p:par>
                                <p:cTn id="225" presetID="1" presetClass="entr" presetSubtype="0" fill="hold" grpId="4" nodeType="withEffect">
                                  <p:stCondLst>
                                    <p:cond delay="0"/>
                                  </p:stCondLst>
                                  <p:childTnLst>
                                    <p:set>
                                      <p:cBhvr>
                                        <p:cTn id="226" dur="1" fill="hold">
                                          <p:stCondLst>
                                            <p:cond delay="0"/>
                                          </p:stCondLst>
                                        </p:cTn>
                                        <p:tgtEl>
                                          <p:spTgt spid="2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229" restart="whenNotActive" fill="hold" evtFilter="cancelBubble" nodeType="interactiveSeq">
                <p:stCondLst>
                  <p:cond evt="onClick" delay="0">
                    <p:tgtEl>
                      <p:spTgt spid="90"/>
                    </p:tgtEl>
                  </p:cond>
                </p:stCondLst>
                <p:endSync evt="end" delay="0">
                  <p:rtn val="all"/>
                </p:endSync>
                <p:childTnLst>
                  <p:par>
                    <p:cTn id="230" fill="hold">
                      <p:stCondLst>
                        <p:cond delay="0"/>
                      </p:stCondLst>
                      <p:childTnLst>
                        <p:par>
                          <p:cTn id="231" fill="hold">
                            <p:stCondLst>
                              <p:cond delay="0"/>
                            </p:stCondLst>
                            <p:childTnLst>
                              <p:par>
                                <p:cTn id="232" presetID="1" presetClass="entr" presetSubtype="0" fill="hold" grpId="4" nodeType="withEffect">
                                  <p:stCondLst>
                                    <p:cond delay="0"/>
                                  </p:stCondLst>
                                  <p:childTnLst>
                                    <p:set>
                                      <p:cBhvr>
                                        <p:cTn id="233" dur="1" fill="hold">
                                          <p:stCondLst>
                                            <p:cond delay="0"/>
                                          </p:stCondLst>
                                        </p:cTn>
                                        <p:tgtEl>
                                          <p:spTgt spid="25"/>
                                        </p:tgtEl>
                                        <p:attrNameLst>
                                          <p:attrName>style.visibility</p:attrName>
                                        </p:attrNameLst>
                                      </p:cBhvr>
                                      <p:to>
                                        <p:strVal val="visible"/>
                                      </p:to>
                                    </p:set>
                                  </p:childTnLst>
                                </p:cTn>
                              </p:par>
                              <p:par>
                                <p:cTn id="234" presetID="1" presetClass="entr" presetSubtype="0" fill="hold" nodeType="withEffect">
                                  <p:stCondLst>
                                    <p:cond delay="0"/>
                                  </p:stCondLst>
                                  <p:childTnLst>
                                    <p:set>
                                      <p:cBhvr>
                                        <p:cTn id="235" dur="1" fill="hold">
                                          <p:stCondLst>
                                            <p:cond delay="0"/>
                                          </p:stCondLst>
                                        </p:cTn>
                                        <p:tgtEl>
                                          <p:spTgt spid="87"/>
                                        </p:tgtEl>
                                        <p:attrNameLst>
                                          <p:attrName>style.visibility</p:attrName>
                                        </p:attrNameLst>
                                      </p:cBhvr>
                                      <p:to>
                                        <p:strVal val="visible"/>
                                      </p:to>
                                    </p:set>
                                  </p:childTnLst>
                                </p:cTn>
                              </p:par>
                            </p:childTnLst>
                          </p:cTn>
                        </p:par>
                      </p:childTnLst>
                    </p:cTn>
                  </p:par>
                </p:childTnLst>
              </p:cTn>
              <p:nextCondLst>
                <p:cond evt="onClick" delay="0">
                  <p:tgtEl>
                    <p:spTgt spid="90"/>
                  </p:tgtEl>
                </p:cond>
              </p:nextCondLst>
            </p:seq>
            <p:seq concurrent="1" nextAc="seek">
              <p:cTn id="236" restart="whenNotActive" fill="hold" evtFilter="cancelBubble" nodeType="interactiveSeq">
                <p:stCondLst>
                  <p:cond evt="onClick" delay="0">
                    <p:tgtEl>
                      <p:spTgt spid="87"/>
                    </p:tgtEl>
                  </p:cond>
                </p:stCondLst>
                <p:endSync evt="end" delay="0">
                  <p:rtn val="all"/>
                </p:endSync>
                <p:childTnLst>
                  <p:par>
                    <p:cTn id="237" fill="hold">
                      <p:stCondLst>
                        <p:cond delay="0"/>
                      </p:stCondLst>
                      <p:childTnLst>
                        <p:par>
                          <p:cTn id="238" fill="hold">
                            <p:stCondLst>
                              <p:cond delay="0"/>
                            </p:stCondLst>
                            <p:childTnLst>
                              <p:par>
                                <p:cTn id="239" presetID="1" presetClass="entr" presetSubtype="0" fill="hold" grpId="4" nodeType="withEffect">
                                  <p:stCondLst>
                                    <p:cond delay="0"/>
                                  </p:stCondLst>
                                  <p:childTnLst>
                                    <p:set>
                                      <p:cBhvr>
                                        <p:cTn id="240" dur="1" fill="hold">
                                          <p:stCondLst>
                                            <p:cond delay="0"/>
                                          </p:stCondLst>
                                        </p:cTn>
                                        <p:tgtEl>
                                          <p:spTgt spid="27"/>
                                        </p:tgtEl>
                                        <p:attrNameLst>
                                          <p:attrName>style.visibility</p:attrName>
                                        </p:attrNameLst>
                                      </p:cBhvr>
                                      <p:to>
                                        <p:strVal val="visible"/>
                                      </p:to>
                                    </p:set>
                                  </p:childTnLst>
                                </p:cTn>
                              </p:par>
                              <p:par>
                                <p:cTn id="241" presetID="1" presetClass="entr" presetSubtype="0" fill="hold" nodeType="withEffect">
                                  <p:stCondLst>
                                    <p:cond delay="0"/>
                                  </p:stCondLst>
                                  <p:childTnLst>
                                    <p:set>
                                      <p:cBhvr>
                                        <p:cTn id="242"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243" restart="whenNotActive" fill="hold" evtFilter="cancelBubble" nodeType="interactiveSeq">
                <p:stCondLst>
                  <p:cond evt="onClick" delay="0">
                    <p:tgtEl>
                      <p:spTgt spid="84"/>
                    </p:tgtEl>
                  </p:cond>
                </p:stCondLst>
                <p:endSync evt="end" delay="0">
                  <p:rtn val="all"/>
                </p:endSync>
                <p:childTnLst>
                  <p:par>
                    <p:cTn id="244" fill="hold">
                      <p:stCondLst>
                        <p:cond delay="0"/>
                      </p:stCondLst>
                      <p:childTnLst>
                        <p:par>
                          <p:cTn id="245" fill="hold">
                            <p:stCondLst>
                              <p:cond delay="0"/>
                            </p:stCondLst>
                            <p:childTnLst>
                              <p:par>
                                <p:cTn id="246" presetID="1" presetClass="entr" presetSubtype="0" fill="hold" grpId="4" nodeType="withEffect">
                                  <p:stCondLst>
                                    <p:cond delay="0"/>
                                  </p:stCondLst>
                                  <p:childTnLst>
                                    <p:set>
                                      <p:cBhvr>
                                        <p:cTn id="247" dur="1" fill="hold">
                                          <p:stCondLst>
                                            <p:cond delay="0"/>
                                          </p:stCondLst>
                                        </p:cTn>
                                        <p:tgtEl>
                                          <p:spTgt spid="29"/>
                                        </p:tgtEl>
                                        <p:attrNameLst>
                                          <p:attrName>style.visibility</p:attrName>
                                        </p:attrNameLst>
                                      </p:cBhvr>
                                      <p:to>
                                        <p:strVal val="visible"/>
                                      </p:to>
                                    </p:set>
                                  </p:childTnLst>
                                </p:cTn>
                              </p:par>
                              <p:par>
                                <p:cTn id="248" presetID="1" presetClass="entr" presetSubtype="0" fill="hold" nodeType="withEffect">
                                  <p:stCondLst>
                                    <p:cond delay="0"/>
                                  </p:stCondLst>
                                  <p:childTnLst>
                                    <p:set>
                                      <p:cBhvr>
                                        <p:cTn id="249" dur="1" fill="hold">
                                          <p:stCondLst>
                                            <p:cond delay="0"/>
                                          </p:stCondLst>
                                        </p:cTn>
                                        <p:tgtEl>
                                          <p:spTgt spid="81"/>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250" restart="whenNotActive" fill="hold" evtFilter="cancelBubble" nodeType="interactiveSeq">
                <p:stCondLst>
                  <p:cond evt="onClick" delay="0">
                    <p:tgtEl>
                      <p:spTgt spid="81"/>
                    </p:tgtEl>
                  </p:cond>
                </p:stCondLst>
                <p:endSync evt="end" delay="0">
                  <p:rtn val="all"/>
                </p:endSync>
                <p:childTnLst>
                  <p:par>
                    <p:cTn id="251" fill="hold">
                      <p:stCondLst>
                        <p:cond delay="0"/>
                      </p:stCondLst>
                      <p:childTnLst>
                        <p:par>
                          <p:cTn id="252" fill="hold">
                            <p:stCondLst>
                              <p:cond delay="0"/>
                            </p:stCondLst>
                            <p:childTnLst>
                              <p:par>
                                <p:cTn id="253" presetID="1" presetClass="entr" presetSubtype="0" fill="hold" grpId="4" nodeType="withEffect">
                                  <p:stCondLst>
                                    <p:cond delay="0"/>
                                  </p:stCondLst>
                                  <p:childTnLst>
                                    <p:set>
                                      <p:cBhvr>
                                        <p:cTn id="254" dur="1" fill="hold">
                                          <p:stCondLst>
                                            <p:cond delay="0"/>
                                          </p:stCondLst>
                                        </p:cTn>
                                        <p:tgtEl>
                                          <p:spTgt spid="32"/>
                                        </p:tgtEl>
                                        <p:attrNameLst>
                                          <p:attrName>style.visibility</p:attrName>
                                        </p:attrNameLst>
                                      </p:cBhvr>
                                      <p:to>
                                        <p:strVal val="visible"/>
                                      </p:to>
                                    </p:set>
                                  </p:childTnLst>
                                </p:cTn>
                              </p:par>
                              <p:par>
                                <p:cTn id="255" presetID="1" presetClass="entr" presetSubtype="0" fill="hold" nodeType="withEffect">
                                  <p:stCondLst>
                                    <p:cond delay="0"/>
                                  </p:stCondLst>
                                  <p:childTnLst>
                                    <p:set>
                                      <p:cBhvr>
                                        <p:cTn id="25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257" restart="whenNotActive" fill="hold" evtFilter="cancelBubble" nodeType="interactiveSeq">
                <p:stCondLst>
                  <p:cond evt="onClick" delay="0">
                    <p:tgtEl>
                      <p:spTgt spid="78"/>
                    </p:tgtEl>
                  </p:cond>
                </p:stCondLst>
                <p:endSync evt="end" delay="0">
                  <p:rtn val="all"/>
                </p:endSync>
                <p:childTnLst>
                  <p:par>
                    <p:cTn id="258" fill="hold">
                      <p:stCondLst>
                        <p:cond delay="0"/>
                      </p:stCondLst>
                      <p:childTnLst>
                        <p:par>
                          <p:cTn id="259" fill="hold">
                            <p:stCondLst>
                              <p:cond delay="0"/>
                            </p:stCondLst>
                            <p:childTnLst>
                              <p:par>
                                <p:cTn id="260" presetID="1" presetClass="entr" presetSubtype="0" fill="hold" grpId="4" nodeType="withEffect">
                                  <p:stCondLst>
                                    <p:cond delay="0"/>
                                  </p:stCondLst>
                                  <p:childTnLst>
                                    <p:set>
                                      <p:cBhvr>
                                        <p:cTn id="261" dur="1" fill="hold">
                                          <p:stCondLst>
                                            <p:cond delay="0"/>
                                          </p:stCondLst>
                                        </p:cTn>
                                        <p:tgtEl>
                                          <p:spTgt spid="34"/>
                                        </p:tgtEl>
                                        <p:attrNameLst>
                                          <p:attrName>style.visibility</p:attrName>
                                        </p:attrNameLst>
                                      </p:cBhvr>
                                      <p:to>
                                        <p:strVal val="visible"/>
                                      </p:to>
                                    </p:set>
                                  </p:childTnLst>
                                </p:cTn>
                              </p:par>
                              <p:par>
                                <p:cTn id="262" presetID="1" presetClass="entr" presetSubtype="0" fill="hold" nodeType="withEffect">
                                  <p:stCondLst>
                                    <p:cond delay="0"/>
                                  </p:stCondLst>
                                  <p:childTnLst>
                                    <p:set>
                                      <p:cBhvr>
                                        <p:cTn id="263" dur="1" fill="hold">
                                          <p:stCondLst>
                                            <p:cond delay="0"/>
                                          </p:stCondLst>
                                        </p:cTn>
                                        <p:tgtEl>
                                          <p:spTgt spid="75"/>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264" restart="whenNotActive" fill="hold" evtFilter="cancelBubble" nodeType="interactiveSeq">
                <p:stCondLst>
                  <p:cond evt="onClick" delay="0">
                    <p:tgtEl>
                      <p:spTgt spid="75"/>
                    </p:tgtEl>
                  </p:cond>
                </p:stCondLst>
                <p:endSync evt="end" delay="0">
                  <p:rtn val="all"/>
                </p:endSync>
                <p:childTnLst>
                  <p:par>
                    <p:cTn id="265" fill="hold">
                      <p:stCondLst>
                        <p:cond delay="0"/>
                      </p:stCondLst>
                      <p:childTnLst>
                        <p:par>
                          <p:cTn id="266" fill="hold">
                            <p:stCondLst>
                              <p:cond delay="0"/>
                            </p:stCondLst>
                            <p:childTnLst>
                              <p:par>
                                <p:cTn id="267" presetID="1" presetClass="entr" presetSubtype="0" fill="hold" grpId="4" nodeType="withEffect">
                                  <p:stCondLst>
                                    <p:cond delay="0"/>
                                  </p:stCondLst>
                                  <p:childTnLst>
                                    <p:set>
                                      <p:cBhvr>
                                        <p:cTn id="268" dur="1" fill="hold">
                                          <p:stCondLst>
                                            <p:cond delay="0"/>
                                          </p:stCondLst>
                                        </p:cTn>
                                        <p:tgtEl>
                                          <p:spTgt spid="52"/>
                                        </p:tgtEl>
                                        <p:attrNameLst>
                                          <p:attrName>style.visibility</p:attrName>
                                        </p:attrNameLst>
                                      </p:cBhvr>
                                      <p:to>
                                        <p:strVal val="visible"/>
                                      </p:to>
                                    </p:set>
                                  </p:childTnLst>
                                </p:cTn>
                              </p:par>
                              <p:par>
                                <p:cTn id="269" presetID="1" presetClass="entr" presetSubtype="0" fill="hold" nodeType="withEffect">
                                  <p:stCondLst>
                                    <p:cond delay="0"/>
                                  </p:stCondLst>
                                  <p:childTnLst>
                                    <p:set>
                                      <p:cBhvr>
                                        <p:cTn id="270" dur="1" fill="hold">
                                          <p:stCondLst>
                                            <p:cond delay="0"/>
                                          </p:stCondLst>
                                        </p:cTn>
                                        <p:tgtEl>
                                          <p:spTgt spid="72"/>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271" restart="whenNotActive" fill="hold" evtFilter="cancelBubble" nodeType="interactiveSeq">
                <p:stCondLst>
                  <p:cond evt="onClick" delay="0">
                    <p:tgtEl>
                      <p:spTgt spid="72"/>
                    </p:tgtEl>
                  </p:cond>
                </p:stCondLst>
                <p:endSync evt="end" delay="0">
                  <p:rtn val="all"/>
                </p:endSync>
                <p:childTnLst>
                  <p:par>
                    <p:cTn id="272" fill="hold">
                      <p:stCondLst>
                        <p:cond delay="0"/>
                      </p:stCondLst>
                      <p:childTnLst>
                        <p:par>
                          <p:cTn id="273" fill="hold">
                            <p:stCondLst>
                              <p:cond delay="0"/>
                            </p:stCondLst>
                            <p:childTnLst>
                              <p:par>
                                <p:cTn id="274" presetID="1" presetClass="entr" presetSubtype="0" fill="hold" grpId="4" nodeType="withEffect">
                                  <p:stCondLst>
                                    <p:cond delay="0"/>
                                  </p:stCondLst>
                                  <p:childTnLst>
                                    <p:set>
                                      <p:cBhvr>
                                        <p:cTn id="275" dur="1" fill="hold">
                                          <p:stCondLst>
                                            <p:cond delay="0"/>
                                          </p:stCondLst>
                                        </p:cTn>
                                        <p:tgtEl>
                                          <p:spTgt spid="54"/>
                                        </p:tgtEl>
                                        <p:attrNameLst>
                                          <p:attrName>style.visibility</p:attrName>
                                        </p:attrNameLst>
                                      </p:cBhvr>
                                      <p:to>
                                        <p:strVal val="visible"/>
                                      </p:to>
                                    </p:set>
                                  </p:childTnLst>
                                </p:cTn>
                              </p:par>
                              <p:par>
                                <p:cTn id="276" presetID="1" presetClass="entr" presetSubtype="0" fill="hold" nodeType="withEffect">
                                  <p:stCondLst>
                                    <p:cond delay="0"/>
                                  </p:stCondLst>
                                  <p:childTnLst>
                                    <p:set>
                                      <p:cBhvr>
                                        <p:cTn id="27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278" restart="whenNotActive" fill="hold" evtFilter="cancelBubble" nodeType="interactiveSeq">
                <p:stCondLst>
                  <p:cond evt="onClick" delay="0">
                    <p:tgtEl>
                      <p:spTgt spid="18"/>
                    </p:tgtEl>
                  </p:cond>
                </p:stCondLst>
                <p:endSync evt="end" delay="0">
                  <p:rtn val="all"/>
                </p:endSync>
                <p:childTnLst>
                  <p:par>
                    <p:cTn id="279" fill="hold">
                      <p:stCondLst>
                        <p:cond delay="0"/>
                      </p:stCondLst>
                      <p:childTnLst>
                        <p:par>
                          <p:cTn id="280" fill="hold">
                            <p:stCondLst>
                              <p:cond delay="0"/>
                            </p:stCondLst>
                            <p:childTnLst>
                              <p:par>
                                <p:cTn id="281" presetID="1" presetClass="entr" presetSubtype="0" fill="hold" grpId="4" nodeType="withEffect">
                                  <p:stCondLst>
                                    <p:cond delay="0"/>
                                  </p:stCondLst>
                                  <p:childTnLst>
                                    <p:set>
                                      <p:cBhvr>
                                        <p:cTn id="282" dur="1" fill="hold">
                                          <p:stCondLst>
                                            <p:cond delay="0"/>
                                          </p:stCondLst>
                                        </p:cTn>
                                        <p:tgtEl>
                                          <p:spTgt spid="56"/>
                                        </p:tgtEl>
                                        <p:attrNameLst>
                                          <p:attrName>style.visibility</p:attrName>
                                        </p:attrNameLst>
                                      </p:cBhvr>
                                      <p:to>
                                        <p:strVal val="visible"/>
                                      </p:to>
                                    </p:set>
                                  </p:childTnLst>
                                </p:cTn>
                              </p:par>
                              <p:par>
                                <p:cTn id="283" presetID="1" presetClass="entr" presetSubtype="0" fill="hold" nodeType="withEffect">
                                  <p:stCondLst>
                                    <p:cond delay="0"/>
                                  </p:stCondLst>
                                  <p:childTnLst>
                                    <p:set>
                                      <p:cBhvr>
                                        <p:cTn id="284"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285" restart="whenNotActive" fill="hold" evtFilter="cancelBubble" nodeType="interactiveSeq">
                <p:stCondLst>
                  <p:cond evt="onClick" delay="0">
                    <p:tgtEl>
                      <p:spTgt spid="15"/>
                    </p:tgtEl>
                  </p:cond>
                </p:stCondLst>
                <p:endSync evt="end" delay="0">
                  <p:rtn val="all"/>
                </p:endSync>
                <p:childTnLst>
                  <p:par>
                    <p:cTn id="286" fill="hold">
                      <p:stCondLst>
                        <p:cond delay="0"/>
                      </p:stCondLst>
                      <p:childTnLst>
                        <p:par>
                          <p:cTn id="287" fill="hold">
                            <p:stCondLst>
                              <p:cond delay="0"/>
                            </p:stCondLst>
                            <p:childTnLst>
                              <p:par>
                                <p:cTn id="288" presetID="1" presetClass="entr" presetSubtype="0" fill="hold" grpId="4" nodeType="withEffect">
                                  <p:stCondLst>
                                    <p:cond delay="0"/>
                                  </p:stCondLst>
                                  <p:childTnLst>
                                    <p:set>
                                      <p:cBhvr>
                                        <p:cTn id="289" dur="1" fill="hold">
                                          <p:stCondLst>
                                            <p:cond delay="0"/>
                                          </p:stCondLst>
                                        </p:cTn>
                                        <p:tgtEl>
                                          <p:spTgt spid="58"/>
                                        </p:tgtEl>
                                        <p:attrNameLst>
                                          <p:attrName>style.visibility</p:attrName>
                                        </p:attrNameLst>
                                      </p:cBhvr>
                                      <p:to>
                                        <p:strVal val="visible"/>
                                      </p:to>
                                    </p:set>
                                  </p:childTnLst>
                                </p:cTn>
                              </p:par>
                              <p:par>
                                <p:cTn id="290" presetID="1" presetClass="entr" presetSubtype="0" fill="hold" nodeType="withEffect">
                                  <p:stCondLst>
                                    <p:cond delay="0"/>
                                  </p:stCondLst>
                                  <p:childTnLst>
                                    <p:set>
                                      <p:cBhvr>
                                        <p:cTn id="29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92" restart="whenNotActive" fill="hold" evtFilter="cancelBubble" nodeType="interactiveSeq">
                <p:stCondLst>
                  <p:cond evt="onClick" delay="0">
                    <p:tgtEl>
                      <p:spTgt spid="11"/>
                    </p:tgtEl>
                  </p:cond>
                </p:stCondLst>
                <p:endSync evt="end" delay="0">
                  <p:rtn val="all"/>
                </p:endSync>
                <p:childTnLst>
                  <p:par>
                    <p:cTn id="293" fill="hold">
                      <p:stCondLst>
                        <p:cond delay="0"/>
                      </p:stCondLst>
                      <p:childTnLst>
                        <p:par>
                          <p:cTn id="294" fill="hold">
                            <p:stCondLst>
                              <p:cond delay="0"/>
                            </p:stCondLst>
                            <p:childTnLst>
                              <p:par>
                                <p:cTn id="295" presetID="1" presetClass="entr" presetSubtype="0" fill="hold" grpId="4" nodeType="withEffect">
                                  <p:stCondLst>
                                    <p:cond delay="0"/>
                                  </p:stCondLst>
                                  <p:childTnLst>
                                    <p:set>
                                      <p:cBhvr>
                                        <p:cTn id="296" dur="1" fill="hold">
                                          <p:stCondLst>
                                            <p:cond delay="0"/>
                                          </p:stCondLst>
                                        </p:cTn>
                                        <p:tgtEl>
                                          <p:spTgt spid="60"/>
                                        </p:tgtEl>
                                        <p:attrNameLst>
                                          <p:attrName>style.visibility</p:attrName>
                                        </p:attrNameLst>
                                      </p:cBhvr>
                                      <p:to>
                                        <p:strVal val="visible"/>
                                      </p:to>
                                    </p:set>
                                  </p:childTnLst>
                                </p:cTn>
                              </p:par>
                              <p:par>
                                <p:cTn id="297" presetID="1" presetClass="entr" presetSubtype="0" fill="hold" nodeType="withEffect">
                                  <p:stCondLst>
                                    <p:cond delay="0"/>
                                  </p:stCondLst>
                                  <p:childTnLst>
                                    <p:set>
                                      <p:cBhvr>
                                        <p:cTn id="298"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99" restart="whenNotActive" fill="hold" evtFilter="cancelBubble" nodeType="interactiveSeq">
                <p:stCondLst>
                  <p:cond evt="onClick" delay="0">
                    <p:tgtEl>
                      <p:spTgt spid="7"/>
                    </p:tgtEl>
                  </p:cond>
                </p:stCondLst>
                <p:endSync evt="end" delay="0">
                  <p:rtn val="all"/>
                </p:endSync>
                <p:childTnLst>
                  <p:par>
                    <p:cTn id="300" fill="hold">
                      <p:stCondLst>
                        <p:cond delay="0"/>
                      </p:stCondLst>
                      <p:childTnLst>
                        <p:par>
                          <p:cTn id="301" fill="hold">
                            <p:stCondLst>
                              <p:cond delay="0"/>
                            </p:stCondLst>
                            <p:childTnLst>
                              <p:par>
                                <p:cTn id="302" presetID="1" presetClass="entr" presetSubtype="0" fill="hold" grpId="4" nodeType="withEffect">
                                  <p:stCondLst>
                                    <p:cond delay="0"/>
                                  </p:stCondLst>
                                  <p:childTnLst>
                                    <p:set>
                                      <p:cBhvr>
                                        <p:cTn id="303" dur="1" fill="hold">
                                          <p:stCondLst>
                                            <p:cond delay="0"/>
                                          </p:stCondLst>
                                        </p:cTn>
                                        <p:tgtEl>
                                          <p:spTgt spid="62"/>
                                        </p:tgtEl>
                                        <p:attrNameLst>
                                          <p:attrName>style.visibility</p:attrName>
                                        </p:attrNameLst>
                                      </p:cBhvr>
                                      <p:to>
                                        <p:strVal val="visible"/>
                                      </p:to>
                                    </p:set>
                                  </p:childTnLst>
                                </p:cTn>
                              </p:par>
                              <p:par>
                                <p:cTn id="304" presetID="1" presetClass="entr" presetSubtype="0" fill="hold" nodeType="withEffect">
                                  <p:stCondLst>
                                    <p:cond delay="0"/>
                                  </p:stCondLst>
                                  <p:childTnLst>
                                    <p:set>
                                      <p:cBhvr>
                                        <p:cTn id="305"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06" restart="whenNotActive" fill="hold" evtFilter="cancelBubble" nodeType="interactiveSeq">
                <p:stCondLst>
                  <p:cond evt="onClick" delay="0">
                    <p:tgtEl>
                      <p:spTgt spid="4"/>
                    </p:tgtEl>
                  </p:cond>
                </p:stCondLst>
                <p:endSync evt="end" delay="0">
                  <p:rtn val="all"/>
                </p:endSync>
                <p:childTnLst>
                  <p:par>
                    <p:cTn id="307" fill="hold">
                      <p:stCondLst>
                        <p:cond delay="0"/>
                      </p:stCondLst>
                      <p:childTnLst>
                        <p:par>
                          <p:cTn id="308" fill="hold">
                            <p:stCondLst>
                              <p:cond delay="0"/>
                            </p:stCondLst>
                            <p:childTnLst>
                              <p:par>
                                <p:cTn id="309" presetID="1" presetClass="entr" presetSubtype="0" fill="hold" grpId="0" nodeType="withEffect">
                                  <p:stCondLst>
                                    <p:cond delay="0"/>
                                  </p:stCondLst>
                                  <p:childTnLst>
                                    <p:set>
                                      <p:cBhvr>
                                        <p:cTn id="310" dur="1" fill="hold">
                                          <p:stCondLst>
                                            <p:cond delay="0"/>
                                          </p:stCondLst>
                                        </p:cTn>
                                        <p:tgtEl>
                                          <p:spTgt spid="51"/>
                                        </p:tgtEl>
                                        <p:attrNameLst>
                                          <p:attrName>style.visibility</p:attrName>
                                        </p:attrNameLst>
                                      </p:cBhvr>
                                      <p:to>
                                        <p:strVal val="visible"/>
                                      </p:to>
                                    </p:set>
                                  </p:childTnLst>
                                </p:cTn>
                              </p:par>
                              <p:par>
                                <p:cTn id="311" presetID="1" presetClass="exit" presetSubtype="0" fill="hold" grpId="1" nodeType="withEffect">
                                  <p:stCondLst>
                                    <p:cond delay="0"/>
                                  </p:stCondLst>
                                  <p:childTnLst>
                                    <p:set>
                                      <p:cBhvr>
                                        <p:cTn id="312" dur="1" fill="hold">
                                          <p:stCondLst>
                                            <p:cond delay="0"/>
                                          </p:stCondLst>
                                        </p:cTn>
                                        <p:tgtEl>
                                          <p:spTgt spid="71"/>
                                        </p:tgtEl>
                                        <p:attrNameLst>
                                          <p:attrName>style.visibility</p:attrName>
                                        </p:attrNameLst>
                                      </p:cBhvr>
                                      <p:to>
                                        <p:strVal val="hidden"/>
                                      </p:to>
                                    </p:set>
                                  </p:childTnLst>
                                </p:cTn>
                              </p:par>
                              <p:par>
                                <p:cTn id="313" presetID="1" presetClass="exit" presetSubtype="0" fill="hold" grpId="1" nodeType="withEffect">
                                  <p:stCondLst>
                                    <p:cond delay="0"/>
                                  </p:stCondLst>
                                  <p:childTnLst>
                                    <p:set>
                                      <p:cBhvr>
                                        <p:cTn id="314" dur="1" fill="hold">
                                          <p:stCondLst>
                                            <p:cond delay="0"/>
                                          </p:stCondLst>
                                        </p:cTn>
                                        <p:tgtEl>
                                          <p:spTgt spid="64"/>
                                        </p:tgtEl>
                                        <p:attrNameLst>
                                          <p:attrName>style.visibility</p:attrName>
                                        </p:attrNameLst>
                                      </p:cBhvr>
                                      <p:to>
                                        <p:strVal val="hidden"/>
                                      </p:to>
                                    </p:set>
                                  </p:childTnLst>
                                </p:cTn>
                              </p:par>
                              <p:par>
                                <p:cTn id="315" presetID="1" presetClass="exit" presetSubtype="0" fill="hold" nodeType="withEffect">
                                  <p:stCondLst>
                                    <p:cond delay="0"/>
                                  </p:stCondLst>
                                  <p:childTnLst>
                                    <p:set>
                                      <p:cBhvr>
                                        <p:cTn id="316" dur="1" fill="hold">
                                          <p:stCondLst>
                                            <p:cond delay="0"/>
                                          </p:stCondLst>
                                        </p:cTn>
                                        <p:tgtEl>
                                          <p:spTgt spid="102"/>
                                        </p:tgtEl>
                                        <p:attrNameLst>
                                          <p:attrName>style.visibility</p:attrName>
                                        </p:attrNameLst>
                                      </p:cBhvr>
                                      <p:to>
                                        <p:strVal val="hidden"/>
                                      </p:to>
                                    </p:set>
                                  </p:childTnLst>
                                </p:cTn>
                              </p:par>
                              <p:par>
                                <p:cTn id="317" presetID="1" presetClass="exit" presetSubtype="0" fill="hold" grpId="1" nodeType="withEffect">
                                  <p:stCondLst>
                                    <p:cond delay="0"/>
                                  </p:stCondLst>
                                  <p:childTnLst>
                                    <p:set>
                                      <p:cBhvr>
                                        <p:cTn id="318" dur="1" fill="hold">
                                          <p:stCondLst>
                                            <p:cond delay="0"/>
                                          </p:stCondLst>
                                        </p:cTn>
                                        <p:tgtEl>
                                          <p:spTgt spid="66"/>
                                        </p:tgtEl>
                                        <p:attrNameLst>
                                          <p:attrName>style.visibility</p:attrName>
                                        </p:attrNameLst>
                                      </p:cBhvr>
                                      <p:to>
                                        <p:strVal val="hidden"/>
                                      </p:to>
                                    </p:set>
                                  </p:childTnLst>
                                </p:cTn>
                              </p:par>
                              <p:par>
                                <p:cTn id="319" presetID="1" presetClass="exit" presetSubtype="0" fill="hold" nodeType="withEffect">
                                  <p:stCondLst>
                                    <p:cond delay="0"/>
                                  </p:stCondLst>
                                  <p:childTnLst>
                                    <p:set>
                                      <p:cBhvr>
                                        <p:cTn id="320" dur="1" fill="hold">
                                          <p:stCondLst>
                                            <p:cond delay="0"/>
                                          </p:stCondLst>
                                        </p:cTn>
                                        <p:tgtEl>
                                          <p:spTgt spid="99"/>
                                        </p:tgtEl>
                                        <p:attrNameLst>
                                          <p:attrName>style.visibility</p:attrName>
                                        </p:attrNameLst>
                                      </p:cBhvr>
                                      <p:to>
                                        <p:strVal val="hidden"/>
                                      </p:to>
                                    </p:set>
                                  </p:childTnLst>
                                </p:cTn>
                              </p:par>
                              <p:par>
                                <p:cTn id="321" presetID="1" presetClass="exit" presetSubtype="0" fill="hold" grpId="1" nodeType="withEffect">
                                  <p:stCondLst>
                                    <p:cond delay="0"/>
                                  </p:stCondLst>
                                  <p:childTnLst>
                                    <p:set>
                                      <p:cBhvr>
                                        <p:cTn id="322" dur="1" fill="hold">
                                          <p:stCondLst>
                                            <p:cond delay="0"/>
                                          </p:stCondLst>
                                        </p:cTn>
                                        <p:tgtEl>
                                          <p:spTgt spid="68"/>
                                        </p:tgtEl>
                                        <p:attrNameLst>
                                          <p:attrName>style.visibility</p:attrName>
                                        </p:attrNameLst>
                                      </p:cBhvr>
                                      <p:to>
                                        <p:strVal val="hidden"/>
                                      </p:to>
                                    </p:set>
                                  </p:childTnLst>
                                </p:cTn>
                              </p:par>
                              <p:par>
                                <p:cTn id="323" presetID="1" presetClass="exit" presetSubtype="0" fill="hold" nodeType="withEffect">
                                  <p:stCondLst>
                                    <p:cond delay="0"/>
                                  </p:stCondLst>
                                  <p:childTnLst>
                                    <p:set>
                                      <p:cBhvr>
                                        <p:cTn id="324" dur="1" fill="hold">
                                          <p:stCondLst>
                                            <p:cond delay="0"/>
                                          </p:stCondLst>
                                        </p:cTn>
                                        <p:tgtEl>
                                          <p:spTgt spid="96"/>
                                        </p:tgtEl>
                                        <p:attrNameLst>
                                          <p:attrName>style.visibility</p:attrName>
                                        </p:attrNameLst>
                                      </p:cBhvr>
                                      <p:to>
                                        <p:strVal val="hidden"/>
                                      </p:to>
                                    </p:set>
                                  </p:childTnLst>
                                </p:cTn>
                              </p:par>
                              <p:par>
                                <p:cTn id="325" presetID="1" presetClass="exit" presetSubtype="0" fill="hold" grpId="1" nodeType="withEffect">
                                  <p:stCondLst>
                                    <p:cond delay="0"/>
                                  </p:stCondLst>
                                  <p:childTnLst>
                                    <p:set>
                                      <p:cBhvr>
                                        <p:cTn id="326" dur="1" fill="hold">
                                          <p:stCondLst>
                                            <p:cond delay="0"/>
                                          </p:stCondLst>
                                        </p:cTn>
                                        <p:tgtEl>
                                          <p:spTgt spid="70"/>
                                        </p:tgtEl>
                                        <p:attrNameLst>
                                          <p:attrName>style.visibility</p:attrName>
                                        </p:attrNameLst>
                                      </p:cBhvr>
                                      <p:to>
                                        <p:strVal val="hidden"/>
                                      </p:to>
                                    </p:set>
                                  </p:childTnLst>
                                </p:cTn>
                              </p:par>
                              <p:par>
                                <p:cTn id="327" presetID="1" presetClass="exit" presetSubtype="0" fill="hold" nodeType="withEffect">
                                  <p:stCondLst>
                                    <p:cond delay="0"/>
                                  </p:stCondLst>
                                  <p:childTnLst>
                                    <p:set>
                                      <p:cBhvr>
                                        <p:cTn id="328" dur="1" fill="hold">
                                          <p:stCondLst>
                                            <p:cond delay="0"/>
                                          </p:stCondLst>
                                        </p:cTn>
                                        <p:tgtEl>
                                          <p:spTgt spid="93"/>
                                        </p:tgtEl>
                                        <p:attrNameLst>
                                          <p:attrName>style.visibility</p:attrName>
                                        </p:attrNameLst>
                                      </p:cBhvr>
                                      <p:to>
                                        <p:strVal val="hidden"/>
                                      </p:to>
                                    </p:set>
                                  </p:childTnLst>
                                </p:cTn>
                              </p:par>
                              <p:par>
                                <p:cTn id="329" presetID="1" presetClass="exit" presetSubtype="0" fill="hold" grpId="1" nodeType="withEffect">
                                  <p:stCondLst>
                                    <p:cond delay="0"/>
                                  </p:stCondLst>
                                  <p:childTnLst>
                                    <p:set>
                                      <p:cBhvr>
                                        <p:cTn id="330" dur="1" fill="hold">
                                          <p:stCondLst>
                                            <p:cond delay="0"/>
                                          </p:stCondLst>
                                        </p:cTn>
                                        <p:tgtEl>
                                          <p:spTgt spid="23"/>
                                        </p:tgtEl>
                                        <p:attrNameLst>
                                          <p:attrName>style.visibility</p:attrName>
                                        </p:attrNameLst>
                                      </p:cBhvr>
                                      <p:to>
                                        <p:strVal val="hidden"/>
                                      </p:to>
                                    </p:set>
                                  </p:childTnLst>
                                </p:cTn>
                              </p:par>
                              <p:par>
                                <p:cTn id="331" presetID="1" presetClass="exit" presetSubtype="0" fill="hold" nodeType="withEffect">
                                  <p:stCondLst>
                                    <p:cond delay="0"/>
                                  </p:stCondLst>
                                  <p:childTnLst>
                                    <p:set>
                                      <p:cBhvr>
                                        <p:cTn id="332" dur="1" fill="hold">
                                          <p:stCondLst>
                                            <p:cond delay="0"/>
                                          </p:stCondLst>
                                        </p:cTn>
                                        <p:tgtEl>
                                          <p:spTgt spid="90"/>
                                        </p:tgtEl>
                                        <p:attrNameLst>
                                          <p:attrName>style.visibility</p:attrName>
                                        </p:attrNameLst>
                                      </p:cBhvr>
                                      <p:to>
                                        <p:strVal val="hidden"/>
                                      </p:to>
                                    </p:set>
                                  </p:childTnLst>
                                </p:cTn>
                              </p:par>
                              <p:par>
                                <p:cTn id="333" presetID="1" presetClass="exit" presetSubtype="0" fill="hold" grpId="1" nodeType="withEffect">
                                  <p:stCondLst>
                                    <p:cond delay="0"/>
                                  </p:stCondLst>
                                  <p:childTnLst>
                                    <p:set>
                                      <p:cBhvr>
                                        <p:cTn id="334" dur="1" fill="hold">
                                          <p:stCondLst>
                                            <p:cond delay="0"/>
                                          </p:stCondLst>
                                        </p:cTn>
                                        <p:tgtEl>
                                          <p:spTgt spid="25"/>
                                        </p:tgtEl>
                                        <p:attrNameLst>
                                          <p:attrName>style.visibility</p:attrName>
                                        </p:attrNameLst>
                                      </p:cBhvr>
                                      <p:to>
                                        <p:strVal val="hidden"/>
                                      </p:to>
                                    </p:set>
                                  </p:childTnLst>
                                </p:cTn>
                              </p:par>
                              <p:par>
                                <p:cTn id="335" presetID="1" presetClass="exit" presetSubtype="0" fill="hold" nodeType="withEffect">
                                  <p:stCondLst>
                                    <p:cond delay="0"/>
                                  </p:stCondLst>
                                  <p:childTnLst>
                                    <p:set>
                                      <p:cBhvr>
                                        <p:cTn id="336" dur="1" fill="hold">
                                          <p:stCondLst>
                                            <p:cond delay="0"/>
                                          </p:stCondLst>
                                        </p:cTn>
                                        <p:tgtEl>
                                          <p:spTgt spid="87"/>
                                        </p:tgtEl>
                                        <p:attrNameLst>
                                          <p:attrName>style.visibility</p:attrName>
                                        </p:attrNameLst>
                                      </p:cBhvr>
                                      <p:to>
                                        <p:strVal val="hidden"/>
                                      </p:to>
                                    </p:set>
                                  </p:childTnLst>
                                </p:cTn>
                              </p:par>
                              <p:par>
                                <p:cTn id="337" presetID="1" presetClass="exit" presetSubtype="0" fill="hold" grpId="1" nodeType="withEffect">
                                  <p:stCondLst>
                                    <p:cond delay="0"/>
                                  </p:stCondLst>
                                  <p:childTnLst>
                                    <p:set>
                                      <p:cBhvr>
                                        <p:cTn id="338" dur="1" fill="hold">
                                          <p:stCondLst>
                                            <p:cond delay="0"/>
                                          </p:stCondLst>
                                        </p:cTn>
                                        <p:tgtEl>
                                          <p:spTgt spid="27"/>
                                        </p:tgtEl>
                                        <p:attrNameLst>
                                          <p:attrName>style.visibility</p:attrName>
                                        </p:attrNameLst>
                                      </p:cBhvr>
                                      <p:to>
                                        <p:strVal val="hidden"/>
                                      </p:to>
                                    </p:set>
                                  </p:childTnLst>
                                </p:cTn>
                              </p:par>
                              <p:par>
                                <p:cTn id="339" presetID="1" presetClass="exit" presetSubtype="0" fill="hold" nodeType="withEffect">
                                  <p:stCondLst>
                                    <p:cond delay="0"/>
                                  </p:stCondLst>
                                  <p:childTnLst>
                                    <p:set>
                                      <p:cBhvr>
                                        <p:cTn id="340" dur="1" fill="hold">
                                          <p:stCondLst>
                                            <p:cond delay="0"/>
                                          </p:stCondLst>
                                        </p:cTn>
                                        <p:tgtEl>
                                          <p:spTgt spid="84"/>
                                        </p:tgtEl>
                                        <p:attrNameLst>
                                          <p:attrName>style.visibility</p:attrName>
                                        </p:attrNameLst>
                                      </p:cBhvr>
                                      <p:to>
                                        <p:strVal val="hidden"/>
                                      </p:to>
                                    </p:set>
                                  </p:childTnLst>
                                </p:cTn>
                              </p:par>
                              <p:par>
                                <p:cTn id="341" presetID="1" presetClass="exit" presetSubtype="0" fill="hold" grpId="1" nodeType="withEffect">
                                  <p:stCondLst>
                                    <p:cond delay="0"/>
                                  </p:stCondLst>
                                  <p:childTnLst>
                                    <p:set>
                                      <p:cBhvr>
                                        <p:cTn id="342" dur="1" fill="hold">
                                          <p:stCondLst>
                                            <p:cond delay="0"/>
                                          </p:stCondLst>
                                        </p:cTn>
                                        <p:tgtEl>
                                          <p:spTgt spid="29"/>
                                        </p:tgtEl>
                                        <p:attrNameLst>
                                          <p:attrName>style.visibility</p:attrName>
                                        </p:attrNameLst>
                                      </p:cBhvr>
                                      <p:to>
                                        <p:strVal val="hidden"/>
                                      </p:to>
                                    </p:set>
                                  </p:childTnLst>
                                </p:cTn>
                              </p:par>
                              <p:par>
                                <p:cTn id="343" presetID="1" presetClass="exit" presetSubtype="0" fill="hold" nodeType="withEffect">
                                  <p:stCondLst>
                                    <p:cond delay="0"/>
                                  </p:stCondLst>
                                  <p:childTnLst>
                                    <p:set>
                                      <p:cBhvr>
                                        <p:cTn id="344" dur="1" fill="hold">
                                          <p:stCondLst>
                                            <p:cond delay="0"/>
                                          </p:stCondLst>
                                        </p:cTn>
                                        <p:tgtEl>
                                          <p:spTgt spid="81"/>
                                        </p:tgtEl>
                                        <p:attrNameLst>
                                          <p:attrName>style.visibility</p:attrName>
                                        </p:attrNameLst>
                                      </p:cBhvr>
                                      <p:to>
                                        <p:strVal val="hidden"/>
                                      </p:to>
                                    </p:set>
                                  </p:childTnLst>
                                </p:cTn>
                              </p:par>
                              <p:par>
                                <p:cTn id="345" presetID="1" presetClass="exit" presetSubtype="0" fill="hold" grpId="1" nodeType="withEffect">
                                  <p:stCondLst>
                                    <p:cond delay="0"/>
                                  </p:stCondLst>
                                  <p:childTnLst>
                                    <p:set>
                                      <p:cBhvr>
                                        <p:cTn id="346" dur="1" fill="hold">
                                          <p:stCondLst>
                                            <p:cond delay="0"/>
                                          </p:stCondLst>
                                        </p:cTn>
                                        <p:tgtEl>
                                          <p:spTgt spid="32"/>
                                        </p:tgtEl>
                                        <p:attrNameLst>
                                          <p:attrName>style.visibility</p:attrName>
                                        </p:attrNameLst>
                                      </p:cBhvr>
                                      <p:to>
                                        <p:strVal val="hidden"/>
                                      </p:to>
                                    </p:set>
                                  </p:childTnLst>
                                </p:cTn>
                              </p:par>
                              <p:par>
                                <p:cTn id="347" presetID="1" presetClass="exit" presetSubtype="0" fill="hold" nodeType="withEffect">
                                  <p:stCondLst>
                                    <p:cond delay="0"/>
                                  </p:stCondLst>
                                  <p:childTnLst>
                                    <p:set>
                                      <p:cBhvr>
                                        <p:cTn id="348" dur="1" fill="hold">
                                          <p:stCondLst>
                                            <p:cond delay="0"/>
                                          </p:stCondLst>
                                        </p:cTn>
                                        <p:tgtEl>
                                          <p:spTgt spid="78"/>
                                        </p:tgtEl>
                                        <p:attrNameLst>
                                          <p:attrName>style.visibility</p:attrName>
                                        </p:attrNameLst>
                                      </p:cBhvr>
                                      <p:to>
                                        <p:strVal val="hidden"/>
                                      </p:to>
                                    </p:set>
                                  </p:childTnLst>
                                </p:cTn>
                              </p:par>
                              <p:par>
                                <p:cTn id="349" presetID="1" presetClass="exit" presetSubtype="0" fill="hold" grpId="1" nodeType="withEffect">
                                  <p:stCondLst>
                                    <p:cond delay="0"/>
                                  </p:stCondLst>
                                  <p:childTnLst>
                                    <p:set>
                                      <p:cBhvr>
                                        <p:cTn id="350" dur="1" fill="hold">
                                          <p:stCondLst>
                                            <p:cond delay="0"/>
                                          </p:stCondLst>
                                        </p:cTn>
                                        <p:tgtEl>
                                          <p:spTgt spid="34"/>
                                        </p:tgtEl>
                                        <p:attrNameLst>
                                          <p:attrName>style.visibility</p:attrName>
                                        </p:attrNameLst>
                                      </p:cBhvr>
                                      <p:to>
                                        <p:strVal val="hidden"/>
                                      </p:to>
                                    </p:set>
                                  </p:childTnLst>
                                </p:cTn>
                              </p:par>
                              <p:par>
                                <p:cTn id="351" presetID="1" presetClass="exit" presetSubtype="0" fill="hold" nodeType="withEffect">
                                  <p:stCondLst>
                                    <p:cond delay="0"/>
                                  </p:stCondLst>
                                  <p:childTnLst>
                                    <p:set>
                                      <p:cBhvr>
                                        <p:cTn id="352" dur="1" fill="hold">
                                          <p:stCondLst>
                                            <p:cond delay="0"/>
                                          </p:stCondLst>
                                        </p:cTn>
                                        <p:tgtEl>
                                          <p:spTgt spid="75"/>
                                        </p:tgtEl>
                                        <p:attrNameLst>
                                          <p:attrName>style.visibility</p:attrName>
                                        </p:attrNameLst>
                                      </p:cBhvr>
                                      <p:to>
                                        <p:strVal val="hidden"/>
                                      </p:to>
                                    </p:set>
                                  </p:childTnLst>
                                </p:cTn>
                              </p:par>
                              <p:par>
                                <p:cTn id="353" presetID="1" presetClass="exit" presetSubtype="0" fill="hold" grpId="1" nodeType="withEffect">
                                  <p:stCondLst>
                                    <p:cond delay="0"/>
                                  </p:stCondLst>
                                  <p:childTnLst>
                                    <p:set>
                                      <p:cBhvr>
                                        <p:cTn id="354" dur="1" fill="hold">
                                          <p:stCondLst>
                                            <p:cond delay="0"/>
                                          </p:stCondLst>
                                        </p:cTn>
                                        <p:tgtEl>
                                          <p:spTgt spid="52"/>
                                        </p:tgtEl>
                                        <p:attrNameLst>
                                          <p:attrName>style.visibility</p:attrName>
                                        </p:attrNameLst>
                                      </p:cBhvr>
                                      <p:to>
                                        <p:strVal val="hidden"/>
                                      </p:to>
                                    </p:set>
                                  </p:childTnLst>
                                </p:cTn>
                              </p:par>
                              <p:par>
                                <p:cTn id="355" presetID="1" presetClass="exit" presetSubtype="0" fill="hold" nodeType="withEffect">
                                  <p:stCondLst>
                                    <p:cond delay="0"/>
                                  </p:stCondLst>
                                  <p:childTnLst>
                                    <p:set>
                                      <p:cBhvr>
                                        <p:cTn id="356" dur="1" fill="hold">
                                          <p:stCondLst>
                                            <p:cond delay="0"/>
                                          </p:stCondLst>
                                        </p:cTn>
                                        <p:tgtEl>
                                          <p:spTgt spid="72"/>
                                        </p:tgtEl>
                                        <p:attrNameLst>
                                          <p:attrName>style.visibility</p:attrName>
                                        </p:attrNameLst>
                                      </p:cBhvr>
                                      <p:to>
                                        <p:strVal val="hidden"/>
                                      </p:to>
                                    </p:set>
                                  </p:childTnLst>
                                </p:cTn>
                              </p:par>
                              <p:par>
                                <p:cTn id="357" presetID="1" presetClass="exit" presetSubtype="0" fill="hold" grpId="1" nodeType="withEffect">
                                  <p:stCondLst>
                                    <p:cond delay="0"/>
                                  </p:stCondLst>
                                  <p:childTnLst>
                                    <p:set>
                                      <p:cBhvr>
                                        <p:cTn id="358" dur="1" fill="hold">
                                          <p:stCondLst>
                                            <p:cond delay="0"/>
                                          </p:stCondLst>
                                        </p:cTn>
                                        <p:tgtEl>
                                          <p:spTgt spid="54"/>
                                        </p:tgtEl>
                                        <p:attrNameLst>
                                          <p:attrName>style.visibility</p:attrName>
                                        </p:attrNameLst>
                                      </p:cBhvr>
                                      <p:to>
                                        <p:strVal val="hidden"/>
                                      </p:to>
                                    </p:set>
                                  </p:childTnLst>
                                </p:cTn>
                              </p:par>
                              <p:par>
                                <p:cTn id="359" presetID="1" presetClass="exit" presetSubtype="0" fill="hold" nodeType="withEffect">
                                  <p:stCondLst>
                                    <p:cond delay="0"/>
                                  </p:stCondLst>
                                  <p:childTnLst>
                                    <p:set>
                                      <p:cBhvr>
                                        <p:cTn id="360" dur="1" fill="hold">
                                          <p:stCondLst>
                                            <p:cond delay="0"/>
                                          </p:stCondLst>
                                        </p:cTn>
                                        <p:tgtEl>
                                          <p:spTgt spid="18"/>
                                        </p:tgtEl>
                                        <p:attrNameLst>
                                          <p:attrName>style.visibility</p:attrName>
                                        </p:attrNameLst>
                                      </p:cBhvr>
                                      <p:to>
                                        <p:strVal val="hidden"/>
                                      </p:to>
                                    </p:set>
                                  </p:childTnLst>
                                </p:cTn>
                              </p:par>
                              <p:par>
                                <p:cTn id="361" presetID="1" presetClass="exit" presetSubtype="0" fill="hold" grpId="1" nodeType="withEffect">
                                  <p:stCondLst>
                                    <p:cond delay="0"/>
                                  </p:stCondLst>
                                  <p:childTnLst>
                                    <p:set>
                                      <p:cBhvr>
                                        <p:cTn id="362" dur="1" fill="hold">
                                          <p:stCondLst>
                                            <p:cond delay="0"/>
                                          </p:stCondLst>
                                        </p:cTn>
                                        <p:tgtEl>
                                          <p:spTgt spid="56"/>
                                        </p:tgtEl>
                                        <p:attrNameLst>
                                          <p:attrName>style.visibility</p:attrName>
                                        </p:attrNameLst>
                                      </p:cBhvr>
                                      <p:to>
                                        <p:strVal val="hidden"/>
                                      </p:to>
                                    </p:set>
                                  </p:childTnLst>
                                </p:cTn>
                              </p:par>
                              <p:par>
                                <p:cTn id="363" presetID="1" presetClass="exit" presetSubtype="0" fill="hold" nodeType="withEffect">
                                  <p:stCondLst>
                                    <p:cond delay="0"/>
                                  </p:stCondLst>
                                  <p:childTnLst>
                                    <p:set>
                                      <p:cBhvr>
                                        <p:cTn id="364" dur="1" fill="hold">
                                          <p:stCondLst>
                                            <p:cond delay="0"/>
                                          </p:stCondLst>
                                        </p:cTn>
                                        <p:tgtEl>
                                          <p:spTgt spid="15"/>
                                        </p:tgtEl>
                                        <p:attrNameLst>
                                          <p:attrName>style.visibility</p:attrName>
                                        </p:attrNameLst>
                                      </p:cBhvr>
                                      <p:to>
                                        <p:strVal val="hidden"/>
                                      </p:to>
                                    </p:set>
                                  </p:childTnLst>
                                </p:cTn>
                              </p:par>
                              <p:par>
                                <p:cTn id="365" presetID="1" presetClass="exit" presetSubtype="0" fill="hold" grpId="1" nodeType="withEffect">
                                  <p:stCondLst>
                                    <p:cond delay="0"/>
                                  </p:stCondLst>
                                  <p:childTnLst>
                                    <p:set>
                                      <p:cBhvr>
                                        <p:cTn id="366" dur="1" fill="hold">
                                          <p:stCondLst>
                                            <p:cond delay="0"/>
                                          </p:stCondLst>
                                        </p:cTn>
                                        <p:tgtEl>
                                          <p:spTgt spid="58"/>
                                        </p:tgtEl>
                                        <p:attrNameLst>
                                          <p:attrName>style.visibility</p:attrName>
                                        </p:attrNameLst>
                                      </p:cBhvr>
                                      <p:to>
                                        <p:strVal val="hidden"/>
                                      </p:to>
                                    </p:set>
                                  </p:childTnLst>
                                </p:cTn>
                              </p:par>
                              <p:par>
                                <p:cTn id="367" presetID="1" presetClass="exit" presetSubtype="0" fill="hold" nodeType="withEffect">
                                  <p:stCondLst>
                                    <p:cond delay="0"/>
                                  </p:stCondLst>
                                  <p:childTnLst>
                                    <p:set>
                                      <p:cBhvr>
                                        <p:cTn id="368" dur="1" fill="hold">
                                          <p:stCondLst>
                                            <p:cond delay="0"/>
                                          </p:stCondLst>
                                        </p:cTn>
                                        <p:tgtEl>
                                          <p:spTgt spid="11"/>
                                        </p:tgtEl>
                                        <p:attrNameLst>
                                          <p:attrName>style.visibility</p:attrName>
                                        </p:attrNameLst>
                                      </p:cBhvr>
                                      <p:to>
                                        <p:strVal val="hidden"/>
                                      </p:to>
                                    </p:set>
                                  </p:childTnLst>
                                </p:cTn>
                              </p:par>
                              <p:par>
                                <p:cTn id="369" presetID="1" presetClass="exit" presetSubtype="0" fill="hold" grpId="1" nodeType="withEffect">
                                  <p:stCondLst>
                                    <p:cond delay="0"/>
                                  </p:stCondLst>
                                  <p:childTnLst>
                                    <p:set>
                                      <p:cBhvr>
                                        <p:cTn id="370" dur="1" fill="hold">
                                          <p:stCondLst>
                                            <p:cond delay="0"/>
                                          </p:stCondLst>
                                        </p:cTn>
                                        <p:tgtEl>
                                          <p:spTgt spid="60"/>
                                        </p:tgtEl>
                                        <p:attrNameLst>
                                          <p:attrName>style.visibility</p:attrName>
                                        </p:attrNameLst>
                                      </p:cBhvr>
                                      <p:to>
                                        <p:strVal val="hidden"/>
                                      </p:to>
                                    </p:set>
                                  </p:childTnLst>
                                </p:cTn>
                              </p:par>
                              <p:par>
                                <p:cTn id="371" presetID="1" presetClass="exit" presetSubtype="0" fill="hold" nodeType="withEffect">
                                  <p:stCondLst>
                                    <p:cond delay="0"/>
                                  </p:stCondLst>
                                  <p:childTnLst>
                                    <p:set>
                                      <p:cBhvr>
                                        <p:cTn id="372" dur="1" fill="hold">
                                          <p:stCondLst>
                                            <p:cond delay="0"/>
                                          </p:stCondLst>
                                        </p:cTn>
                                        <p:tgtEl>
                                          <p:spTgt spid="7"/>
                                        </p:tgtEl>
                                        <p:attrNameLst>
                                          <p:attrName>style.visibility</p:attrName>
                                        </p:attrNameLst>
                                      </p:cBhvr>
                                      <p:to>
                                        <p:strVal val="hidden"/>
                                      </p:to>
                                    </p:set>
                                  </p:childTnLst>
                                </p:cTn>
                              </p:par>
                              <p:par>
                                <p:cTn id="373" presetID="1" presetClass="exit" presetSubtype="0" fill="hold" grpId="1" nodeType="withEffect">
                                  <p:stCondLst>
                                    <p:cond delay="0"/>
                                  </p:stCondLst>
                                  <p:childTnLst>
                                    <p:set>
                                      <p:cBhvr>
                                        <p:cTn id="374" dur="1" fill="hold">
                                          <p:stCondLst>
                                            <p:cond delay="0"/>
                                          </p:stCondLst>
                                        </p:cTn>
                                        <p:tgtEl>
                                          <p:spTgt spid="62"/>
                                        </p:tgtEl>
                                        <p:attrNameLst>
                                          <p:attrName>style.visibility</p:attrName>
                                        </p:attrNameLst>
                                      </p:cBhvr>
                                      <p:to>
                                        <p:strVal val="hidden"/>
                                      </p:to>
                                    </p:set>
                                  </p:childTnLst>
                                </p:cTn>
                              </p:par>
                              <p:par>
                                <p:cTn id="375" presetID="1" presetClass="exit" presetSubtype="0" fill="hold" nodeType="withEffect">
                                  <p:stCondLst>
                                    <p:cond delay="0"/>
                                  </p:stCondLst>
                                  <p:childTnLst>
                                    <p:set>
                                      <p:cBhvr>
                                        <p:cTn id="37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77" restart="whenNotActive" fill="hold" evtFilter="cancelBubble" nodeType="interactiveSeq">
                <p:stCondLst>
                  <p:cond evt="onClick" delay="0">
                    <p:tgtEl>
                      <p:spTgt spid="36"/>
                    </p:tgtEl>
                  </p:cond>
                </p:stCondLst>
                <p:endSync evt="end" delay="0">
                  <p:rtn val="all"/>
                </p:endSync>
                <p:childTnLst>
                  <p:par>
                    <p:cTn id="378" fill="hold">
                      <p:stCondLst>
                        <p:cond delay="0"/>
                      </p:stCondLst>
                      <p:childTnLst>
                        <p:par>
                          <p:cTn id="379" fill="hold">
                            <p:stCondLst>
                              <p:cond delay="0"/>
                            </p:stCondLst>
                            <p:childTnLst>
                              <p:par>
                                <p:cTn id="380" presetID="1" presetClass="exit" presetSubtype="0" fill="hold" grpId="3" nodeType="clickEffect">
                                  <p:stCondLst>
                                    <p:cond delay="0"/>
                                  </p:stCondLst>
                                  <p:childTnLst>
                                    <p:set>
                                      <p:cBhvr>
                                        <p:cTn id="381" dur="1" fill="hold">
                                          <p:stCondLst>
                                            <p:cond delay="0"/>
                                          </p:stCondLst>
                                        </p:cTn>
                                        <p:tgtEl>
                                          <p:spTgt spid="71"/>
                                        </p:tgtEl>
                                        <p:attrNameLst>
                                          <p:attrName>style.visibility</p:attrName>
                                        </p:attrNameLst>
                                      </p:cBhvr>
                                      <p:to>
                                        <p:strVal val="hidden"/>
                                      </p:to>
                                    </p:set>
                                  </p:childTnLst>
                                </p:cTn>
                              </p:par>
                              <p:par>
                                <p:cTn id="382" presetID="1" presetClass="exit" presetSubtype="0" fill="hold" grpId="3" nodeType="withEffect">
                                  <p:stCondLst>
                                    <p:cond delay="0"/>
                                  </p:stCondLst>
                                  <p:childTnLst>
                                    <p:set>
                                      <p:cBhvr>
                                        <p:cTn id="383" dur="1" fill="hold">
                                          <p:stCondLst>
                                            <p:cond delay="0"/>
                                          </p:stCondLst>
                                        </p:cTn>
                                        <p:tgtEl>
                                          <p:spTgt spid="64"/>
                                        </p:tgtEl>
                                        <p:attrNameLst>
                                          <p:attrName>style.visibility</p:attrName>
                                        </p:attrNameLst>
                                      </p:cBhvr>
                                      <p:to>
                                        <p:strVal val="hidden"/>
                                      </p:to>
                                    </p:set>
                                  </p:childTnLst>
                                </p:cTn>
                              </p:par>
                              <p:par>
                                <p:cTn id="384" presetID="1" presetClass="exit" presetSubtype="0" fill="hold" nodeType="withEffect">
                                  <p:stCondLst>
                                    <p:cond delay="0"/>
                                  </p:stCondLst>
                                  <p:childTnLst>
                                    <p:set>
                                      <p:cBhvr>
                                        <p:cTn id="385" dur="1" fill="hold">
                                          <p:stCondLst>
                                            <p:cond delay="0"/>
                                          </p:stCondLst>
                                        </p:cTn>
                                        <p:tgtEl>
                                          <p:spTgt spid="102"/>
                                        </p:tgtEl>
                                        <p:attrNameLst>
                                          <p:attrName>style.visibility</p:attrName>
                                        </p:attrNameLst>
                                      </p:cBhvr>
                                      <p:to>
                                        <p:strVal val="hidden"/>
                                      </p:to>
                                    </p:set>
                                  </p:childTnLst>
                                </p:cTn>
                              </p:par>
                              <p:par>
                                <p:cTn id="386" presetID="1" presetClass="exit" presetSubtype="0" fill="hold" grpId="3" nodeType="withEffect">
                                  <p:stCondLst>
                                    <p:cond delay="0"/>
                                  </p:stCondLst>
                                  <p:childTnLst>
                                    <p:set>
                                      <p:cBhvr>
                                        <p:cTn id="387" dur="1" fill="hold">
                                          <p:stCondLst>
                                            <p:cond delay="0"/>
                                          </p:stCondLst>
                                        </p:cTn>
                                        <p:tgtEl>
                                          <p:spTgt spid="66"/>
                                        </p:tgtEl>
                                        <p:attrNameLst>
                                          <p:attrName>style.visibility</p:attrName>
                                        </p:attrNameLst>
                                      </p:cBhvr>
                                      <p:to>
                                        <p:strVal val="hidden"/>
                                      </p:to>
                                    </p:set>
                                  </p:childTnLst>
                                </p:cTn>
                              </p:par>
                              <p:par>
                                <p:cTn id="388" presetID="1" presetClass="exit" presetSubtype="0" fill="hold" nodeType="withEffect">
                                  <p:stCondLst>
                                    <p:cond delay="0"/>
                                  </p:stCondLst>
                                  <p:childTnLst>
                                    <p:set>
                                      <p:cBhvr>
                                        <p:cTn id="389" dur="1" fill="hold">
                                          <p:stCondLst>
                                            <p:cond delay="0"/>
                                          </p:stCondLst>
                                        </p:cTn>
                                        <p:tgtEl>
                                          <p:spTgt spid="99"/>
                                        </p:tgtEl>
                                        <p:attrNameLst>
                                          <p:attrName>style.visibility</p:attrName>
                                        </p:attrNameLst>
                                      </p:cBhvr>
                                      <p:to>
                                        <p:strVal val="hidden"/>
                                      </p:to>
                                    </p:set>
                                  </p:childTnLst>
                                </p:cTn>
                              </p:par>
                              <p:par>
                                <p:cTn id="390" presetID="1" presetClass="exit" presetSubtype="0" fill="hold" grpId="3" nodeType="withEffect">
                                  <p:stCondLst>
                                    <p:cond delay="0"/>
                                  </p:stCondLst>
                                  <p:childTnLst>
                                    <p:set>
                                      <p:cBhvr>
                                        <p:cTn id="391" dur="1" fill="hold">
                                          <p:stCondLst>
                                            <p:cond delay="0"/>
                                          </p:stCondLst>
                                        </p:cTn>
                                        <p:tgtEl>
                                          <p:spTgt spid="68"/>
                                        </p:tgtEl>
                                        <p:attrNameLst>
                                          <p:attrName>style.visibility</p:attrName>
                                        </p:attrNameLst>
                                      </p:cBhvr>
                                      <p:to>
                                        <p:strVal val="hidden"/>
                                      </p:to>
                                    </p:set>
                                  </p:childTnLst>
                                </p:cTn>
                              </p:par>
                              <p:par>
                                <p:cTn id="392" presetID="1" presetClass="exit" presetSubtype="0" fill="hold" nodeType="withEffect">
                                  <p:stCondLst>
                                    <p:cond delay="0"/>
                                  </p:stCondLst>
                                  <p:childTnLst>
                                    <p:set>
                                      <p:cBhvr>
                                        <p:cTn id="393" dur="1" fill="hold">
                                          <p:stCondLst>
                                            <p:cond delay="0"/>
                                          </p:stCondLst>
                                        </p:cTn>
                                        <p:tgtEl>
                                          <p:spTgt spid="96"/>
                                        </p:tgtEl>
                                        <p:attrNameLst>
                                          <p:attrName>style.visibility</p:attrName>
                                        </p:attrNameLst>
                                      </p:cBhvr>
                                      <p:to>
                                        <p:strVal val="hidden"/>
                                      </p:to>
                                    </p:set>
                                  </p:childTnLst>
                                </p:cTn>
                              </p:par>
                              <p:par>
                                <p:cTn id="394" presetID="1" presetClass="exit" presetSubtype="0" fill="hold" grpId="3" nodeType="withEffect">
                                  <p:stCondLst>
                                    <p:cond delay="0"/>
                                  </p:stCondLst>
                                  <p:childTnLst>
                                    <p:set>
                                      <p:cBhvr>
                                        <p:cTn id="395" dur="1" fill="hold">
                                          <p:stCondLst>
                                            <p:cond delay="0"/>
                                          </p:stCondLst>
                                        </p:cTn>
                                        <p:tgtEl>
                                          <p:spTgt spid="70"/>
                                        </p:tgtEl>
                                        <p:attrNameLst>
                                          <p:attrName>style.visibility</p:attrName>
                                        </p:attrNameLst>
                                      </p:cBhvr>
                                      <p:to>
                                        <p:strVal val="hidden"/>
                                      </p:to>
                                    </p:set>
                                  </p:childTnLst>
                                </p:cTn>
                              </p:par>
                              <p:par>
                                <p:cTn id="396" presetID="1" presetClass="exit" presetSubtype="0" fill="hold" nodeType="withEffect">
                                  <p:stCondLst>
                                    <p:cond delay="0"/>
                                  </p:stCondLst>
                                  <p:childTnLst>
                                    <p:set>
                                      <p:cBhvr>
                                        <p:cTn id="397" dur="1" fill="hold">
                                          <p:stCondLst>
                                            <p:cond delay="0"/>
                                          </p:stCondLst>
                                        </p:cTn>
                                        <p:tgtEl>
                                          <p:spTgt spid="93"/>
                                        </p:tgtEl>
                                        <p:attrNameLst>
                                          <p:attrName>style.visibility</p:attrName>
                                        </p:attrNameLst>
                                      </p:cBhvr>
                                      <p:to>
                                        <p:strVal val="hidden"/>
                                      </p:to>
                                    </p:set>
                                  </p:childTnLst>
                                </p:cTn>
                              </p:par>
                              <p:par>
                                <p:cTn id="398" presetID="1" presetClass="exit" presetSubtype="0" fill="hold" grpId="3" nodeType="withEffect">
                                  <p:stCondLst>
                                    <p:cond delay="0"/>
                                  </p:stCondLst>
                                  <p:childTnLst>
                                    <p:set>
                                      <p:cBhvr>
                                        <p:cTn id="399" dur="1" fill="hold">
                                          <p:stCondLst>
                                            <p:cond delay="0"/>
                                          </p:stCondLst>
                                        </p:cTn>
                                        <p:tgtEl>
                                          <p:spTgt spid="23"/>
                                        </p:tgtEl>
                                        <p:attrNameLst>
                                          <p:attrName>style.visibility</p:attrName>
                                        </p:attrNameLst>
                                      </p:cBhvr>
                                      <p:to>
                                        <p:strVal val="hidden"/>
                                      </p:to>
                                    </p:set>
                                  </p:childTnLst>
                                </p:cTn>
                              </p:par>
                              <p:par>
                                <p:cTn id="400" presetID="1" presetClass="exit" presetSubtype="0" fill="hold" nodeType="withEffect">
                                  <p:stCondLst>
                                    <p:cond delay="0"/>
                                  </p:stCondLst>
                                  <p:childTnLst>
                                    <p:set>
                                      <p:cBhvr>
                                        <p:cTn id="401" dur="1" fill="hold">
                                          <p:stCondLst>
                                            <p:cond delay="0"/>
                                          </p:stCondLst>
                                        </p:cTn>
                                        <p:tgtEl>
                                          <p:spTgt spid="90"/>
                                        </p:tgtEl>
                                        <p:attrNameLst>
                                          <p:attrName>style.visibility</p:attrName>
                                        </p:attrNameLst>
                                      </p:cBhvr>
                                      <p:to>
                                        <p:strVal val="hidden"/>
                                      </p:to>
                                    </p:set>
                                  </p:childTnLst>
                                </p:cTn>
                              </p:par>
                              <p:par>
                                <p:cTn id="402" presetID="1" presetClass="exit" presetSubtype="0" fill="hold" grpId="3" nodeType="withEffect">
                                  <p:stCondLst>
                                    <p:cond delay="0"/>
                                  </p:stCondLst>
                                  <p:childTnLst>
                                    <p:set>
                                      <p:cBhvr>
                                        <p:cTn id="403" dur="1" fill="hold">
                                          <p:stCondLst>
                                            <p:cond delay="0"/>
                                          </p:stCondLst>
                                        </p:cTn>
                                        <p:tgtEl>
                                          <p:spTgt spid="25"/>
                                        </p:tgtEl>
                                        <p:attrNameLst>
                                          <p:attrName>style.visibility</p:attrName>
                                        </p:attrNameLst>
                                      </p:cBhvr>
                                      <p:to>
                                        <p:strVal val="hidden"/>
                                      </p:to>
                                    </p:set>
                                  </p:childTnLst>
                                </p:cTn>
                              </p:par>
                              <p:par>
                                <p:cTn id="404" presetID="1" presetClass="exit" presetSubtype="0" fill="hold" nodeType="withEffect">
                                  <p:stCondLst>
                                    <p:cond delay="0"/>
                                  </p:stCondLst>
                                  <p:childTnLst>
                                    <p:set>
                                      <p:cBhvr>
                                        <p:cTn id="405" dur="1" fill="hold">
                                          <p:stCondLst>
                                            <p:cond delay="0"/>
                                          </p:stCondLst>
                                        </p:cTn>
                                        <p:tgtEl>
                                          <p:spTgt spid="87"/>
                                        </p:tgtEl>
                                        <p:attrNameLst>
                                          <p:attrName>style.visibility</p:attrName>
                                        </p:attrNameLst>
                                      </p:cBhvr>
                                      <p:to>
                                        <p:strVal val="hidden"/>
                                      </p:to>
                                    </p:set>
                                  </p:childTnLst>
                                </p:cTn>
                              </p:par>
                              <p:par>
                                <p:cTn id="406" presetID="1" presetClass="exit" presetSubtype="0" fill="hold" grpId="3" nodeType="withEffect">
                                  <p:stCondLst>
                                    <p:cond delay="0"/>
                                  </p:stCondLst>
                                  <p:childTnLst>
                                    <p:set>
                                      <p:cBhvr>
                                        <p:cTn id="407" dur="1" fill="hold">
                                          <p:stCondLst>
                                            <p:cond delay="0"/>
                                          </p:stCondLst>
                                        </p:cTn>
                                        <p:tgtEl>
                                          <p:spTgt spid="27"/>
                                        </p:tgtEl>
                                        <p:attrNameLst>
                                          <p:attrName>style.visibility</p:attrName>
                                        </p:attrNameLst>
                                      </p:cBhvr>
                                      <p:to>
                                        <p:strVal val="hidden"/>
                                      </p:to>
                                    </p:set>
                                  </p:childTnLst>
                                </p:cTn>
                              </p:par>
                              <p:par>
                                <p:cTn id="408" presetID="1" presetClass="exit" presetSubtype="0" fill="hold" nodeType="withEffect">
                                  <p:stCondLst>
                                    <p:cond delay="0"/>
                                  </p:stCondLst>
                                  <p:childTnLst>
                                    <p:set>
                                      <p:cBhvr>
                                        <p:cTn id="409" dur="1" fill="hold">
                                          <p:stCondLst>
                                            <p:cond delay="0"/>
                                          </p:stCondLst>
                                        </p:cTn>
                                        <p:tgtEl>
                                          <p:spTgt spid="84"/>
                                        </p:tgtEl>
                                        <p:attrNameLst>
                                          <p:attrName>style.visibility</p:attrName>
                                        </p:attrNameLst>
                                      </p:cBhvr>
                                      <p:to>
                                        <p:strVal val="hidden"/>
                                      </p:to>
                                    </p:set>
                                  </p:childTnLst>
                                </p:cTn>
                              </p:par>
                              <p:par>
                                <p:cTn id="410" presetID="1" presetClass="exit" presetSubtype="0" fill="hold" grpId="3" nodeType="withEffect">
                                  <p:stCondLst>
                                    <p:cond delay="0"/>
                                  </p:stCondLst>
                                  <p:childTnLst>
                                    <p:set>
                                      <p:cBhvr>
                                        <p:cTn id="411" dur="1" fill="hold">
                                          <p:stCondLst>
                                            <p:cond delay="0"/>
                                          </p:stCondLst>
                                        </p:cTn>
                                        <p:tgtEl>
                                          <p:spTgt spid="29"/>
                                        </p:tgtEl>
                                        <p:attrNameLst>
                                          <p:attrName>style.visibility</p:attrName>
                                        </p:attrNameLst>
                                      </p:cBhvr>
                                      <p:to>
                                        <p:strVal val="hidden"/>
                                      </p:to>
                                    </p:set>
                                  </p:childTnLst>
                                </p:cTn>
                              </p:par>
                              <p:par>
                                <p:cTn id="412" presetID="1" presetClass="exit" presetSubtype="0" fill="hold" nodeType="withEffect">
                                  <p:stCondLst>
                                    <p:cond delay="0"/>
                                  </p:stCondLst>
                                  <p:childTnLst>
                                    <p:set>
                                      <p:cBhvr>
                                        <p:cTn id="413" dur="1" fill="hold">
                                          <p:stCondLst>
                                            <p:cond delay="0"/>
                                          </p:stCondLst>
                                        </p:cTn>
                                        <p:tgtEl>
                                          <p:spTgt spid="81"/>
                                        </p:tgtEl>
                                        <p:attrNameLst>
                                          <p:attrName>style.visibility</p:attrName>
                                        </p:attrNameLst>
                                      </p:cBhvr>
                                      <p:to>
                                        <p:strVal val="hidden"/>
                                      </p:to>
                                    </p:set>
                                  </p:childTnLst>
                                </p:cTn>
                              </p:par>
                              <p:par>
                                <p:cTn id="414" presetID="1" presetClass="exit" presetSubtype="0" fill="hold" grpId="3" nodeType="withEffect">
                                  <p:stCondLst>
                                    <p:cond delay="0"/>
                                  </p:stCondLst>
                                  <p:childTnLst>
                                    <p:set>
                                      <p:cBhvr>
                                        <p:cTn id="415" dur="1" fill="hold">
                                          <p:stCondLst>
                                            <p:cond delay="0"/>
                                          </p:stCondLst>
                                        </p:cTn>
                                        <p:tgtEl>
                                          <p:spTgt spid="32"/>
                                        </p:tgtEl>
                                        <p:attrNameLst>
                                          <p:attrName>style.visibility</p:attrName>
                                        </p:attrNameLst>
                                      </p:cBhvr>
                                      <p:to>
                                        <p:strVal val="hidden"/>
                                      </p:to>
                                    </p:set>
                                  </p:childTnLst>
                                </p:cTn>
                              </p:par>
                              <p:par>
                                <p:cTn id="416" presetID="1" presetClass="exit" presetSubtype="0" fill="hold" nodeType="withEffect">
                                  <p:stCondLst>
                                    <p:cond delay="0"/>
                                  </p:stCondLst>
                                  <p:childTnLst>
                                    <p:set>
                                      <p:cBhvr>
                                        <p:cTn id="417" dur="1" fill="hold">
                                          <p:stCondLst>
                                            <p:cond delay="0"/>
                                          </p:stCondLst>
                                        </p:cTn>
                                        <p:tgtEl>
                                          <p:spTgt spid="78"/>
                                        </p:tgtEl>
                                        <p:attrNameLst>
                                          <p:attrName>style.visibility</p:attrName>
                                        </p:attrNameLst>
                                      </p:cBhvr>
                                      <p:to>
                                        <p:strVal val="hidden"/>
                                      </p:to>
                                    </p:set>
                                  </p:childTnLst>
                                </p:cTn>
                              </p:par>
                              <p:par>
                                <p:cTn id="418" presetID="1" presetClass="exit" presetSubtype="0" fill="hold" grpId="3" nodeType="withEffect">
                                  <p:stCondLst>
                                    <p:cond delay="0"/>
                                  </p:stCondLst>
                                  <p:childTnLst>
                                    <p:set>
                                      <p:cBhvr>
                                        <p:cTn id="419" dur="1" fill="hold">
                                          <p:stCondLst>
                                            <p:cond delay="0"/>
                                          </p:stCondLst>
                                        </p:cTn>
                                        <p:tgtEl>
                                          <p:spTgt spid="34"/>
                                        </p:tgtEl>
                                        <p:attrNameLst>
                                          <p:attrName>style.visibility</p:attrName>
                                        </p:attrNameLst>
                                      </p:cBhvr>
                                      <p:to>
                                        <p:strVal val="hidden"/>
                                      </p:to>
                                    </p:set>
                                  </p:childTnLst>
                                </p:cTn>
                              </p:par>
                              <p:par>
                                <p:cTn id="420" presetID="1" presetClass="exit" presetSubtype="0" fill="hold" nodeType="withEffect">
                                  <p:stCondLst>
                                    <p:cond delay="0"/>
                                  </p:stCondLst>
                                  <p:childTnLst>
                                    <p:set>
                                      <p:cBhvr>
                                        <p:cTn id="421" dur="1" fill="hold">
                                          <p:stCondLst>
                                            <p:cond delay="0"/>
                                          </p:stCondLst>
                                        </p:cTn>
                                        <p:tgtEl>
                                          <p:spTgt spid="75"/>
                                        </p:tgtEl>
                                        <p:attrNameLst>
                                          <p:attrName>style.visibility</p:attrName>
                                        </p:attrNameLst>
                                      </p:cBhvr>
                                      <p:to>
                                        <p:strVal val="hidden"/>
                                      </p:to>
                                    </p:set>
                                  </p:childTnLst>
                                </p:cTn>
                              </p:par>
                              <p:par>
                                <p:cTn id="422" presetID="1" presetClass="exit" presetSubtype="0" fill="hold" grpId="3" nodeType="withEffect">
                                  <p:stCondLst>
                                    <p:cond delay="0"/>
                                  </p:stCondLst>
                                  <p:childTnLst>
                                    <p:set>
                                      <p:cBhvr>
                                        <p:cTn id="423" dur="1" fill="hold">
                                          <p:stCondLst>
                                            <p:cond delay="0"/>
                                          </p:stCondLst>
                                        </p:cTn>
                                        <p:tgtEl>
                                          <p:spTgt spid="52"/>
                                        </p:tgtEl>
                                        <p:attrNameLst>
                                          <p:attrName>style.visibility</p:attrName>
                                        </p:attrNameLst>
                                      </p:cBhvr>
                                      <p:to>
                                        <p:strVal val="hidden"/>
                                      </p:to>
                                    </p:set>
                                  </p:childTnLst>
                                </p:cTn>
                              </p:par>
                              <p:par>
                                <p:cTn id="424" presetID="1" presetClass="exit" presetSubtype="0" fill="hold" nodeType="withEffect">
                                  <p:stCondLst>
                                    <p:cond delay="0"/>
                                  </p:stCondLst>
                                  <p:childTnLst>
                                    <p:set>
                                      <p:cBhvr>
                                        <p:cTn id="425" dur="1" fill="hold">
                                          <p:stCondLst>
                                            <p:cond delay="0"/>
                                          </p:stCondLst>
                                        </p:cTn>
                                        <p:tgtEl>
                                          <p:spTgt spid="72"/>
                                        </p:tgtEl>
                                        <p:attrNameLst>
                                          <p:attrName>style.visibility</p:attrName>
                                        </p:attrNameLst>
                                      </p:cBhvr>
                                      <p:to>
                                        <p:strVal val="hidden"/>
                                      </p:to>
                                    </p:set>
                                  </p:childTnLst>
                                </p:cTn>
                              </p:par>
                              <p:par>
                                <p:cTn id="426" presetID="1" presetClass="exit" presetSubtype="0" fill="hold" grpId="3" nodeType="withEffect">
                                  <p:stCondLst>
                                    <p:cond delay="0"/>
                                  </p:stCondLst>
                                  <p:childTnLst>
                                    <p:set>
                                      <p:cBhvr>
                                        <p:cTn id="427" dur="1" fill="hold">
                                          <p:stCondLst>
                                            <p:cond delay="0"/>
                                          </p:stCondLst>
                                        </p:cTn>
                                        <p:tgtEl>
                                          <p:spTgt spid="54"/>
                                        </p:tgtEl>
                                        <p:attrNameLst>
                                          <p:attrName>style.visibility</p:attrName>
                                        </p:attrNameLst>
                                      </p:cBhvr>
                                      <p:to>
                                        <p:strVal val="hidden"/>
                                      </p:to>
                                    </p:set>
                                  </p:childTnLst>
                                </p:cTn>
                              </p:par>
                              <p:par>
                                <p:cTn id="428" presetID="1" presetClass="exit" presetSubtype="0" fill="hold" nodeType="withEffect">
                                  <p:stCondLst>
                                    <p:cond delay="0"/>
                                  </p:stCondLst>
                                  <p:childTnLst>
                                    <p:set>
                                      <p:cBhvr>
                                        <p:cTn id="429" dur="1" fill="hold">
                                          <p:stCondLst>
                                            <p:cond delay="0"/>
                                          </p:stCondLst>
                                        </p:cTn>
                                        <p:tgtEl>
                                          <p:spTgt spid="18"/>
                                        </p:tgtEl>
                                        <p:attrNameLst>
                                          <p:attrName>style.visibility</p:attrName>
                                        </p:attrNameLst>
                                      </p:cBhvr>
                                      <p:to>
                                        <p:strVal val="hidden"/>
                                      </p:to>
                                    </p:set>
                                  </p:childTnLst>
                                </p:cTn>
                              </p:par>
                              <p:par>
                                <p:cTn id="430" presetID="1" presetClass="exit" presetSubtype="0" fill="hold" grpId="3" nodeType="withEffect">
                                  <p:stCondLst>
                                    <p:cond delay="0"/>
                                  </p:stCondLst>
                                  <p:childTnLst>
                                    <p:set>
                                      <p:cBhvr>
                                        <p:cTn id="431" dur="1" fill="hold">
                                          <p:stCondLst>
                                            <p:cond delay="0"/>
                                          </p:stCondLst>
                                        </p:cTn>
                                        <p:tgtEl>
                                          <p:spTgt spid="56"/>
                                        </p:tgtEl>
                                        <p:attrNameLst>
                                          <p:attrName>style.visibility</p:attrName>
                                        </p:attrNameLst>
                                      </p:cBhvr>
                                      <p:to>
                                        <p:strVal val="hidden"/>
                                      </p:to>
                                    </p:set>
                                  </p:childTnLst>
                                </p:cTn>
                              </p:par>
                              <p:par>
                                <p:cTn id="432" presetID="1" presetClass="exit" presetSubtype="0" fill="hold" nodeType="withEffect">
                                  <p:stCondLst>
                                    <p:cond delay="0"/>
                                  </p:stCondLst>
                                  <p:childTnLst>
                                    <p:set>
                                      <p:cBhvr>
                                        <p:cTn id="433" dur="1" fill="hold">
                                          <p:stCondLst>
                                            <p:cond delay="0"/>
                                          </p:stCondLst>
                                        </p:cTn>
                                        <p:tgtEl>
                                          <p:spTgt spid="15"/>
                                        </p:tgtEl>
                                        <p:attrNameLst>
                                          <p:attrName>style.visibility</p:attrName>
                                        </p:attrNameLst>
                                      </p:cBhvr>
                                      <p:to>
                                        <p:strVal val="hidden"/>
                                      </p:to>
                                    </p:set>
                                  </p:childTnLst>
                                </p:cTn>
                              </p:par>
                              <p:par>
                                <p:cTn id="434" presetID="1" presetClass="exit" presetSubtype="0" fill="hold" grpId="3" nodeType="withEffect">
                                  <p:stCondLst>
                                    <p:cond delay="0"/>
                                  </p:stCondLst>
                                  <p:childTnLst>
                                    <p:set>
                                      <p:cBhvr>
                                        <p:cTn id="435" dur="1" fill="hold">
                                          <p:stCondLst>
                                            <p:cond delay="0"/>
                                          </p:stCondLst>
                                        </p:cTn>
                                        <p:tgtEl>
                                          <p:spTgt spid="58"/>
                                        </p:tgtEl>
                                        <p:attrNameLst>
                                          <p:attrName>style.visibility</p:attrName>
                                        </p:attrNameLst>
                                      </p:cBhvr>
                                      <p:to>
                                        <p:strVal val="hidden"/>
                                      </p:to>
                                    </p:set>
                                  </p:childTnLst>
                                </p:cTn>
                              </p:par>
                              <p:par>
                                <p:cTn id="436" presetID="1" presetClass="exit" presetSubtype="0" fill="hold" nodeType="withEffect">
                                  <p:stCondLst>
                                    <p:cond delay="0"/>
                                  </p:stCondLst>
                                  <p:childTnLst>
                                    <p:set>
                                      <p:cBhvr>
                                        <p:cTn id="437" dur="1" fill="hold">
                                          <p:stCondLst>
                                            <p:cond delay="0"/>
                                          </p:stCondLst>
                                        </p:cTn>
                                        <p:tgtEl>
                                          <p:spTgt spid="11"/>
                                        </p:tgtEl>
                                        <p:attrNameLst>
                                          <p:attrName>style.visibility</p:attrName>
                                        </p:attrNameLst>
                                      </p:cBhvr>
                                      <p:to>
                                        <p:strVal val="hidden"/>
                                      </p:to>
                                    </p:set>
                                  </p:childTnLst>
                                </p:cTn>
                              </p:par>
                              <p:par>
                                <p:cTn id="438" presetID="1" presetClass="exit" presetSubtype="0" fill="hold" grpId="3" nodeType="withEffect">
                                  <p:stCondLst>
                                    <p:cond delay="0"/>
                                  </p:stCondLst>
                                  <p:childTnLst>
                                    <p:set>
                                      <p:cBhvr>
                                        <p:cTn id="439" dur="1" fill="hold">
                                          <p:stCondLst>
                                            <p:cond delay="0"/>
                                          </p:stCondLst>
                                        </p:cTn>
                                        <p:tgtEl>
                                          <p:spTgt spid="60"/>
                                        </p:tgtEl>
                                        <p:attrNameLst>
                                          <p:attrName>style.visibility</p:attrName>
                                        </p:attrNameLst>
                                      </p:cBhvr>
                                      <p:to>
                                        <p:strVal val="hidden"/>
                                      </p:to>
                                    </p:set>
                                  </p:childTnLst>
                                </p:cTn>
                              </p:par>
                              <p:par>
                                <p:cTn id="440" presetID="1" presetClass="exit" presetSubtype="0" fill="hold" nodeType="withEffect">
                                  <p:stCondLst>
                                    <p:cond delay="0"/>
                                  </p:stCondLst>
                                  <p:childTnLst>
                                    <p:set>
                                      <p:cBhvr>
                                        <p:cTn id="441" dur="1" fill="hold">
                                          <p:stCondLst>
                                            <p:cond delay="0"/>
                                          </p:stCondLst>
                                        </p:cTn>
                                        <p:tgtEl>
                                          <p:spTgt spid="7"/>
                                        </p:tgtEl>
                                        <p:attrNameLst>
                                          <p:attrName>style.visibility</p:attrName>
                                        </p:attrNameLst>
                                      </p:cBhvr>
                                      <p:to>
                                        <p:strVal val="hidden"/>
                                      </p:to>
                                    </p:set>
                                  </p:childTnLst>
                                </p:cTn>
                              </p:par>
                              <p:par>
                                <p:cTn id="442" presetID="1" presetClass="exit" presetSubtype="0" fill="hold" grpId="3" nodeType="withEffect">
                                  <p:stCondLst>
                                    <p:cond delay="0"/>
                                  </p:stCondLst>
                                  <p:childTnLst>
                                    <p:set>
                                      <p:cBhvr>
                                        <p:cTn id="443" dur="1" fill="hold">
                                          <p:stCondLst>
                                            <p:cond delay="0"/>
                                          </p:stCondLst>
                                        </p:cTn>
                                        <p:tgtEl>
                                          <p:spTgt spid="62"/>
                                        </p:tgtEl>
                                        <p:attrNameLst>
                                          <p:attrName>style.visibility</p:attrName>
                                        </p:attrNameLst>
                                      </p:cBhvr>
                                      <p:to>
                                        <p:strVal val="hidden"/>
                                      </p:to>
                                    </p:set>
                                  </p:childTnLst>
                                </p:cTn>
                              </p:par>
                              <p:par>
                                <p:cTn id="444" presetID="1" presetClass="exit" presetSubtype="0" fill="hold" nodeType="withEffect">
                                  <p:stCondLst>
                                    <p:cond delay="0"/>
                                  </p:stCondLst>
                                  <p:childTnLst>
                                    <p:set>
                                      <p:cBhvr>
                                        <p:cTn id="445" dur="1" fill="hold">
                                          <p:stCondLst>
                                            <p:cond delay="0"/>
                                          </p:stCondLst>
                                        </p:cTn>
                                        <p:tgtEl>
                                          <p:spTgt spid="4"/>
                                        </p:tgtEl>
                                        <p:attrNameLst>
                                          <p:attrName>style.visibility</p:attrName>
                                        </p:attrNameLst>
                                      </p:cBhvr>
                                      <p:to>
                                        <p:strVal val="hidden"/>
                                      </p:to>
                                    </p:set>
                                  </p:childTnLst>
                                </p:cTn>
                              </p:par>
                              <p:par>
                                <p:cTn id="446" presetID="1" presetClass="entr" presetSubtype="0" fill="hold" grpId="4" nodeType="withEffect">
                                  <p:stCondLst>
                                    <p:cond delay="0"/>
                                  </p:stCondLst>
                                  <p:childTnLst>
                                    <p:set>
                                      <p:cBhvr>
                                        <p:cTn id="447" dur="1" fill="hold">
                                          <p:stCondLst>
                                            <p:cond delay="0"/>
                                          </p:stCondLst>
                                        </p:cTn>
                                        <p:tgtEl>
                                          <p:spTgt spid="51"/>
                                        </p:tgtEl>
                                        <p:attrNameLst>
                                          <p:attrName>style.visibility</p:attrName>
                                        </p:attrNameLst>
                                      </p:cBhvr>
                                      <p:to>
                                        <p:strVal val="visible"/>
                                      </p:to>
                                    </p:set>
                                  </p:childTnLst>
                                </p:cTn>
                              </p:par>
                              <p:par>
                                <p:cTn id="448" presetID="1" presetClass="exit" presetSubtype="0" fill="hold" grpId="2" nodeType="withEffect">
                                  <p:stCondLst>
                                    <p:cond delay="0"/>
                                  </p:stCondLst>
                                  <p:childTnLst>
                                    <p:set>
                                      <p:cBhvr>
                                        <p:cTn id="449" dur="1" fill="hold">
                                          <p:stCondLst>
                                            <p:cond delay="0"/>
                                          </p:stCondLst>
                                        </p:cTn>
                                        <p:tgtEl>
                                          <p:spTgt spid="21"/>
                                        </p:tgtEl>
                                        <p:attrNameLst>
                                          <p:attrName>style.visibility</p:attrName>
                                        </p:attrNameLst>
                                      </p:cBhvr>
                                      <p:to>
                                        <p:strVal val="hidden"/>
                                      </p:to>
                                    </p:set>
                                  </p:childTnLst>
                                </p:cTn>
                              </p:par>
                              <p:par>
                                <p:cTn id="450" presetID="1" presetClass="exit" presetSubtype="0" fill="hold" grpId="2" nodeType="withEffect">
                                  <p:stCondLst>
                                    <p:cond delay="0"/>
                                  </p:stCondLst>
                                  <p:childTnLst>
                                    <p:set>
                                      <p:cBhvr>
                                        <p:cTn id="45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52" restart="whenNotActive" fill="hold" evtFilter="cancelBubble" nodeType="interactiveSeq">
                <p:stCondLst>
                  <p:cond evt="onClick" delay="0">
                    <p:tgtEl>
                      <p:spTgt spid="37"/>
                    </p:tgtEl>
                  </p:cond>
                </p:stCondLst>
                <p:endSync evt="end" delay="0">
                  <p:rtn val="all"/>
                </p:endSync>
                <p:childTnLst>
                  <p:par>
                    <p:cTn id="453" fill="hold">
                      <p:stCondLst>
                        <p:cond delay="0"/>
                      </p:stCondLst>
                      <p:childTnLst>
                        <p:par>
                          <p:cTn id="454" fill="hold">
                            <p:stCondLst>
                              <p:cond delay="0"/>
                            </p:stCondLst>
                            <p:childTnLst>
                              <p:par>
                                <p:cTn id="455" presetID="1" presetClass="exit" presetSubtype="0" fill="hold" grpId="4" nodeType="clickEffect">
                                  <p:stCondLst>
                                    <p:cond delay="0"/>
                                  </p:stCondLst>
                                  <p:childTnLst>
                                    <p:set>
                                      <p:cBhvr>
                                        <p:cTn id="456" dur="1" fill="hold">
                                          <p:stCondLst>
                                            <p:cond delay="0"/>
                                          </p:stCondLst>
                                        </p:cTn>
                                        <p:tgtEl>
                                          <p:spTgt spid="71"/>
                                        </p:tgtEl>
                                        <p:attrNameLst>
                                          <p:attrName>style.visibility</p:attrName>
                                        </p:attrNameLst>
                                      </p:cBhvr>
                                      <p:to>
                                        <p:strVal val="hidden"/>
                                      </p:to>
                                    </p:set>
                                  </p:childTnLst>
                                </p:cTn>
                              </p:par>
                              <p:par>
                                <p:cTn id="457" presetID="1" presetClass="exit" presetSubtype="0" fill="hold" grpId="5" nodeType="withEffect">
                                  <p:stCondLst>
                                    <p:cond delay="0"/>
                                  </p:stCondLst>
                                  <p:childTnLst>
                                    <p:set>
                                      <p:cBhvr>
                                        <p:cTn id="458" dur="1" fill="hold">
                                          <p:stCondLst>
                                            <p:cond delay="0"/>
                                          </p:stCondLst>
                                        </p:cTn>
                                        <p:tgtEl>
                                          <p:spTgt spid="64"/>
                                        </p:tgtEl>
                                        <p:attrNameLst>
                                          <p:attrName>style.visibility</p:attrName>
                                        </p:attrNameLst>
                                      </p:cBhvr>
                                      <p:to>
                                        <p:strVal val="hidden"/>
                                      </p:to>
                                    </p:set>
                                  </p:childTnLst>
                                </p:cTn>
                              </p:par>
                              <p:par>
                                <p:cTn id="459" presetID="1" presetClass="exit" presetSubtype="0" fill="hold" nodeType="withEffect">
                                  <p:stCondLst>
                                    <p:cond delay="0"/>
                                  </p:stCondLst>
                                  <p:childTnLst>
                                    <p:set>
                                      <p:cBhvr>
                                        <p:cTn id="460" dur="1" fill="hold">
                                          <p:stCondLst>
                                            <p:cond delay="0"/>
                                          </p:stCondLst>
                                        </p:cTn>
                                        <p:tgtEl>
                                          <p:spTgt spid="102"/>
                                        </p:tgtEl>
                                        <p:attrNameLst>
                                          <p:attrName>style.visibility</p:attrName>
                                        </p:attrNameLst>
                                      </p:cBhvr>
                                      <p:to>
                                        <p:strVal val="hidden"/>
                                      </p:to>
                                    </p:set>
                                  </p:childTnLst>
                                </p:cTn>
                              </p:par>
                              <p:par>
                                <p:cTn id="461" presetID="1" presetClass="exit" presetSubtype="0" fill="hold" grpId="5" nodeType="withEffect">
                                  <p:stCondLst>
                                    <p:cond delay="0"/>
                                  </p:stCondLst>
                                  <p:childTnLst>
                                    <p:set>
                                      <p:cBhvr>
                                        <p:cTn id="462" dur="1" fill="hold">
                                          <p:stCondLst>
                                            <p:cond delay="0"/>
                                          </p:stCondLst>
                                        </p:cTn>
                                        <p:tgtEl>
                                          <p:spTgt spid="66"/>
                                        </p:tgtEl>
                                        <p:attrNameLst>
                                          <p:attrName>style.visibility</p:attrName>
                                        </p:attrNameLst>
                                      </p:cBhvr>
                                      <p:to>
                                        <p:strVal val="hidden"/>
                                      </p:to>
                                    </p:set>
                                  </p:childTnLst>
                                </p:cTn>
                              </p:par>
                              <p:par>
                                <p:cTn id="463" presetID="1" presetClass="exit" presetSubtype="0" fill="hold" nodeType="withEffect">
                                  <p:stCondLst>
                                    <p:cond delay="0"/>
                                  </p:stCondLst>
                                  <p:childTnLst>
                                    <p:set>
                                      <p:cBhvr>
                                        <p:cTn id="464" dur="1" fill="hold">
                                          <p:stCondLst>
                                            <p:cond delay="0"/>
                                          </p:stCondLst>
                                        </p:cTn>
                                        <p:tgtEl>
                                          <p:spTgt spid="99"/>
                                        </p:tgtEl>
                                        <p:attrNameLst>
                                          <p:attrName>style.visibility</p:attrName>
                                        </p:attrNameLst>
                                      </p:cBhvr>
                                      <p:to>
                                        <p:strVal val="hidden"/>
                                      </p:to>
                                    </p:set>
                                  </p:childTnLst>
                                </p:cTn>
                              </p:par>
                              <p:par>
                                <p:cTn id="465" presetID="1" presetClass="exit" presetSubtype="0" fill="hold" grpId="5" nodeType="withEffect">
                                  <p:stCondLst>
                                    <p:cond delay="0"/>
                                  </p:stCondLst>
                                  <p:childTnLst>
                                    <p:set>
                                      <p:cBhvr>
                                        <p:cTn id="466" dur="1" fill="hold">
                                          <p:stCondLst>
                                            <p:cond delay="0"/>
                                          </p:stCondLst>
                                        </p:cTn>
                                        <p:tgtEl>
                                          <p:spTgt spid="68"/>
                                        </p:tgtEl>
                                        <p:attrNameLst>
                                          <p:attrName>style.visibility</p:attrName>
                                        </p:attrNameLst>
                                      </p:cBhvr>
                                      <p:to>
                                        <p:strVal val="hidden"/>
                                      </p:to>
                                    </p:set>
                                  </p:childTnLst>
                                </p:cTn>
                              </p:par>
                              <p:par>
                                <p:cTn id="467" presetID="1" presetClass="exit" presetSubtype="0" fill="hold" nodeType="withEffect">
                                  <p:stCondLst>
                                    <p:cond delay="0"/>
                                  </p:stCondLst>
                                  <p:childTnLst>
                                    <p:set>
                                      <p:cBhvr>
                                        <p:cTn id="468" dur="1" fill="hold">
                                          <p:stCondLst>
                                            <p:cond delay="0"/>
                                          </p:stCondLst>
                                        </p:cTn>
                                        <p:tgtEl>
                                          <p:spTgt spid="96"/>
                                        </p:tgtEl>
                                        <p:attrNameLst>
                                          <p:attrName>style.visibility</p:attrName>
                                        </p:attrNameLst>
                                      </p:cBhvr>
                                      <p:to>
                                        <p:strVal val="hidden"/>
                                      </p:to>
                                    </p:set>
                                  </p:childTnLst>
                                </p:cTn>
                              </p:par>
                              <p:par>
                                <p:cTn id="469" presetID="1" presetClass="exit" presetSubtype="0" fill="hold" grpId="5" nodeType="withEffect">
                                  <p:stCondLst>
                                    <p:cond delay="0"/>
                                  </p:stCondLst>
                                  <p:childTnLst>
                                    <p:set>
                                      <p:cBhvr>
                                        <p:cTn id="470" dur="1" fill="hold">
                                          <p:stCondLst>
                                            <p:cond delay="0"/>
                                          </p:stCondLst>
                                        </p:cTn>
                                        <p:tgtEl>
                                          <p:spTgt spid="70"/>
                                        </p:tgtEl>
                                        <p:attrNameLst>
                                          <p:attrName>style.visibility</p:attrName>
                                        </p:attrNameLst>
                                      </p:cBhvr>
                                      <p:to>
                                        <p:strVal val="hidden"/>
                                      </p:to>
                                    </p:set>
                                  </p:childTnLst>
                                </p:cTn>
                              </p:par>
                              <p:par>
                                <p:cTn id="471" presetID="1" presetClass="exit" presetSubtype="0" fill="hold" nodeType="withEffect">
                                  <p:stCondLst>
                                    <p:cond delay="0"/>
                                  </p:stCondLst>
                                  <p:childTnLst>
                                    <p:set>
                                      <p:cBhvr>
                                        <p:cTn id="472" dur="1" fill="hold">
                                          <p:stCondLst>
                                            <p:cond delay="0"/>
                                          </p:stCondLst>
                                        </p:cTn>
                                        <p:tgtEl>
                                          <p:spTgt spid="93"/>
                                        </p:tgtEl>
                                        <p:attrNameLst>
                                          <p:attrName>style.visibility</p:attrName>
                                        </p:attrNameLst>
                                      </p:cBhvr>
                                      <p:to>
                                        <p:strVal val="hidden"/>
                                      </p:to>
                                    </p:set>
                                  </p:childTnLst>
                                </p:cTn>
                              </p:par>
                              <p:par>
                                <p:cTn id="473" presetID="1" presetClass="exit" presetSubtype="0" fill="hold" grpId="5" nodeType="withEffect">
                                  <p:stCondLst>
                                    <p:cond delay="0"/>
                                  </p:stCondLst>
                                  <p:childTnLst>
                                    <p:set>
                                      <p:cBhvr>
                                        <p:cTn id="474" dur="1" fill="hold">
                                          <p:stCondLst>
                                            <p:cond delay="0"/>
                                          </p:stCondLst>
                                        </p:cTn>
                                        <p:tgtEl>
                                          <p:spTgt spid="23"/>
                                        </p:tgtEl>
                                        <p:attrNameLst>
                                          <p:attrName>style.visibility</p:attrName>
                                        </p:attrNameLst>
                                      </p:cBhvr>
                                      <p:to>
                                        <p:strVal val="hidden"/>
                                      </p:to>
                                    </p:set>
                                  </p:childTnLst>
                                </p:cTn>
                              </p:par>
                              <p:par>
                                <p:cTn id="475" presetID="1" presetClass="exit" presetSubtype="0" fill="hold" nodeType="withEffect">
                                  <p:stCondLst>
                                    <p:cond delay="0"/>
                                  </p:stCondLst>
                                  <p:childTnLst>
                                    <p:set>
                                      <p:cBhvr>
                                        <p:cTn id="476" dur="1" fill="hold">
                                          <p:stCondLst>
                                            <p:cond delay="0"/>
                                          </p:stCondLst>
                                        </p:cTn>
                                        <p:tgtEl>
                                          <p:spTgt spid="90"/>
                                        </p:tgtEl>
                                        <p:attrNameLst>
                                          <p:attrName>style.visibility</p:attrName>
                                        </p:attrNameLst>
                                      </p:cBhvr>
                                      <p:to>
                                        <p:strVal val="hidden"/>
                                      </p:to>
                                    </p:set>
                                  </p:childTnLst>
                                </p:cTn>
                              </p:par>
                              <p:par>
                                <p:cTn id="477" presetID="1" presetClass="exit" presetSubtype="0" fill="hold" grpId="5" nodeType="withEffect">
                                  <p:stCondLst>
                                    <p:cond delay="0"/>
                                  </p:stCondLst>
                                  <p:childTnLst>
                                    <p:set>
                                      <p:cBhvr>
                                        <p:cTn id="478" dur="1" fill="hold">
                                          <p:stCondLst>
                                            <p:cond delay="0"/>
                                          </p:stCondLst>
                                        </p:cTn>
                                        <p:tgtEl>
                                          <p:spTgt spid="25"/>
                                        </p:tgtEl>
                                        <p:attrNameLst>
                                          <p:attrName>style.visibility</p:attrName>
                                        </p:attrNameLst>
                                      </p:cBhvr>
                                      <p:to>
                                        <p:strVal val="hidden"/>
                                      </p:to>
                                    </p:set>
                                  </p:childTnLst>
                                </p:cTn>
                              </p:par>
                              <p:par>
                                <p:cTn id="479" presetID="1" presetClass="exit" presetSubtype="0" fill="hold" nodeType="withEffect">
                                  <p:stCondLst>
                                    <p:cond delay="0"/>
                                  </p:stCondLst>
                                  <p:childTnLst>
                                    <p:set>
                                      <p:cBhvr>
                                        <p:cTn id="480" dur="1" fill="hold">
                                          <p:stCondLst>
                                            <p:cond delay="0"/>
                                          </p:stCondLst>
                                        </p:cTn>
                                        <p:tgtEl>
                                          <p:spTgt spid="87"/>
                                        </p:tgtEl>
                                        <p:attrNameLst>
                                          <p:attrName>style.visibility</p:attrName>
                                        </p:attrNameLst>
                                      </p:cBhvr>
                                      <p:to>
                                        <p:strVal val="hidden"/>
                                      </p:to>
                                    </p:set>
                                  </p:childTnLst>
                                </p:cTn>
                              </p:par>
                              <p:par>
                                <p:cTn id="481" presetID="1" presetClass="exit" presetSubtype="0" fill="hold" grpId="5" nodeType="withEffect">
                                  <p:stCondLst>
                                    <p:cond delay="0"/>
                                  </p:stCondLst>
                                  <p:childTnLst>
                                    <p:set>
                                      <p:cBhvr>
                                        <p:cTn id="482" dur="1" fill="hold">
                                          <p:stCondLst>
                                            <p:cond delay="0"/>
                                          </p:stCondLst>
                                        </p:cTn>
                                        <p:tgtEl>
                                          <p:spTgt spid="27"/>
                                        </p:tgtEl>
                                        <p:attrNameLst>
                                          <p:attrName>style.visibility</p:attrName>
                                        </p:attrNameLst>
                                      </p:cBhvr>
                                      <p:to>
                                        <p:strVal val="hidden"/>
                                      </p:to>
                                    </p:set>
                                  </p:childTnLst>
                                </p:cTn>
                              </p:par>
                              <p:par>
                                <p:cTn id="483" presetID="1" presetClass="exit" presetSubtype="0" fill="hold" nodeType="withEffect">
                                  <p:stCondLst>
                                    <p:cond delay="0"/>
                                  </p:stCondLst>
                                  <p:childTnLst>
                                    <p:set>
                                      <p:cBhvr>
                                        <p:cTn id="484" dur="1" fill="hold">
                                          <p:stCondLst>
                                            <p:cond delay="0"/>
                                          </p:stCondLst>
                                        </p:cTn>
                                        <p:tgtEl>
                                          <p:spTgt spid="84"/>
                                        </p:tgtEl>
                                        <p:attrNameLst>
                                          <p:attrName>style.visibility</p:attrName>
                                        </p:attrNameLst>
                                      </p:cBhvr>
                                      <p:to>
                                        <p:strVal val="hidden"/>
                                      </p:to>
                                    </p:set>
                                  </p:childTnLst>
                                </p:cTn>
                              </p:par>
                              <p:par>
                                <p:cTn id="485" presetID="1" presetClass="exit" presetSubtype="0" fill="hold" grpId="5" nodeType="withEffect">
                                  <p:stCondLst>
                                    <p:cond delay="0"/>
                                  </p:stCondLst>
                                  <p:childTnLst>
                                    <p:set>
                                      <p:cBhvr>
                                        <p:cTn id="486" dur="1" fill="hold">
                                          <p:stCondLst>
                                            <p:cond delay="0"/>
                                          </p:stCondLst>
                                        </p:cTn>
                                        <p:tgtEl>
                                          <p:spTgt spid="29"/>
                                        </p:tgtEl>
                                        <p:attrNameLst>
                                          <p:attrName>style.visibility</p:attrName>
                                        </p:attrNameLst>
                                      </p:cBhvr>
                                      <p:to>
                                        <p:strVal val="hidden"/>
                                      </p:to>
                                    </p:set>
                                  </p:childTnLst>
                                </p:cTn>
                              </p:par>
                              <p:par>
                                <p:cTn id="487" presetID="1" presetClass="exit" presetSubtype="0" fill="hold" nodeType="withEffect">
                                  <p:stCondLst>
                                    <p:cond delay="0"/>
                                  </p:stCondLst>
                                  <p:childTnLst>
                                    <p:set>
                                      <p:cBhvr>
                                        <p:cTn id="488" dur="1" fill="hold">
                                          <p:stCondLst>
                                            <p:cond delay="0"/>
                                          </p:stCondLst>
                                        </p:cTn>
                                        <p:tgtEl>
                                          <p:spTgt spid="81"/>
                                        </p:tgtEl>
                                        <p:attrNameLst>
                                          <p:attrName>style.visibility</p:attrName>
                                        </p:attrNameLst>
                                      </p:cBhvr>
                                      <p:to>
                                        <p:strVal val="hidden"/>
                                      </p:to>
                                    </p:set>
                                  </p:childTnLst>
                                </p:cTn>
                              </p:par>
                              <p:par>
                                <p:cTn id="489" presetID="1" presetClass="exit" presetSubtype="0" fill="hold" grpId="5" nodeType="withEffect">
                                  <p:stCondLst>
                                    <p:cond delay="0"/>
                                  </p:stCondLst>
                                  <p:childTnLst>
                                    <p:set>
                                      <p:cBhvr>
                                        <p:cTn id="490" dur="1" fill="hold">
                                          <p:stCondLst>
                                            <p:cond delay="0"/>
                                          </p:stCondLst>
                                        </p:cTn>
                                        <p:tgtEl>
                                          <p:spTgt spid="32"/>
                                        </p:tgtEl>
                                        <p:attrNameLst>
                                          <p:attrName>style.visibility</p:attrName>
                                        </p:attrNameLst>
                                      </p:cBhvr>
                                      <p:to>
                                        <p:strVal val="hidden"/>
                                      </p:to>
                                    </p:set>
                                  </p:childTnLst>
                                </p:cTn>
                              </p:par>
                              <p:par>
                                <p:cTn id="491" presetID="1" presetClass="exit" presetSubtype="0" fill="hold" nodeType="withEffect">
                                  <p:stCondLst>
                                    <p:cond delay="0"/>
                                  </p:stCondLst>
                                  <p:childTnLst>
                                    <p:set>
                                      <p:cBhvr>
                                        <p:cTn id="492" dur="1" fill="hold">
                                          <p:stCondLst>
                                            <p:cond delay="0"/>
                                          </p:stCondLst>
                                        </p:cTn>
                                        <p:tgtEl>
                                          <p:spTgt spid="78"/>
                                        </p:tgtEl>
                                        <p:attrNameLst>
                                          <p:attrName>style.visibility</p:attrName>
                                        </p:attrNameLst>
                                      </p:cBhvr>
                                      <p:to>
                                        <p:strVal val="hidden"/>
                                      </p:to>
                                    </p:set>
                                  </p:childTnLst>
                                </p:cTn>
                              </p:par>
                              <p:par>
                                <p:cTn id="493" presetID="1" presetClass="exit" presetSubtype="0" fill="hold" grpId="5" nodeType="withEffect">
                                  <p:stCondLst>
                                    <p:cond delay="0"/>
                                  </p:stCondLst>
                                  <p:childTnLst>
                                    <p:set>
                                      <p:cBhvr>
                                        <p:cTn id="494" dur="1" fill="hold">
                                          <p:stCondLst>
                                            <p:cond delay="0"/>
                                          </p:stCondLst>
                                        </p:cTn>
                                        <p:tgtEl>
                                          <p:spTgt spid="34"/>
                                        </p:tgtEl>
                                        <p:attrNameLst>
                                          <p:attrName>style.visibility</p:attrName>
                                        </p:attrNameLst>
                                      </p:cBhvr>
                                      <p:to>
                                        <p:strVal val="hidden"/>
                                      </p:to>
                                    </p:set>
                                  </p:childTnLst>
                                </p:cTn>
                              </p:par>
                              <p:par>
                                <p:cTn id="495" presetID="1" presetClass="exit" presetSubtype="0" fill="hold" nodeType="withEffect">
                                  <p:stCondLst>
                                    <p:cond delay="0"/>
                                  </p:stCondLst>
                                  <p:childTnLst>
                                    <p:set>
                                      <p:cBhvr>
                                        <p:cTn id="496" dur="1" fill="hold">
                                          <p:stCondLst>
                                            <p:cond delay="0"/>
                                          </p:stCondLst>
                                        </p:cTn>
                                        <p:tgtEl>
                                          <p:spTgt spid="75"/>
                                        </p:tgtEl>
                                        <p:attrNameLst>
                                          <p:attrName>style.visibility</p:attrName>
                                        </p:attrNameLst>
                                      </p:cBhvr>
                                      <p:to>
                                        <p:strVal val="hidden"/>
                                      </p:to>
                                    </p:set>
                                  </p:childTnLst>
                                </p:cTn>
                              </p:par>
                              <p:par>
                                <p:cTn id="497" presetID="1" presetClass="exit" presetSubtype="0" fill="hold" grpId="5" nodeType="withEffect">
                                  <p:stCondLst>
                                    <p:cond delay="0"/>
                                  </p:stCondLst>
                                  <p:childTnLst>
                                    <p:set>
                                      <p:cBhvr>
                                        <p:cTn id="498" dur="1" fill="hold">
                                          <p:stCondLst>
                                            <p:cond delay="0"/>
                                          </p:stCondLst>
                                        </p:cTn>
                                        <p:tgtEl>
                                          <p:spTgt spid="52"/>
                                        </p:tgtEl>
                                        <p:attrNameLst>
                                          <p:attrName>style.visibility</p:attrName>
                                        </p:attrNameLst>
                                      </p:cBhvr>
                                      <p:to>
                                        <p:strVal val="hidden"/>
                                      </p:to>
                                    </p:set>
                                  </p:childTnLst>
                                </p:cTn>
                              </p:par>
                              <p:par>
                                <p:cTn id="499" presetID="1" presetClass="exit" presetSubtype="0" fill="hold" nodeType="withEffect">
                                  <p:stCondLst>
                                    <p:cond delay="0"/>
                                  </p:stCondLst>
                                  <p:childTnLst>
                                    <p:set>
                                      <p:cBhvr>
                                        <p:cTn id="500" dur="1" fill="hold">
                                          <p:stCondLst>
                                            <p:cond delay="0"/>
                                          </p:stCondLst>
                                        </p:cTn>
                                        <p:tgtEl>
                                          <p:spTgt spid="72"/>
                                        </p:tgtEl>
                                        <p:attrNameLst>
                                          <p:attrName>style.visibility</p:attrName>
                                        </p:attrNameLst>
                                      </p:cBhvr>
                                      <p:to>
                                        <p:strVal val="hidden"/>
                                      </p:to>
                                    </p:set>
                                  </p:childTnLst>
                                </p:cTn>
                              </p:par>
                              <p:par>
                                <p:cTn id="501" presetID="1" presetClass="exit" presetSubtype="0" fill="hold" grpId="5" nodeType="withEffect">
                                  <p:stCondLst>
                                    <p:cond delay="0"/>
                                  </p:stCondLst>
                                  <p:childTnLst>
                                    <p:set>
                                      <p:cBhvr>
                                        <p:cTn id="502" dur="1" fill="hold">
                                          <p:stCondLst>
                                            <p:cond delay="0"/>
                                          </p:stCondLst>
                                        </p:cTn>
                                        <p:tgtEl>
                                          <p:spTgt spid="54"/>
                                        </p:tgtEl>
                                        <p:attrNameLst>
                                          <p:attrName>style.visibility</p:attrName>
                                        </p:attrNameLst>
                                      </p:cBhvr>
                                      <p:to>
                                        <p:strVal val="hidden"/>
                                      </p:to>
                                    </p:set>
                                  </p:childTnLst>
                                </p:cTn>
                              </p:par>
                              <p:par>
                                <p:cTn id="503" presetID="1" presetClass="exit" presetSubtype="0" fill="hold" nodeType="withEffect">
                                  <p:stCondLst>
                                    <p:cond delay="0"/>
                                  </p:stCondLst>
                                  <p:childTnLst>
                                    <p:set>
                                      <p:cBhvr>
                                        <p:cTn id="504" dur="1" fill="hold">
                                          <p:stCondLst>
                                            <p:cond delay="0"/>
                                          </p:stCondLst>
                                        </p:cTn>
                                        <p:tgtEl>
                                          <p:spTgt spid="18"/>
                                        </p:tgtEl>
                                        <p:attrNameLst>
                                          <p:attrName>style.visibility</p:attrName>
                                        </p:attrNameLst>
                                      </p:cBhvr>
                                      <p:to>
                                        <p:strVal val="hidden"/>
                                      </p:to>
                                    </p:set>
                                  </p:childTnLst>
                                </p:cTn>
                              </p:par>
                              <p:par>
                                <p:cTn id="505" presetID="1" presetClass="exit" presetSubtype="0" fill="hold" grpId="5" nodeType="withEffect">
                                  <p:stCondLst>
                                    <p:cond delay="0"/>
                                  </p:stCondLst>
                                  <p:childTnLst>
                                    <p:set>
                                      <p:cBhvr>
                                        <p:cTn id="506" dur="1" fill="hold">
                                          <p:stCondLst>
                                            <p:cond delay="0"/>
                                          </p:stCondLst>
                                        </p:cTn>
                                        <p:tgtEl>
                                          <p:spTgt spid="56"/>
                                        </p:tgtEl>
                                        <p:attrNameLst>
                                          <p:attrName>style.visibility</p:attrName>
                                        </p:attrNameLst>
                                      </p:cBhvr>
                                      <p:to>
                                        <p:strVal val="hidden"/>
                                      </p:to>
                                    </p:set>
                                  </p:childTnLst>
                                </p:cTn>
                              </p:par>
                              <p:par>
                                <p:cTn id="507" presetID="1" presetClass="exit" presetSubtype="0" fill="hold" nodeType="withEffect">
                                  <p:stCondLst>
                                    <p:cond delay="0"/>
                                  </p:stCondLst>
                                  <p:childTnLst>
                                    <p:set>
                                      <p:cBhvr>
                                        <p:cTn id="508" dur="1" fill="hold">
                                          <p:stCondLst>
                                            <p:cond delay="0"/>
                                          </p:stCondLst>
                                        </p:cTn>
                                        <p:tgtEl>
                                          <p:spTgt spid="15"/>
                                        </p:tgtEl>
                                        <p:attrNameLst>
                                          <p:attrName>style.visibility</p:attrName>
                                        </p:attrNameLst>
                                      </p:cBhvr>
                                      <p:to>
                                        <p:strVal val="hidden"/>
                                      </p:to>
                                    </p:set>
                                  </p:childTnLst>
                                </p:cTn>
                              </p:par>
                              <p:par>
                                <p:cTn id="509" presetID="1" presetClass="exit" presetSubtype="0" fill="hold" grpId="5" nodeType="withEffect">
                                  <p:stCondLst>
                                    <p:cond delay="0"/>
                                  </p:stCondLst>
                                  <p:childTnLst>
                                    <p:set>
                                      <p:cBhvr>
                                        <p:cTn id="510" dur="1" fill="hold">
                                          <p:stCondLst>
                                            <p:cond delay="0"/>
                                          </p:stCondLst>
                                        </p:cTn>
                                        <p:tgtEl>
                                          <p:spTgt spid="58"/>
                                        </p:tgtEl>
                                        <p:attrNameLst>
                                          <p:attrName>style.visibility</p:attrName>
                                        </p:attrNameLst>
                                      </p:cBhvr>
                                      <p:to>
                                        <p:strVal val="hidden"/>
                                      </p:to>
                                    </p:set>
                                  </p:childTnLst>
                                </p:cTn>
                              </p:par>
                              <p:par>
                                <p:cTn id="511" presetID="1" presetClass="exit" presetSubtype="0" fill="hold" nodeType="withEffect">
                                  <p:stCondLst>
                                    <p:cond delay="0"/>
                                  </p:stCondLst>
                                  <p:childTnLst>
                                    <p:set>
                                      <p:cBhvr>
                                        <p:cTn id="512" dur="1" fill="hold">
                                          <p:stCondLst>
                                            <p:cond delay="0"/>
                                          </p:stCondLst>
                                        </p:cTn>
                                        <p:tgtEl>
                                          <p:spTgt spid="11"/>
                                        </p:tgtEl>
                                        <p:attrNameLst>
                                          <p:attrName>style.visibility</p:attrName>
                                        </p:attrNameLst>
                                      </p:cBhvr>
                                      <p:to>
                                        <p:strVal val="hidden"/>
                                      </p:to>
                                    </p:set>
                                  </p:childTnLst>
                                </p:cTn>
                              </p:par>
                              <p:par>
                                <p:cTn id="513" presetID="1" presetClass="exit" presetSubtype="0" fill="hold" grpId="5" nodeType="withEffect">
                                  <p:stCondLst>
                                    <p:cond delay="0"/>
                                  </p:stCondLst>
                                  <p:childTnLst>
                                    <p:set>
                                      <p:cBhvr>
                                        <p:cTn id="514" dur="1" fill="hold">
                                          <p:stCondLst>
                                            <p:cond delay="0"/>
                                          </p:stCondLst>
                                        </p:cTn>
                                        <p:tgtEl>
                                          <p:spTgt spid="60"/>
                                        </p:tgtEl>
                                        <p:attrNameLst>
                                          <p:attrName>style.visibility</p:attrName>
                                        </p:attrNameLst>
                                      </p:cBhvr>
                                      <p:to>
                                        <p:strVal val="hidden"/>
                                      </p:to>
                                    </p:set>
                                  </p:childTnLst>
                                </p:cTn>
                              </p:par>
                              <p:par>
                                <p:cTn id="515" presetID="1" presetClass="exit" presetSubtype="0" fill="hold" nodeType="withEffect">
                                  <p:stCondLst>
                                    <p:cond delay="0"/>
                                  </p:stCondLst>
                                  <p:childTnLst>
                                    <p:set>
                                      <p:cBhvr>
                                        <p:cTn id="516" dur="1" fill="hold">
                                          <p:stCondLst>
                                            <p:cond delay="0"/>
                                          </p:stCondLst>
                                        </p:cTn>
                                        <p:tgtEl>
                                          <p:spTgt spid="7"/>
                                        </p:tgtEl>
                                        <p:attrNameLst>
                                          <p:attrName>style.visibility</p:attrName>
                                        </p:attrNameLst>
                                      </p:cBhvr>
                                      <p:to>
                                        <p:strVal val="hidden"/>
                                      </p:to>
                                    </p:set>
                                  </p:childTnLst>
                                </p:cTn>
                              </p:par>
                              <p:par>
                                <p:cTn id="517" presetID="1" presetClass="exit" presetSubtype="0" fill="hold" grpId="5" nodeType="withEffect">
                                  <p:stCondLst>
                                    <p:cond delay="0"/>
                                  </p:stCondLst>
                                  <p:childTnLst>
                                    <p:set>
                                      <p:cBhvr>
                                        <p:cTn id="518" dur="1" fill="hold">
                                          <p:stCondLst>
                                            <p:cond delay="0"/>
                                          </p:stCondLst>
                                        </p:cTn>
                                        <p:tgtEl>
                                          <p:spTgt spid="62"/>
                                        </p:tgtEl>
                                        <p:attrNameLst>
                                          <p:attrName>style.visibility</p:attrName>
                                        </p:attrNameLst>
                                      </p:cBhvr>
                                      <p:to>
                                        <p:strVal val="hidden"/>
                                      </p:to>
                                    </p:set>
                                  </p:childTnLst>
                                </p:cTn>
                              </p:par>
                              <p:par>
                                <p:cTn id="519" presetID="1" presetClass="exit" presetSubtype="0" fill="hold" nodeType="withEffect">
                                  <p:stCondLst>
                                    <p:cond delay="0"/>
                                  </p:stCondLst>
                                  <p:childTnLst>
                                    <p:set>
                                      <p:cBhvr>
                                        <p:cTn id="520" dur="1" fill="hold">
                                          <p:stCondLst>
                                            <p:cond delay="0"/>
                                          </p:stCondLst>
                                        </p:cTn>
                                        <p:tgtEl>
                                          <p:spTgt spid="4"/>
                                        </p:tgtEl>
                                        <p:attrNameLst>
                                          <p:attrName>style.visibility</p:attrName>
                                        </p:attrNameLst>
                                      </p:cBhvr>
                                      <p:to>
                                        <p:strVal val="hidden"/>
                                      </p:to>
                                    </p:set>
                                  </p:childTnLst>
                                </p:cTn>
                              </p:par>
                              <p:par>
                                <p:cTn id="521" presetID="1" presetClass="exit" presetSubtype="0" fill="hold" grpId="1" nodeType="withEffect">
                                  <p:stCondLst>
                                    <p:cond delay="0"/>
                                  </p:stCondLst>
                                  <p:childTnLst>
                                    <p:set>
                                      <p:cBhvr>
                                        <p:cTn id="522" dur="1" fill="hold">
                                          <p:stCondLst>
                                            <p:cond delay="0"/>
                                          </p:stCondLst>
                                        </p:cTn>
                                        <p:tgtEl>
                                          <p:spTgt spid="21"/>
                                        </p:tgtEl>
                                        <p:attrNameLst>
                                          <p:attrName>style.visibility</p:attrName>
                                        </p:attrNameLst>
                                      </p:cBhvr>
                                      <p:to>
                                        <p:strVal val="hidden"/>
                                      </p:to>
                                    </p:set>
                                  </p:childTnLst>
                                </p:cTn>
                              </p:par>
                              <p:par>
                                <p:cTn id="523" presetID="1" presetClass="exit" presetSubtype="0" fill="hold" grpId="1" nodeType="withEffect">
                                  <p:stCondLst>
                                    <p:cond delay="0"/>
                                  </p:stCondLst>
                                  <p:childTnLst>
                                    <p:set>
                                      <p:cBhvr>
                                        <p:cTn id="524" dur="1" fill="hold">
                                          <p:stCondLst>
                                            <p:cond delay="0"/>
                                          </p:stCondLst>
                                        </p:cTn>
                                        <p:tgtEl>
                                          <p:spTgt spid="30"/>
                                        </p:tgtEl>
                                        <p:attrNameLst>
                                          <p:attrName>style.visibility</p:attrName>
                                        </p:attrNameLst>
                                      </p:cBhvr>
                                      <p:to>
                                        <p:strVal val="hidden"/>
                                      </p:to>
                                    </p:set>
                                  </p:childTnLst>
                                </p:cTn>
                              </p:par>
                              <p:par>
                                <p:cTn id="525" presetID="1" presetClass="entr" presetSubtype="0" fill="hold" grpId="5" nodeType="withEffect">
                                  <p:stCondLst>
                                    <p:cond delay="0"/>
                                  </p:stCondLst>
                                  <p:childTnLst>
                                    <p:set>
                                      <p:cBhvr>
                                        <p:cTn id="526"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527" restart="whenNotActive" fill="hold" evtFilter="cancelBubble" nodeType="interactiveSeq">
                <p:stCondLst>
                  <p:cond evt="onClick" delay="0">
                    <p:tgtEl>
                      <p:spTgt spid="82"/>
                    </p:tgtEl>
                  </p:cond>
                </p:stCondLst>
                <p:endSync evt="end" delay="0">
                  <p:rtn val="all"/>
                </p:endSync>
                <p:childTnLst>
                  <p:par>
                    <p:cTn id="528" fill="hold">
                      <p:stCondLst>
                        <p:cond delay="0"/>
                      </p:stCondLst>
                      <p:childTnLst>
                        <p:par>
                          <p:cTn id="529" fill="hold">
                            <p:stCondLst>
                              <p:cond delay="0"/>
                            </p:stCondLst>
                            <p:childTnLst>
                              <p:par>
                                <p:cTn id="530" presetID="10" presetClass="entr" presetSubtype="0" fill="hold" grpId="0" nodeType="clickEffect">
                                  <p:stCondLst>
                                    <p:cond delay="0"/>
                                  </p:stCondLst>
                                  <p:childTnLst>
                                    <p:set>
                                      <p:cBhvr>
                                        <p:cTn id="531" dur="1" fill="hold">
                                          <p:stCondLst>
                                            <p:cond delay="0"/>
                                          </p:stCondLst>
                                        </p:cTn>
                                        <p:tgtEl>
                                          <p:spTgt spid="85"/>
                                        </p:tgtEl>
                                        <p:attrNameLst>
                                          <p:attrName>style.visibility</p:attrName>
                                        </p:attrNameLst>
                                      </p:cBhvr>
                                      <p:to>
                                        <p:strVal val="visible"/>
                                      </p:to>
                                    </p:set>
                                    <p:animEffect transition="in" filter="fade">
                                      <p:cBhvr>
                                        <p:cTn id="532" dur="500"/>
                                        <p:tgtEl>
                                          <p:spTgt spid="85"/>
                                        </p:tgtEl>
                                      </p:cBhvr>
                                    </p:animEffect>
                                  </p:childTnLst>
                                </p:cTn>
                              </p:par>
                              <p:par>
                                <p:cTn id="533" presetID="10" presetClass="exit" presetSubtype="0" fill="hold" grpId="1" nodeType="withEffect">
                                  <p:stCondLst>
                                    <p:cond delay="0"/>
                                  </p:stCondLst>
                                  <p:childTnLst>
                                    <p:animEffect transition="out" filter="fade">
                                      <p:cBhvr>
                                        <p:cTn id="534" dur="500"/>
                                        <p:tgtEl>
                                          <p:spTgt spid="88"/>
                                        </p:tgtEl>
                                      </p:cBhvr>
                                    </p:animEffect>
                                    <p:set>
                                      <p:cBhvr>
                                        <p:cTn id="535" dur="1" fill="hold">
                                          <p:stCondLst>
                                            <p:cond delay="499"/>
                                          </p:stCondLst>
                                        </p:cTn>
                                        <p:tgtEl>
                                          <p:spTgt spid="88"/>
                                        </p:tgtEl>
                                        <p:attrNameLst>
                                          <p:attrName>style.visibility</p:attrName>
                                        </p:attrNameLst>
                                      </p:cBhvr>
                                      <p:to>
                                        <p:strVal val="hidden"/>
                                      </p:to>
                                    </p:set>
                                  </p:childTnLst>
                                </p:cTn>
                              </p:par>
                              <p:par>
                                <p:cTn id="536" presetID="1" presetClass="mediacall" presetSubtype="0" fill="hold" nodeType="withEffect">
                                  <p:stCondLst>
                                    <p:cond delay="0"/>
                                  </p:stCondLst>
                                  <p:childTnLst>
                                    <p:cmd type="call" cmd="playFrom(0.0)">
                                      <p:cBhvr>
                                        <p:cTn id="537" dur="99428" fill="hold"/>
                                        <p:tgtEl>
                                          <p:spTgt spid="5"/>
                                        </p:tgtEl>
                                      </p:cBhvr>
                                    </p:cmd>
                                  </p:childTnLst>
                                </p:cTn>
                              </p:par>
                              <p:par>
                                <p:cTn id="538" presetID="1" presetClass="emph" presetSubtype="2" fill="hold" nodeType="withEffect">
                                  <p:stCondLst>
                                    <p:cond delay="0"/>
                                  </p:stCondLst>
                                  <p:childTnLst>
                                    <p:animClr clrSpc="rgb" dir="cw">
                                      <p:cBhvr>
                                        <p:cTn id="539" dur="1000" fill="hold"/>
                                        <p:tgtEl>
                                          <p:spTgt spid="82"/>
                                        </p:tgtEl>
                                        <p:attrNameLst>
                                          <p:attrName>fillcolor</p:attrName>
                                        </p:attrNameLst>
                                      </p:cBhvr>
                                      <p:to>
                                        <a:schemeClr val="accent2"/>
                                      </p:to>
                                    </p:animClr>
                                    <p:set>
                                      <p:cBhvr>
                                        <p:cTn id="540" dur="1000" fill="hold"/>
                                        <p:tgtEl>
                                          <p:spTgt spid="82"/>
                                        </p:tgtEl>
                                        <p:attrNameLst>
                                          <p:attrName>fill.type</p:attrName>
                                        </p:attrNameLst>
                                      </p:cBhvr>
                                      <p:to>
                                        <p:strVal val="solid"/>
                                      </p:to>
                                    </p:set>
                                    <p:set>
                                      <p:cBhvr>
                                        <p:cTn id="541" dur="1000" fill="hold"/>
                                        <p:tgtEl>
                                          <p:spTgt spid="82"/>
                                        </p:tgtEl>
                                        <p:attrNameLst>
                                          <p:attrName>fill.on</p:attrName>
                                        </p:attrNameLst>
                                      </p:cBhvr>
                                      <p:to>
                                        <p:strVal val="true"/>
                                      </p:to>
                                    </p:set>
                                  </p:childTnLst>
                                </p:cTn>
                              </p:par>
                            </p:childTnLst>
                          </p:cTn>
                        </p:par>
                      </p:childTnLst>
                    </p:cTn>
                  </p:par>
                  <p:par>
                    <p:cTn id="542" fill="hold">
                      <p:stCondLst>
                        <p:cond delay="indefinite"/>
                      </p:stCondLst>
                      <p:childTnLst>
                        <p:par>
                          <p:cTn id="543" fill="hold">
                            <p:stCondLst>
                              <p:cond delay="0"/>
                            </p:stCondLst>
                            <p:childTnLst>
                              <p:par>
                                <p:cTn id="544" presetID="3" presetClass="mediacall" presetSubtype="0" fill="hold" nodeType="clickEffect">
                                  <p:stCondLst>
                                    <p:cond delay="0"/>
                                  </p:stCondLst>
                                  <p:childTnLst>
                                    <p:cmd type="call" cmd="stop">
                                      <p:cBhvr>
                                        <p:cTn id="545" dur="1" fill="hold"/>
                                        <p:tgtEl>
                                          <p:spTgt spid="5"/>
                                        </p:tgtEl>
                                      </p:cBhvr>
                                    </p:cmd>
                                  </p:childTnLst>
                                </p:cTn>
                              </p:par>
                              <p:par>
                                <p:cTn id="546" presetID="10" presetClass="exit" presetSubtype="0" fill="hold" grpId="1" nodeType="withEffect">
                                  <p:stCondLst>
                                    <p:cond delay="0"/>
                                  </p:stCondLst>
                                  <p:childTnLst>
                                    <p:animEffect transition="out" filter="fade">
                                      <p:cBhvr>
                                        <p:cTn id="547" dur="500"/>
                                        <p:tgtEl>
                                          <p:spTgt spid="85"/>
                                        </p:tgtEl>
                                      </p:cBhvr>
                                    </p:animEffect>
                                    <p:set>
                                      <p:cBhvr>
                                        <p:cTn id="548" dur="1" fill="hold">
                                          <p:stCondLst>
                                            <p:cond delay="499"/>
                                          </p:stCondLst>
                                        </p:cTn>
                                        <p:tgtEl>
                                          <p:spTgt spid="85"/>
                                        </p:tgtEl>
                                        <p:attrNameLst>
                                          <p:attrName>style.visibility</p:attrName>
                                        </p:attrNameLst>
                                      </p:cBhvr>
                                      <p:to>
                                        <p:strVal val="hidden"/>
                                      </p:to>
                                    </p:set>
                                  </p:childTnLst>
                                </p:cTn>
                              </p:par>
                              <p:par>
                                <p:cTn id="549" presetID="10" presetClass="entr" presetSubtype="0" fill="hold" grpId="2" nodeType="withEffect">
                                  <p:stCondLst>
                                    <p:cond delay="0"/>
                                  </p:stCondLst>
                                  <p:childTnLst>
                                    <p:set>
                                      <p:cBhvr>
                                        <p:cTn id="550" dur="1" fill="hold">
                                          <p:stCondLst>
                                            <p:cond delay="0"/>
                                          </p:stCondLst>
                                        </p:cTn>
                                        <p:tgtEl>
                                          <p:spTgt spid="88"/>
                                        </p:tgtEl>
                                        <p:attrNameLst>
                                          <p:attrName>style.visibility</p:attrName>
                                        </p:attrNameLst>
                                      </p:cBhvr>
                                      <p:to>
                                        <p:strVal val="visible"/>
                                      </p:to>
                                    </p:set>
                                    <p:animEffect transition="in" filter="fade">
                                      <p:cBhvr>
                                        <p:cTn id="551" dur="500"/>
                                        <p:tgtEl>
                                          <p:spTgt spid="88"/>
                                        </p:tgtEl>
                                      </p:cBhvr>
                                    </p:animEffect>
                                  </p:childTnLst>
                                </p:cTn>
                              </p:par>
                              <p:par>
                                <p:cTn id="552" presetID="1" presetClass="emph" presetSubtype="2" fill="hold" nodeType="withEffect">
                                  <p:stCondLst>
                                    <p:cond delay="0"/>
                                  </p:stCondLst>
                                  <p:childTnLst>
                                    <p:animClr clrSpc="rgb" dir="cw">
                                      <p:cBhvr>
                                        <p:cTn id="553" dur="2000" fill="hold"/>
                                        <p:tgtEl>
                                          <p:spTgt spid="82"/>
                                        </p:tgtEl>
                                        <p:attrNameLst>
                                          <p:attrName>fillcolor</p:attrName>
                                        </p:attrNameLst>
                                      </p:cBhvr>
                                      <p:to>
                                        <a:schemeClr val="bg1"/>
                                      </p:to>
                                    </p:animClr>
                                    <p:set>
                                      <p:cBhvr>
                                        <p:cTn id="554" dur="2000" fill="hold"/>
                                        <p:tgtEl>
                                          <p:spTgt spid="82"/>
                                        </p:tgtEl>
                                        <p:attrNameLst>
                                          <p:attrName>fill.type</p:attrName>
                                        </p:attrNameLst>
                                      </p:cBhvr>
                                      <p:to>
                                        <p:strVal val="solid"/>
                                      </p:to>
                                    </p:set>
                                    <p:set>
                                      <p:cBhvr>
                                        <p:cTn id="555" dur="2000" fill="hold"/>
                                        <p:tgtEl>
                                          <p:spTgt spid="82"/>
                                        </p:tgtEl>
                                        <p:attrNameLst>
                                          <p:attrName>fill.on</p:attrName>
                                        </p:attrNameLst>
                                      </p:cBhvr>
                                      <p:to>
                                        <p:strVal val="true"/>
                                      </p:to>
                                    </p:set>
                                  </p:childTnLst>
                                </p:cTn>
                              </p:par>
                            </p:childTnLst>
                          </p:cTn>
                        </p:par>
                      </p:childTnLst>
                    </p:cTn>
                  </p:par>
                </p:childTnLst>
              </p:cTn>
              <p:nextCondLst>
                <p:cond evt="onClick" delay="0">
                  <p:tgtEl>
                    <p:spTgt spid="82"/>
                  </p:tgtEl>
                </p:cond>
              </p:nextCondLst>
            </p:seq>
            <p:audio>
              <p:cMediaNode vol="80000">
                <p:cTn id="556" fill="hold" display="0">
                  <p:stCondLst>
                    <p:cond delay="indefinite"/>
                  </p:stCondLst>
                  <p:endCondLst>
                    <p:cond evt="onStopAudio" delay="0">
                      <p:tgtEl>
                        <p:sldTgt/>
                      </p:tgtEl>
                    </p:cond>
                  </p:endCondLst>
                </p:cTn>
                <p:tgtEl>
                  <p:spTgt spid="5"/>
                </p:tgtEl>
              </p:cMediaNode>
            </p:audio>
          </p:childTnLst>
        </p:cTn>
      </p:par>
    </p:tnLst>
    <p:bldLst>
      <p:bldP spid="21" grpId="0" animBg="1"/>
      <p:bldP spid="21" grpId="1" animBg="1"/>
      <p:bldP spid="21" grpId="2" animBg="1"/>
      <p:bldP spid="30" grpId="0"/>
      <p:bldP spid="30" grpId="1"/>
      <p:bldP spid="30" grpId="2"/>
      <p:bldP spid="71" grpId="0" animBg="1"/>
      <p:bldP spid="71" grpId="1" animBg="1"/>
      <p:bldP spid="71" grpId="3" animBg="1"/>
      <p:bldP spid="71" grpId="4" animBg="1"/>
      <p:bldP spid="64" grpId="0" animBg="1"/>
      <p:bldP spid="64" grpId="1" animBg="1"/>
      <p:bldP spid="64" grpId="2" animBg="1"/>
      <p:bldP spid="64" grpId="3" animBg="1"/>
      <p:bldP spid="64" grpId="4" animBg="1"/>
      <p:bldP spid="64" grpId="5" animBg="1"/>
      <p:bldP spid="66" grpId="0" animBg="1"/>
      <p:bldP spid="66" grpId="1" animBg="1"/>
      <p:bldP spid="66" grpId="2" animBg="1"/>
      <p:bldP spid="66" grpId="3" animBg="1"/>
      <p:bldP spid="66" grpId="4" animBg="1"/>
      <p:bldP spid="66" grpId="5" animBg="1"/>
      <p:bldP spid="68" grpId="0" animBg="1"/>
      <p:bldP spid="68" grpId="1" animBg="1"/>
      <p:bldP spid="68" grpId="2" animBg="1"/>
      <p:bldP spid="68" grpId="3" animBg="1"/>
      <p:bldP spid="68" grpId="4" animBg="1"/>
      <p:bldP spid="68" grpId="5" animBg="1"/>
      <p:bldP spid="70" grpId="0" animBg="1"/>
      <p:bldP spid="70" grpId="1" animBg="1"/>
      <p:bldP spid="70" grpId="2" animBg="1"/>
      <p:bldP spid="70" grpId="3" animBg="1"/>
      <p:bldP spid="70" grpId="4" animBg="1"/>
      <p:bldP spid="70" grpId="5" animBg="1"/>
      <p:bldP spid="23" grpId="0" animBg="1"/>
      <p:bldP spid="23" grpId="1" animBg="1"/>
      <p:bldP spid="23" grpId="2" animBg="1"/>
      <p:bldP spid="23" grpId="3" animBg="1"/>
      <p:bldP spid="23" grpId="4" animBg="1"/>
      <p:bldP spid="23" grpId="5" animBg="1"/>
      <p:bldP spid="25" grpId="0" animBg="1"/>
      <p:bldP spid="25" grpId="1" animBg="1"/>
      <p:bldP spid="25" grpId="2" animBg="1"/>
      <p:bldP spid="25" grpId="3" animBg="1"/>
      <p:bldP spid="25" grpId="4" animBg="1"/>
      <p:bldP spid="25" grpId="5" animBg="1"/>
      <p:bldP spid="27" grpId="0" animBg="1"/>
      <p:bldP spid="27" grpId="1" animBg="1"/>
      <p:bldP spid="27" grpId="2" animBg="1"/>
      <p:bldP spid="27" grpId="3" animBg="1"/>
      <p:bldP spid="27" grpId="4" animBg="1"/>
      <p:bldP spid="27" grpId="5" animBg="1"/>
      <p:bldP spid="29" grpId="0" animBg="1"/>
      <p:bldP spid="29" grpId="1" animBg="1"/>
      <p:bldP spid="29" grpId="2" animBg="1"/>
      <p:bldP spid="29" grpId="3" animBg="1"/>
      <p:bldP spid="29" grpId="4" animBg="1"/>
      <p:bldP spid="29" grpId="5" animBg="1"/>
      <p:bldP spid="32" grpId="0" animBg="1"/>
      <p:bldP spid="32" grpId="1" animBg="1"/>
      <p:bldP spid="32" grpId="2" animBg="1"/>
      <p:bldP spid="32" grpId="3" animBg="1"/>
      <p:bldP spid="32" grpId="4" animBg="1"/>
      <p:bldP spid="32" grpId="5" animBg="1"/>
      <p:bldP spid="34" grpId="0" animBg="1"/>
      <p:bldP spid="34" grpId="1" animBg="1"/>
      <p:bldP spid="34" grpId="2" animBg="1"/>
      <p:bldP spid="34" grpId="3" animBg="1"/>
      <p:bldP spid="34" grpId="4" animBg="1"/>
      <p:bldP spid="34" grpId="5" animBg="1"/>
      <p:bldP spid="52" grpId="0" animBg="1"/>
      <p:bldP spid="52" grpId="1" animBg="1"/>
      <p:bldP spid="52" grpId="2" animBg="1"/>
      <p:bldP spid="52" grpId="3" animBg="1"/>
      <p:bldP spid="52" grpId="4" animBg="1"/>
      <p:bldP spid="52" grpId="5" animBg="1"/>
      <p:bldP spid="54" grpId="0" animBg="1"/>
      <p:bldP spid="54" grpId="1" animBg="1"/>
      <p:bldP spid="54" grpId="2" animBg="1"/>
      <p:bldP spid="54" grpId="3" animBg="1"/>
      <p:bldP spid="54" grpId="4" animBg="1"/>
      <p:bldP spid="54" grpId="5" animBg="1"/>
      <p:bldP spid="56" grpId="0" animBg="1"/>
      <p:bldP spid="56" grpId="1" animBg="1"/>
      <p:bldP spid="56" grpId="2" animBg="1"/>
      <p:bldP spid="56" grpId="3" animBg="1"/>
      <p:bldP spid="56" grpId="4" animBg="1"/>
      <p:bldP spid="56" grpId="5" animBg="1"/>
      <p:bldP spid="58" grpId="0" animBg="1"/>
      <p:bldP spid="58" grpId="1" animBg="1"/>
      <p:bldP spid="58" grpId="2" animBg="1"/>
      <p:bldP spid="58" grpId="3" animBg="1"/>
      <p:bldP spid="58" grpId="4" animBg="1"/>
      <p:bldP spid="58" grpId="5" animBg="1"/>
      <p:bldP spid="60" grpId="0" animBg="1"/>
      <p:bldP spid="60" grpId="1" animBg="1"/>
      <p:bldP spid="60" grpId="2" animBg="1"/>
      <p:bldP spid="60" grpId="3" animBg="1"/>
      <p:bldP spid="60" grpId="4" animBg="1"/>
      <p:bldP spid="60" grpId="5" animBg="1"/>
      <p:bldP spid="62" grpId="0" animBg="1"/>
      <p:bldP spid="62" grpId="1" animBg="1"/>
      <p:bldP spid="62" grpId="2" animBg="1"/>
      <p:bldP spid="62" grpId="3" animBg="1"/>
      <p:bldP spid="62" grpId="4" animBg="1"/>
      <p:bldP spid="62" grpId="5" animBg="1"/>
      <p:bldP spid="51" grpId="0" animBg="1"/>
      <p:bldP spid="51" grpId="2" animBg="1"/>
      <p:bldP spid="51" grpId="4" animBg="1"/>
      <p:bldP spid="51" grpId="5" animBg="1"/>
      <p:bldP spid="85" grpId="0"/>
      <p:bldP spid="85" grpId="1"/>
      <p:bldP spid="88" grpId="0"/>
      <p:bldP spid="88" grpId="1"/>
      <p:bldP spid="88"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Title"/>
          <p:cNvSpPr/>
          <p:nvPr/>
        </p:nvSpPr>
        <p:spPr>
          <a:xfrm>
            <a:off x="0" y="-60362"/>
            <a:ext cx="9144000" cy="1077218"/>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The Resurrection is the great </a:t>
            </a:r>
          </a:p>
          <a:p>
            <a:pPr algn="ctr"/>
            <a:r>
              <a:rPr lang="en-NZ" sz="32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feast of hope for Christians</a:t>
            </a:r>
            <a:endParaRPr lang="en-US" sz="32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endParaRPr>
          </a:p>
        </p:txBody>
      </p:sp>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Textbox: Tool instructions">
            <a:extLst>
              <a:ext uri="{FF2B5EF4-FFF2-40B4-BE49-F238E27FC236}">
                <a16:creationId xmlns:a16="http://schemas.microsoft.com/office/drawing/2014/main" id="{9FD598B5-A91D-45FD-94F9-364E41EDC92A}"/>
              </a:ext>
            </a:extLst>
          </p:cNvPr>
          <p:cNvSpPr txBox="1"/>
          <p:nvPr/>
        </p:nvSpPr>
        <p:spPr>
          <a:xfrm>
            <a:off x="2915151" y="4912668"/>
            <a:ext cx="331372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text at the bottom to reveal the complete statements</a:t>
            </a:r>
          </a:p>
        </p:txBody>
      </p:sp>
      <p:sp>
        <p:nvSpPr>
          <p:cNvPr id="3" name="state1">
            <a:extLst>
              <a:ext uri="{FF2B5EF4-FFF2-40B4-BE49-F238E27FC236}">
                <a16:creationId xmlns:a16="http://schemas.microsoft.com/office/drawing/2014/main" id="{C7228CD4-EB7B-4046-90FD-2964044D3772}"/>
              </a:ext>
            </a:extLst>
          </p:cNvPr>
          <p:cNvSpPr/>
          <p:nvPr/>
        </p:nvSpPr>
        <p:spPr>
          <a:xfrm>
            <a:off x="0" y="931390"/>
            <a:ext cx="6474178" cy="292259"/>
          </a:xfrm>
          <a:prstGeom prst="rect">
            <a:avLst/>
          </a:prstGeom>
        </p:spPr>
        <p:txBody>
          <a:bodyPr wrap="square">
            <a:spAutoFit/>
          </a:bodyPr>
          <a:lstStyle/>
          <a:p>
            <a:pPr marL="271463" lvl="0" indent="-271463">
              <a:lnSpc>
                <a:spcPct val="1150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The hope that Christians have is based on the promises Jesus</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tate2">
            <a:extLst>
              <a:ext uri="{FF2B5EF4-FFF2-40B4-BE49-F238E27FC236}">
                <a16:creationId xmlns:a16="http://schemas.microsoft.com/office/drawing/2014/main" id="{CF71C5E6-50AA-47E0-859F-5188EA16FF64}"/>
              </a:ext>
            </a:extLst>
          </p:cNvPr>
          <p:cNvSpPr/>
          <p:nvPr/>
        </p:nvSpPr>
        <p:spPr>
          <a:xfrm>
            <a:off x="0" y="1256928"/>
            <a:ext cx="2976199" cy="292259"/>
          </a:xfrm>
          <a:prstGeom prst="rect">
            <a:avLst/>
          </a:prstGeom>
        </p:spPr>
        <p:txBody>
          <a:bodyPr wrap="none">
            <a:spAutoFit/>
          </a:bodyPr>
          <a:lstStyle/>
          <a:p>
            <a:pPr marL="271463" lvl="0" indent="-271463">
              <a:lnSpc>
                <a:spcPct val="115000"/>
              </a:lnSpc>
              <a:spcAft>
                <a:spcPts val="1000"/>
              </a:spcAft>
              <a:buFont typeface="+mj-lt"/>
              <a:buAutoNum type="arabicParenR" startAt="2"/>
            </a:pPr>
            <a:r>
              <a:rPr lang="en-NZ" sz="1200" dirty="0">
                <a:latin typeface="Calibri" panose="020F0502020204030204" pitchFamily="34" charset="0"/>
                <a:ea typeface="Calibri" panose="020F0502020204030204" pitchFamily="34" charset="0"/>
                <a:cs typeface="Times New Roman" panose="02020603050405020304" pitchFamily="18" charset="0"/>
              </a:rPr>
              <a:t>It is through the power of the Holy Spirit</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tate3">
            <a:extLst>
              <a:ext uri="{FF2B5EF4-FFF2-40B4-BE49-F238E27FC236}">
                <a16:creationId xmlns:a16="http://schemas.microsoft.com/office/drawing/2014/main" id="{8D3245BE-8FAE-4197-B902-4D536B630102}"/>
              </a:ext>
            </a:extLst>
          </p:cNvPr>
          <p:cNvSpPr/>
          <p:nvPr/>
        </p:nvSpPr>
        <p:spPr>
          <a:xfrm>
            <a:off x="0" y="1582466"/>
            <a:ext cx="3021405" cy="292259"/>
          </a:xfrm>
          <a:prstGeom prst="rect">
            <a:avLst/>
          </a:prstGeom>
        </p:spPr>
        <p:txBody>
          <a:bodyPr wrap="none">
            <a:spAutoFit/>
          </a:bodyPr>
          <a:lstStyle/>
          <a:p>
            <a:pPr marL="271463" lvl="0" indent="-271463">
              <a:lnSpc>
                <a:spcPct val="115000"/>
              </a:lnSpc>
              <a:spcAft>
                <a:spcPts val="1000"/>
              </a:spcAft>
              <a:buFont typeface="+mj-lt"/>
              <a:buAutoNum type="arabicParenR" startAt="3"/>
            </a:pPr>
            <a:r>
              <a:rPr lang="en-NZ" sz="1200" dirty="0">
                <a:latin typeface="Calibri" panose="020F0502020204030204" pitchFamily="34" charset="0"/>
                <a:ea typeface="Calibri" panose="020F0502020204030204" pitchFamily="34" charset="0"/>
                <a:cs typeface="Times New Roman" panose="02020603050405020304" pitchFamily="18" charset="0"/>
              </a:rPr>
              <a:t>Our hope as the followers of Jesus today </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tate4">
            <a:extLst>
              <a:ext uri="{FF2B5EF4-FFF2-40B4-BE49-F238E27FC236}">
                <a16:creationId xmlns:a16="http://schemas.microsoft.com/office/drawing/2014/main" id="{61984A44-6E13-4862-9DFA-61A17A149C32}"/>
              </a:ext>
            </a:extLst>
          </p:cNvPr>
          <p:cNvSpPr/>
          <p:nvPr/>
        </p:nvSpPr>
        <p:spPr>
          <a:xfrm>
            <a:off x="0" y="1908004"/>
            <a:ext cx="3119700" cy="292259"/>
          </a:xfrm>
          <a:prstGeom prst="rect">
            <a:avLst/>
          </a:prstGeom>
        </p:spPr>
        <p:txBody>
          <a:bodyPr wrap="none">
            <a:spAutoFit/>
          </a:bodyPr>
          <a:lstStyle/>
          <a:p>
            <a:pPr marL="271463" lvl="0" indent="-271463">
              <a:lnSpc>
                <a:spcPct val="115000"/>
              </a:lnSpc>
              <a:spcAft>
                <a:spcPts val="1000"/>
              </a:spcAft>
              <a:buFont typeface="+mj-lt"/>
              <a:buAutoNum type="arabicParenR" startAt="4"/>
            </a:pPr>
            <a:r>
              <a:rPr lang="en-NZ" sz="1200" dirty="0">
                <a:latin typeface="Calibri" panose="020F0502020204030204" pitchFamily="34" charset="0"/>
                <a:ea typeface="Calibri" panose="020F0502020204030204" pitchFamily="34" charset="0"/>
                <a:cs typeface="Times New Roman" panose="02020603050405020304" pitchFamily="18" charset="0"/>
              </a:rPr>
              <a:t>If Jesus was not resurrected from the dead</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state5">
            <a:extLst>
              <a:ext uri="{FF2B5EF4-FFF2-40B4-BE49-F238E27FC236}">
                <a16:creationId xmlns:a16="http://schemas.microsoft.com/office/drawing/2014/main" id="{8B487AF7-FE46-42EC-9B77-3E66E72D33C2}"/>
              </a:ext>
            </a:extLst>
          </p:cNvPr>
          <p:cNvSpPr/>
          <p:nvPr/>
        </p:nvSpPr>
        <p:spPr>
          <a:xfrm>
            <a:off x="0" y="2189704"/>
            <a:ext cx="5418667" cy="292259"/>
          </a:xfrm>
          <a:prstGeom prst="rect">
            <a:avLst/>
          </a:prstGeom>
        </p:spPr>
        <p:txBody>
          <a:bodyPr wrap="square">
            <a:spAutoFit/>
          </a:bodyPr>
          <a:lstStyle/>
          <a:p>
            <a:pPr marL="271463" lvl="0" indent="-271463">
              <a:lnSpc>
                <a:spcPct val="115000"/>
              </a:lnSpc>
              <a:spcAft>
                <a:spcPts val="1000"/>
              </a:spcAft>
              <a:buFont typeface="+mj-lt"/>
              <a:buAutoNum type="arabicParenR" startAt="5"/>
            </a:pPr>
            <a:r>
              <a:rPr lang="en-NZ" sz="1200" dirty="0">
                <a:latin typeface="Calibri" panose="020F0502020204030204" pitchFamily="34" charset="0"/>
                <a:ea typeface="Calibri" panose="020F0502020204030204" pitchFamily="34" charset="0"/>
                <a:cs typeface="Times New Roman" panose="02020603050405020304" pitchFamily="18" charset="0"/>
              </a:rPr>
              <a:t>Christian hope is a belief in a sure reality of the real event </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state6">
            <a:extLst>
              <a:ext uri="{FF2B5EF4-FFF2-40B4-BE49-F238E27FC236}">
                <a16:creationId xmlns:a16="http://schemas.microsoft.com/office/drawing/2014/main" id="{AFF3D264-FB0D-45FC-B2E4-A209592A5E6C}"/>
              </a:ext>
            </a:extLst>
          </p:cNvPr>
          <p:cNvSpPr/>
          <p:nvPr/>
        </p:nvSpPr>
        <p:spPr>
          <a:xfrm>
            <a:off x="0" y="2473887"/>
            <a:ext cx="5672666" cy="292259"/>
          </a:xfrm>
          <a:prstGeom prst="rect">
            <a:avLst/>
          </a:prstGeom>
        </p:spPr>
        <p:txBody>
          <a:bodyPr wrap="square">
            <a:spAutoFit/>
          </a:bodyPr>
          <a:lstStyle/>
          <a:p>
            <a:pPr marL="271463" lvl="0" indent="-271463">
              <a:lnSpc>
                <a:spcPct val="115000"/>
              </a:lnSpc>
              <a:spcAft>
                <a:spcPts val="1000"/>
              </a:spcAft>
              <a:buFont typeface="+mj-lt"/>
              <a:buAutoNum type="arabicParenR" startAt="6"/>
            </a:pPr>
            <a:r>
              <a:rPr lang="en-NZ" sz="1200" dirty="0">
                <a:latin typeface="Calibri" panose="020F0502020204030204" pitchFamily="34" charset="0"/>
                <a:ea typeface="Calibri" panose="020F0502020204030204" pitchFamily="34" charset="0"/>
                <a:cs typeface="Times New Roman" panose="02020603050405020304" pitchFamily="18" charset="0"/>
              </a:rPr>
              <a:t>Jesus promised to share his risen life with those who love him</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ansa">
            <a:extLst>
              <a:ext uri="{FF2B5EF4-FFF2-40B4-BE49-F238E27FC236}">
                <a16:creationId xmlns:a16="http://schemas.microsoft.com/office/drawing/2014/main" id="{4EE902E6-9BFF-42DD-A0E3-AF9864455190}"/>
              </a:ext>
            </a:extLst>
          </p:cNvPr>
          <p:cNvSpPr/>
          <p:nvPr/>
        </p:nvSpPr>
        <p:spPr>
          <a:xfrm>
            <a:off x="-1" y="3015901"/>
            <a:ext cx="4809067" cy="292259"/>
          </a:xfrm>
          <a:prstGeom prst="rect">
            <a:avLst/>
          </a:prstGeom>
        </p:spPr>
        <p:txBody>
          <a:bodyPr wrap="square">
            <a:spAutoFit/>
          </a:bodyPr>
          <a:lstStyle/>
          <a:p>
            <a:pPr marL="271463" lvl="0" indent="-271463">
              <a:lnSpc>
                <a:spcPct val="115000"/>
              </a:lnSpc>
              <a:spcAft>
                <a:spcPts val="1000"/>
              </a:spcAft>
              <a:buFont typeface="+mj-lt"/>
              <a:buAutoNum type="alphaUcParenR"/>
            </a:pPr>
            <a:r>
              <a:rPr lang="en-NZ" sz="1200" dirty="0">
                <a:latin typeface="Calibri" panose="020F0502020204030204" pitchFamily="34" charset="0"/>
                <a:ea typeface="Calibri" panose="020F0502020204030204" pitchFamily="34" charset="0"/>
                <a:cs typeface="Times New Roman" panose="02020603050405020304" pitchFamily="18" charset="0"/>
              </a:rPr>
              <a:t>is based on what he taught people while he lived on earth.</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ans3a">
            <a:extLst>
              <a:ext uri="{FF2B5EF4-FFF2-40B4-BE49-F238E27FC236}">
                <a16:creationId xmlns:a16="http://schemas.microsoft.com/office/drawing/2014/main" id="{856BBCC2-AC51-4B75-893D-9195B951B174}"/>
              </a:ext>
            </a:extLst>
          </p:cNvPr>
          <p:cNvSpPr/>
          <p:nvPr/>
        </p:nvSpPr>
        <p:spPr>
          <a:xfrm>
            <a:off x="2869297" y="1594189"/>
            <a:ext cx="4809067" cy="292259"/>
          </a:xfrm>
          <a:prstGeom prst="rect">
            <a:avLst/>
          </a:prstGeom>
        </p:spPr>
        <p:txBody>
          <a:bodyPr wrap="square">
            <a:spAutoFit/>
          </a:bodyPr>
          <a:lstStyle/>
          <a:p>
            <a:pPr lvl="0">
              <a:lnSpc>
                <a:spcPct val="1150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is based on what he taught people while he lived on earth.</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ansb">
            <a:extLst>
              <a:ext uri="{FF2B5EF4-FFF2-40B4-BE49-F238E27FC236}">
                <a16:creationId xmlns:a16="http://schemas.microsoft.com/office/drawing/2014/main" id="{893D2A47-8CC0-4D60-8517-07B422D91579}"/>
              </a:ext>
            </a:extLst>
          </p:cNvPr>
          <p:cNvSpPr/>
          <p:nvPr/>
        </p:nvSpPr>
        <p:spPr>
          <a:xfrm>
            <a:off x="-1" y="3297601"/>
            <a:ext cx="4572000" cy="292259"/>
          </a:xfrm>
          <a:prstGeom prst="rect">
            <a:avLst/>
          </a:prstGeom>
        </p:spPr>
        <p:txBody>
          <a:bodyPr>
            <a:spAutoFit/>
          </a:bodyPr>
          <a:lstStyle/>
          <a:p>
            <a:pPr lvl="0">
              <a:lnSpc>
                <a:spcPct val="115000"/>
              </a:lnSpc>
              <a:spcAft>
                <a:spcPts val="1000"/>
              </a:spcAft>
              <a:tabLst>
                <a:tab pos="271463" algn="l"/>
              </a:tabLst>
            </a:pPr>
            <a:r>
              <a:rPr lang="en-NZ" sz="1200" dirty="0">
                <a:latin typeface="Calibri" panose="020F0502020204030204" pitchFamily="34" charset="0"/>
                <a:ea typeface="Calibri" panose="020F0502020204030204" pitchFamily="34" charset="0"/>
                <a:cs typeface="Times New Roman" panose="02020603050405020304" pitchFamily="18" charset="0"/>
              </a:rPr>
              <a:t>B)	then we have no hope that we will be either.</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ans4b">
            <a:extLst>
              <a:ext uri="{FF2B5EF4-FFF2-40B4-BE49-F238E27FC236}">
                <a16:creationId xmlns:a16="http://schemas.microsoft.com/office/drawing/2014/main" id="{8AB58385-AF4F-4F23-8DBC-C8C8E6E42A50}"/>
              </a:ext>
            </a:extLst>
          </p:cNvPr>
          <p:cNvSpPr/>
          <p:nvPr/>
        </p:nvSpPr>
        <p:spPr>
          <a:xfrm>
            <a:off x="2976107" y="1917789"/>
            <a:ext cx="4572000" cy="292259"/>
          </a:xfrm>
          <a:prstGeom prst="rect">
            <a:avLst/>
          </a:prstGeom>
        </p:spPr>
        <p:txBody>
          <a:bodyPr>
            <a:spAutoFit/>
          </a:bodyPr>
          <a:lstStyle/>
          <a:p>
            <a:pPr lvl="0">
              <a:lnSpc>
                <a:spcPct val="115000"/>
              </a:lnSpc>
              <a:spcAft>
                <a:spcPts val="1000"/>
              </a:spcAft>
              <a:tabLst>
                <a:tab pos="271463" algn="l"/>
              </a:tabLst>
            </a:pPr>
            <a:r>
              <a:rPr lang="en-NZ" sz="1200" dirty="0">
                <a:latin typeface="Calibri" panose="020F0502020204030204" pitchFamily="34" charset="0"/>
                <a:ea typeface="Calibri" panose="020F0502020204030204" pitchFamily="34" charset="0"/>
                <a:cs typeface="Times New Roman" panose="02020603050405020304" pitchFamily="18" charset="0"/>
              </a:rPr>
              <a:t>then we have no hope that we will be either.</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ansc">
            <a:extLst>
              <a:ext uri="{FF2B5EF4-FFF2-40B4-BE49-F238E27FC236}">
                <a16:creationId xmlns:a16="http://schemas.microsoft.com/office/drawing/2014/main" id="{537B8A78-6150-4BB6-B477-E570C31601AA}"/>
              </a:ext>
            </a:extLst>
          </p:cNvPr>
          <p:cNvSpPr/>
          <p:nvPr/>
        </p:nvSpPr>
        <p:spPr>
          <a:xfrm>
            <a:off x="-1" y="3579301"/>
            <a:ext cx="4572000" cy="292259"/>
          </a:xfrm>
          <a:prstGeom prst="rect">
            <a:avLst/>
          </a:prstGeom>
        </p:spPr>
        <p:txBody>
          <a:bodyPr>
            <a:spAutoFit/>
          </a:bodyPr>
          <a:lstStyle/>
          <a:p>
            <a:pPr lvl="0">
              <a:lnSpc>
                <a:spcPct val="115000"/>
              </a:lnSpc>
              <a:spcAft>
                <a:spcPts val="1000"/>
              </a:spcAft>
              <a:tabLst>
                <a:tab pos="271463" algn="l"/>
              </a:tabLst>
            </a:pPr>
            <a:r>
              <a:rPr lang="en-NZ" sz="1200" dirty="0">
                <a:latin typeface="Calibri" panose="020F0502020204030204" pitchFamily="34" charset="0"/>
                <a:ea typeface="Calibri" panose="020F0502020204030204" pitchFamily="34" charset="0"/>
                <a:cs typeface="Times New Roman" panose="02020603050405020304" pitchFamily="18" charset="0"/>
              </a:rPr>
              <a:t>C)	made to them of life forever with God after death.</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ans1c">
            <a:extLst>
              <a:ext uri="{FF2B5EF4-FFF2-40B4-BE49-F238E27FC236}">
                <a16:creationId xmlns:a16="http://schemas.microsoft.com/office/drawing/2014/main" id="{57E3506A-ADC3-42E8-8D14-90A7FC16929C}"/>
              </a:ext>
            </a:extLst>
          </p:cNvPr>
          <p:cNvSpPr/>
          <p:nvPr/>
        </p:nvSpPr>
        <p:spPr>
          <a:xfrm>
            <a:off x="4156050" y="929308"/>
            <a:ext cx="4572000" cy="292259"/>
          </a:xfrm>
          <a:prstGeom prst="rect">
            <a:avLst/>
          </a:prstGeom>
        </p:spPr>
        <p:txBody>
          <a:bodyPr>
            <a:spAutoFit/>
          </a:bodyPr>
          <a:lstStyle/>
          <a:p>
            <a:pPr lvl="0">
              <a:lnSpc>
                <a:spcPct val="115000"/>
              </a:lnSpc>
              <a:spcAft>
                <a:spcPts val="1000"/>
              </a:spcAft>
              <a:tabLst>
                <a:tab pos="271463" algn="l"/>
              </a:tabLst>
            </a:pPr>
            <a:r>
              <a:rPr lang="en-NZ" sz="1200" dirty="0">
                <a:latin typeface="Calibri" panose="020F0502020204030204" pitchFamily="34" charset="0"/>
                <a:ea typeface="Calibri" panose="020F0502020204030204" pitchFamily="34" charset="0"/>
                <a:cs typeface="Times New Roman" panose="02020603050405020304" pitchFamily="18" charset="0"/>
              </a:rPr>
              <a:t>made to them of life forever with God after death.</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ansd">
            <a:extLst>
              <a:ext uri="{FF2B5EF4-FFF2-40B4-BE49-F238E27FC236}">
                <a16:creationId xmlns:a16="http://schemas.microsoft.com/office/drawing/2014/main" id="{7CB410EE-661F-41BD-80AC-DBC77C5B25E1}"/>
              </a:ext>
            </a:extLst>
          </p:cNvPr>
          <p:cNvSpPr/>
          <p:nvPr/>
        </p:nvSpPr>
        <p:spPr>
          <a:xfrm>
            <a:off x="-435" y="3859763"/>
            <a:ext cx="5672666" cy="292259"/>
          </a:xfrm>
          <a:prstGeom prst="rect">
            <a:avLst/>
          </a:prstGeom>
        </p:spPr>
        <p:txBody>
          <a:bodyPr wrap="square">
            <a:spAutoFit/>
          </a:bodyPr>
          <a:lstStyle/>
          <a:p>
            <a:pPr lvl="0">
              <a:lnSpc>
                <a:spcPct val="115000"/>
              </a:lnSpc>
              <a:spcAft>
                <a:spcPts val="1000"/>
              </a:spcAft>
              <a:tabLst>
                <a:tab pos="271463" algn="l"/>
              </a:tabLst>
            </a:pPr>
            <a:r>
              <a:rPr lang="en-NZ" sz="1200" dirty="0">
                <a:latin typeface="Calibri" panose="020F0502020204030204" pitchFamily="34" charset="0"/>
                <a:ea typeface="Calibri" panose="020F0502020204030204" pitchFamily="34" charset="0"/>
                <a:cs typeface="Times New Roman" panose="02020603050405020304" pitchFamily="18" charset="0"/>
              </a:rPr>
              <a:t>D)	it is Christians’ belief in this that is the foundation of their hope and joy.</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ans6d">
            <a:extLst>
              <a:ext uri="{FF2B5EF4-FFF2-40B4-BE49-F238E27FC236}">
                <a16:creationId xmlns:a16="http://schemas.microsoft.com/office/drawing/2014/main" id="{C28D07FB-999D-4C11-B73A-B2540944F79B}"/>
              </a:ext>
            </a:extLst>
          </p:cNvPr>
          <p:cNvSpPr/>
          <p:nvPr/>
        </p:nvSpPr>
        <p:spPr>
          <a:xfrm>
            <a:off x="4152578" y="2478332"/>
            <a:ext cx="5672666" cy="292259"/>
          </a:xfrm>
          <a:prstGeom prst="rect">
            <a:avLst/>
          </a:prstGeom>
        </p:spPr>
        <p:txBody>
          <a:bodyPr wrap="square">
            <a:spAutoFit/>
          </a:bodyPr>
          <a:lstStyle/>
          <a:p>
            <a:pPr lvl="0">
              <a:lnSpc>
                <a:spcPct val="115000"/>
              </a:lnSpc>
              <a:spcAft>
                <a:spcPts val="1000"/>
              </a:spcAft>
              <a:tabLst>
                <a:tab pos="271463" algn="l"/>
              </a:tabLst>
            </a:pPr>
            <a:r>
              <a:rPr lang="en-NZ" sz="1200" dirty="0">
                <a:latin typeface="Calibri" panose="020F0502020204030204" pitchFamily="34" charset="0"/>
                <a:ea typeface="Calibri" panose="020F0502020204030204" pitchFamily="34" charset="0"/>
                <a:cs typeface="Times New Roman" panose="02020603050405020304" pitchFamily="18" charset="0"/>
              </a:rPr>
              <a:t>it is Christians’ belief in this that is the foundation of their hope and joy.</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anse">
            <a:extLst>
              <a:ext uri="{FF2B5EF4-FFF2-40B4-BE49-F238E27FC236}">
                <a16:creationId xmlns:a16="http://schemas.microsoft.com/office/drawing/2014/main" id="{8B05B267-BCEC-4EAE-AAD5-ACC1CEAEBBE8}"/>
              </a:ext>
            </a:extLst>
          </p:cNvPr>
          <p:cNvSpPr/>
          <p:nvPr/>
        </p:nvSpPr>
        <p:spPr>
          <a:xfrm>
            <a:off x="-845" y="4170821"/>
            <a:ext cx="5248675" cy="292259"/>
          </a:xfrm>
          <a:prstGeom prst="rect">
            <a:avLst/>
          </a:prstGeom>
        </p:spPr>
        <p:txBody>
          <a:bodyPr wrap="square">
            <a:spAutoFit/>
          </a:bodyPr>
          <a:lstStyle/>
          <a:p>
            <a:pPr lvl="0">
              <a:lnSpc>
                <a:spcPct val="115000"/>
              </a:lnSpc>
              <a:spcAft>
                <a:spcPts val="1000"/>
              </a:spcAft>
              <a:tabLst>
                <a:tab pos="269875" algn="l"/>
              </a:tabLst>
            </a:pPr>
            <a:r>
              <a:rPr lang="en-NZ" sz="1200" dirty="0">
                <a:latin typeface="Calibri" panose="020F0502020204030204" pitchFamily="34" charset="0"/>
                <a:ea typeface="Calibri" panose="020F0502020204030204" pitchFamily="34" charset="0"/>
                <a:cs typeface="Times New Roman" panose="02020603050405020304" pitchFamily="18" charset="0"/>
              </a:rPr>
              <a:t>E)	of Christ’s Resurrection and his promise of eternal life with him.</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ans5e">
            <a:extLst>
              <a:ext uri="{FF2B5EF4-FFF2-40B4-BE49-F238E27FC236}">
                <a16:creationId xmlns:a16="http://schemas.microsoft.com/office/drawing/2014/main" id="{EF71FD77-33AB-4BB4-9B61-4C9FA5B1293B}"/>
              </a:ext>
            </a:extLst>
          </p:cNvPr>
          <p:cNvSpPr/>
          <p:nvPr/>
        </p:nvSpPr>
        <p:spPr>
          <a:xfrm>
            <a:off x="3940488" y="2189872"/>
            <a:ext cx="5248675" cy="292259"/>
          </a:xfrm>
          <a:prstGeom prst="rect">
            <a:avLst/>
          </a:prstGeom>
        </p:spPr>
        <p:txBody>
          <a:bodyPr wrap="square">
            <a:spAutoFit/>
          </a:bodyPr>
          <a:lstStyle/>
          <a:p>
            <a:pPr lvl="0">
              <a:lnSpc>
                <a:spcPct val="115000"/>
              </a:lnSpc>
              <a:spcAft>
                <a:spcPts val="1000"/>
              </a:spcAft>
              <a:tabLst>
                <a:tab pos="269875" algn="l"/>
              </a:tabLst>
            </a:pPr>
            <a:r>
              <a:rPr lang="en-NZ" sz="1200" dirty="0">
                <a:latin typeface="Calibri" panose="020F0502020204030204" pitchFamily="34" charset="0"/>
                <a:ea typeface="Calibri" panose="020F0502020204030204" pitchFamily="34" charset="0"/>
                <a:cs typeface="Times New Roman" panose="02020603050405020304" pitchFamily="18" charset="0"/>
              </a:rPr>
              <a:t>of Christ’s Resurrection and his promise of eternal life with him.</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ansf">
            <a:extLst>
              <a:ext uri="{FF2B5EF4-FFF2-40B4-BE49-F238E27FC236}">
                <a16:creationId xmlns:a16="http://schemas.microsoft.com/office/drawing/2014/main" id="{3852B3AB-65C3-4839-89D3-7BB2C48BC553}"/>
              </a:ext>
            </a:extLst>
          </p:cNvPr>
          <p:cNvSpPr/>
          <p:nvPr/>
        </p:nvSpPr>
        <p:spPr>
          <a:xfrm>
            <a:off x="-845" y="4468860"/>
            <a:ext cx="5040449" cy="292259"/>
          </a:xfrm>
          <a:prstGeom prst="rect">
            <a:avLst/>
          </a:prstGeom>
        </p:spPr>
        <p:txBody>
          <a:bodyPr wrap="square">
            <a:spAutoFit/>
          </a:bodyPr>
          <a:lstStyle/>
          <a:p>
            <a:pPr lvl="0">
              <a:lnSpc>
                <a:spcPct val="115000"/>
              </a:lnSpc>
              <a:spcAft>
                <a:spcPts val="1000"/>
              </a:spcAft>
              <a:tabLst>
                <a:tab pos="269875" algn="l"/>
              </a:tabLst>
            </a:pPr>
            <a:r>
              <a:rPr lang="en-NZ" sz="1200" dirty="0">
                <a:latin typeface="Calibri" panose="020F0502020204030204" pitchFamily="34" charset="0"/>
                <a:ea typeface="Calibri" panose="020F0502020204030204" pitchFamily="34" charset="0"/>
                <a:cs typeface="Times New Roman" panose="02020603050405020304" pitchFamily="18" charset="0"/>
              </a:rPr>
              <a:t>F)	that Christians are able to place their hope for everlasting life in Jesus.</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ans2f">
            <a:extLst>
              <a:ext uri="{FF2B5EF4-FFF2-40B4-BE49-F238E27FC236}">
                <a16:creationId xmlns:a16="http://schemas.microsoft.com/office/drawing/2014/main" id="{4825F76C-7AB6-45EE-B73F-B0D633A9A2D7}"/>
              </a:ext>
            </a:extLst>
          </p:cNvPr>
          <p:cNvSpPr/>
          <p:nvPr/>
        </p:nvSpPr>
        <p:spPr>
          <a:xfrm>
            <a:off x="2835898" y="1254973"/>
            <a:ext cx="5040449" cy="292259"/>
          </a:xfrm>
          <a:prstGeom prst="rect">
            <a:avLst/>
          </a:prstGeom>
        </p:spPr>
        <p:txBody>
          <a:bodyPr wrap="square">
            <a:spAutoFit/>
          </a:bodyPr>
          <a:lstStyle/>
          <a:p>
            <a:pPr lvl="0">
              <a:lnSpc>
                <a:spcPct val="115000"/>
              </a:lnSpc>
              <a:spcAft>
                <a:spcPts val="1000"/>
              </a:spcAft>
              <a:tabLst>
                <a:tab pos="269875" algn="l"/>
              </a:tabLst>
            </a:pPr>
            <a:r>
              <a:rPr lang="en-NZ" sz="1200" dirty="0">
                <a:latin typeface="Calibri" panose="020F0502020204030204" pitchFamily="34" charset="0"/>
                <a:ea typeface="Calibri" panose="020F0502020204030204" pitchFamily="34" charset="0"/>
                <a:cs typeface="Times New Roman" panose="02020603050405020304" pitchFamily="18" charset="0"/>
              </a:rPr>
              <a:t>that Christians are able to place their hope for everlasting life in Jesus.</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3" name="Picture 42">
            <a:extLst>
              <a:ext uri="{FF2B5EF4-FFF2-40B4-BE49-F238E27FC236}">
                <a16:creationId xmlns:a16="http://schemas.microsoft.com/office/drawing/2014/main" id="{747F3C88-BF6E-43D2-ADCB-314A9FCBE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7350" y="2922140"/>
            <a:ext cx="2563122" cy="1500180"/>
          </a:xfrm>
          <a:prstGeom prst="rect">
            <a:avLst/>
          </a:prstGeom>
        </p:spPr>
      </p:pic>
    </p:spTree>
    <p:extLst>
      <p:ext uri="{BB962C8B-B14F-4D97-AF65-F5344CB8AC3E}">
        <p14:creationId xmlns:p14="http://schemas.microsoft.com/office/powerpoint/2010/main" val="55502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3.88889E-6 -1.60494E-6 L -0.28039 0.27593 " pathEditMode="relative" rAng="0" ptsTypes="AA">
                                      <p:cBhvr>
                                        <p:cTn id="8" dur="2000" spd="-100000" fill="hold"/>
                                        <p:tgtEl>
                                          <p:spTgt spid="36"/>
                                        </p:tgtEl>
                                        <p:attrNameLst>
                                          <p:attrName>ppt_x</p:attrName>
                                          <p:attrName>ppt_y</p:attrName>
                                        </p:attrNameLst>
                                      </p:cBhvr>
                                      <p:rCtr x="-14028" y="13796"/>
                                    </p:animMotion>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1" nodeType="with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hidden"/>
                                      </p:to>
                                    </p:set>
                                  </p:childTnLst>
                                </p:cTn>
                              </p:par>
                              <p:par>
                                <p:cTn id="18" presetID="42" presetClass="path" presetSubtype="0" accel="50000" decel="50000" fill="hold" grpId="0" nodeType="withEffect">
                                  <p:stCondLst>
                                    <p:cond delay="0"/>
                                  </p:stCondLst>
                                  <p:childTnLst>
                                    <p:animMotion origin="layout" path="M -8.33333E-7 -4.5679E-6 L -0.29531 0.26513 " pathEditMode="relative" rAng="0" ptsTypes="AA">
                                      <p:cBhvr>
                                        <p:cTn id="19" dur="2000" spd="-100000" fill="hold"/>
                                        <p:tgtEl>
                                          <p:spTgt spid="37"/>
                                        </p:tgtEl>
                                        <p:attrNameLst>
                                          <p:attrName>ppt_x</p:attrName>
                                          <p:attrName>ppt_y</p:attrName>
                                        </p:attrNameLst>
                                      </p:cBhvr>
                                      <p:rCtr x="-14774" y="13241"/>
                                    </p:animMotion>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1"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42" presetClass="path" presetSubtype="0" accel="50000" decel="50000" fill="hold" grpId="0" nodeType="withEffect">
                                  <p:stCondLst>
                                    <p:cond delay="0"/>
                                  </p:stCondLst>
                                  <p:childTnLst>
                                    <p:animMotion origin="layout" path="M -3.88889E-6 -6.17284E-7 L -0.42448 0.51451 " pathEditMode="relative" rAng="0" ptsTypes="AA">
                                      <p:cBhvr>
                                        <p:cTn id="28" dur="2000" spd="-100000" fill="hold"/>
                                        <p:tgtEl>
                                          <p:spTgt spid="38"/>
                                        </p:tgtEl>
                                        <p:attrNameLst>
                                          <p:attrName>ppt_x</p:attrName>
                                          <p:attrName>ppt_y</p:attrName>
                                        </p:attrNameLst>
                                      </p:cBhvr>
                                      <p:rCtr x="-21233" y="25710"/>
                                    </p:animMotion>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1" nodeType="with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par>
                                <p:cTn id="34" presetID="42" presetClass="path" presetSubtype="0" accel="50000" decel="50000" fill="hold" grpId="0" nodeType="withEffect">
                                  <p:stCondLst>
                                    <p:cond delay="0"/>
                                  </p:stCondLst>
                                  <p:childTnLst>
                                    <p:animMotion origin="layout" path="M 3.88889E-6 4.81481E-6 L -0.42309 0.27129 " pathEditMode="relative" rAng="0" ptsTypes="AA">
                                      <p:cBhvr>
                                        <p:cTn id="35" dur="2000" spd="-100000" fill="hold"/>
                                        <p:tgtEl>
                                          <p:spTgt spid="39"/>
                                        </p:tgtEl>
                                        <p:attrNameLst>
                                          <p:attrName>ppt_x</p:attrName>
                                          <p:attrName>ppt_y</p:attrName>
                                        </p:attrNameLst>
                                      </p:cBhvr>
                                      <p:rCtr x="-21163" y="13549"/>
                                    </p:animMotion>
                                  </p:childTnLst>
                                </p:cTn>
                              </p:par>
                              <p:par>
                                <p:cTn id="36" presetID="1" presetClass="exit"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1"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42" presetClass="path" presetSubtype="0" accel="50000" decel="50000" fill="hold" grpId="0" nodeType="withEffect">
                                  <p:stCondLst>
                                    <p:cond delay="0"/>
                                  </p:stCondLst>
                                  <p:childTnLst>
                                    <p:animMotion origin="layout" path="M -1.94444E-6 -2.34568E-6 L -0.39913 0.3855 " pathEditMode="relative" rAng="0" ptsTypes="AA">
                                      <p:cBhvr>
                                        <p:cTn id="46" dur="2000" spd="-100000" fill="hold"/>
                                        <p:tgtEl>
                                          <p:spTgt spid="40"/>
                                        </p:tgtEl>
                                        <p:attrNameLst>
                                          <p:attrName>ppt_x</p:attrName>
                                          <p:attrName>ppt_y</p:attrName>
                                        </p:attrNameLst>
                                      </p:cBhvr>
                                      <p:rCtr x="-19965" y="19259"/>
                                    </p:animMotion>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with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par>
                                <p:cTn id="52" presetID="1" presetClass="exit"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hidden"/>
                                      </p:to>
                                    </p:set>
                                  </p:childTnLst>
                                </p:cTn>
                              </p:par>
                              <p:par>
                                <p:cTn id="54" presetID="42" presetClass="path" presetSubtype="0" accel="50000" decel="50000" fill="hold" grpId="0" nodeType="withEffect">
                                  <p:stCondLst>
                                    <p:cond delay="0"/>
                                  </p:stCondLst>
                                  <p:childTnLst>
                                    <p:animMotion origin="layout" path="M -2.77778E-7 -8.64198E-7 L -0.28038 0.61883 " pathEditMode="relative" rAng="0" ptsTypes="AA">
                                      <p:cBhvr>
                                        <p:cTn id="55" dur="2000" spd="-100000" fill="hold"/>
                                        <p:tgtEl>
                                          <p:spTgt spid="41"/>
                                        </p:tgtEl>
                                        <p:attrNameLst>
                                          <p:attrName>ppt_x</p:attrName>
                                          <p:attrName>ppt_y</p:attrName>
                                        </p:attrNameLst>
                                      </p:cBhvr>
                                      <p:rCtr x="-14028" y="30926"/>
                                    </p:animMotion>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2"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2"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grpId="2"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xit" presetSubtype="0" fill="hold" grpId="2" nodeType="withEffect">
                                  <p:stCondLst>
                                    <p:cond delay="0"/>
                                  </p:stCondLst>
                                  <p:childTnLst>
                                    <p:set>
                                      <p:cBhvr>
                                        <p:cTn id="72" dur="1" fill="hold">
                                          <p:stCondLst>
                                            <p:cond delay="0"/>
                                          </p:stCondLst>
                                        </p:cTn>
                                        <p:tgtEl>
                                          <p:spTgt spid="39"/>
                                        </p:tgtEl>
                                        <p:attrNameLst>
                                          <p:attrName>style.visibility</p:attrName>
                                        </p:attrNameLst>
                                      </p:cBhvr>
                                      <p:to>
                                        <p:strVal val="hidden"/>
                                      </p:to>
                                    </p:set>
                                  </p:childTnLst>
                                </p:cTn>
                              </p:par>
                              <p:par>
                                <p:cTn id="73" presetID="1" presetClass="exit" presetSubtype="0" fill="hold" grpId="2" nodeType="withEffect">
                                  <p:stCondLst>
                                    <p:cond delay="0"/>
                                  </p:stCondLst>
                                  <p:childTnLst>
                                    <p:set>
                                      <p:cBhvr>
                                        <p:cTn id="74" dur="1" fill="hold">
                                          <p:stCondLst>
                                            <p:cond delay="0"/>
                                          </p:stCondLst>
                                        </p:cTn>
                                        <p:tgtEl>
                                          <p:spTgt spid="40"/>
                                        </p:tgtEl>
                                        <p:attrNameLst>
                                          <p:attrName>style.visibility</p:attrName>
                                        </p:attrNameLst>
                                      </p:cBhvr>
                                      <p:to>
                                        <p:strVal val="hidden"/>
                                      </p:to>
                                    </p:set>
                                  </p:childTnLst>
                                </p:cTn>
                              </p:par>
                              <p:par>
                                <p:cTn id="75" presetID="1" presetClass="exit" presetSubtype="0" fill="hold" grpId="2" nodeType="withEffect">
                                  <p:stCondLst>
                                    <p:cond delay="0"/>
                                  </p:stCondLst>
                                  <p:childTnLst>
                                    <p:set>
                                      <p:cBhvr>
                                        <p:cTn id="76" dur="1" fill="hold">
                                          <p:stCondLst>
                                            <p:cond delay="0"/>
                                          </p:stCondLst>
                                        </p:cTn>
                                        <p:tgtEl>
                                          <p:spTgt spid="37"/>
                                        </p:tgtEl>
                                        <p:attrNameLst>
                                          <p:attrName>style.visibility</p:attrName>
                                        </p:attrNameLst>
                                      </p:cBhvr>
                                      <p:to>
                                        <p:strVal val="hidden"/>
                                      </p:to>
                                    </p:set>
                                  </p:childTnLst>
                                </p:cTn>
                              </p:par>
                              <p:par>
                                <p:cTn id="77" presetID="1" presetClass="exit" presetSubtype="0" fill="hold" grpId="2" nodeType="withEffect">
                                  <p:stCondLst>
                                    <p:cond delay="0"/>
                                  </p:stCondLst>
                                  <p:childTnLst>
                                    <p:set>
                                      <p:cBhvr>
                                        <p:cTn id="78" dur="1" fill="hold">
                                          <p:stCondLst>
                                            <p:cond delay="0"/>
                                          </p:stCondLst>
                                        </p:cTn>
                                        <p:tgtEl>
                                          <p:spTgt spid="36"/>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41"/>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3" restart="whenNotActive" fill="hold" evtFilter="cancelBubble" nodeType="interactiveSeq">
                <p:stCondLst>
                  <p:cond evt="onClick" delay="0">
                    <p:tgtEl>
                      <p:spTgt spid="33"/>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grpId="1" nodeType="clickEffect">
                                  <p:stCondLst>
                                    <p:cond delay="0"/>
                                  </p:stCondLst>
                                  <p:childTnLst>
                                    <p:set>
                                      <p:cBhvr>
                                        <p:cTn id="87" dur="1" fill="hold">
                                          <p:stCondLst>
                                            <p:cond delay="0"/>
                                          </p:stCondLst>
                                        </p:cTn>
                                        <p:tgtEl>
                                          <p:spTgt spid="13"/>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14"/>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23"/>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26"/>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27"/>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28"/>
                                        </p:tgtEl>
                                        <p:attrNameLst>
                                          <p:attrName>style.visibility</p:attrName>
                                        </p:attrNameLst>
                                      </p:cBhvr>
                                      <p:to>
                                        <p:strVal val="visible"/>
                                      </p:to>
                                    </p:set>
                                  </p:childTnLst>
                                </p:cTn>
                              </p:par>
                              <p:par>
                                <p:cTn id="98" presetID="1" presetClass="exit" presetSubtype="0" fill="hold" grpId="3" nodeType="withEffect">
                                  <p:stCondLst>
                                    <p:cond delay="0"/>
                                  </p:stCondLst>
                                  <p:childTnLst>
                                    <p:set>
                                      <p:cBhvr>
                                        <p:cTn id="99" dur="1" fill="hold">
                                          <p:stCondLst>
                                            <p:cond delay="0"/>
                                          </p:stCondLst>
                                        </p:cTn>
                                        <p:tgtEl>
                                          <p:spTgt spid="39"/>
                                        </p:tgtEl>
                                        <p:attrNameLst>
                                          <p:attrName>style.visibility</p:attrName>
                                        </p:attrNameLst>
                                      </p:cBhvr>
                                      <p:to>
                                        <p:strVal val="hidden"/>
                                      </p:to>
                                    </p:set>
                                  </p:childTnLst>
                                </p:cTn>
                              </p:par>
                              <p:par>
                                <p:cTn id="100" presetID="1" presetClass="exit" presetSubtype="0" fill="hold" grpId="3" nodeType="withEffect">
                                  <p:stCondLst>
                                    <p:cond delay="0"/>
                                  </p:stCondLst>
                                  <p:childTnLst>
                                    <p:set>
                                      <p:cBhvr>
                                        <p:cTn id="101" dur="1" fill="hold">
                                          <p:stCondLst>
                                            <p:cond delay="0"/>
                                          </p:stCondLst>
                                        </p:cTn>
                                        <p:tgtEl>
                                          <p:spTgt spid="40"/>
                                        </p:tgtEl>
                                        <p:attrNameLst>
                                          <p:attrName>style.visibility</p:attrName>
                                        </p:attrNameLst>
                                      </p:cBhvr>
                                      <p:to>
                                        <p:strVal val="hidden"/>
                                      </p:to>
                                    </p:set>
                                  </p:childTnLst>
                                </p:cTn>
                              </p:par>
                              <p:par>
                                <p:cTn id="102" presetID="1" presetClass="exit" presetSubtype="0" fill="hold" grpId="3" nodeType="withEffect">
                                  <p:stCondLst>
                                    <p:cond delay="0"/>
                                  </p:stCondLst>
                                  <p:childTnLst>
                                    <p:set>
                                      <p:cBhvr>
                                        <p:cTn id="103" dur="1" fill="hold">
                                          <p:stCondLst>
                                            <p:cond delay="0"/>
                                          </p:stCondLst>
                                        </p:cTn>
                                        <p:tgtEl>
                                          <p:spTgt spid="37"/>
                                        </p:tgtEl>
                                        <p:attrNameLst>
                                          <p:attrName>style.visibility</p:attrName>
                                        </p:attrNameLst>
                                      </p:cBhvr>
                                      <p:to>
                                        <p:strVal val="hidden"/>
                                      </p:to>
                                    </p:set>
                                  </p:childTnLst>
                                </p:cTn>
                              </p:par>
                              <p:par>
                                <p:cTn id="104" presetID="1" presetClass="exit" presetSubtype="0" fill="hold" grpId="3" nodeType="withEffect">
                                  <p:stCondLst>
                                    <p:cond delay="0"/>
                                  </p:stCondLst>
                                  <p:childTnLst>
                                    <p:set>
                                      <p:cBhvr>
                                        <p:cTn id="105" dur="1" fill="hold">
                                          <p:stCondLst>
                                            <p:cond delay="0"/>
                                          </p:stCondLst>
                                        </p:cTn>
                                        <p:tgtEl>
                                          <p:spTgt spid="36"/>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41"/>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13" grpId="0"/>
      <p:bldP spid="13" grpId="1"/>
      <p:bldP spid="13" grpId="2"/>
      <p:bldP spid="36" grpId="0"/>
      <p:bldP spid="36" grpId="1"/>
      <p:bldP spid="36" grpId="2"/>
      <p:bldP spid="36" grpId="3"/>
      <p:bldP spid="14" grpId="0"/>
      <p:bldP spid="14" grpId="1"/>
      <p:bldP spid="14" grpId="2"/>
      <p:bldP spid="37" grpId="0"/>
      <p:bldP spid="37" grpId="1"/>
      <p:bldP spid="37" grpId="2"/>
      <p:bldP spid="37" grpId="3"/>
      <p:bldP spid="23" grpId="0"/>
      <p:bldP spid="23" grpId="1"/>
      <p:bldP spid="23" grpId="2"/>
      <p:bldP spid="38" grpId="0"/>
      <p:bldP spid="38" grpId="1"/>
      <p:bldP spid="38" grpId="2"/>
      <p:bldP spid="38" grpId="3"/>
      <p:bldP spid="26" grpId="0"/>
      <p:bldP spid="26" grpId="1"/>
      <p:bldP spid="26" grpId="2"/>
      <p:bldP spid="39" grpId="0"/>
      <p:bldP spid="39" grpId="1"/>
      <p:bldP spid="39" grpId="2"/>
      <p:bldP spid="39" grpId="3"/>
      <p:bldP spid="27" grpId="0"/>
      <p:bldP spid="27" grpId="1"/>
      <p:bldP spid="27" grpId="2"/>
      <p:bldP spid="40" grpId="0"/>
      <p:bldP spid="40" grpId="1"/>
      <p:bldP spid="40" grpId="2"/>
      <p:bldP spid="40" grpId="3"/>
      <p:bldP spid="28" grpId="0"/>
      <p:bldP spid="28" grpId="1"/>
      <p:bldP spid="28" grpId="2"/>
      <p:bldP spid="41" grpId="0"/>
      <p:bldP spid="41" grpId="1"/>
      <p:bldP spid="41" grpId="2"/>
      <p:bldP spid="41" grpId="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1077218"/>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Recognising how we share in Jesus’ Death and Resurrection in our lives each day</a:t>
            </a:r>
            <a:endParaRPr lang="en-US" sz="32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27" name="Action Button: Forward">
            <a:hlinkClick r:id="" action="ppaction://hlinkshowjump?jump=nextslide" highlightClick="1"/>
            <a:extLst>
              <a:ext uri="{FF2B5EF4-FFF2-40B4-BE49-F238E27FC236}">
                <a16:creationId xmlns:a16="http://schemas.microsoft.com/office/drawing/2014/main" id="{EC73975F-3078-49C3-AC8D-8405ABF7556C}"/>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Back">
            <a:hlinkClick r:id="" action="ppaction://hlinkshowjump?jump=previousslide" highlightClick="1"/>
            <a:extLst>
              <a:ext uri="{FF2B5EF4-FFF2-40B4-BE49-F238E27FC236}">
                <a16:creationId xmlns:a16="http://schemas.microsoft.com/office/drawing/2014/main" id="{68272E65-BFE8-4D93-AF6E-BA417DF19B5F}"/>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0F39A70-2D85-4ED5-98F5-5243AAC03CD2}"/>
              </a:ext>
            </a:extLst>
          </p:cNvPr>
          <p:cNvSpPr/>
          <p:nvPr/>
        </p:nvSpPr>
        <p:spPr>
          <a:xfrm>
            <a:off x="4572000" y="2925674"/>
            <a:ext cx="4572000" cy="1754326"/>
          </a:xfrm>
          <a:prstGeom prst="rect">
            <a:avLst/>
          </a:prstGeom>
        </p:spPr>
        <p:txBody>
          <a:bodyPr>
            <a:spAutoFit/>
          </a:bodyPr>
          <a:lstStyle/>
          <a:p>
            <a:pPr marL="342900" lvl="0" indent="-342900">
              <a:spcAft>
                <a:spcPts val="1000"/>
              </a:spcAft>
              <a:buFont typeface="Wingdings" panose="05000000000000000000" pitchFamily="2" charset="2"/>
              <a:buChar char=""/>
            </a:pPr>
            <a:r>
              <a:rPr lang="en-NZ" sz="1200" b="1" dirty="0">
                <a:ea typeface="Calibri" panose="020F0502020204030204" pitchFamily="34" charset="0"/>
                <a:cs typeface="Times New Roman" panose="02020603050405020304" pitchFamily="18" charset="0"/>
              </a:rPr>
              <a:t>Reflect on experiences you have had of being raised up from these painful experiences.    How did these resurrection experiences happen?                                                                    What or who gave you the strength to rise up and carry on?                                                                           How do you give others strength to rise up to a new way of being themselves, a new way of speaking up for themselves and expressing what they stand for – a new life?                                                                                        This is how we share in Jesus’ death and Resurrection on earth today as we look forward to eternal life with him in heaven.</a:t>
            </a:r>
            <a:endParaRPr lang="en-NZ" sz="1000" dirty="0">
              <a:effectLs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4A1E087-2111-4F8E-ACA3-D518B1221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729" y="1056680"/>
            <a:ext cx="3144823" cy="2359570"/>
          </a:xfrm>
          <a:prstGeom prst="rect">
            <a:avLst/>
          </a:prstGeom>
        </p:spPr>
      </p:pic>
      <p:sp>
        <p:nvSpPr>
          <p:cNvPr id="3" name="Rectangle 2">
            <a:extLst>
              <a:ext uri="{FF2B5EF4-FFF2-40B4-BE49-F238E27FC236}">
                <a16:creationId xmlns:a16="http://schemas.microsoft.com/office/drawing/2014/main" id="{E64FF837-68FC-44E6-AF50-AECA113962E0}"/>
              </a:ext>
            </a:extLst>
          </p:cNvPr>
          <p:cNvSpPr/>
          <p:nvPr/>
        </p:nvSpPr>
        <p:spPr>
          <a:xfrm>
            <a:off x="4572000" y="2141014"/>
            <a:ext cx="4428000" cy="729430"/>
          </a:xfrm>
          <a:prstGeom prst="rect">
            <a:avLst/>
          </a:prstGeom>
        </p:spPr>
        <p:txBody>
          <a:bodyPr wrap="square">
            <a:spAutoFit/>
          </a:bodyPr>
          <a:lstStyle/>
          <a:p>
            <a:pPr marL="342900" lvl="0" indent="-342900">
              <a:lnSpc>
                <a:spcPct val="115000"/>
              </a:lnSpc>
              <a:spcAft>
                <a:spcPts val="1000"/>
              </a:spcAft>
              <a:buFont typeface="Wingdings" panose="05000000000000000000" pitchFamily="2" charset="2"/>
              <a:buChar char=""/>
            </a:pPr>
            <a:r>
              <a:rPr lang="en-NZ" sz="1200" b="1" dirty="0">
                <a:ea typeface="Calibri" panose="020F0502020204030204" pitchFamily="34" charset="0"/>
                <a:cs typeface="Times New Roman" panose="02020603050405020304" pitchFamily="18" charset="0"/>
              </a:rPr>
              <a:t>Reflect on your own life and identify times when you have been hurt, disappointed, excluded, put down, criticised, bullied, overlooked or ignored.</a:t>
            </a:r>
            <a:endParaRPr lang="en-NZ" sz="1000" dirty="0">
              <a:effectLst/>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009E05E5-DAA3-4945-8ED4-51223A779002}"/>
              </a:ext>
            </a:extLst>
          </p:cNvPr>
          <p:cNvSpPr/>
          <p:nvPr/>
        </p:nvSpPr>
        <p:spPr>
          <a:xfrm>
            <a:off x="211987" y="3548980"/>
            <a:ext cx="3710308" cy="517065"/>
          </a:xfrm>
          <a:prstGeom prst="rect">
            <a:avLst/>
          </a:prstGeom>
        </p:spPr>
        <p:txBody>
          <a:bodyPr wrap="square">
            <a:spAutoFit/>
          </a:bodyPr>
          <a:lstStyle/>
          <a:p>
            <a:pPr marL="342900" lvl="0" indent="-342900">
              <a:lnSpc>
                <a:spcPct val="115000"/>
              </a:lnSpc>
              <a:spcAft>
                <a:spcPts val="1000"/>
              </a:spcAft>
              <a:buFont typeface="Wingdings" panose="05000000000000000000" pitchFamily="2" charset="2"/>
              <a:buChar char=""/>
            </a:pPr>
            <a:r>
              <a:rPr lang="en-NZ" sz="1200" b="1" dirty="0">
                <a:ea typeface="Calibri" panose="020F0502020204030204" pitchFamily="34" charset="0"/>
                <a:cs typeface="Times New Roman" panose="02020603050405020304" pitchFamily="18" charset="0"/>
              </a:rPr>
              <a:t>Look at the image and create a story around this death and resurrection situation to share. </a:t>
            </a:r>
            <a:endParaRPr lang="en-NZ" sz="1000" dirty="0">
              <a:effectLst/>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B4CF29C-6857-43AD-830A-F92165B21E2C}"/>
              </a:ext>
            </a:extLst>
          </p:cNvPr>
          <p:cNvSpPr/>
          <p:nvPr/>
        </p:nvSpPr>
        <p:spPr>
          <a:xfrm>
            <a:off x="4572000" y="984693"/>
            <a:ext cx="4343400" cy="1147237"/>
          </a:xfrm>
          <a:prstGeom prst="rect">
            <a:avLst/>
          </a:prstGeom>
        </p:spPr>
        <p:txBody>
          <a:bodyPr wrap="square">
            <a:spAutoFit/>
          </a:bodyPr>
          <a:lstStyle/>
          <a:p>
            <a:pPr marL="342900" lvl="0" indent="-342900" algn="just">
              <a:lnSpc>
                <a:spcPct val="115000"/>
              </a:lnSpc>
              <a:spcAft>
                <a:spcPts val="1000"/>
              </a:spcAft>
              <a:buFont typeface="Wingdings" panose="05000000000000000000" pitchFamily="2" charset="2"/>
              <a:buChar char=""/>
            </a:pPr>
            <a:r>
              <a:rPr lang="en-NZ" sz="1200" b="1" dirty="0">
                <a:ea typeface="Calibri" panose="020F0502020204030204" pitchFamily="34" charset="0"/>
                <a:cs typeface="Times New Roman" panose="02020603050405020304" pitchFamily="18" charset="0"/>
              </a:rPr>
              <a:t>Every day we have experiences that cause us pain – they are like little deaths. These are often followed by little resurrections when we are able to rise up, strengthened to overcome what caused our hurt or disappointment and start a new stronger life. </a:t>
            </a:r>
            <a:endParaRPr lang="en-NZ" sz="1000" dirty="0">
              <a:effectLst/>
              <a:ea typeface="Calibri" panose="020F0502020204030204" pitchFamily="34" charset="0"/>
              <a:cs typeface="Times New Roman" panose="02020603050405020304" pitchFamily="18" charset="0"/>
            </a:endParaRPr>
          </a:p>
        </p:txBody>
      </p:sp>
      <p:sp>
        <p:nvSpPr>
          <p:cNvPr id="12" name="Shape: Arrow">
            <a:extLst>
              <a:ext uri="{FF2B5EF4-FFF2-40B4-BE49-F238E27FC236}">
                <a16:creationId xmlns:a16="http://schemas.microsoft.com/office/drawing/2014/main" id="{7A7A9485-61D9-4DC6-84B3-D56E89A2FDBA}"/>
              </a:ext>
            </a:extLst>
          </p:cNvPr>
          <p:cNvSpPr/>
          <p:nvPr/>
        </p:nvSpPr>
        <p:spPr>
          <a:xfrm>
            <a:off x="3923928" y="1078867"/>
            <a:ext cx="648072" cy="288032"/>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Button 1">
            <a:extLst>
              <a:ext uri="{FF2B5EF4-FFF2-40B4-BE49-F238E27FC236}">
                <a16:creationId xmlns:a16="http://schemas.microsoft.com/office/drawing/2014/main" id="{6D89B43C-5935-403B-9C85-272E7C1C5DA4}"/>
              </a:ext>
            </a:extLst>
          </p:cNvPr>
          <p:cNvSpPr/>
          <p:nvPr/>
        </p:nvSpPr>
        <p:spPr>
          <a:xfrm>
            <a:off x="4211624" y="4462263"/>
            <a:ext cx="288032" cy="288032"/>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14" name="Textbox: Tool instructions">
            <a:extLst>
              <a:ext uri="{FF2B5EF4-FFF2-40B4-BE49-F238E27FC236}">
                <a16:creationId xmlns:a16="http://schemas.microsoft.com/office/drawing/2014/main" id="{604B6D53-1E14-424D-A9E3-5B6CF67DC22F}"/>
              </a:ext>
            </a:extLst>
          </p:cNvPr>
          <p:cNvSpPr txBox="1"/>
          <p:nvPr/>
        </p:nvSpPr>
        <p:spPr>
          <a:xfrm>
            <a:off x="3290259" y="4912668"/>
            <a:ext cx="256352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Press the button to advance through the lines</a:t>
            </a:r>
          </a:p>
        </p:txBody>
      </p:sp>
    </p:spTree>
    <p:extLst>
      <p:ext uri="{BB962C8B-B14F-4D97-AF65-F5344CB8AC3E}">
        <p14:creationId xmlns:p14="http://schemas.microsoft.com/office/powerpoint/2010/main" val="203677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1" nodeType="clickEffect">
                                  <p:stCondLst>
                                    <p:cond delay="0"/>
                                  </p:stCondLst>
                                  <p:childTnLst>
                                    <p:animRot by="10800000">
                                      <p:cBhvr>
                                        <p:cTn id="11" dur="1000" fill="hold"/>
                                        <p:tgtEl>
                                          <p:spTgt spid="12"/>
                                        </p:tgtEl>
                                        <p:attrNameLst>
                                          <p:attrName>r</p:attrName>
                                        </p:attrNameLst>
                                      </p:cBhvr>
                                    </p:animRot>
                                  </p:childTnLst>
                                </p:cTn>
                              </p:par>
                              <p:par>
                                <p:cTn id="12" presetID="42" presetClass="path" presetSubtype="0" accel="50000" decel="50000" fill="hold" grpId="2" nodeType="withEffect">
                                  <p:stCondLst>
                                    <p:cond delay="0"/>
                                  </p:stCondLst>
                                  <p:childTnLst>
                                    <p:animMotion origin="layout" path="M -3.33333E-6 -4.32099E-6 L -0.0125 0.49661 " pathEditMode="relative" rAng="0" ptsTypes="AA">
                                      <p:cBhvr>
                                        <p:cTn id="13" dur="1000" fill="hold"/>
                                        <p:tgtEl>
                                          <p:spTgt spid="12"/>
                                        </p:tgtEl>
                                        <p:attrNameLst>
                                          <p:attrName>ppt_x</p:attrName>
                                          <p:attrName>ppt_y</p:attrName>
                                        </p:attrNameLst>
                                      </p:cBhvr>
                                      <p:rCtr x="-625" y="24815"/>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3" nodeType="clickEffect">
                                  <p:stCondLst>
                                    <p:cond delay="0"/>
                                  </p:stCondLst>
                                  <p:childTnLst>
                                    <p:animMotion origin="layout" path="M -0.0125 0.49661 L -3.33333E-6 0.25 " pathEditMode="relative" rAng="0" ptsTypes="AA">
                                      <p:cBhvr>
                                        <p:cTn id="17" dur="1000" fill="hold"/>
                                        <p:tgtEl>
                                          <p:spTgt spid="12"/>
                                        </p:tgtEl>
                                        <p:attrNameLst>
                                          <p:attrName>ppt_x</p:attrName>
                                          <p:attrName>ppt_y</p:attrName>
                                        </p:attrNameLst>
                                      </p:cBhvr>
                                      <p:rCtr x="625" y="-12346"/>
                                    </p:animMotion>
                                  </p:childTnLst>
                                </p:cTn>
                              </p:par>
                              <p:par>
                                <p:cTn id="18" presetID="8" presetClass="emph" presetSubtype="0" fill="hold" grpId="4" nodeType="withEffect">
                                  <p:stCondLst>
                                    <p:cond delay="0"/>
                                  </p:stCondLst>
                                  <p:childTnLst>
                                    <p:animRot by="-10800000">
                                      <p:cBhvr>
                                        <p:cTn id="19" dur="1000" fill="hold"/>
                                        <p:tgtEl>
                                          <p:spTgt spid="1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5" nodeType="clickEffect">
                                  <p:stCondLst>
                                    <p:cond delay="0"/>
                                  </p:stCondLst>
                                  <p:childTnLst>
                                    <p:animMotion origin="layout" path="M -2.77778E-7 0.25 L -3.33333E-6 0.36729 " pathEditMode="relative" rAng="0" ptsTypes="AA">
                                      <p:cBhvr>
                                        <p:cTn id="23" dur="1000" fill="hold"/>
                                        <p:tgtEl>
                                          <p:spTgt spid="12"/>
                                        </p:tgtEl>
                                        <p:attrNameLst>
                                          <p:attrName>ppt_x</p:attrName>
                                          <p:attrName>ppt_y</p:attrName>
                                        </p:attrNameLst>
                                      </p:cBhvr>
                                      <p:rCtr x="191" y="6975"/>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6"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2" grpId="0" animBg="1"/>
      <p:bldP spid="12" grpId="1" animBg="1"/>
      <p:bldP spid="12" grpId="2" animBg="1"/>
      <p:bldP spid="12" grpId="3" animBg="1"/>
      <p:bldP spid="12" grpId="4" animBg="1"/>
      <p:bldP spid="12" grpId="5" animBg="1"/>
      <p:bldP spid="12" grpId="6"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5" y="-102599"/>
            <a:ext cx="8918088" cy="830997"/>
          </a:xfrm>
          <a:prstGeom prst="rect">
            <a:avLst/>
          </a:prstGeom>
          <a:noFill/>
        </p:spPr>
        <p:txBody>
          <a:bodyPr wrap="square" lIns="91440" tIns="45720" rIns="91440" bIns="45720">
            <a:spAutoFit/>
          </a:bodyPr>
          <a:lstStyle/>
          <a:p>
            <a:pPr algn="ctr"/>
            <a:r>
              <a:rPr lang="en-NZ" sz="24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Thinking about the Meaning and the </a:t>
            </a:r>
          </a:p>
          <a:p>
            <a:pPr algn="ctr"/>
            <a:r>
              <a:rPr lang="en-NZ" sz="24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Effects of the Resurrection of Jesus</a:t>
            </a:r>
            <a:endParaRPr lang="en-US" sz="24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t>
            </a:r>
          </a:p>
        </p:txBody>
      </p:sp>
      <p:sp>
        <p:nvSpPr>
          <p:cNvPr id="27" name="Action Button: Forward">
            <a:hlinkClick r:id="" action="ppaction://hlinkshowjump?jump=nextslide" highlightClick="1"/>
            <a:extLst>
              <a:ext uri="{FF2B5EF4-FFF2-40B4-BE49-F238E27FC236}">
                <a16:creationId xmlns:a16="http://schemas.microsoft.com/office/drawing/2014/main" id="{EC73975F-3078-49C3-AC8D-8405ABF7556C}"/>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Back">
            <a:hlinkClick r:id="" action="ppaction://hlinkshowjump?jump=previousslide" highlightClick="1"/>
            <a:extLst>
              <a:ext uri="{FF2B5EF4-FFF2-40B4-BE49-F238E27FC236}">
                <a16:creationId xmlns:a16="http://schemas.microsoft.com/office/drawing/2014/main" id="{68272E65-BFE8-4D93-AF6E-BA417DF19B5F}"/>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A35950A-32D9-441E-A0C9-0B92DAB724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27" y="30283"/>
            <a:ext cx="1747135" cy="982763"/>
          </a:xfrm>
          <a:prstGeom prst="rect">
            <a:avLst/>
          </a:prstGeom>
        </p:spPr>
      </p:pic>
      <p:sp>
        <p:nvSpPr>
          <p:cNvPr id="12" name="Rectangle 11">
            <a:extLst>
              <a:ext uri="{FF2B5EF4-FFF2-40B4-BE49-F238E27FC236}">
                <a16:creationId xmlns:a16="http://schemas.microsoft.com/office/drawing/2014/main" id="{2604D232-9996-46D4-BD55-C19113DC7E05}"/>
              </a:ext>
            </a:extLst>
          </p:cNvPr>
          <p:cNvSpPr/>
          <p:nvPr/>
        </p:nvSpPr>
        <p:spPr>
          <a:xfrm>
            <a:off x="32556" y="1013046"/>
            <a:ext cx="8067444" cy="3831818"/>
          </a:xfrm>
          <a:prstGeom prst="rect">
            <a:avLst/>
          </a:prstGeom>
        </p:spPr>
        <p:txBody>
          <a:bodyPr wrap="square">
            <a:spAutoFit/>
          </a:bodyPr>
          <a:lstStyle/>
          <a:p>
            <a:pPr>
              <a:spcAft>
                <a:spcPts val="1000"/>
              </a:spcAft>
            </a:pPr>
            <a:r>
              <a:rPr lang="en-NZ" sz="1200" u="sng" dirty="0">
                <a:latin typeface="Calibri" panose="020F0502020204030204" pitchFamily="34" charset="0"/>
                <a:ea typeface="Calibri" panose="020F0502020204030204" pitchFamily="34" charset="0"/>
                <a:cs typeface="Times New Roman" panose="02020603050405020304" pitchFamily="18" charset="0"/>
              </a:rPr>
              <a:t>Q1 _____________________________________________________________</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A1 The Paschal Mystery is that Christ had to suffer and die to save us from sin and death and to rise with him to a new and glorious life.</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u="sng" dirty="0">
                <a:latin typeface="Calibri" panose="020F0502020204030204" pitchFamily="34" charset="0"/>
                <a:ea typeface="Calibri" panose="020F0502020204030204" pitchFamily="34" charset="0"/>
                <a:cs typeface="Times New Roman" panose="02020603050405020304" pitchFamily="18" charset="0"/>
              </a:rPr>
              <a:t>Q2 _____________________________________________________________</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A2 If there was no Resurrection, there would have been no gospels and no Church because there would be no faith in Jesus.</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u="sng" dirty="0">
                <a:latin typeface="Calibri" panose="020F0502020204030204" pitchFamily="34" charset="0"/>
                <a:ea typeface="Calibri" panose="020F0502020204030204" pitchFamily="34" charset="0"/>
                <a:cs typeface="Times New Roman" panose="02020603050405020304" pitchFamily="18" charset="0"/>
              </a:rPr>
              <a:t>Q3 _____________________________________________________________</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A3 After his Resurrection Jesus had a completely resurrected body – we will have the same when we are resurrected after Christ comes a second time.</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u="sng" dirty="0">
                <a:latin typeface="Calibri" panose="020F0502020204030204" pitchFamily="34" charset="0"/>
                <a:ea typeface="Calibri" panose="020F0502020204030204" pitchFamily="34" charset="0"/>
                <a:cs typeface="Times New Roman" panose="02020603050405020304" pitchFamily="18" charset="0"/>
              </a:rPr>
              <a:t>Q4 _____________________________________________________________</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A4 The empty tomb, the Resurrection stories in the 4 gospels which were told by the apostles and their eye witness accounts of being with the risen Jesus. </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u="sng" dirty="0">
                <a:latin typeface="Calibri" panose="020F0502020204030204" pitchFamily="34" charset="0"/>
                <a:ea typeface="Calibri" panose="020F0502020204030204" pitchFamily="34" charset="0"/>
                <a:cs typeface="Times New Roman" panose="02020603050405020304" pitchFamily="18" charset="0"/>
              </a:rPr>
              <a:t>Q5 _____________________________________________________________</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A5 Jesus’ appearances after his Resurrection transformed the disciples from beaten, discouraged men who were afraid for their lives, to fearless preachers most of whom died, rather than deny their faith in the risen Jesus. </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F97238CF-60A5-4FF8-ACF0-5EDF1EE1B723}"/>
              </a:ext>
            </a:extLst>
          </p:cNvPr>
          <p:cNvSpPr/>
          <p:nvPr/>
        </p:nvSpPr>
        <p:spPr>
          <a:xfrm>
            <a:off x="3190314" y="687508"/>
            <a:ext cx="2647200" cy="325538"/>
          </a:xfrm>
          <a:prstGeom prst="rect">
            <a:avLst/>
          </a:prstGeom>
        </p:spPr>
        <p:txBody>
          <a:bodyPr wrap="none">
            <a:spAutoFit/>
          </a:bodyPr>
          <a:lstStyle/>
          <a:p>
            <a:pPr>
              <a:lnSpc>
                <a:spcPct val="115000"/>
              </a:lnSpc>
              <a:spcAft>
                <a:spcPts val="1000"/>
              </a:spcAft>
            </a:pPr>
            <a:r>
              <a:rPr lang="en-NZ" sz="1400" b="1" dirty="0">
                <a:latin typeface="Calibri" panose="020F0502020204030204" pitchFamily="34" charset="0"/>
                <a:ea typeface="Calibri" panose="020F0502020204030204" pitchFamily="34" charset="0"/>
                <a:cs typeface="Times New Roman" panose="02020603050405020304" pitchFamily="18" charset="0"/>
              </a:rPr>
              <a:t>Write a question for each answer</a:t>
            </a:r>
            <a:endParaRPr lang="en-NZ"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Action Button: Worksheet">
            <a:hlinkClick r:id="rId4" action="ppaction://hlinksldjump" highlightClick="1"/>
            <a:extLst>
              <a:ext uri="{FF2B5EF4-FFF2-40B4-BE49-F238E27FC236}">
                <a16:creationId xmlns:a16="http://schemas.microsoft.com/office/drawing/2014/main" id="{EC3C7634-2053-43EF-8040-2F19055811E9}"/>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extbox: Tool instructions">
            <a:extLst>
              <a:ext uri="{FF2B5EF4-FFF2-40B4-BE49-F238E27FC236}">
                <a16:creationId xmlns:a16="http://schemas.microsoft.com/office/drawing/2014/main" id="{56B02CF4-3BC8-48A8-BD31-73BF619E9B21}"/>
              </a:ext>
            </a:extLst>
          </p:cNvPr>
          <p:cNvSpPr txBox="1"/>
          <p:nvPr/>
        </p:nvSpPr>
        <p:spPr>
          <a:xfrm>
            <a:off x="3219706" y="4912670"/>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Tree>
    <p:extLst>
      <p:ext uri="{BB962C8B-B14F-4D97-AF65-F5344CB8AC3E}">
        <p14:creationId xmlns:p14="http://schemas.microsoft.com/office/powerpoint/2010/main" val="144714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p:nvPr/>
        </p:nvSpPr>
        <p:spPr>
          <a:xfrm>
            <a:off x="0" y="-18797"/>
            <a:ext cx="9144000" cy="1077218"/>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chemeClr val="accent1">
                    <a:lumMod val="75000"/>
                  </a:schemeClr>
                </a:solidFill>
                <a:effectLst>
                  <a:outerShdw blurRad="38100" dist="38100" dir="2700000" algn="tl">
                    <a:srgbClr val="000000">
                      <a:alpha val="43137"/>
                    </a:srgbClr>
                  </a:outerShdw>
                </a:effectLst>
              </a:rPr>
              <a:t>Summarising the meaning of the Resurrection and the difference it makes to my life. </a:t>
            </a:r>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516" y="1444128"/>
            <a:ext cx="2824967" cy="3235872"/>
          </a:xfrm>
          <a:prstGeom prst="rect">
            <a:avLst/>
          </a:prstGeom>
        </p:spPr>
      </p:pic>
      <p:sp>
        <p:nvSpPr>
          <p:cNvPr id="41" name="Action Button: Forward">
            <a:hlinkClick r:id="" action="ppaction://hlinkshowjump?jump=nextslide" highlightClick="1"/>
            <a:extLst>
              <a:ext uri="{FF2B5EF4-FFF2-40B4-BE49-F238E27FC236}">
                <a16:creationId xmlns:a16="http://schemas.microsoft.com/office/drawing/2014/main" id="{0A558BA4-3C53-4304-84AC-E0D3058A7A96}"/>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on Button: Back">
            <a:hlinkClick r:id="" action="ppaction://hlinkshowjump?jump=previousslide" highlightClick="1"/>
            <a:extLst>
              <a:ext uri="{FF2B5EF4-FFF2-40B4-BE49-F238E27FC236}">
                <a16:creationId xmlns:a16="http://schemas.microsoft.com/office/drawing/2014/main" id="{32580B73-E643-4805-95B5-77CD7CAF1BE2}"/>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C72A240D-DCF5-4152-BC69-CDAF8A054D53}"/>
              </a:ext>
            </a:extLst>
          </p:cNvPr>
          <p:cNvSpPr/>
          <p:nvPr/>
        </p:nvSpPr>
        <p:spPr>
          <a:xfrm>
            <a:off x="2821438" y="969314"/>
            <a:ext cx="3209020" cy="392159"/>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The Resurrection of Jesus Christ</a:t>
            </a:r>
            <a:endParaRPr lang="en-N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Action Button: Worksheet">
            <a:hlinkClick r:id="rId4" action="ppaction://hlinksldjump" highlightClick="1"/>
            <a:extLst>
              <a:ext uri="{FF2B5EF4-FFF2-40B4-BE49-F238E27FC236}">
                <a16:creationId xmlns:a16="http://schemas.microsoft.com/office/drawing/2014/main" id="{BD907161-9B5F-4A0D-8E2B-5454AE5A2843}"/>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3" name="Textbox: Tool instructions">
            <a:extLst>
              <a:ext uri="{FF2B5EF4-FFF2-40B4-BE49-F238E27FC236}">
                <a16:creationId xmlns:a16="http://schemas.microsoft.com/office/drawing/2014/main" id="{7E70171F-582E-4DA3-A0E1-E7A4BF56E0B5}"/>
              </a:ext>
            </a:extLst>
          </p:cNvPr>
          <p:cNvSpPr txBox="1"/>
          <p:nvPr/>
        </p:nvSpPr>
        <p:spPr>
          <a:xfrm>
            <a:off x="3219706" y="4912670"/>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Tree>
    <p:extLst>
      <p:ext uri="{BB962C8B-B14F-4D97-AF65-F5344CB8AC3E}">
        <p14:creationId xmlns:p14="http://schemas.microsoft.com/office/powerpoint/2010/main" val="1770667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19975</TotalTime>
  <Words>3591</Words>
  <Application>Microsoft Office PowerPoint</Application>
  <PresentationFormat>On-screen Show (16:9)</PresentationFormat>
  <Paragraphs>342</Paragraphs>
  <Slides>15</Slides>
  <Notes>13</Notes>
  <HiddenSlides>4</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Calibri Light</vt:lpstr>
      <vt:lpstr>Cambria</vt:lpstr>
      <vt:lpstr>Segoe UI</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GM</dc:creator>
  <cp:lastModifiedBy>Pierre Schmits</cp:lastModifiedBy>
  <cp:revision>236</cp:revision>
  <dcterms:created xsi:type="dcterms:W3CDTF">2017-05-11T04:44:35Z</dcterms:created>
  <dcterms:modified xsi:type="dcterms:W3CDTF">2018-03-24T03:06:54Z</dcterms:modified>
</cp:coreProperties>
</file>