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15"/>
  </p:notesMasterIdLst>
  <p:sldIdLst>
    <p:sldId id="256" r:id="rId2"/>
    <p:sldId id="257" r:id="rId3"/>
    <p:sldId id="300" r:id="rId4"/>
    <p:sldId id="313" r:id="rId5"/>
    <p:sldId id="288" r:id="rId6"/>
    <p:sldId id="315" r:id="rId7"/>
    <p:sldId id="297" r:id="rId8"/>
    <p:sldId id="316" r:id="rId9"/>
    <p:sldId id="317" r:id="rId10"/>
    <p:sldId id="318" r:id="rId11"/>
    <p:sldId id="269" r:id="rId12"/>
    <p:sldId id="271" r:id="rId13"/>
    <p:sldId id="306" r:id="rId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395" autoAdjust="0"/>
  </p:normalViewPr>
  <p:slideViewPr>
    <p:cSldViewPr snapToGrid="0">
      <p:cViewPr>
        <p:scale>
          <a:sx n="80" d="100"/>
          <a:sy n="80" d="100"/>
        </p:scale>
        <p:origin x="792" y="22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27/03/2018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gO5romstsQ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VVlOGED_avw"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Easter Vigil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students to share something they know about the Easter Vigil which is the celebration of Jesus’ Resurrection in the parish community.</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The Liturgy of the Eucharist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text and tell a partner what happens in the fourth part of the Easter Vigil – the Liturgy of the Eucharist.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What is the same and what is different about this celebration of the Eucharist?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There are newly baptised people receiving their first communion.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Eucharist has been preceded by 3 special liturgical rituals that only happen once a year. It is the first Mass of the Feast and Season of Easter that last 50 days.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Can you name the 4 parts of the Easter Vigil?</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2763918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students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resources and target the areas that need further attention.</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students to stillness and silence as the teacher invites them to reflect</a:t>
            </a:r>
            <a:r>
              <a:rPr lang="en-GB" sz="1200" i="1" kern="1200" dirty="0" smtClean="0">
                <a:solidFill>
                  <a:schemeClr val="tx1"/>
                </a:solidFill>
                <a:effectLst/>
                <a:latin typeface="+mn-lt"/>
                <a:ea typeface="+mn-ea"/>
                <a:cs typeface="+mn-cs"/>
              </a:rPr>
              <a:t> on the reasons why Easter is the greatest feast in the whole Liturgical Year and how Jesus’ Resurrection is the most remarkable event in all human history – he is the only person ever to have risen from the dead. Ask yourself – how will I celebrate this amazing event this year?</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212660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Create an Easter Prayer focus with bright yellow cloths and candles to give a sense of the joy and hope of the feast and season. Include some Resurrection images and symbols. Try to convey to the students the change in the mood of the Easter season compared with the sadness of Holy Week. Read the after- Easter stories at prayer time – these are very important stories for the students to become familiar with to get a sense of what life was like for the disciples and the risen Jesus.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Include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Luke 24:13-35, The road to Emmaus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John 20: 19-31, Jesus appears to various people, 21: 1-19 Breakfast by the sea</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create some Easter bunting to decorate the classroom with Easter words, symbols and images. It could be a great artwork theme. It can last for 50 days until Pentecost.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to the children that a vigil is held at night. It is a time of waiting and praying and being with others. Vigils are sometimes held before funerals or before special feasts to prepare for the time of celebration. The most solemn of these is the Easter Vigil which is the most beautiful liturgy in the Catholic Church. It focusses around beautiful symbols and music along with ancient rituals as we wait in anticipation of the joy of Easter and the celebration of Jesus’ Resurrection. The atmosphere in the church is different: the holy water fonts are drained, all the lights are out, the tabernacle is empty, the new Paschal Candle symbolising Christ is prepared.  The service begins outside the church. Ask the children to find out the times and places the Easter Vigil will be celebrated where they will be at Easter.</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Easter is the Feast of Jesus’ Resurrection - the most important Feast of the Church’s Liturgical Year because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text to initiate conversations about the meaning of each item. Explain to the children that the Jewish calendar counts each new day starting at sun down an ending at sundown the next day.  Jesus rose on the ‘third day’ some time early on Sunday morning.  According to ancient tradition this night before the Resurrection is one of vigil - of watching and waiting in anticipation of the Resurrection and then culminating in great joy and celebration because Jesus is risen from the dead.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74364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4 On Easter Saturday Evening the community gathers in their parish church to celebrate the Easter Vigil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What is going on in this picture and what is it part of?</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Name the central belief Christians have about Jesus? (Died and rose from death.) Can you name 3 advantages Jesus’ followers are given because Jesus rose from the dead? (Raised to eternal life with God, brought new life into the world, proves Jesus is God’s son and he keeps his promises.) What does the power of Jesus’ love given in his life and death do for people? (Frees them from sin). Because Jesus did not seek revenge on those who put him to death, he destroyed evil, and good will triumph over evil in the end and God’s kingdom will reign on earth as it is in heaven. Where have you heard those words before? – in the Our Father, the prayer Jesus taught us. Take time to talk about this, so children can grow in understanding of these important Christian beliefs.</a:t>
            </a:r>
            <a:endParaRPr lang="en-GB" b="0" baseline="0" noProof="0" dirty="0" smtClean="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4</a:t>
            </a:fld>
            <a:endParaRPr lang="en-GB"/>
          </a:p>
        </p:txBody>
      </p:sp>
    </p:spTree>
    <p:extLst>
      <p:ext uri="{BB962C8B-B14F-4D97-AF65-F5344CB8AC3E}">
        <p14:creationId xmlns:p14="http://schemas.microsoft.com/office/powerpoint/2010/main" val="1666423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The Church Celebrates the Resurrection of Jesus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children work in 4 groups each taking one PIN and they read and discuss it and present it to the rest of the class.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https://www.youtube.com/watch?v=gO5romstsQY</a:t>
            </a:r>
            <a:endParaRPr lang="en-NZ" sz="1200" kern="1200" dirty="0" smtClean="0">
              <a:solidFill>
                <a:schemeClr val="tx1"/>
              </a:solidFill>
              <a:effectLst/>
              <a:latin typeface="+mn-lt"/>
              <a:ea typeface="+mn-ea"/>
              <a:cs typeface="+mn-cs"/>
            </a:endParaRPr>
          </a:p>
          <a:p>
            <a:r>
              <a:rPr lang="en-NZ" sz="1200" b="0" kern="1200" dirty="0" smtClean="0">
                <a:solidFill>
                  <a:schemeClr val="tx1"/>
                </a:solidFill>
                <a:effectLst/>
                <a:latin typeface="+mn-lt"/>
                <a:ea typeface="+mn-ea"/>
                <a:cs typeface="+mn-cs"/>
              </a:rPr>
              <a:t>Catholic - Easter Vigil (5:41 Minutes)</a:t>
            </a:r>
            <a:endParaRPr lang="en-NZ"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clip may be helpful - some parts are dated – Teacher needs to pre-view.</a:t>
            </a:r>
            <a:endParaRPr lang="en-NZ" sz="1200" kern="1200" dirty="0" smtClean="0">
              <a:solidFill>
                <a:schemeClr val="tx1"/>
              </a:solidFill>
              <a:effectLst/>
              <a:latin typeface="+mn-lt"/>
              <a:ea typeface="+mn-ea"/>
              <a:cs typeface="+mn-cs"/>
            </a:endParaRPr>
          </a:p>
          <a:p>
            <a:r>
              <a:rPr lang="en-GB" sz="1200" i="1" u="sng" kern="1200" dirty="0" smtClean="0">
                <a:solidFill>
                  <a:schemeClr val="tx1"/>
                </a:solidFill>
                <a:effectLst/>
                <a:latin typeface="+mn-lt"/>
                <a:ea typeface="+mn-ea"/>
                <a:cs typeface="+mn-cs"/>
              </a:rPr>
              <a:t>Please explain to children</a:t>
            </a:r>
            <a:endParaRPr lang="en-NZ"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Alleluia</a:t>
            </a:r>
            <a:r>
              <a:rPr lang="en-GB" sz="1200" kern="1200" dirty="0" smtClean="0">
                <a:solidFill>
                  <a:schemeClr val="tx1"/>
                </a:solidFill>
                <a:effectLst/>
                <a:latin typeface="+mn-lt"/>
                <a:ea typeface="+mn-ea"/>
                <a:cs typeface="+mn-cs"/>
              </a:rPr>
              <a:t> or Hallelujah comes from a Hebrew phrase which </a:t>
            </a:r>
            <a:r>
              <a:rPr lang="en-GB" sz="1200" i="1" kern="1200" dirty="0" smtClean="0">
                <a:solidFill>
                  <a:schemeClr val="tx1"/>
                </a:solidFill>
                <a:effectLst/>
                <a:latin typeface="+mn-lt"/>
                <a:ea typeface="+mn-ea"/>
                <a:cs typeface="+mn-cs"/>
              </a:rPr>
              <a:t>means “</a:t>
            </a:r>
            <a:r>
              <a:rPr lang="en-GB" sz="1200" kern="1200" dirty="0" smtClean="0">
                <a:solidFill>
                  <a:schemeClr val="tx1"/>
                </a:solidFill>
                <a:effectLst/>
                <a:latin typeface="+mn-lt"/>
                <a:ea typeface="+mn-ea"/>
                <a:cs typeface="+mn-cs"/>
              </a:rPr>
              <a:t>Praise the Lord!” '</a:t>
            </a:r>
            <a:r>
              <a:rPr lang="en-GB" sz="1200" kern="1200" dirty="0" err="1" smtClean="0">
                <a:solidFill>
                  <a:schemeClr val="tx1"/>
                </a:solidFill>
                <a:effectLst/>
                <a:latin typeface="+mn-lt"/>
                <a:ea typeface="+mn-ea"/>
                <a:cs typeface="+mn-cs"/>
              </a:rPr>
              <a:t>Hallel</a:t>
            </a:r>
            <a:r>
              <a:rPr lang="en-GB" sz="1200" kern="1200" dirty="0" smtClean="0">
                <a:solidFill>
                  <a:schemeClr val="tx1"/>
                </a:solidFill>
                <a:effectLst/>
                <a:latin typeface="+mn-lt"/>
                <a:ea typeface="+mn-ea"/>
                <a:cs typeface="+mn-cs"/>
              </a:rPr>
              <a:t>' is the Hebrew word for 'praise', and 'Yah' is the short form of 'Yahweh’ - the old Jewish name for God.  Alleluia is added to prayers during the Easter season and should be part of class prayer to remind people this is a season of great joy.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Remind children that attending the Easter Vigil is the preferred way to celebrate Easter and to get a sense of this great event. If this is not possible, Mass on Sunday morning is a great alternative.</a:t>
            </a:r>
            <a:endParaRPr lang="en-NZ" u="none"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2827341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The Service of Light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Service of Light is the first part of the Easter Vigil.  Click on card 1 and read an explanation of this part of the liturgy.  Click card 2 – the Preparation and lighting of the new Easter Candle – read an explanation of this. Click card 3 and read the text. Click card 4 and read the text about the passing of the light from the Easter Candle around the community gathered. The Service of light part of the Vigil come to a conclusion with the singing of the </a:t>
            </a:r>
            <a:r>
              <a:rPr lang="en-GB" sz="1200" kern="1200" dirty="0" err="1" smtClean="0">
                <a:solidFill>
                  <a:schemeClr val="tx1"/>
                </a:solidFill>
                <a:effectLst/>
                <a:latin typeface="+mn-lt"/>
                <a:ea typeface="+mn-ea"/>
                <a:cs typeface="+mn-cs"/>
              </a:rPr>
              <a:t>Exsultet</a:t>
            </a:r>
            <a:r>
              <a:rPr lang="en-GB" sz="1200" kern="1200" dirty="0" smtClean="0">
                <a:solidFill>
                  <a:schemeClr val="tx1"/>
                </a:solidFill>
                <a:effectLst/>
                <a:latin typeface="+mn-lt"/>
                <a:ea typeface="+mn-ea"/>
                <a:cs typeface="+mn-cs"/>
              </a:rPr>
              <a:t> – read the notes below.</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https://www.youtube.com/watch?v=VVlOGED_avw</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Exsultet</a:t>
            </a:r>
            <a:r>
              <a:rPr lang="en-GB" sz="1200" kern="1200" dirty="0" smtClean="0">
                <a:solidFill>
                  <a:schemeClr val="tx1"/>
                </a:solidFill>
                <a:effectLst/>
                <a:latin typeface="+mn-lt"/>
                <a:ea typeface="+mn-ea"/>
                <a:cs typeface="+mn-cs"/>
              </a:rPr>
              <a:t> - St John's Abbey, 2011 Easter Vigil (11:07 Minutes)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 excellent voice and diction of the monk on this clip of the </a:t>
            </a:r>
            <a:r>
              <a:rPr lang="en-GB" sz="1200" kern="1200" dirty="0" err="1" smtClean="0">
                <a:solidFill>
                  <a:schemeClr val="tx1"/>
                </a:solidFill>
                <a:effectLst/>
                <a:latin typeface="+mn-lt"/>
                <a:ea typeface="+mn-ea"/>
                <a:cs typeface="+mn-cs"/>
              </a:rPr>
              <a:t>Exsultet</a:t>
            </a:r>
            <a:r>
              <a:rPr lang="en-GB" sz="1200" kern="1200" dirty="0" smtClean="0">
                <a:solidFill>
                  <a:schemeClr val="tx1"/>
                </a:solidFill>
                <a:effectLst/>
                <a:latin typeface="+mn-lt"/>
                <a:ea typeface="+mn-ea"/>
                <a:cs typeface="+mn-cs"/>
              </a:rPr>
              <a:t> will give the children a sense of this very old and solemn prayer prayed at the Easter Vigil. Because the image is blurry you might just let the children listen to some of it especially up until the ‘This is the night …’   This refers to the night we celebrate the greatest event in human history.</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7457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The Liturgy of the Word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2</a:t>
            </a:r>
            <a:r>
              <a:rPr lang="en-GB" sz="1200" kern="1200" baseline="30000" dirty="0" smtClean="0">
                <a:solidFill>
                  <a:schemeClr val="tx1"/>
                </a:solidFill>
                <a:effectLst/>
                <a:latin typeface="+mn-lt"/>
                <a:ea typeface="+mn-ea"/>
                <a:cs typeface="+mn-cs"/>
              </a:rPr>
              <a:t>nd</a:t>
            </a:r>
            <a:r>
              <a:rPr lang="en-GB" sz="1200" kern="1200" dirty="0" smtClean="0">
                <a:solidFill>
                  <a:schemeClr val="tx1"/>
                </a:solidFill>
                <a:effectLst/>
                <a:latin typeface="+mn-lt"/>
                <a:ea typeface="+mn-ea"/>
                <a:cs typeface="+mn-cs"/>
              </a:rPr>
              <a:t> part of the Vigil is the Liturgy of the Word.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read the text on the slide in pairs and answer the questions.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How many readings are read at the Easter Vigil?</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What do they tell the story of?</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What is the highest point of the Liturgy of the Word?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What else is part of the Liturgy of the Word? (The Prayers of Intercession for the Church and the World - the same in all churches.)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956357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The Baptismal Liturgy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Baptismal Liturgy begins with the priest using the new Paschal Candle to bless the new Easter water. Then, with the new water, he blesses the community and then he baptises people who have been preparing to become members of the Church – the Catechumens. As this happens the Paschal Candle stands beside the baptism font as a symbol of Christ.</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3497348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The Rites of Initiation at the Easter Vigil</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One person reads the text and the class joins in when the words of Baptism are said.</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Baptism is followed by the Sacrament of Confirmation when the Holy Spirit received at Baptism is strengthened within them as they go out into the world as children of God, new followers of Jesus and members of his Church.</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What can you say about the effects of the Sacrament of Baptism?</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2653113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27/03/2018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27/03/2018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27/03/2018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954842"/>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27/03/2018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27/03/2018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27/03/2018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27/03/2018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27/03/2018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27/03/2018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27/03/2018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27/03/2018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27/03/2018</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128"/>
          <a:ea typeface="Arial"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128"/>
          <a:ea typeface="Arial"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128"/>
          <a:ea typeface="Arial"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slide" Target="slide13.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notesSlide" Target="../notesSlides/notesSlide12.xml"/><Relationship Id="rId9" Type="http://schemas.openxmlformats.org/officeDocument/2006/relationships/hyperlink" Target="http://www.tinyurl.com/NCRSfeedback" TargetMode="External"/></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gO5romstsQY" TargetMode="External"/><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hyperlink" Target="https://www.youtube.com/watch?v=VVlOGED_avw" TargetMode="External"/><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itle"/>
          <p:cNvSpPr txBox="1"/>
          <p:nvPr/>
        </p:nvSpPr>
        <p:spPr>
          <a:xfrm>
            <a:off x="0" y="0"/>
            <a:ext cx="9144000" cy="707886"/>
          </a:xfrm>
          <a:prstGeom prst="rect">
            <a:avLst/>
          </a:prstGeom>
          <a:noFill/>
        </p:spPr>
        <p:txBody>
          <a:bodyPr wrap="square" rtlCol="0">
            <a:spAutoFit/>
          </a:bodyPr>
          <a:lstStyle/>
          <a:p>
            <a:pPr algn="ctr"/>
            <a:r>
              <a:rPr lang="en-NZ" sz="4000" b="1" dirty="0">
                <a:solidFill>
                  <a:srgbClr val="A1A314"/>
                </a:solidFill>
                <a:latin typeface="Arial" panose="020B0604020202020204" pitchFamily="34" charset="0"/>
                <a:cs typeface="Arial" panose="020B0604020202020204" pitchFamily="34" charset="0"/>
              </a:rPr>
              <a:t>The Easter Vigil </a:t>
            </a:r>
            <a:endParaRPr lang="en-NZ" sz="6000" b="1" dirty="0">
              <a:solidFill>
                <a:srgbClr val="A1A314"/>
              </a:solidFill>
              <a:latin typeface="Arial" panose="020B0604020202020204" pitchFamily="34" charset="0"/>
              <a:ea typeface="Adobe Gothic Std B" panose="020B0800000000000000" pitchFamily="34" charset="-128"/>
              <a:cs typeface="Arial" panose="020B0604020202020204" pitchFamily="34" charset="0"/>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srcRect t="12619" b="12942"/>
          <a:stretch/>
        </p:blipFill>
        <p:spPr>
          <a:xfrm>
            <a:off x="1711568" y="966743"/>
            <a:ext cx="6181969" cy="3454400"/>
          </a:xfrm>
          <a:prstGeom prst="rect">
            <a:avLst/>
          </a:prstGeom>
        </p:spPr>
      </p:pic>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Text 3"/>
          <p:cNvSpPr txBox="1"/>
          <p:nvPr/>
        </p:nvSpPr>
        <p:spPr>
          <a:xfrm>
            <a:off x="3192880" y="1844433"/>
            <a:ext cx="4712677" cy="1077218"/>
          </a:xfrm>
          <a:prstGeom prst="rect">
            <a:avLst/>
          </a:prstGeom>
          <a:noFill/>
        </p:spPr>
        <p:txBody>
          <a:bodyPr wrap="square" rtlCol="0">
            <a:spAutoFit/>
          </a:bodyPr>
          <a:lstStyle/>
          <a:p>
            <a:r>
              <a:rPr lang="en-NZ" sz="1600" b="1" dirty="0">
                <a:latin typeface="Arial" panose="020B0604020202020204" pitchFamily="34" charset="0"/>
                <a:cs typeface="Arial" panose="020B0604020202020204" pitchFamily="34" charset="0"/>
              </a:rPr>
              <a:t>The Concluding Rites </a:t>
            </a:r>
            <a:r>
              <a:rPr lang="en-NZ" sz="1600" dirty="0">
                <a:latin typeface="Arial" panose="020B0604020202020204" pitchFamily="34" charset="0"/>
                <a:cs typeface="Arial" panose="020B0604020202020204" pitchFamily="34" charset="0"/>
              </a:rPr>
              <a:t>include a solemn blessing and Alleluia and these bring this long and beautiful celebration to a close. People leave together to go and continue to rejoice that Jesus is risen. </a:t>
            </a:r>
          </a:p>
        </p:txBody>
      </p:sp>
      <p:sp>
        <p:nvSpPr>
          <p:cNvPr id="11" name="Text 2"/>
          <p:cNvSpPr txBox="1"/>
          <p:nvPr/>
        </p:nvSpPr>
        <p:spPr>
          <a:xfrm>
            <a:off x="2226282" y="3671123"/>
            <a:ext cx="6773718" cy="523220"/>
          </a:xfrm>
          <a:prstGeom prst="rect">
            <a:avLst/>
          </a:prstGeom>
          <a:noFill/>
        </p:spPr>
        <p:txBody>
          <a:bodyPr wrap="square" rtlCol="0">
            <a:spAutoFit/>
          </a:bodyPr>
          <a:lstStyle/>
          <a:p>
            <a:r>
              <a:rPr lang="en-NZ" sz="1400" b="1" dirty="0">
                <a:latin typeface="Arial" panose="020B0604020202020204" pitchFamily="34" charset="0"/>
                <a:cs typeface="Arial" panose="020B0604020202020204" pitchFamily="34" charset="0"/>
              </a:rPr>
              <a:t>As the Mass comes to an end the new members of the Church </a:t>
            </a:r>
            <a:r>
              <a:rPr lang="en-NZ" sz="1400" dirty="0">
                <a:latin typeface="Arial" panose="020B0604020202020204" pitchFamily="34" charset="0"/>
                <a:cs typeface="Arial" panose="020B0604020202020204" pitchFamily="34" charset="0"/>
              </a:rPr>
              <a:t>are presented to the community and welcomed into their parish community.</a:t>
            </a:r>
          </a:p>
        </p:txBody>
      </p:sp>
      <p:pic>
        <p:nvPicPr>
          <p:cNvPr id="13" name="Image 2"/>
          <p:cNvPicPr/>
          <p:nvPr/>
        </p:nvPicPr>
        <p:blipFill>
          <a:blip r:embed="rId4">
            <a:extLst>
              <a:ext uri="{28A0092B-C50C-407E-A947-70E740481C1C}">
                <a14:useLocalDpi xmlns:a14="http://schemas.microsoft.com/office/drawing/2010/main" val="0"/>
              </a:ext>
            </a:extLst>
          </a:blip>
          <a:stretch>
            <a:fillRect/>
          </a:stretch>
        </p:blipFill>
        <p:spPr bwMode="auto">
          <a:xfrm>
            <a:off x="3351299" y="1084225"/>
            <a:ext cx="4523684" cy="2265327"/>
          </a:xfrm>
          <a:prstGeom prst="rect">
            <a:avLst/>
          </a:prstGeom>
          <a:noFill/>
          <a:ln>
            <a:noFill/>
          </a:ln>
        </p:spPr>
      </p:pic>
      <p:sp>
        <p:nvSpPr>
          <p:cNvPr id="7" name="Text 1"/>
          <p:cNvSpPr txBox="1"/>
          <p:nvPr/>
        </p:nvSpPr>
        <p:spPr>
          <a:xfrm>
            <a:off x="2226282" y="3671123"/>
            <a:ext cx="6773718" cy="954107"/>
          </a:xfrm>
          <a:prstGeom prst="rect">
            <a:avLst/>
          </a:prstGeom>
          <a:noFill/>
        </p:spPr>
        <p:txBody>
          <a:bodyPr wrap="square" rtlCol="0">
            <a:spAutoFit/>
          </a:bodyPr>
          <a:lstStyle/>
          <a:p>
            <a:r>
              <a:rPr lang="en-NZ" sz="1400" b="1" dirty="0">
                <a:latin typeface="Arial" panose="020B0604020202020204" pitchFamily="34" charset="0"/>
                <a:cs typeface="Arial" panose="020B0604020202020204" pitchFamily="34" charset="0"/>
              </a:rPr>
              <a:t>The Liturgy of the Eucharist</a:t>
            </a:r>
            <a:r>
              <a:rPr lang="en-NZ" sz="1400" dirty="0">
                <a:latin typeface="Arial" panose="020B0604020202020204" pitchFamily="34" charset="0"/>
                <a:cs typeface="Arial" panose="020B0604020202020204" pitchFamily="34" charset="0"/>
              </a:rPr>
              <a:t> follows the Baptismal Rite and it continues in its usual pattern. The newly baptised people receive their first communion along with the whole community. This is the first </a:t>
            </a:r>
            <a:r>
              <a:rPr lang="en-NZ" sz="1400" dirty="0" smtClean="0">
                <a:latin typeface="Arial" panose="020B0604020202020204" pitchFamily="34" charset="0"/>
                <a:cs typeface="Arial" panose="020B0604020202020204" pitchFamily="34" charset="0"/>
              </a:rPr>
              <a:t>Mass </a:t>
            </a:r>
            <a:r>
              <a:rPr lang="en-NZ" sz="1400" dirty="0">
                <a:latin typeface="Arial" panose="020B0604020202020204" pitchFamily="34" charset="0"/>
                <a:cs typeface="Arial" panose="020B0604020202020204" pitchFamily="34" charset="0"/>
              </a:rPr>
              <a:t>of Easter Day and the beginning of the celebrations of the fifty days of the Easter season which ends on Pentecost Sunday.</a:t>
            </a:r>
            <a:endParaRPr lang="en-NZ" sz="1050" dirty="0">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8339" y="728916"/>
            <a:ext cx="3829603" cy="2866537"/>
          </a:xfrm>
          <a:prstGeom prst="rect">
            <a:avLst/>
          </a:prstGeom>
        </p:spPr>
      </p:pic>
      <p:sp>
        <p:nvSpPr>
          <p:cNvPr id="9" name="Button 3"/>
          <p:cNvSpPr/>
          <p:nvPr/>
        </p:nvSpPr>
        <p:spPr>
          <a:xfrm>
            <a:off x="480155" y="3570892"/>
            <a:ext cx="1474281" cy="1024551"/>
          </a:xfrm>
          <a:prstGeom prst="roundRect">
            <a:avLst/>
          </a:prstGeom>
          <a:gradFill flip="none" rotWithShape="1">
            <a:gsLst>
              <a:gs pos="54900">
                <a:schemeClr val="bg1"/>
              </a:gs>
              <a:gs pos="0">
                <a:srgbClr val="FFFF00"/>
              </a:gs>
              <a:gs pos="100000">
                <a:srgbClr val="FFFF00"/>
              </a:gs>
            </a:gsLst>
            <a:path path="circle">
              <a:fillToRect l="100000" t="100000"/>
            </a:path>
            <a:tileRect r="-100000" b="-100000"/>
          </a:gradFill>
          <a:ln>
            <a:solidFill>
              <a:schemeClr val="bg1">
                <a:lumMod val="8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Concluding</a:t>
            </a:r>
          </a:p>
          <a:p>
            <a:pPr algn="ctr"/>
            <a:r>
              <a:rPr lang="en-US" dirty="0" smtClean="0">
                <a:solidFill>
                  <a:schemeClr val="tx2"/>
                </a:solidFill>
              </a:rPr>
              <a:t>Rites</a:t>
            </a:r>
            <a:endParaRPr lang="en-NZ" dirty="0">
              <a:solidFill>
                <a:schemeClr val="tx2"/>
              </a:solidFill>
            </a:endParaRPr>
          </a:p>
        </p:txBody>
      </p:sp>
      <p:sp>
        <p:nvSpPr>
          <p:cNvPr id="8" name="Button 2"/>
          <p:cNvSpPr/>
          <p:nvPr/>
        </p:nvSpPr>
        <p:spPr>
          <a:xfrm>
            <a:off x="480155" y="2195387"/>
            <a:ext cx="1476000" cy="1024551"/>
          </a:xfrm>
          <a:prstGeom prst="roundRect">
            <a:avLst/>
          </a:prstGeom>
          <a:blipFill>
            <a:blip r:embed="rId4"/>
            <a:srcRect/>
            <a:stretch>
              <a:fillRect r="-6238"/>
            </a:stretch>
          </a:blipFill>
          <a:ln>
            <a:solidFill>
              <a:schemeClr val="bg1">
                <a:lumMod val="8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Button 1"/>
          <p:cNvSpPr/>
          <p:nvPr/>
        </p:nvSpPr>
        <p:spPr>
          <a:xfrm>
            <a:off x="480157" y="819882"/>
            <a:ext cx="1474281" cy="1024551"/>
          </a:xfrm>
          <a:prstGeom prst="roundRect">
            <a:avLst/>
          </a:prstGeom>
          <a:blipFill>
            <a:blip r:embed="rId5"/>
            <a:stretch>
              <a:fillRect/>
            </a:stretch>
          </a:blipFill>
          <a:ln>
            <a:solidFill>
              <a:schemeClr val="bg1">
                <a:lumMod val="8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itle"/>
          <p:cNvSpPr txBox="1">
            <a:spLocks/>
          </p:cNvSpPr>
          <p:nvPr/>
        </p:nvSpPr>
        <p:spPr>
          <a:xfrm>
            <a:off x="0" y="14772"/>
            <a:ext cx="9144000" cy="584775"/>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US" sz="3200" dirty="0" smtClean="0"/>
              <a:t>The Liturgy of the Eucharist</a:t>
            </a:r>
            <a:endParaRPr lang="en-NZ" sz="3200" dirty="0"/>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Tool instructions"/>
          <p:cNvSpPr txBox="1"/>
          <p:nvPr/>
        </p:nvSpPr>
        <p:spPr>
          <a:xfrm>
            <a:off x="2424644" y="4912668"/>
            <a:ext cx="4294766" cy="230832"/>
          </a:xfrm>
          <a:prstGeom prst="rect">
            <a:avLst/>
          </a:prstGeom>
          <a:noFill/>
        </p:spPr>
        <p:txBody>
          <a:bodyPr wrap="none" rtlCol="0">
            <a:spAutoFit/>
          </a:bodyPr>
          <a:lstStyle/>
          <a:p>
            <a:pPr algn="ctr"/>
            <a:r>
              <a:rPr lang="en-US" sz="900" dirty="0" smtClean="0">
                <a:latin typeface="Arial" panose="020B0604020202020204" pitchFamily="34" charset="0"/>
                <a:ea typeface="Adobe Gothic Std B" panose="020B0800000000000000" pitchFamily="34" charset="-128"/>
                <a:cs typeface="Arial" panose="020B0604020202020204" pitchFamily="34" charset="0"/>
              </a:rPr>
              <a:t>Click the buttons on the left to learn about the Rites of Initiation at the Easter Vigil</a:t>
            </a:r>
            <a:endParaRPr lang="en-GB" sz="900" dirty="0">
              <a:latin typeface="Arial" panose="020B0604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9854096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3"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3"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3"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with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2"/>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par>
                          <p:cTn id="28" fill="hold">
                            <p:stCondLst>
                              <p:cond delay="0"/>
                            </p:stCondLst>
                            <p:childTnLst>
                              <p:par>
                                <p:cTn id="29" presetID="53" presetClass="entr" presetSubtype="16"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fltVal val="0"/>
                                          </p:val>
                                        </p:tav>
                                        <p:tav tm="100000">
                                          <p:val>
                                            <p:strVal val="#ppt_w"/>
                                          </p:val>
                                        </p:tav>
                                      </p:tavLst>
                                    </p:anim>
                                    <p:anim calcmode="lin" valueType="num">
                                      <p:cBhvr>
                                        <p:cTn id="32" dur="1000" fill="hold"/>
                                        <p:tgtEl>
                                          <p:spTgt spid="2"/>
                                        </p:tgtEl>
                                        <p:attrNameLst>
                                          <p:attrName>ppt_h</p:attrName>
                                        </p:attrNameLst>
                                      </p:cBhvr>
                                      <p:tavLst>
                                        <p:tav tm="0">
                                          <p:val>
                                            <p:fltVal val="0"/>
                                          </p:val>
                                        </p:tav>
                                        <p:tav tm="100000">
                                          <p:val>
                                            <p:strVal val="#ppt_h"/>
                                          </p:val>
                                        </p:tav>
                                      </p:tavLst>
                                    </p:anim>
                                    <p:animEffect transition="in" filter="fade">
                                      <p:cBhvr>
                                        <p:cTn id="33" dur="1000"/>
                                        <p:tgtEl>
                                          <p:spTgt spid="2"/>
                                        </p:tgtEl>
                                      </p:cBhvr>
                                    </p:animEffect>
                                  </p:childTnLst>
                                </p:cTn>
                              </p:par>
                            </p:childTnLst>
                          </p:cTn>
                        </p:par>
                        <p:par>
                          <p:cTn id="34" fill="hold">
                            <p:stCondLst>
                              <p:cond delay="1000"/>
                            </p:stCondLst>
                            <p:childTnLst>
                              <p:par>
                                <p:cTn id="35" presetID="47"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7"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2"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7"/>
                                        </p:tgtEl>
                                        <p:attrNameLst>
                                          <p:attrName>style.visibility</p:attrName>
                                        </p:attrNameLst>
                                      </p:cBhvr>
                                      <p:to>
                                        <p:strVal val="hidden"/>
                                      </p:to>
                                    </p:set>
                                  </p:childTnLst>
                                </p:cTn>
                              </p:par>
                            </p:childTnLst>
                          </p:cTn>
                        </p:par>
                        <p:par>
                          <p:cTn id="55" fill="hold">
                            <p:stCondLst>
                              <p:cond delay="0"/>
                            </p:stCondLst>
                            <p:childTnLst>
                              <p:par>
                                <p:cTn id="56" presetID="53" presetClass="entr" presetSubtype="16"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fltVal val="0"/>
                                          </p:val>
                                        </p:tav>
                                        <p:tav tm="100000">
                                          <p:val>
                                            <p:strVal val="#ppt_w"/>
                                          </p:val>
                                        </p:tav>
                                      </p:tavLst>
                                    </p:anim>
                                    <p:anim calcmode="lin" valueType="num">
                                      <p:cBhvr>
                                        <p:cTn id="59" dur="1000" fill="hold"/>
                                        <p:tgtEl>
                                          <p:spTgt spid="13"/>
                                        </p:tgtEl>
                                        <p:attrNameLst>
                                          <p:attrName>ppt_h</p:attrName>
                                        </p:attrNameLst>
                                      </p:cBhvr>
                                      <p:tavLst>
                                        <p:tav tm="0">
                                          <p:val>
                                            <p:fltVal val="0"/>
                                          </p:val>
                                        </p:tav>
                                        <p:tav tm="100000">
                                          <p:val>
                                            <p:strVal val="#ppt_h"/>
                                          </p:val>
                                        </p:tav>
                                      </p:tavLst>
                                    </p:anim>
                                    <p:animEffect transition="in" filter="fade">
                                      <p:cBhvr>
                                        <p:cTn id="60" dur="1000"/>
                                        <p:tgtEl>
                                          <p:spTgt spid="13"/>
                                        </p:tgtEl>
                                      </p:cBhvr>
                                    </p:animEffect>
                                  </p:childTnLst>
                                </p:cTn>
                              </p:par>
                            </p:childTnLst>
                          </p:cTn>
                        </p:par>
                        <p:par>
                          <p:cTn id="61" fill="hold">
                            <p:stCondLst>
                              <p:cond delay="1000"/>
                            </p:stCondLst>
                            <p:childTnLst>
                              <p:par>
                                <p:cTn id="62" presetID="47"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ppt_x</p:attrName>
                                        </p:attrNameLst>
                                      </p:cBhvr>
                                      <p:tavLst>
                                        <p:tav tm="0">
                                          <p:val>
                                            <p:strVal val="#ppt_x"/>
                                          </p:val>
                                        </p:tav>
                                        <p:tav tm="100000">
                                          <p:val>
                                            <p:strVal val="#ppt_x"/>
                                          </p:val>
                                        </p:tav>
                                      </p:tavLst>
                                    </p:anim>
                                    <p:anim calcmode="lin" valueType="num">
                                      <p:cBhvr>
                                        <p:cTn id="66" dur="1000" fill="hold"/>
                                        <p:tgtEl>
                                          <p:spTgt spid="11"/>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47" presetClass="entr" presetSubtype="0" fill="hold" grpId="0"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withEffect">
                                  <p:stCondLst>
                                    <p:cond delay="0"/>
                                  </p:stCondLst>
                                  <p:childTnLst>
                                    <p:set>
                                      <p:cBhvr>
                                        <p:cTn id="77" dur="1" fill="hold">
                                          <p:stCondLst>
                                            <p:cond delay="0"/>
                                          </p:stCondLst>
                                        </p:cTn>
                                        <p:tgtEl>
                                          <p:spTgt spid="13"/>
                                        </p:tgtEl>
                                        <p:attrNameLst>
                                          <p:attrName>style.visibility</p:attrName>
                                        </p:attrNameLst>
                                      </p:cBhvr>
                                      <p:to>
                                        <p:strVal val="hidden"/>
                                      </p:to>
                                    </p:set>
                                  </p:childTnLst>
                                </p:cTn>
                              </p:par>
                              <p:par>
                                <p:cTn id="78" presetID="1" presetClass="exit" presetSubtype="0" fill="hold" grpId="2" nodeType="withEffect">
                                  <p:stCondLst>
                                    <p:cond delay="0"/>
                                  </p:stCondLst>
                                  <p:childTnLst>
                                    <p:set>
                                      <p:cBhvr>
                                        <p:cTn id="79" dur="1" fill="hold">
                                          <p:stCondLst>
                                            <p:cond delay="0"/>
                                          </p:stCondLst>
                                        </p:cTn>
                                        <p:tgtEl>
                                          <p:spTgt spid="11"/>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2"/>
                                        </p:tgtEl>
                                        <p:attrNameLst>
                                          <p:attrName>style.visibility</p:attrName>
                                        </p:attrNameLst>
                                      </p:cBhvr>
                                      <p:to>
                                        <p:strVal val="hidden"/>
                                      </p:to>
                                    </p:set>
                                  </p:childTnLst>
                                </p:cTn>
                              </p:par>
                              <p:par>
                                <p:cTn id="82" presetID="1" presetClass="exit" presetSubtype="0" fill="hold" grpId="2" nodeType="withEffect">
                                  <p:stCondLst>
                                    <p:cond delay="0"/>
                                  </p:stCondLst>
                                  <p:childTnLst>
                                    <p:set>
                                      <p:cBhvr>
                                        <p:cTn id="83" dur="1" fill="hold">
                                          <p:stCondLst>
                                            <p:cond delay="0"/>
                                          </p:stCondLst>
                                        </p:cTn>
                                        <p:tgtEl>
                                          <p:spTgt spid="7"/>
                                        </p:tgtEl>
                                        <p:attrNameLst>
                                          <p:attrName>style.visibility</p:attrName>
                                        </p:attrNameLst>
                                      </p:cBhvr>
                                      <p:to>
                                        <p:strVal val="hidden"/>
                                      </p:to>
                                    </p:set>
                                  </p:childTnLst>
                                </p:cTn>
                              </p:par>
                            </p:childTnLst>
                          </p:cTn>
                        </p:par>
                        <p:par>
                          <p:cTn id="84" fill="hold">
                            <p:stCondLst>
                              <p:cond delay="0"/>
                            </p:stCondLst>
                            <p:childTnLst>
                              <p:par>
                                <p:cTn id="85" presetID="47" presetClass="entr" presetSubtype="0" fill="hold" grpId="0"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1000"/>
                                        <p:tgtEl>
                                          <p:spTgt spid="12"/>
                                        </p:tgtEl>
                                      </p:cBhvr>
                                    </p:animEffect>
                                    <p:anim calcmode="lin" valueType="num">
                                      <p:cBhvr>
                                        <p:cTn id="88" dur="1000" fill="hold"/>
                                        <p:tgtEl>
                                          <p:spTgt spid="12"/>
                                        </p:tgtEl>
                                        <p:attrNameLst>
                                          <p:attrName>ppt_x</p:attrName>
                                        </p:attrNameLst>
                                      </p:cBhvr>
                                      <p:tavLst>
                                        <p:tav tm="0">
                                          <p:val>
                                            <p:strVal val="#ppt_x"/>
                                          </p:val>
                                        </p:tav>
                                        <p:tav tm="100000">
                                          <p:val>
                                            <p:strVal val="#ppt_x"/>
                                          </p:val>
                                        </p:tav>
                                      </p:tavLst>
                                    </p:anim>
                                    <p:anim calcmode="lin" valueType="num">
                                      <p:cBhvr>
                                        <p:cTn id="8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90" restart="whenNotActive" fill="hold" evtFilter="cancelBubble" nodeType="interactiveSeq">
                <p:stCondLst>
                  <p:cond evt="onClick" delay="0">
                    <p:tgtEl>
                      <p:spTgt spid="5"/>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3"/>
                                        </p:tgtEl>
                                        <p:attrNameLst>
                                          <p:attrName>style.visibility</p:attrName>
                                        </p:attrNameLst>
                                      </p:cBhvr>
                                      <p:to>
                                        <p:strVal val="hidden"/>
                                      </p:to>
                                    </p:set>
                                  </p:childTnLst>
                                </p:cTn>
                              </p:par>
                              <p:par>
                                <p:cTn id="95" presetID="1" presetClass="exit" presetSubtype="0" fill="hold" grpId="4" nodeType="withEffect">
                                  <p:stCondLst>
                                    <p:cond delay="0"/>
                                  </p:stCondLst>
                                  <p:childTnLst>
                                    <p:set>
                                      <p:cBhvr>
                                        <p:cTn id="96" dur="1" fill="hold">
                                          <p:stCondLst>
                                            <p:cond delay="0"/>
                                          </p:stCondLst>
                                        </p:cTn>
                                        <p:tgtEl>
                                          <p:spTgt spid="11"/>
                                        </p:tgtEl>
                                        <p:attrNameLst>
                                          <p:attrName>style.visibility</p:attrName>
                                        </p:attrNameLst>
                                      </p:cBhvr>
                                      <p:to>
                                        <p:strVal val="hidden"/>
                                      </p:to>
                                    </p:set>
                                  </p:childTnLst>
                                </p:cTn>
                              </p:par>
                              <p:par>
                                <p:cTn id="97" presetID="1" presetClass="exit" presetSubtype="0" fill="hold" grpId="4" nodeType="withEffect">
                                  <p:stCondLst>
                                    <p:cond delay="0"/>
                                  </p:stCondLst>
                                  <p:childTnLst>
                                    <p:set>
                                      <p:cBhvr>
                                        <p:cTn id="98" dur="1" fill="hold">
                                          <p:stCondLst>
                                            <p:cond delay="0"/>
                                          </p:stCondLst>
                                        </p:cTn>
                                        <p:tgtEl>
                                          <p:spTgt spid="12"/>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
                                        </p:tgtEl>
                                        <p:attrNameLst>
                                          <p:attrName>style.visibility</p:attrName>
                                        </p:attrNameLst>
                                      </p:cBhvr>
                                      <p:to>
                                        <p:strVal val="hidden"/>
                                      </p:to>
                                    </p:set>
                                  </p:childTnLst>
                                </p:cTn>
                              </p:par>
                              <p:par>
                                <p:cTn id="101" presetID="1" presetClass="exit" presetSubtype="0" fill="hold" grpId="4" nodeType="withEffect">
                                  <p:stCondLst>
                                    <p:cond delay="0"/>
                                  </p:stCondLst>
                                  <p:childTnLst>
                                    <p:set>
                                      <p:cBhvr>
                                        <p:cTn id="102" dur="1" fill="hold">
                                          <p:stCondLst>
                                            <p:cond delay="0"/>
                                          </p:stCondLst>
                                        </p:cTn>
                                        <p:tgtEl>
                                          <p:spTgt spid="7"/>
                                        </p:tgtEl>
                                        <p:attrNameLst>
                                          <p:attrName>style.visibility</p:attrName>
                                        </p:attrNameLst>
                                      </p:cBhvr>
                                      <p:to>
                                        <p:strVal val="hidden"/>
                                      </p:to>
                                    </p:set>
                                  </p:childTnLst>
                                </p:cTn>
                              </p:par>
                              <p:par>
                                <p:cTn id="103" presetID="1" presetClass="exit" presetSubtype="0" fill="hold" grpId="3" nodeType="withEffect">
                                  <p:stCondLst>
                                    <p:cond delay="0"/>
                                  </p:stCondLst>
                                  <p:childTnLst>
                                    <p:set>
                                      <p:cBhvr>
                                        <p:cTn id="104" dur="1" fill="hold">
                                          <p:stCondLst>
                                            <p:cond delay="0"/>
                                          </p:stCondLst>
                                        </p:cTn>
                                        <p:tgtEl>
                                          <p:spTgt spid="9"/>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7" restart="whenNotActive" fill="hold" evtFilter="cancelBubble" nodeType="interactiveSeq">
                <p:stCondLst>
                  <p:cond evt="onClick" delay="0">
                    <p:tgtEl>
                      <p:spTgt spid="6"/>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13"/>
                                        </p:tgtEl>
                                        <p:attrNameLst>
                                          <p:attrName>style.visibility</p:attrName>
                                        </p:attrNameLst>
                                      </p:cBhvr>
                                      <p:to>
                                        <p:strVal val="hidden"/>
                                      </p:to>
                                    </p:set>
                                  </p:childTnLst>
                                </p:cTn>
                              </p:par>
                              <p:par>
                                <p:cTn id="112" presetID="1" presetClass="exit" presetSubtype="0" fill="hold" grpId="5" nodeType="withEffect">
                                  <p:stCondLst>
                                    <p:cond delay="0"/>
                                  </p:stCondLst>
                                  <p:childTnLst>
                                    <p:set>
                                      <p:cBhvr>
                                        <p:cTn id="113" dur="1" fill="hold">
                                          <p:stCondLst>
                                            <p:cond delay="0"/>
                                          </p:stCondLst>
                                        </p:cTn>
                                        <p:tgtEl>
                                          <p:spTgt spid="11"/>
                                        </p:tgtEl>
                                        <p:attrNameLst>
                                          <p:attrName>style.visibility</p:attrName>
                                        </p:attrNameLst>
                                      </p:cBhvr>
                                      <p:to>
                                        <p:strVal val="hidden"/>
                                      </p:to>
                                    </p:set>
                                  </p:childTnLst>
                                </p:cTn>
                              </p:par>
                              <p:par>
                                <p:cTn id="114" presetID="1" presetClass="exit" presetSubtype="0" fill="hold" grpId="5" nodeType="withEffect">
                                  <p:stCondLst>
                                    <p:cond delay="0"/>
                                  </p:stCondLst>
                                  <p:childTnLst>
                                    <p:set>
                                      <p:cBhvr>
                                        <p:cTn id="115" dur="1" fill="hold">
                                          <p:stCondLst>
                                            <p:cond delay="0"/>
                                          </p:stCondLst>
                                        </p:cTn>
                                        <p:tgtEl>
                                          <p:spTgt spid="12"/>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
                                        </p:tgtEl>
                                        <p:attrNameLst>
                                          <p:attrName>style.visibility</p:attrName>
                                        </p:attrNameLst>
                                      </p:cBhvr>
                                      <p:to>
                                        <p:strVal val="hidden"/>
                                      </p:to>
                                    </p:set>
                                  </p:childTnLst>
                                </p:cTn>
                              </p:par>
                              <p:par>
                                <p:cTn id="118" presetID="1" presetClass="exit" presetSubtype="0" fill="hold" grpId="5" nodeType="withEffect">
                                  <p:stCondLst>
                                    <p:cond delay="0"/>
                                  </p:stCondLst>
                                  <p:childTnLst>
                                    <p:set>
                                      <p:cBhvr>
                                        <p:cTn id="119" dur="1" fill="hold">
                                          <p:stCondLst>
                                            <p:cond delay="0"/>
                                          </p:stCondLst>
                                        </p:cTn>
                                        <p:tgtEl>
                                          <p:spTgt spid="7"/>
                                        </p:tgtEl>
                                        <p:attrNameLst>
                                          <p:attrName>style.visibility</p:attrName>
                                        </p:attrNameLst>
                                      </p:cBhvr>
                                      <p:to>
                                        <p:strVal val="hidden"/>
                                      </p:to>
                                    </p:set>
                                  </p:childTnLst>
                                </p:cTn>
                              </p:par>
                              <p:par>
                                <p:cTn id="120" presetID="1" presetClass="exit" presetSubtype="0" fill="hold" grpId="4" nodeType="withEffect">
                                  <p:stCondLst>
                                    <p:cond delay="0"/>
                                  </p:stCondLst>
                                  <p:childTnLst>
                                    <p:set>
                                      <p:cBhvr>
                                        <p:cTn id="121" dur="1" fill="hold">
                                          <p:stCondLst>
                                            <p:cond delay="0"/>
                                          </p:stCondLst>
                                        </p:cTn>
                                        <p:tgtEl>
                                          <p:spTgt spid="9"/>
                                        </p:tgtEl>
                                        <p:attrNameLst>
                                          <p:attrName>style.visibility</p:attrName>
                                        </p:attrNameLst>
                                      </p:cBhvr>
                                      <p:to>
                                        <p:strVal val="hidden"/>
                                      </p:to>
                                    </p:set>
                                  </p:childTnLst>
                                </p:cTn>
                              </p:par>
                              <p:par>
                                <p:cTn id="122" presetID="1" presetClass="exit" presetSubtype="0" fill="hold" grpId="2" nodeType="withEffect">
                                  <p:stCondLst>
                                    <p:cond delay="0"/>
                                  </p:stCondLst>
                                  <p:childTnLst>
                                    <p:set>
                                      <p:cBhvr>
                                        <p:cTn id="1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2" grpId="0"/>
      <p:bldP spid="12" grpId="1"/>
      <p:bldP spid="12" grpId="2"/>
      <p:bldP spid="12" grpId="3"/>
      <p:bldP spid="12" grpId="4"/>
      <p:bldP spid="12" grpId="5"/>
      <p:bldP spid="11" grpId="0"/>
      <p:bldP spid="11" grpId="1"/>
      <p:bldP spid="11" grpId="2"/>
      <p:bldP spid="11" grpId="3"/>
      <p:bldP spid="11" grpId="4"/>
      <p:bldP spid="11" grpId="5"/>
      <p:bldP spid="7" grpId="0"/>
      <p:bldP spid="7" grpId="1"/>
      <p:bldP spid="7" grpId="2"/>
      <p:bldP spid="7" grpId="3"/>
      <p:bldP spid="7" grpId="4"/>
      <p:bldP spid="7" grpId="5"/>
      <p:bldP spid="9" grpId="0" animBg="1"/>
      <p:bldP spid="9" grpId="1" animBg="1"/>
      <p:bldP spid="9" grpId="2" animBg="1"/>
      <p:bldP spid="9" grpId="3" animBg="1"/>
      <p:bldP spid="9" grpId="4" animBg="1"/>
      <p:bldP spid="8" grpId="0" animBg="1"/>
      <p:bldP spid="8" grpId="1" animBg="1"/>
      <p:bldP spid="8"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5" name="Textbox: Line 7"/>
          <p:cNvSpPr txBox="1"/>
          <p:nvPr/>
        </p:nvSpPr>
        <p:spPr>
          <a:xfrm>
            <a:off x="847230" y="4219565"/>
            <a:ext cx="7858800" cy="369332"/>
          </a:xfrm>
          <a:prstGeom prst="rect">
            <a:avLst/>
          </a:prstGeom>
          <a:noFill/>
        </p:spPr>
        <p:txBody>
          <a:bodyPr wrap="square" rtlCol="0">
            <a:spAutoFit/>
          </a:bodyPr>
          <a:lstStyle/>
          <a:p>
            <a:pPr lvl="0"/>
            <a:r>
              <a:rPr lang="en-NZ" dirty="0">
                <a:latin typeface="Arial" panose="020B0604020202020204" pitchFamily="34" charset="0"/>
                <a:ea typeface="Adobe Gothic Std B" panose="020B0800000000000000" pitchFamily="34" charset="-128"/>
                <a:cs typeface="Arial" panose="020B0604020202020204" pitchFamily="34" charset="0"/>
              </a:rPr>
              <a:t>Questions I would like to ask about the topics in this resource are …</a:t>
            </a:r>
          </a:p>
        </p:txBody>
      </p:sp>
      <p:sp>
        <p:nvSpPr>
          <p:cNvPr id="18" name="Textbox: Line 6"/>
          <p:cNvSpPr txBox="1"/>
          <p:nvPr/>
        </p:nvSpPr>
        <p:spPr>
          <a:xfrm>
            <a:off x="847230" y="3816962"/>
            <a:ext cx="7858800" cy="369332"/>
          </a:xfrm>
          <a:prstGeom prst="rect">
            <a:avLst/>
          </a:prstGeom>
          <a:noFill/>
        </p:spPr>
        <p:txBody>
          <a:bodyPr wrap="square" rtlCol="0">
            <a:spAutoFit/>
          </a:bodyPr>
          <a:lstStyle/>
          <a:p>
            <a:pPr lvl="0"/>
            <a:r>
              <a:rPr lang="en-NZ" dirty="0">
                <a:latin typeface="Arial" panose="020B0604020202020204" pitchFamily="34" charset="0"/>
                <a:ea typeface="Adobe Gothic Std B" panose="020B0800000000000000" pitchFamily="34" charset="-128"/>
                <a:cs typeface="Arial" panose="020B0604020202020204" pitchFamily="34" charset="0"/>
              </a:rPr>
              <a:t>Which activity do you think helped you to learn best in this resource?</a:t>
            </a:r>
          </a:p>
        </p:txBody>
      </p:sp>
      <p:sp>
        <p:nvSpPr>
          <p:cNvPr id="20" name="Textbox: Line 5"/>
          <p:cNvSpPr txBox="1"/>
          <p:nvPr/>
        </p:nvSpPr>
        <p:spPr>
          <a:xfrm>
            <a:off x="847230" y="3168712"/>
            <a:ext cx="7858800" cy="646331"/>
          </a:xfrm>
          <a:prstGeom prst="rect">
            <a:avLst/>
          </a:prstGeom>
          <a:noFill/>
        </p:spPr>
        <p:txBody>
          <a:bodyPr wrap="square" rtlCol="0">
            <a:spAutoFit/>
          </a:bodyPr>
          <a:lstStyle/>
          <a:p>
            <a:pPr lvl="0"/>
            <a:r>
              <a:rPr lang="en-NZ" dirty="0">
                <a:latin typeface="Arial" panose="020B0604020202020204" pitchFamily="34" charset="0"/>
                <a:cs typeface="Arial" panose="020B0604020202020204" pitchFamily="34" charset="0"/>
              </a:rPr>
              <a:t>Name 4 </a:t>
            </a:r>
            <a:r>
              <a:rPr lang="en-NZ" dirty="0" smtClean="0">
                <a:latin typeface="Arial" panose="020B0604020202020204" pitchFamily="34" charset="0"/>
                <a:cs typeface="Arial" panose="020B0604020202020204" pitchFamily="34" charset="0"/>
              </a:rPr>
              <a:t>examples </a:t>
            </a:r>
            <a:r>
              <a:rPr lang="en-NZ" dirty="0">
                <a:latin typeface="Arial" panose="020B0604020202020204" pitchFamily="34" charset="0"/>
                <a:cs typeface="Arial" panose="020B0604020202020204" pitchFamily="34" charset="0"/>
              </a:rPr>
              <a:t>the community participate in special ways </a:t>
            </a:r>
            <a:r>
              <a:rPr lang="en-NZ" dirty="0" smtClean="0">
                <a:latin typeface="Arial" panose="020B0604020202020204" pitchFamily="34" charset="0"/>
                <a:cs typeface="Arial" panose="020B0604020202020204" pitchFamily="34" charset="0"/>
              </a:rPr>
              <a:t>in</a:t>
            </a:r>
            <a:br>
              <a:rPr lang="en-NZ" dirty="0" smtClean="0">
                <a:latin typeface="Arial" panose="020B0604020202020204" pitchFamily="34" charset="0"/>
                <a:cs typeface="Arial" panose="020B0604020202020204" pitchFamily="34" charset="0"/>
              </a:rPr>
            </a:br>
            <a:r>
              <a:rPr lang="en-NZ" dirty="0" smtClean="0">
                <a:latin typeface="Arial" panose="020B0604020202020204" pitchFamily="34" charset="0"/>
                <a:cs typeface="Arial" panose="020B0604020202020204" pitchFamily="34" charset="0"/>
              </a:rPr>
              <a:t>the </a:t>
            </a:r>
            <a:r>
              <a:rPr lang="en-NZ" dirty="0">
                <a:latin typeface="Arial" panose="020B0604020202020204" pitchFamily="34" charset="0"/>
                <a:cs typeface="Arial" panose="020B0604020202020204" pitchFamily="34" charset="0"/>
              </a:rPr>
              <a:t>Easter </a:t>
            </a:r>
            <a:r>
              <a:rPr lang="en-NZ" dirty="0" smtClean="0">
                <a:latin typeface="Arial" panose="020B0604020202020204" pitchFamily="34" charset="0"/>
                <a:cs typeface="Arial" panose="020B0604020202020204" pitchFamily="34" charset="0"/>
              </a:rPr>
              <a:t>Vigil Mass</a:t>
            </a:r>
            <a:r>
              <a:rPr lang="en-NZ" dirty="0">
                <a:latin typeface="Arial" panose="020B0604020202020204" pitchFamily="34" charset="0"/>
                <a:cs typeface="Arial" panose="020B0604020202020204" pitchFamily="34" charset="0"/>
              </a:rPr>
              <a:t>. </a:t>
            </a:r>
            <a:r>
              <a:rPr lang="en-NZ" sz="1400" dirty="0">
                <a:latin typeface="Arial" panose="020B0604020202020204" pitchFamily="34" charset="0"/>
                <a:cs typeface="Arial" panose="020B0604020202020204" pitchFamily="34" charset="0"/>
              </a:rPr>
              <a:t>(Slides 6,8,10)</a:t>
            </a:r>
            <a:endParaRPr lang="en-NZ" dirty="0">
              <a:latin typeface="Arial" panose="020B0604020202020204" pitchFamily="34" charset="0"/>
              <a:cs typeface="Arial" panose="020B0604020202020204" pitchFamily="34" charset="0"/>
            </a:endParaRPr>
          </a:p>
        </p:txBody>
      </p:sp>
      <p:sp>
        <p:nvSpPr>
          <p:cNvPr id="21" name="Textbox: Line 4"/>
          <p:cNvSpPr txBox="1"/>
          <p:nvPr/>
        </p:nvSpPr>
        <p:spPr>
          <a:xfrm>
            <a:off x="847230" y="2519314"/>
            <a:ext cx="7858800" cy="646331"/>
          </a:xfrm>
          <a:prstGeom prst="rect">
            <a:avLst/>
          </a:prstGeom>
          <a:noFill/>
        </p:spPr>
        <p:txBody>
          <a:bodyPr wrap="square" rtlCol="0">
            <a:spAutoFit/>
          </a:bodyPr>
          <a:lstStyle/>
          <a:p>
            <a:pPr lvl="0"/>
            <a:r>
              <a:rPr lang="en-NZ" dirty="0">
                <a:latin typeface="Arial" panose="020B0604020202020204" pitchFamily="34" charset="0"/>
                <a:cs typeface="Arial" panose="020B0604020202020204" pitchFamily="34" charset="0"/>
              </a:rPr>
              <a:t>Make a flow chart to show the process of Initiation </a:t>
            </a:r>
            <a:r>
              <a:rPr lang="en-NZ" dirty="0" smtClean="0">
                <a:latin typeface="Arial" panose="020B0604020202020204" pitchFamily="34" charset="0"/>
                <a:cs typeface="Arial" panose="020B0604020202020204" pitchFamily="34" charset="0"/>
              </a:rPr>
              <a:t>used </a:t>
            </a:r>
            <a:r>
              <a:rPr lang="en-NZ" dirty="0">
                <a:latin typeface="Arial" panose="020B0604020202020204" pitchFamily="34" charset="0"/>
                <a:cs typeface="Arial" panose="020B0604020202020204" pitchFamily="34" charset="0"/>
              </a:rPr>
              <a:t>during the Easter Vigil by which people </a:t>
            </a:r>
            <a:r>
              <a:rPr lang="en-NZ" dirty="0" smtClean="0">
                <a:latin typeface="Arial" panose="020B0604020202020204" pitchFamily="34" charset="0"/>
                <a:cs typeface="Arial" panose="020B0604020202020204" pitchFamily="34" charset="0"/>
              </a:rPr>
              <a:t>become </a:t>
            </a:r>
            <a:r>
              <a:rPr lang="en-NZ" dirty="0">
                <a:latin typeface="Arial" panose="020B0604020202020204" pitchFamily="34" charset="0"/>
                <a:cs typeface="Arial" panose="020B0604020202020204" pitchFamily="34" charset="0"/>
              </a:rPr>
              <a:t>members of the Catholic Church. </a:t>
            </a:r>
            <a:r>
              <a:rPr lang="en-NZ" sz="1400" dirty="0">
                <a:latin typeface="Arial" panose="020B0604020202020204" pitchFamily="34" charset="0"/>
                <a:cs typeface="Arial" panose="020B0604020202020204" pitchFamily="34" charset="0"/>
              </a:rPr>
              <a:t>(Slide 9)</a:t>
            </a:r>
            <a:endParaRPr lang="en-NZ" dirty="0">
              <a:latin typeface="Arial" panose="020B0604020202020204" pitchFamily="34" charset="0"/>
              <a:cs typeface="Arial" panose="020B0604020202020204" pitchFamily="34" charset="0"/>
            </a:endParaRPr>
          </a:p>
        </p:txBody>
      </p:sp>
      <p:sp>
        <p:nvSpPr>
          <p:cNvPr id="22" name="Textbox: Line 3"/>
          <p:cNvSpPr txBox="1"/>
          <p:nvPr/>
        </p:nvSpPr>
        <p:spPr>
          <a:xfrm>
            <a:off x="847230" y="2128405"/>
            <a:ext cx="7929447" cy="369332"/>
          </a:xfrm>
          <a:prstGeom prst="rect">
            <a:avLst/>
          </a:prstGeom>
          <a:noFill/>
        </p:spPr>
        <p:txBody>
          <a:bodyPr wrap="square" rtlCol="0">
            <a:spAutoFit/>
          </a:bodyPr>
          <a:lstStyle/>
          <a:p>
            <a:pPr lvl="0"/>
            <a:r>
              <a:rPr lang="en-NZ" dirty="0">
                <a:latin typeface="Arial" panose="020B0604020202020204" pitchFamily="34" charset="0"/>
                <a:cs typeface="Arial" panose="020B0604020202020204" pitchFamily="34" charset="0"/>
              </a:rPr>
              <a:t>What makes the Liturgy of the Word special at the Easter Vigil Mass</a:t>
            </a:r>
            <a:r>
              <a:rPr lang="en-NZ" dirty="0" smtClean="0">
                <a:latin typeface="Arial" panose="020B0604020202020204" pitchFamily="34" charset="0"/>
                <a:cs typeface="Arial" panose="020B0604020202020204" pitchFamily="34" charset="0"/>
              </a:rPr>
              <a:t>? </a:t>
            </a:r>
            <a:r>
              <a:rPr lang="en-NZ" sz="1400" dirty="0" smtClean="0">
                <a:latin typeface="Arial" panose="020B0604020202020204" pitchFamily="34" charset="0"/>
                <a:cs typeface="Arial" panose="020B0604020202020204" pitchFamily="34" charset="0"/>
              </a:rPr>
              <a:t>(</a:t>
            </a:r>
            <a:r>
              <a:rPr lang="en-NZ" sz="1400" dirty="0">
                <a:latin typeface="Arial" panose="020B0604020202020204" pitchFamily="34" charset="0"/>
                <a:cs typeface="Arial" panose="020B0604020202020204" pitchFamily="34" charset="0"/>
              </a:rPr>
              <a:t>Slide 7)</a:t>
            </a:r>
            <a:r>
              <a:rPr lang="en-NZ" dirty="0">
                <a:latin typeface="Arial" panose="020B0604020202020204" pitchFamily="34" charset="0"/>
                <a:cs typeface="Arial" panose="020B0604020202020204" pitchFamily="34" charset="0"/>
              </a:rPr>
              <a:t> </a:t>
            </a:r>
          </a:p>
        </p:txBody>
      </p:sp>
      <p:sp>
        <p:nvSpPr>
          <p:cNvPr id="27" name="Textbox: Line 2"/>
          <p:cNvSpPr txBox="1"/>
          <p:nvPr/>
        </p:nvSpPr>
        <p:spPr>
          <a:xfrm>
            <a:off x="847230" y="1447743"/>
            <a:ext cx="7858800" cy="646331"/>
          </a:xfrm>
          <a:prstGeom prst="rect">
            <a:avLst/>
          </a:prstGeom>
          <a:noFill/>
        </p:spPr>
        <p:txBody>
          <a:bodyPr wrap="square" rtlCol="0">
            <a:spAutoFit/>
          </a:bodyPr>
          <a:lstStyle/>
          <a:p>
            <a:pPr lvl="0"/>
            <a:r>
              <a:rPr lang="en-NZ" dirty="0">
                <a:latin typeface="Arial" panose="020B0604020202020204" pitchFamily="34" charset="0"/>
                <a:cs typeface="Arial" panose="020B0604020202020204" pitchFamily="34" charset="0"/>
              </a:rPr>
              <a:t>Name the 4 parts of the Easter Vigil and put them in order and write something you know about each part. </a:t>
            </a:r>
            <a:r>
              <a:rPr lang="en-NZ" sz="1400" dirty="0">
                <a:latin typeface="Arial" panose="020B0604020202020204" pitchFamily="34" charset="0"/>
                <a:cs typeface="Arial" panose="020B0604020202020204" pitchFamily="34" charset="0"/>
              </a:rPr>
              <a:t>(Slides 5, 6,7,8,9,10)</a:t>
            </a:r>
          </a:p>
        </p:txBody>
      </p:sp>
      <p:sp>
        <p:nvSpPr>
          <p:cNvPr id="50" name="Textbox: Line 1"/>
          <p:cNvSpPr txBox="1"/>
          <p:nvPr/>
        </p:nvSpPr>
        <p:spPr>
          <a:xfrm>
            <a:off x="847230" y="806352"/>
            <a:ext cx="7858800" cy="646331"/>
          </a:xfrm>
          <a:prstGeom prst="rect">
            <a:avLst/>
          </a:prstGeom>
          <a:noFill/>
        </p:spPr>
        <p:txBody>
          <a:bodyPr wrap="square" rtlCol="0">
            <a:spAutoFit/>
          </a:bodyPr>
          <a:lstStyle/>
          <a:p>
            <a:pPr lvl="0"/>
            <a:r>
              <a:rPr lang="en-NZ" dirty="0">
                <a:latin typeface="Arial" panose="020B0604020202020204" pitchFamily="34" charset="0"/>
                <a:cs typeface="Arial" panose="020B0604020202020204" pitchFamily="34" charset="0"/>
              </a:rPr>
              <a:t>Name 3 reasons why Easter is the most important feast and season of the Liturgical Year. </a:t>
            </a:r>
            <a:r>
              <a:rPr lang="en-NZ" sz="1400" dirty="0">
                <a:latin typeface="Arial" panose="020B0604020202020204" pitchFamily="34" charset="0"/>
                <a:cs typeface="Arial" panose="020B0604020202020204" pitchFamily="34" charset="0"/>
              </a:rPr>
              <a:t>(Slide 3</a:t>
            </a:r>
            <a:r>
              <a:rPr lang="en-NZ" sz="1400" dirty="0" smtClean="0">
                <a:latin typeface="Arial" panose="020B0604020202020204" pitchFamily="34" charset="0"/>
                <a:cs typeface="Arial" panose="020B0604020202020204" pitchFamily="34" charset="0"/>
              </a:rPr>
              <a:t>)</a:t>
            </a:r>
            <a:endParaRPr lang="en-NZ" sz="1600" i="1" dirty="0">
              <a:latin typeface="Arial" panose="020B0604020202020204" pitchFamily="34" charset="0"/>
              <a:ea typeface="Adobe Gothic Std B" panose="020B0800000000000000" pitchFamily="34" charset="-128"/>
              <a:cs typeface="Arial" panose="020B0604020202020204" pitchFamily="34" charset="0"/>
            </a:endParaRPr>
          </a:p>
        </p:txBody>
      </p:sp>
      <p:sp>
        <p:nvSpPr>
          <p:cNvPr id="36" name="Shape: Border 7"/>
          <p:cNvSpPr/>
          <p:nvPr/>
        </p:nvSpPr>
        <p:spPr>
          <a:xfrm>
            <a:off x="885835" y="4219171"/>
            <a:ext cx="7890841" cy="360000"/>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0" name="Shape: Border 6"/>
          <p:cNvSpPr/>
          <p:nvPr/>
        </p:nvSpPr>
        <p:spPr>
          <a:xfrm>
            <a:off x="878399" y="3823542"/>
            <a:ext cx="7898278" cy="360000"/>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1" name="Shape: Border 5"/>
          <p:cNvSpPr/>
          <p:nvPr/>
        </p:nvSpPr>
        <p:spPr>
          <a:xfrm>
            <a:off x="878399" y="3175911"/>
            <a:ext cx="7898278" cy="612000"/>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2" name="Shape: Border 4"/>
          <p:cNvSpPr/>
          <p:nvPr/>
        </p:nvSpPr>
        <p:spPr>
          <a:xfrm>
            <a:off x="878399" y="2528280"/>
            <a:ext cx="7898278" cy="612000"/>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3" name="Shape: Border 3"/>
          <p:cNvSpPr/>
          <p:nvPr/>
        </p:nvSpPr>
        <p:spPr>
          <a:xfrm>
            <a:off x="878399" y="2113989"/>
            <a:ext cx="7898278" cy="378660"/>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Constantia" panose="02030602050306030303" pitchFamily="18" charset="0"/>
              <a:ea typeface="Arial" pitchFamily="34" charset="-128"/>
            </a:endParaRPr>
          </a:p>
        </p:txBody>
      </p:sp>
      <p:sp>
        <p:nvSpPr>
          <p:cNvPr id="34" name="Shape: Border 2"/>
          <p:cNvSpPr/>
          <p:nvPr/>
        </p:nvSpPr>
        <p:spPr>
          <a:xfrm>
            <a:off x="878399" y="1466358"/>
            <a:ext cx="7898278" cy="612000"/>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51" name="Shape: Border 1"/>
          <p:cNvSpPr/>
          <p:nvPr/>
        </p:nvSpPr>
        <p:spPr>
          <a:xfrm>
            <a:off x="878399" y="818727"/>
            <a:ext cx="7898278" cy="612000"/>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42" name="Shape: Number 7"/>
          <p:cNvSpPr txBox="1"/>
          <p:nvPr/>
        </p:nvSpPr>
        <p:spPr>
          <a:xfrm>
            <a:off x="489837" y="4224784"/>
            <a:ext cx="394578" cy="338554"/>
          </a:xfrm>
          <a:prstGeom prst="rect">
            <a:avLst/>
          </a:prstGeom>
          <a:noFill/>
        </p:spPr>
        <p:txBody>
          <a:bodyPr wrap="square" rtlCol="0">
            <a:spAutoFit/>
          </a:bodyPr>
          <a:lstStyle/>
          <a:p>
            <a:r>
              <a:rPr lang="en-GB" sz="1600" dirty="0" smtClean="0">
                <a:latin typeface="Arial" panose="020B0604020202020204" pitchFamily="34" charset="0"/>
                <a:ea typeface="Adobe Gothic Std B" panose="020B0800000000000000" pitchFamily="34" charset="-128"/>
                <a:cs typeface="Arial" panose="020B0604020202020204" pitchFamily="34" charset="0"/>
              </a:rPr>
              <a:t>7)</a:t>
            </a:r>
            <a:endParaRPr lang="en-GB" sz="16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37" name="Shape: Number 6"/>
          <p:cNvSpPr txBox="1"/>
          <p:nvPr/>
        </p:nvSpPr>
        <p:spPr>
          <a:xfrm>
            <a:off x="482400" y="3807989"/>
            <a:ext cx="394578" cy="338554"/>
          </a:xfrm>
          <a:prstGeom prst="rect">
            <a:avLst/>
          </a:prstGeom>
          <a:noFill/>
        </p:spPr>
        <p:txBody>
          <a:bodyPr wrap="square" rtlCol="0">
            <a:spAutoFit/>
          </a:bodyPr>
          <a:lstStyle/>
          <a:p>
            <a:r>
              <a:rPr lang="en-GB" sz="1600" dirty="0" smtClean="0">
                <a:latin typeface="Arial" panose="020B0604020202020204" pitchFamily="34" charset="0"/>
                <a:ea typeface="Adobe Gothic Std B" panose="020B0800000000000000" pitchFamily="34" charset="-128"/>
                <a:cs typeface="Arial" panose="020B0604020202020204" pitchFamily="34" charset="0"/>
              </a:rPr>
              <a:t>6)</a:t>
            </a:r>
            <a:endParaRPr lang="en-GB" sz="16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38" name="Shape: Number 5"/>
          <p:cNvSpPr txBox="1"/>
          <p:nvPr/>
        </p:nvSpPr>
        <p:spPr>
          <a:xfrm>
            <a:off x="482400" y="3167001"/>
            <a:ext cx="394578" cy="338554"/>
          </a:xfrm>
          <a:prstGeom prst="rect">
            <a:avLst/>
          </a:prstGeom>
          <a:noFill/>
        </p:spPr>
        <p:txBody>
          <a:bodyPr wrap="square" rtlCol="0">
            <a:spAutoFit/>
          </a:bodyPr>
          <a:lstStyle/>
          <a:p>
            <a:r>
              <a:rPr lang="en-GB" sz="1600" dirty="0" smtClean="0">
                <a:latin typeface="Arial" panose="020B0604020202020204" pitchFamily="34" charset="0"/>
                <a:ea typeface="Adobe Gothic Std B" panose="020B0800000000000000" pitchFamily="34" charset="-128"/>
                <a:cs typeface="Arial" panose="020B0604020202020204" pitchFamily="34" charset="0"/>
              </a:rPr>
              <a:t>5)</a:t>
            </a:r>
            <a:endParaRPr lang="en-GB" sz="16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39" name="Shape: Number 4"/>
          <p:cNvSpPr txBox="1"/>
          <p:nvPr/>
        </p:nvSpPr>
        <p:spPr>
          <a:xfrm>
            <a:off x="482400" y="2519321"/>
            <a:ext cx="394578" cy="338554"/>
          </a:xfrm>
          <a:prstGeom prst="rect">
            <a:avLst/>
          </a:prstGeom>
          <a:noFill/>
        </p:spPr>
        <p:txBody>
          <a:bodyPr wrap="square" rtlCol="0">
            <a:spAutoFit/>
          </a:bodyPr>
          <a:lstStyle/>
          <a:p>
            <a:r>
              <a:rPr lang="en-GB" sz="1600" dirty="0" smtClean="0">
                <a:latin typeface="Arial" panose="020B0604020202020204" pitchFamily="34" charset="0"/>
                <a:ea typeface="Adobe Gothic Std B" panose="020B0800000000000000" pitchFamily="34" charset="-128"/>
                <a:cs typeface="Arial" panose="020B0604020202020204" pitchFamily="34" charset="0"/>
              </a:rPr>
              <a:t>4)</a:t>
            </a:r>
            <a:endParaRPr lang="en-GB" sz="16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40" name="Shape: Number 3"/>
          <p:cNvSpPr txBox="1"/>
          <p:nvPr/>
        </p:nvSpPr>
        <p:spPr>
          <a:xfrm>
            <a:off x="482400" y="2138277"/>
            <a:ext cx="394578" cy="338554"/>
          </a:xfrm>
          <a:prstGeom prst="rect">
            <a:avLst/>
          </a:prstGeom>
          <a:noFill/>
        </p:spPr>
        <p:txBody>
          <a:bodyPr wrap="square" rtlCol="0">
            <a:spAutoFit/>
          </a:bodyPr>
          <a:lstStyle/>
          <a:p>
            <a:r>
              <a:rPr lang="en-GB" sz="1600" dirty="0" smtClean="0">
                <a:latin typeface="Arial" panose="020B0604020202020204" pitchFamily="34" charset="0"/>
                <a:ea typeface="Adobe Gothic Std B" panose="020B0800000000000000" pitchFamily="34" charset="-128"/>
                <a:cs typeface="Arial" panose="020B0604020202020204" pitchFamily="34" charset="0"/>
              </a:rPr>
              <a:t>3)</a:t>
            </a:r>
            <a:endParaRPr lang="en-GB" sz="16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41" name="Shape: Number 2"/>
          <p:cNvSpPr txBox="1"/>
          <p:nvPr/>
        </p:nvSpPr>
        <p:spPr>
          <a:xfrm>
            <a:off x="482400" y="1446724"/>
            <a:ext cx="394578" cy="338554"/>
          </a:xfrm>
          <a:prstGeom prst="rect">
            <a:avLst/>
          </a:prstGeom>
          <a:noFill/>
        </p:spPr>
        <p:txBody>
          <a:bodyPr wrap="square" rtlCol="0">
            <a:spAutoFit/>
          </a:bodyPr>
          <a:lstStyle/>
          <a:p>
            <a:r>
              <a:rPr lang="en-GB" sz="1600" dirty="0" smtClean="0">
                <a:latin typeface="Arial" panose="020B0604020202020204" pitchFamily="34" charset="0"/>
                <a:ea typeface="Adobe Gothic Std B" panose="020B0800000000000000" pitchFamily="34" charset="-128"/>
                <a:cs typeface="Arial" panose="020B0604020202020204" pitchFamily="34" charset="0"/>
              </a:rPr>
              <a:t>2)</a:t>
            </a:r>
            <a:endParaRPr lang="en-GB" sz="16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52" name="Shape: Number 1"/>
          <p:cNvSpPr txBox="1"/>
          <p:nvPr/>
        </p:nvSpPr>
        <p:spPr>
          <a:xfrm>
            <a:off x="482400" y="805333"/>
            <a:ext cx="394578" cy="338554"/>
          </a:xfrm>
          <a:prstGeom prst="rect">
            <a:avLst/>
          </a:prstGeom>
          <a:noFill/>
        </p:spPr>
        <p:txBody>
          <a:bodyPr wrap="square" rtlCol="0">
            <a:spAutoFit/>
          </a:bodyPr>
          <a:lstStyle/>
          <a:p>
            <a:r>
              <a:rPr lang="en-GB" sz="1600" dirty="0" smtClean="0">
                <a:latin typeface="Arial" panose="020B0604020202020204" pitchFamily="34" charset="0"/>
                <a:ea typeface="Adobe Gothic Std B" panose="020B0800000000000000" pitchFamily="34" charset="-128"/>
                <a:cs typeface="Arial" panose="020B0604020202020204" pitchFamily="34" charset="0"/>
              </a:rPr>
              <a:t>1)</a:t>
            </a:r>
            <a:endParaRPr lang="en-GB" sz="16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2" name="Title"/>
          <p:cNvSpPr>
            <a:spLocks noGrp="1"/>
          </p:cNvSpPr>
          <p:nvPr>
            <p:ph type="ctrTitle"/>
          </p:nvPr>
        </p:nvSpPr>
        <p:spPr>
          <a:xfrm>
            <a:off x="2934677" y="122661"/>
            <a:ext cx="3274646" cy="705038"/>
          </a:xfrm>
        </p:spPr>
        <p:txBody>
          <a:bodyPr>
            <a:noAutofit/>
          </a:bodyPr>
          <a:lstStyle/>
          <a:p>
            <a:r>
              <a:rPr lang="en-US" sz="3200" dirty="0">
                <a:solidFill>
                  <a:schemeClr val="tx2">
                    <a:lumMod val="50000"/>
                  </a:schemeClr>
                </a:solidFill>
                <a:latin typeface="Arial" panose="020B0604020202020204" pitchFamily="34" charset="0"/>
                <a:ea typeface="Adobe Gothic Std B" panose="020B0800000000000000" pitchFamily="34" charset="-128"/>
                <a:cs typeface="Arial" panose="020B0604020202020204" pitchFamily="34" charset="0"/>
              </a:rPr>
              <a:t>Check up</a:t>
            </a:r>
            <a:endParaRPr lang="en-GB" sz="3200" dirty="0">
              <a:solidFill>
                <a:schemeClr val="tx2">
                  <a:lumMod val="50000"/>
                </a:schemeClr>
              </a:solidFill>
              <a:latin typeface="Arial" panose="020B0604020202020204" pitchFamily="34" charset="0"/>
              <a:ea typeface="Adobe Gothic Std B" panose="020B0800000000000000"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Tool instructions"/>
          <p:cNvSpPr txBox="1"/>
          <p:nvPr/>
        </p:nvSpPr>
        <p:spPr>
          <a:xfrm>
            <a:off x="3123555" y="4774168"/>
            <a:ext cx="2896947" cy="369332"/>
          </a:xfrm>
          <a:prstGeom prst="rect">
            <a:avLst/>
          </a:prstGeom>
          <a:noFill/>
        </p:spPr>
        <p:txBody>
          <a:bodyPr wrap="none" rtlCol="0">
            <a:spAutoFit/>
          </a:bodyPr>
          <a:lstStyle/>
          <a:p>
            <a:pPr algn="ctr"/>
            <a:r>
              <a:rPr lang="en-GB" sz="900" dirty="0">
                <a:latin typeface="Arial" panose="020B0604020202020204" pitchFamily="34" charset="0"/>
                <a:ea typeface="Adobe Gothic Std B" panose="020B0800000000000000" pitchFamily="34" charset="-128"/>
                <a:cs typeface="Arial" panose="020B0604020202020204" pitchFamily="34" charset="0"/>
              </a:rPr>
              <a:t>Click in each caption space to reveal text</a:t>
            </a:r>
          </a:p>
          <a:p>
            <a:pPr algn="ctr"/>
            <a:r>
              <a:rPr lang="en-NZ" sz="900" dirty="0" smtClean="0">
                <a:latin typeface="Arial" panose="020B0604020202020204" pitchFamily="34" charset="0"/>
                <a:ea typeface="Adobe Gothic Std B" panose="020B0800000000000000" pitchFamily="34" charset="-128"/>
                <a:cs typeface="Arial" panose="020B0604020202020204" pitchFamily="34" charset="0"/>
              </a:rPr>
              <a:t>Click on the worksheet button to go to the worksheet.</a:t>
            </a:r>
            <a:endParaRPr lang="en-GB" sz="900" dirty="0">
              <a:latin typeface="Arial" panose="020B0604020202020204" pitchFamily="34" charset="0"/>
              <a:ea typeface="Adobe Gothic Std B" panose="020B0800000000000000" pitchFamily="34" charset="-128"/>
              <a:cs typeface="Arial" panose="020B0604020202020204" pitchFamily="34" charset="0"/>
            </a:endParaRPr>
          </a:p>
        </p:txBody>
      </p:sp>
      <p:pic>
        <p:nvPicPr>
          <p:cNvPr id="43" name="Picture: Top right"/>
          <p:cNvPicPr>
            <a:picLocks noChangeAspect="1"/>
          </p:cNvPicPr>
          <p:nvPr/>
        </p:nvPicPr>
        <p:blipFill rotWithShape="1">
          <a:blip r:embed="rId5"/>
          <a:srcRect t="12619" b="12942"/>
          <a:stretch/>
        </p:blipFill>
        <p:spPr>
          <a:xfrm>
            <a:off x="7673075" y="164543"/>
            <a:ext cx="1326926" cy="741468"/>
          </a:xfrm>
          <a:prstGeom prst="rect">
            <a:avLst/>
          </a:prstGeom>
        </p:spPr>
      </p:pic>
    </p:spTree>
    <p:extLst>
      <p:ext uri="{BB962C8B-B14F-4D97-AF65-F5344CB8AC3E}">
        <p14:creationId xmlns:p14="http://schemas.microsoft.com/office/powerpoint/2010/main" val="1963645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50"/>
                                        </p:tgtEl>
                                        <p:attrNameLst>
                                          <p:attrName>style.color</p:attrName>
                                        </p:attrNameLst>
                                      </p:cBhvr>
                                      <p:to>
                                        <a:srgbClr val="969696"/>
                                      </p:to>
                                    </p:animClr>
                                  </p:childTnLst>
                                </p:cTn>
                              </p:par>
                              <p:par>
                                <p:cTn id="7" presetID="10" presetClass="entr" presetSubtype="0" fill="hold" grpId="5"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childTnLst>
                          </p:cTn>
                        </p:par>
                      </p:childTnLst>
                    </p:cTn>
                  </p:par>
                </p:childTnLst>
              </p:cTn>
              <p:nextCondLst>
                <p:cond evt="onClick" delay="0">
                  <p:tgtEl>
                    <p:spTgt spid="34"/>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7"/>
                                        </p:tgtEl>
                                        <p:attrNameLst>
                                          <p:attrName>style.color</p:attrName>
                                        </p:attrNameLst>
                                      </p:cBhvr>
                                      <p:to>
                                        <a:srgbClr val="969696"/>
                                      </p:to>
                                    </p:animClr>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nextCondLst>
                <p:cond evt="onClick" delay="0">
                  <p:tgtEl>
                    <p:spTgt spid="33"/>
                  </p:tgtEl>
                </p:cond>
              </p:nextCondLst>
            </p:seq>
            <p:seq concurrent="1" nextAc="seek">
              <p:cTn id="18" restart="whenNotActive" fill="hold" evtFilter="cancelBubble" nodeType="interactiveSeq">
                <p:stCondLst>
                  <p:cond evt="onClick" delay="0">
                    <p:tgtEl>
                      <p:spTgt spid="3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2"/>
                                        </p:tgtEl>
                                        <p:attrNameLst>
                                          <p:attrName>style.color</p:attrName>
                                        </p:attrNameLst>
                                      </p:cBhvr>
                                      <p:to>
                                        <a:srgbClr val="969696"/>
                                      </p:to>
                                    </p:animClr>
                                  </p:childTnLst>
                                </p:cTn>
                              </p:par>
                              <p:par>
                                <p:cTn id="23" presetID="10" presetClass="entr"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1"/>
                                        </p:tgtEl>
                                        <p:attrNameLst>
                                          <p:attrName>style.color</p:attrName>
                                        </p:attrNameLst>
                                      </p:cBhvr>
                                      <p:to>
                                        <a:srgbClr val="969696"/>
                                      </p:to>
                                    </p:animClr>
                                  </p:childTnLst>
                                </p:cTn>
                              </p:par>
                              <p:par>
                                <p:cTn id="31" presetID="10"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nextCondLst>
                <p:cond evt="onClick" delay="0">
                  <p:tgtEl>
                    <p:spTgt spid="31"/>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0" nodeType="withEffect">
                                  <p:stCondLst>
                                    <p:cond delay="0"/>
                                  </p:stCondLst>
                                  <p:childTnLst>
                                    <p:animClr clrSpc="rgb" dir="cw">
                                      <p:cBhvr override="childStyle">
                                        <p:cTn id="38" dur="1000" fill="hold"/>
                                        <p:tgtEl>
                                          <p:spTgt spid="20"/>
                                        </p:tgtEl>
                                        <p:attrNameLst>
                                          <p:attrName>style.color</p:attrName>
                                        </p:attrNameLst>
                                      </p:cBhvr>
                                      <p:to>
                                        <a:srgbClr val="969696"/>
                                      </p:to>
                                    </p:animClr>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36"/>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5" nodeType="withEffect">
                                  <p:stCondLst>
                                    <p:cond delay="0"/>
                                  </p:stCondLst>
                                  <p:childTnLst>
                                    <p:animClr clrSpc="rgb" dir="cw">
                                      <p:cBhvr override="childStyle">
                                        <p:cTn id="46" dur="1000" fill="hold"/>
                                        <p:tgtEl>
                                          <p:spTgt spid="18"/>
                                        </p:tgtEl>
                                        <p:attrNameLst>
                                          <p:attrName>style.color</p:attrName>
                                        </p:attrNameLst>
                                      </p:cBhvr>
                                      <p:to>
                                        <a:srgbClr val="969696"/>
                                      </p:to>
                                    </p:animClr>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3" presetClass="emph" presetSubtype="2" fill="hold" grpId="2" nodeType="withEffect">
                                  <p:stCondLst>
                                    <p:cond delay="0"/>
                                  </p:stCondLst>
                                  <p:childTnLst>
                                    <p:animClr clrSpc="rgb" dir="cw">
                                      <p:cBhvr override="childStyle">
                                        <p:cTn id="54" dur="100" fill="hold"/>
                                        <p:tgtEl>
                                          <p:spTgt spid="50"/>
                                        </p:tgtEl>
                                        <p:attrNameLst>
                                          <p:attrName>style.color</p:attrName>
                                        </p:attrNameLst>
                                      </p:cBhvr>
                                      <p:to>
                                        <a:schemeClr val="tx1"/>
                                      </p:to>
                                    </p:animClr>
                                  </p:childTnLst>
                                </p:cTn>
                              </p:par>
                              <p:par>
                                <p:cTn id="55" presetID="3" presetClass="emph" presetSubtype="2" fill="hold" grpId="2" nodeType="withEffect">
                                  <p:stCondLst>
                                    <p:cond delay="0"/>
                                  </p:stCondLst>
                                  <p:childTnLst>
                                    <p:animClr clrSpc="rgb" dir="cw">
                                      <p:cBhvr override="childStyle">
                                        <p:cTn id="56" dur="100" fill="hold"/>
                                        <p:tgtEl>
                                          <p:spTgt spid="27"/>
                                        </p:tgtEl>
                                        <p:attrNameLst>
                                          <p:attrName>style.color</p:attrName>
                                        </p:attrNameLst>
                                      </p:cBhvr>
                                      <p:to>
                                        <a:schemeClr val="tx1"/>
                                      </p:to>
                                    </p:animClr>
                                  </p:childTnLst>
                                </p:cTn>
                              </p:par>
                              <p:par>
                                <p:cTn id="57" presetID="3" presetClass="emph" presetSubtype="2" fill="hold" grpId="4" nodeType="withEffect">
                                  <p:stCondLst>
                                    <p:cond delay="0"/>
                                  </p:stCondLst>
                                  <p:childTnLst>
                                    <p:animClr clrSpc="rgb" dir="cw">
                                      <p:cBhvr override="childStyle">
                                        <p:cTn id="58" dur="100" fill="hold"/>
                                        <p:tgtEl>
                                          <p:spTgt spid="22"/>
                                        </p:tgtEl>
                                        <p:attrNameLst>
                                          <p:attrName>style.color</p:attrName>
                                        </p:attrNameLst>
                                      </p:cBhvr>
                                      <p:to>
                                        <a:schemeClr val="tx1"/>
                                      </p:to>
                                    </p:animClr>
                                  </p:childTnLst>
                                </p:cTn>
                              </p:par>
                              <p:par>
                                <p:cTn id="59" presetID="3" presetClass="emph" presetSubtype="2" fill="hold" grpId="4" nodeType="withEffect">
                                  <p:stCondLst>
                                    <p:cond delay="0"/>
                                  </p:stCondLst>
                                  <p:childTnLst>
                                    <p:animClr clrSpc="rgb" dir="cw">
                                      <p:cBhvr override="childStyle">
                                        <p:cTn id="60" dur="100" fill="hold"/>
                                        <p:tgtEl>
                                          <p:spTgt spid="21"/>
                                        </p:tgtEl>
                                        <p:attrNameLst>
                                          <p:attrName>style.color</p:attrName>
                                        </p:attrNameLst>
                                      </p:cBhvr>
                                      <p:to>
                                        <a:schemeClr val="tx1"/>
                                      </p:to>
                                    </p:animClr>
                                  </p:childTnLst>
                                </p:cTn>
                              </p:par>
                              <p:par>
                                <p:cTn id="61" presetID="3" presetClass="emph" presetSubtype="2" fill="hold" grpId="4" nodeType="withEffect">
                                  <p:stCondLst>
                                    <p:cond delay="0"/>
                                  </p:stCondLst>
                                  <p:childTnLst>
                                    <p:animClr clrSpc="rgb" dir="cw">
                                      <p:cBhvr override="childStyle">
                                        <p:cTn id="62" dur="100" fill="hold"/>
                                        <p:tgtEl>
                                          <p:spTgt spid="20"/>
                                        </p:tgtEl>
                                        <p:attrNameLst>
                                          <p:attrName>style.color</p:attrName>
                                        </p:attrNameLst>
                                      </p:cBhvr>
                                      <p:to>
                                        <a:schemeClr val="tx1"/>
                                      </p:to>
                                    </p:animClr>
                                  </p:childTnLst>
                                </p:cTn>
                              </p:par>
                              <p:par>
                                <p:cTn id="63" presetID="3" presetClass="emph" presetSubtype="2" fill="hold" grpId="3" nodeType="withEffect">
                                  <p:stCondLst>
                                    <p:cond delay="0"/>
                                  </p:stCondLst>
                                  <p:childTnLst>
                                    <p:animClr clrSpc="rgb" dir="cw">
                                      <p:cBhvr override="childStyle">
                                        <p:cTn id="64" dur="100" fill="hold"/>
                                        <p:tgtEl>
                                          <p:spTgt spid="18"/>
                                        </p:tgtEl>
                                        <p:attrNameLst>
                                          <p:attrName>style.color</p:attrName>
                                        </p:attrNameLst>
                                      </p:cBhvr>
                                      <p:to>
                                        <a:schemeClr val="tx1"/>
                                      </p:to>
                                    </p:animClr>
                                  </p:childTnLst>
                                </p:cTn>
                              </p:par>
                              <p:par>
                                <p:cTn id="65" presetID="3" presetClass="emph" presetSubtype="2" fill="hold" grpId="3" nodeType="withEffect">
                                  <p:stCondLst>
                                    <p:cond delay="0"/>
                                  </p:stCondLst>
                                  <p:childTnLst>
                                    <p:animClr clrSpc="rgb" dir="cw">
                                      <p:cBhvr override="childStyle">
                                        <p:cTn id="66" dur="100" fill="hold"/>
                                        <p:tgtEl>
                                          <p:spTgt spid="35"/>
                                        </p:tgtEl>
                                        <p:attrNameLst>
                                          <p:attrName>style.color</p:attrName>
                                        </p:attrNameLst>
                                      </p:cBhvr>
                                      <p:to>
                                        <a:schemeClr val="tx1"/>
                                      </p:to>
                                    </p:animClr>
                                  </p:childTnLst>
                                </p:cTn>
                              </p:par>
                              <p:par>
                                <p:cTn id="67" presetID="1" presetClass="exit" presetSubtype="0" fill="hold" grpId="4" nodeType="withEffect">
                                  <p:stCondLst>
                                    <p:cond delay="0"/>
                                  </p:stCondLst>
                                  <p:childTnLst>
                                    <p:set>
                                      <p:cBhvr>
                                        <p:cTn id="68" dur="1" fill="hold">
                                          <p:stCondLst>
                                            <p:cond delay="0"/>
                                          </p:stCondLst>
                                        </p:cTn>
                                        <p:tgtEl>
                                          <p:spTgt spid="27"/>
                                        </p:tgtEl>
                                        <p:attrNameLst>
                                          <p:attrName>style.visibility</p:attrName>
                                        </p:attrNameLst>
                                      </p:cBhvr>
                                      <p:to>
                                        <p:strVal val="hidden"/>
                                      </p:to>
                                    </p:set>
                                  </p:childTnLst>
                                </p:cTn>
                              </p:par>
                              <p:par>
                                <p:cTn id="69" presetID="1" presetClass="exit" presetSubtype="0" fill="hold" grpId="5" nodeType="withEffect">
                                  <p:stCondLst>
                                    <p:cond delay="0"/>
                                  </p:stCondLst>
                                  <p:childTnLst>
                                    <p:set>
                                      <p:cBhvr>
                                        <p:cTn id="70" dur="1" fill="hold">
                                          <p:stCondLst>
                                            <p:cond delay="0"/>
                                          </p:stCondLst>
                                        </p:cTn>
                                        <p:tgtEl>
                                          <p:spTgt spid="22"/>
                                        </p:tgtEl>
                                        <p:attrNameLst>
                                          <p:attrName>style.visibility</p:attrName>
                                        </p:attrNameLst>
                                      </p:cBhvr>
                                      <p:to>
                                        <p:strVal val="hidden"/>
                                      </p:to>
                                    </p:set>
                                  </p:childTnLst>
                                </p:cTn>
                              </p:par>
                              <p:par>
                                <p:cTn id="71" presetID="1" presetClass="exit" presetSubtype="0" fill="hold" grpId="5"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5" nodeType="withEffect">
                                  <p:stCondLst>
                                    <p:cond delay="0"/>
                                  </p:stCondLst>
                                  <p:childTnLst>
                                    <p:set>
                                      <p:cBhvr>
                                        <p:cTn id="74" dur="1" fill="hold">
                                          <p:stCondLst>
                                            <p:cond delay="0"/>
                                          </p:stCondLst>
                                        </p:cTn>
                                        <p:tgtEl>
                                          <p:spTgt spid="20"/>
                                        </p:tgtEl>
                                        <p:attrNameLst>
                                          <p:attrName>style.visibility</p:attrName>
                                        </p:attrNameLst>
                                      </p:cBhvr>
                                      <p:to>
                                        <p:strVal val="hidden"/>
                                      </p:to>
                                    </p:set>
                                  </p:childTnLst>
                                </p:cTn>
                              </p:par>
                              <p:par>
                                <p:cTn id="75" presetID="1" presetClass="exit" presetSubtype="0" fill="hold" grpId="4" nodeType="withEffect">
                                  <p:stCondLst>
                                    <p:cond delay="0"/>
                                  </p:stCondLst>
                                  <p:childTnLst>
                                    <p:set>
                                      <p:cBhvr>
                                        <p:cTn id="76" dur="1" fill="hold">
                                          <p:stCondLst>
                                            <p:cond delay="0"/>
                                          </p:stCondLst>
                                        </p:cTn>
                                        <p:tgtEl>
                                          <p:spTgt spid="18"/>
                                        </p:tgtEl>
                                        <p:attrNameLst>
                                          <p:attrName>style.visibility</p:attrName>
                                        </p:attrNameLst>
                                      </p:cBhvr>
                                      <p:to>
                                        <p:strVal val="hidden"/>
                                      </p:to>
                                    </p:set>
                                  </p:childTnLst>
                                </p:cTn>
                              </p:par>
                              <p:par>
                                <p:cTn id="77" presetID="1" presetClass="exit" presetSubtype="0" fill="hold" grpId="4" nodeType="with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9" restart="whenNotActive" fill="hold" evtFilter="cancelBubble" nodeType="interactiveSeq">
                <p:stCondLst>
                  <p:cond evt="onClick" delay="0">
                    <p:tgtEl>
                      <p:spTgt spid="5"/>
                    </p:tgtEl>
                  </p:cond>
                </p:stCondLst>
                <p:endSync evt="end" delay="0">
                  <p:rtn val="all"/>
                </p:endSync>
                <p:childTnLst>
                  <p:par>
                    <p:cTn id="80" fill="hold">
                      <p:stCondLst>
                        <p:cond delay="0"/>
                      </p:stCondLst>
                      <p:childTnLst>
                        <p:par>
                          <p:cTn id="81" fill="hold">
                            <p:stCondLst>
                              <p:cond delay="0"/>
                            </p:stCondLst>
                            <p:childTnLst>
                              <p:par>
                                <p:cTn id="82" presetID="3" presetClass="emph" presetSubtype="2" fill="hold" grpId="1" nodeType="withEffect">
                                  <p:stCondLst>
                                    <p:cond delay="0"/>
                                  </p:stCondLst>
                                  <p:childTnLst>
                                    <p:animClr clrSpc="rgb" dir="cw">
                                      <p:cBhvr override="childStyle">
                                        <p:cTn id="83" dur="100" fill="hold"/>
                                        <p:tgtEl>
                                          <p:spTgt spid="50"/>
                                        </p:tgtEl>
                                        <p:attrNameLst>
                                          <p:attrName>style.color</p:attrName>
                                        </p:attrNameLst>
                                      </p:cBhvr>
                                      <p:to>
                                        <a:schemeClr val="tx1"/>
                                      </p:to>
                                    </p:animClr>
                                  </p:childTnLst>
                                </p:cTn>
                              </p:par>
                              <p:par>
                                <p:cTn id="84" presetID="3" presetClass="emph" presetSubtype="2" fill="hold" grpId="1" nodeType="withEffect">
                                  <p:stCondLst>
                                    <p:cond delay="0"/>
                                  </p:stCondLst>
                                  <p:childTnLst>
                                    <p:animClr clrSpc="rgb" dir="cw">
                                      <p:cBhvr override="childStyle">
                                        <p:cTn id="85" dur="100" fill="hold"/>
                                        <p:tgtEl>
                                          <p:spTgt spid="27"/>
                                        </p:tgtEl>
                                        <p:attrNameLst>
                                          <p:attrName>style.color</p:attrName>
                                        </p:attrNameLst>
                                      </p:cBhvr>
                                      <p:to>
                                        <a:schemeClr val="tx1"/>
                                      </p:to>
                                    </p:animClr>
                                  </p:childTnLst>
                                </p:cTn>
                              </p:par>
                              <p:par>
                                <p:cTn id="86" presetID="3" presetClass="emph" presetSubtype="2" fill="hold" grpId="2" nodeType="withEffect">
                                  <p:stCondLst>
                                    <p:cond delay="0"/>
                                  </p:stCondLst>
                                  <p:childTnLst>
                                    <p:animClr clrSpc="rgb" dir="cw">
                                      <p:cBhvr override="childStyle">
                                        <p:cTn id="87" dur="100" fill="hold"/>
                                        <p:tgtEl>
                                          <p:spTgt spid="22"/>
                                        </p:tgtEl>
                                        <p:attrNameLst>
                                          <p:attrName>style.color</p:attrName>
                                        </p:attrNameLst>
                                      </p:cBhvr>
                                      <p:to>
                                        <a:schemeClr val="tx1"/>
                                      </p:to>
                                    </p:animClr>
                                  </p:childTnLst>
                                </p:cTn>
                              </p:par>
                              <p:par>
                                <p:cTn id="88" presetID="3" presetClass="emph" presetSubtype="2" fill="hold" grpId="2" nodeType="withEffect">
                                  <p:stCondLst>
                                    <p:cond delay="0"/>
                                  </p:stCondLst>
                                  <p:childTnLst>
                                    <p:animClr clrSpc="rgb" dir="cw">
                                      <p:cBhvr override="childStyle">
                                        <p:cTn id="89" dur="100" fill="hold"/>
                                        <p:tgtEl>
                                          <p:spTgt spid="21"/>
                                        </p:tgtEl>
                                        <p:attrNameLst>
                                          <p:attrName>style.color</p:attrName>
                                        </p:attrNameLst>
                                      </p:cBhvr>
                                      <p:to>
                                        <a:schemeClr val="tx1"/>
                                      </p:to>
                                    </p:animClr>
                                  </p:childTnLst>
                                </p:cTn>
                              </p:par>
                              <p:par>
                                <p:cTn id="90" presetID="3" presetClass="emph" presetSubtype="2" fill="hold" grpId="2" nodeType="withEffect">
                                  <p:stCondLst>
                                    <p:cond delay="0"/>
                                  </p:stCondLst>
                                  <p:childTnLst>
                                    <p:animClr clrSpc="rgb" dir="cw">
                                      <p:cBhvr override="childStyle">
                                        <p:cTn id="91" dur="100" fill="hold"/>
                                        <p:tgtEl>
                                          <p:spTgt spid="20"/>
                                        </p:tgtEl>
                                        <p:attrNameLst>
                                          <p:attrName>style.color</p:attrName>
                                        </p:attrNameLst>
                                      </p:cBhvr>
                                      <p:to>
                                        <a:schemeClr val="tx1"/>
                                      </p:to>
                                    </p:animClr>
                                  </p:childTnLst>
                                </p:cTn>
                              </p:par>
                              <p:par>
                                <p:cTn id="92" presetID="3" presetClass="emph" presetSubtype="2" fill="hold" grpId="1" nodeType="withEffect">
                                  <p:stCondLst>
                                    <p:cond delay="0"/>
                                  </p:stCondLst>
                                  <p:childTnLst>
                                    <p:animClr clrSpc="rgb" dir="cw">
                                      <p:cBhvr override="childStyle">
                                        <p:cTn id="93" dur="100" fill="hold"/>
                                        <p:tgtEl>
                                          <p:spTgt spid="18"/>
                                        </p:tgtEl>
                                        <p:attrNameLst>
                                          <p:attrName>style.color</p:attrName>
                                        </p:attrNameLst>
                                      </p:cBhvr>
                                      <p:to>
                                        <a:schemeClr val="tx1"/>
                                      </p:to>
                                    </p:animClr>
                                  </p:childTnLst>
                                </p:cTn>
                              </p:par>
                              <p:par>
                                <p:cTn id="94" presetID="3" presetClass="emph" presetSubtype="2" fill="hold" grpId="1" nodeType="withEffect">
                                  <p:stCondLst>
                                    <p:cond delay="0"/>
                                  </p:stCondLst>
                                  <p:childTnLst>
                                    <p:animClr clrSpc="rgb" dir="cw">
                                      <p:cBhvr override="childStyle">
                                        <p:cTn id="95" dur="100" fill="hold"/>
                                        <p:tgtEl>
                                          <p:spTgt spid="35"/>
                                        </p:tgtEl>
                                        <p:attrNameLst>
                                          <p:attrName>style.color</p:attrName>
                                        </p:attrNameLst>
                                      </p:cBhvr>
                                      <p:to>
                                        <a:schemeClr val="tx1"/>
                                      </p:to>
                                    </p:animClr>
                                  </p:childTnLst>
                                </p:cTn>
                              </p:par>
                              <p:par>
                                <p:cTn id="96" presetID="1" presetClass="exit" presetSubtype="0" fill="hold" grpId="3" nodeType="withEffect">
                                  <p:stCondLst>
                                    <p:cond delay="0"/>
                                  </p:stCondLst>
                                  <p:childTnLst>
                                    <p:set>
                                      <p:cBhvr>
                                        <p:cTn id="97" dur="1" fill="hold">
                                          <p:stCondLst>
                                            <p:cond delay="0"/>
                                          </p:stCondLst>
                                        </p:cTn>
                                        <p:tgtEl>
                                          <p:spTgt spid="27"/>
                                        </p:tgtEl>
                                        <p:attrNameLst>
                                          <p:attrName>style.visibility</p:attrName>
                                        </p:attrNameLst>
                                      </p:cBhvr>
                                      <p:to>
                                        <p:strVal val="hidden"/>
                                      </p:to>
                                    </p:set>
                                  </p:childTnLst>
                                </p:cTn>
                              </p:par>
                              <p:par>
                                <p:cTn id="98" presetID="1" presetClass="exit" presetSubtype="0" fill="hold" grpId="3" nodeType="withEffect">
                                  <p:stCondLst>
                                    <p:cond delay="0"/>
                                  </p:stCondLst>
                                  <p:childTnLst>
                                    <p:set>
                                      <p:cBhvr>
                                        <p:cTn id="99" dur="1" fill="hold">
                                          <p:stCondLst>
                                            <p:cond delay="0"/>
                                          </p:stCondLst>
                                        </p:cTn>
                                        <p:tgtEl>
                                          <p:spTgt spid="22"/>
                                        </p:tgtEl>
                                        <p:attrNameLst>
                                          <p:attrName>style.visibility</p:attrName>
                                        </p:attrNameLst>
                                      </p:cBhvr>
                                      <p:to>
                                        <p:strVal val="hidden"/>
                                      </p:to>
                                    </p:set>
                                  </p:childTnLst>
                                </p:cTn>
                              </p:par>
                              <p:par>
                                <p:cTn id="100" presetID="1" presetClass="exit" presetSubtype="0" fill="hold" grpId="3" nodeType="withEffect">
                                  <p:stCondLst>
                                    <p:cond delay="0"/>
                                  </p:stCondLst>
                                  <p:childTnLst>
                                    <p:set>
                                      <p:cBhvr>
                                        <p:cTn id="101" dur="1" fill="hold">
                                          <p:stCondLst>
                                            <p:cond delay="0"/>
                                          </p:stCondLst>
                                        </p:cTn>
                                        <p:tgtEl>
                                          <p:spTgt spid="21"/>
                                        </p:tgtEl>
                                        <p:attrNameLst>
                                          <p:attrName>style.visibility</p:attrName>
                                        </p:attrNameLst>
                                      </p:cBhvr>
                                      <p:to>
                                        <p:strVal val="hidden"/>
                                      </p:to>
                                    </p:set>
                                  </p:childTnLst>
                                </p:cTn>
                              </p:par>
                              <p:par>
                                <p:cTn id="102" presetID="1" presetClass="exit" presetSubtype="0" fill="hold" grpId="3" nodeType="withEffect">
                                  <p:stCondLst>
                                    <p:cond delay="0"/>
                                  </p:stCondLst>
                                  <p:childTnLst>
                                    <p:set>
                                      <p:cBhvr>
                                        <p:cTn id="103" dur="1" fill="hold">
                                          <p:stCondLst>
                                            <p:cond delay="0"/>
                                          </p:stCondLst>
                                        </p:cTn>
                                        <p:tgtEl>
                                          <p:spTgt spid="20"/>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18"/>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5" grpId="0"/>
      <p:bldP spid="35" grpId="1"/>
      <p:bldP spid="35" grpId="2"/>
      <p:bldP spid="35" grpId="3"/>
      <p:bldP spid="35"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P spid="27" grpId="3"/>
      <p:bldP spid="27" grpId="4"/>
      <p:bldP spid="27" grpId="5"/>
      <p:bldP spid="50" grpId="0"/>
      <p:bldP spid="50" grpId="1"/>
      <p:bldP spid="50"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flective Music - Easter (4.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13758" y="153824"/>
            <a:ext cx="609600" cy="609600"/>
          </a:xfrm>
          <a:prstGeom prst="rect">
            <a:avLst/>
          </a:prstGeom>
        </p:spPr>
      </p:pic>
      <p:pic>
        <p:nvPicPr>
          <p:cNvPr id="13"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10000"/>
                    </a14:imgEffect>
                    <a14:imgEffect>
                      <a14:saturation sat="75000"/>
                    </a14:imgEffect>
                  </a14:imgLayer>
                </a14:imgProps>
              </a:ext>
              <a:ext uri="{28A0092B-C50C-407E-A947-70E740481C1C}">
                <a14:useLocalDpi xmlns:a14="http://schemas.microsoft.com/office/drawing/2010/main" val="0"/>
              </a:ext>
            </a:extLst>
          </a:blip>
          <a:srcRect l="37045" t="4230" b="44138"/>
          <a:stretch/>
        </p:blipFill>
        <p:spPr>
          <a:xfrm rot="154145">
            <a:off x="2338845" y="1579137"/>
            <a:ext cx="6221129" cy="2133600"/>
          </a:xfrm>
          <a:prstGeom prst="rect">
            <a:avLst/>
          </a:prstGeom>
          <a:effectLst>
            <a:softEdge rad="63500"/>
          </a:effectLst>
        </p:spPr>
      </p:pic>
      <p:sp>
        <p:nvSpPr>
          <p:cNvPr id="5" name="Color cover"/>
          <p:cNvSpPr/>
          <p:nvPr/>
        </p:nvSpPr>
        <p:spPr>
          <a:xfrm rot="156750">
            <a:off x="2380760" y="1607425"/>
            <a:ext cx="6155715" cy="2087098"/>
          </a:xfrm>
          <a:prstGeom prst="rect">
            <a:avLst/>
          </a:pr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0" y="75501"/>
            <a:ext cx="9144000" cy="766246"/>
          </a:xfrm>
        </p:spPr>
        <p:txBody>
          <a:bodyPr>
            <a:noAutofit/>
          </a:bodyPr>
          <a:lstStyle/>
          <a:p>
            <a:r>
              <a:rPr lang="en-US" sz="3200" dirty="0">
                <a:latin typeface="Arial" panose="020B0604020202020204" pitchFamily="34" charset="0"/>
                <a:ea typeface="Adobe Gothic Std B" panose="020B0800000000000000" pitchFamily="34" charset="-128"/>
                <a:cs typeface="Arial" panose="020B0604020202020204" pitchFamily="34" charset="0"/>
              </a:rPr>
              <a:t>Time for Reflection</a:t>
            </a:r>
            <a:endParaRPr lang="en-GB" sz="32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
        <p:nvSpPr>
          <p:cNvPr id="17"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Tool instructions stop"/>
          <p:cNvSpPr txBox="1"/>
          <p:nvPr/>
        </p:nvSpPr>
        <p:spPr>
          <a:xfrm>
            <a:off x="3289504" y="4909873"/>
            <a:ext cx="2717411" cy="230832"/>
          </a:xfrm>
          <a:prstGeom prst="rect">
            <a:avLst/>
          </a:prstGeom>
          <a:noFill/>
        </p:spPr>
        <p:txBody>
          <a:bodyPr wrap="none" rtlCol="0">
            <a:spAutoFit/>
          </a:bodyPr>
          <a:lstStyle/>
          <a:p>
            <a:pPr algn="ctr"/>
            <a:r>
              <a:rPr lang="en-GB" sz="900" b="1" dirty="0" smtClean="0">
                <a:latin typeface="Adobe Gothic Std B" panose="020B0800000000000000" pitchFamily="34" charset="-128"/>
                <a:ea typeface="Adobe Gothic Std B" panose="020B0800000000000000" pitchFamily="34" charset="-128"/>
                <a:cs typeface="Arial" panose="020B0604020202020204" pitchFamily="34" charset="0"/>
              </a:rPr>
              <a:t>Click the audio button to stop reflective music</a:t>
            </a:r>
            <a:endParaRPr lang="en-GB" sz="900" b="1"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20" name="TextBox: Tool instructions start"/>
          <p:cNvSpPr txBox="1"/>
          <p:nvPr/>
        </p:nvSpPr>
        <p:spPr>
          <a:xfrm>
            <a:off x="3334388" y="4909873"/>
            <a:ext cx="2621230" cy="230832"/>
          </a:xfrm>
          <a:prstGeom prst="rect">
            <a:avLst/>
          </a:prstGeom>
          <a:noFill/>
        </p:spPr>
        <p:txBody>
          <a:bodyPr wrap="none" rtlCol="0">
            <a:spAutoFit/>
          </a:bodyPr>
          <a:lstStyle/>
          <a:p>
            <a:pPr algn="ctr"/>
            <a:r>
              <a:rPr lang="en-GB" sz="900" b="1" dirty="0">
                <a:latin typeface="Adobe Gothic Std B" panose="020B0800000000000000" pitchFamily="34" charset="-128"/>
                <a:ea typeface="Adobe Gothic Std B" panose="020B0800000000000000" pitchFamily="34" charset="-128"/>
                <a:cs typeface="Arial" panose="020B0604020202020204" pitchFamily="34" charset="0"/>
              </a:rPr>
              <a:t>Click the audio button to play reflective music</a:t>
            </a:r>
          </a:p>
        </p:txBody>
      </p:sp>
    </p:spTree>
    <p:extLst>
      <p:ext uri="{BB962C8B-B14F-4D97-AF65-F5344CB8AC3E}">
        <p14:creationId xmlns:p14="http://schemas.microsoft.com/office/powerpoint/2010/main" val="29453501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xit" presetSubtype="0" fill="hold" grpId="1"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43543" fill="hold"/>
                                        <p:tgtEl>
                                          <p:spTgt spid="7"/>
                                        </p:tgtEl>
                                      </p:cBhvr>
                                    </p:cmd>
                                  </p:childTnLst>
                                </p:cTn>
                              </p:par>
                              <p:par>
                                <p:cTn id="18" presetID="1" presetClass="emph" presetSubtype="2" fill="hold" nodeType="withEffect">
                                  <p:stCondLst>
                                    <p:cond delay="0"/>
                                  </p:stCondLst>
                                  <p:childTnLst>
                                    <p:animClr clrSpc="rgb" dir="cw">
                                      <p:cBhvr>
                                        <p:cTn id="19" dur="1000" fill="hold"/>
                                        <p:tgtEl>
                                          <p:spTgt spid="17"/>
                                        </p:tgtEl>
                                        <p:attrNameLst>
                                          <p:attrName>fillcolor</p:attrName>
                                        </p:attrNameLst>
                                      </p:cBhvr>
                                      <p:to>
                                        <a:schemeClr val="accent2"/>
                                      </p:to>
                                    </p:animClr>
                                    <p:set>
                                      <p:cBhvr>
                                        <p:cTn id="20" dur="1000" fill="hold"/>
                                        <p:tgtEl>
                                          <p:spTgt spid="17"/>
                                        </p:tgtEl>
                                        <p:attrNameLst>
                                          <p:attrName>fill.type</p:attrName>
                                        </p:attrNameLst>
                                      </p:cBhvr>
                                      <p:to>
                                        <p:strVal val="solid"/>
                                      </p:to>
                                    </p:set>
                                    <p:set>
                                      <p:cBhvr>
                                        <p:cTn id="21" dur="1000" fill="hold"/>
                                        <p:tgtEl>
                                          <p:spTgt spid="17"/>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7"/>
                                        </p:tgtEl>
                                      </p:cBhvr>
                                    </p:cmd>
                                  </p:childTnLst>
                                </p:cTn>
                              </p:par>
                              <p:par>
                                <p:cTn id="26" presetID="10" presetClass="exit" presetSubtype="0" fill="hold" grpId="1"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 presetClass="emph" presetSubtype="2" fill="hold" nodeType="withEffect">
                                  <p:stCondLst>
                                    <p:cond delay="0"/>
                                  </p:stCondLst>
                                  <p:childTnLst>
                                    <p:animClr clrSpc="rgb" dir="cw">
                                      <p:cBhvr>
                                        <p:cTn id="33" dur="2000" fill="hold"/>
                                        <p:tgtEl>
                                          <p:spTgt spid="17"/>
                                        </p:tgtEl>
                                        <p:attrNameLst>
                                          <p:attrName>fillcolor</p:attrName>
                                        </p:attrNameLst>
                                      </p:cBhvr>
                                      <p:to>
                                        <a:schemeClr val="bg1"/>
                                      </p:to>
                                    </p:animClr>
                                    <p:set>
                                      <p:cBhvr>
                                        <p:cTn id="34" dur="2000" fill="hold"/>
                                        <p:tgtEl>
                                          <p:spTgt spid="17"/>
                                        </p:tgtEl>
                                        <p:attrNameLst>
                                          <p:attrName>fill.type</p:attrName>
                                        </p:attrNameLst>
                                      </p:cBhvr>
                                      <p:to>
                                        <p:strVal val="solid"/>
                                      </p:to>
                                    </p:set>
                                    <p:set>
                                      <p:cBhvr>
                                        <p:cTn id="35"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audio>
              <p:cMediaNode vol="80000">
                <p:cTn id="36" fill="hold" display="0">
                  <p:stCondLst>
                    <p:cond delay="indefinite"/>
                  </p:stCondLst>
                  <p:endCondLst>
                    <p:cond evt="onStopAudio" delay="0">
                      <p:tgtEl>
                        <p:sldTgt/>
                      </p:tgtEl>
                    </p:cond>
                  </p:endCondLst>
                </p:cTn>
                <p:tgtEl>
                  <p:spTgt spid="7"/>
                </p:tgtEl>
              </p:cMediaNode>
            </p:audio>
          </p:childTnLst>
        </p:cTn>
      </p:par>
    </p:tnLst>
    <p:bldLst>
      <p:bldP spid="18" grpId="0"/>
      <p:bldP spid="18" grpId="1"/>
      <p:bldP spid="20" grpId="0"/>
      <p:bldP spid="20" grpId="1"/>
      <p:bldP spid="20" grpId="2"/>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ectangle: 7th Answer"/>
          <p:cNvSpPr/>
          <p:nvPr/>
        </p:nvSpPr>
        <p:spPr>
          <a:xfrm>
            <a:off x="4639873" y="3968857"/>
            <a:ext cx="4356000"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22" name="Rectangle: 6th Answer"/>
          <p:cNvSpPr/>
          <p:nvPr/>
        </p:nvSpPr>
        <p:spPr>
          <a:xfrm>
            <a:off x="200587" y="3968857"/>
            <a:ext cx="4356000"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28" name="Rectangle: 5th Answer"/>
          <p:cNvSpPr/>
          <p:nvPr/>
        </p:nvSpPr>
        <p:spPr>
          <a:xfrm>
            <a:off x="200806" y="3394624"/>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35" name="Rectangle: 4th Answer"/>
          <p:cNvSpPr/>
          <p:nvPr/>
        </p:nvSpPr>
        <p:spPr>
          <a:xfrm>
            <a:off x="200588" y="2820390"/>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36" name="Rectangle: 3rd Answer"/>
          <p:cNvSpPr/>
          <p:nvPr/>
        </p:nvSpPr>
        <p:spPr>
          <a:xfrm>
            <a:off x="200588" y="2246156"/>
            <a:ext cx="8795287"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38" name="Rectangle: 2nd Answer"/>
          <p:cNvSpPr/>
          <p:nvPr/>
        </p:nvSpPr>
        <p:spPr>
          <a:xfrm>
            <a:off x="200588" y="1671922"/>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40" name="Rectangle: 1st Answer"/>
          <p:cNvSpPr/>
          <p:nvPr/>
        </p:nvSpPr>
        <p:spPr>
          <a:xfrm>
            <a:off x="200588" y="1097688"/>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26" name="Textbox: Line 7"/>
          <p:cNvSpPr txBox="1"/>
          <p:nvPr/>
        </p:nvSpPr>
        <p:spPr>
          <a:xfrm>
            <a:off x="4598449" y="3952273"/>
            <a:ext cx="4314941" cy="230832"/>
          </a:xfrm>
          <a:prstGeom prst="rect">
            <a:avLst/>
          </a:prstGeom>
          <a:noFill/>
        </p:spPr>
        <p:txBody>
          <a:bodyPr wrap="square" rtlCol="0">
            <a:spAutoFit/>
          </a:bodyPr>
          <a:lstStyle/>
          <a:p>
            <a:pPr lvl="0"/>
            <a:r>
              <a:rPr lang="en-NZ" sz="900" dirty="0">
                <a:latin typeface="Arial" panose="020B0604020202020204" pitchFamily="34" charset="0"/>
                <a:ea typeface="Adobe Gothic Std B" panose="020B0800000000000000" pitchFamily="34" charset="-128"/>
                <a:cs typeface="Arial" panose="020B0604020202020204" pitchFamily="34" charset="0"/>
              </a:rPr>
              <a:t>7</a:t>
            </a:r>
            <a:r>
              <a:rPr lang="en-NZ" sz="900" dirty="0" smtClean="0">
                <a:latin typeface="Arial" panose="020B0604020202020204" pitchFamily="34" charset="0"/>
                <a:ea typeface="Adobe Gothic Std B" panose="020B0800000000000000" pitchFamily="34" charset="-128"/>
                <a:cs typeface="Arial" panose="020B0604020202020204" pitchFamily="34" charset="0"/>
              </a:rPr>
              <a:t>. Questions </a:t>
            </a:r>
            <a:r>
              <a:rPr lang="en-NZ" sz="900" dirty="0">
                <a:latin typeface="Arial" panose="020B0604020202020204" pitchFamily="34" charset="0"/>
                <a:ea typeface="Adobe Gothic Std B" panose="020B0800000000000000" pitchFamily="34" charset="-128"/>
                <a:cs typeface="Arial" panose="020B0604020202020204" pitchFamily="34" charset="0"/>
              </a:rPr>
              <a:t>I would like to ask about the topics in this resource </a:t>
            </a:r>
            <a:r>
              <a:rPr lang="en-NZ" sz="900" dirty="0" smtClean="0">
                <a:latin typeface="Arial" panose="020B0604020202020204" pitchFamily="34" charset="0"/>
                <a:ea typeface="Adobe Gothic Std B" panose="020B0800000000000000" pitchFamily="34" charset="-128"/>
                <a:cs typeface="Arial" panose="020B0604020202020204" pitchFamily="34" charset="0"/>
              </a:rPr>
              <a:t>are...</a:t>
            </a:r>
            <a:endParaRPr lang="en-NZ" sz="9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25" name="Textbox: Line 6"/>
          <p:cNvSpPr txBox="1"/>
          <p:nvPr/>
        </p:nvSpPr>
        <p:spPr>
          <a:xfrm>
            <a:off x="145882" y="3936902"/>
            <a:ext cx="4314941" cy="230832"/>
          </a:xfrm>
          <a:prstGeom prst="rect">
            <a:avLst/>
          </a:prstGeom>
          <a:noFill/>
        </p:spPr>
        <p:txBody>
          <a:bodyPr wrap="square" rtlCol="0">
            <a:spAutoFit/>
          </a:bodyPr>
          <a:lstStyle/>
          <a:p>
            <a:r>
              <a:rPr lang="en-NZ" sz="900" dirty="0" smtClean="0">
                <a:latin typeface="Arial" panose="020B0604020202020204" pitchFamily="34" charset="0"/>
                <a:ea typeface="Adobe Gothic Std B" panose="020B0800000000000000" pitchFamily="34" charset="-128"/>
                <a:cs typeface="Arial" panose="020B0604020202020204" pitchFamily="34" charset="0"/>
              </a:rPr>
              <a:t>6. Which </a:t>
            </a:r>
            <a:r>
              <a:rPr lang="en-NZ" sz="900" dirty="0">
                <a:latin typeface="Arial" panose="020B0604020202020204" pitchFamily="34" charset="0"/>
                <a:ea typeface="Adobe Gothic Std B" panose="020B0800000000000000" pitchFamily="34" charset="-128"/>
                <a:cs typeface="Arial" panose="020B0604020202020204" pitchFamily="34" charset="0"/>
              </a:rPr>
              <a:t>activity do you think helped you to learn best in this resource</a:t>
            </a:r>
            <a:r>
              <a:rPr lang="en-NZ" sz="900" dirty="0" smtClean="0">
                <a:latin typeface="Arial" panose="020B0604020202020204" pitchFamily="34" charset="0"/>
                <a:ea typeface="Adobe Gothic Std B" panose="020B0800000000000000" pitchFamily="34" charset="-128"/>
                <a:cs typeface="Arial" panose="020B0604020202020204" pitchFamily="34" charset="0"/>
              </a:rPr>
              <a:t>?</a:t>
            </a:r>
            <a:endParaRPr lang="en-NZ" sz="9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29" name="Textbox: Line 5"/>
          <p:cNvSpPr txBox="1"/>
          <p:nvPr/>
        </p:nvSpPr>
        <p:spPr>
          <a:xfrm>
            <a:off x="140046" y="3378566"/>
            <a:ext cx="8855827" cy="230832"/>
          </a:xfrm>
          <a:prstGeom prst="rect">
            <a:avLst/>
          </a:prstGeom>
          <a:noFill/>
        </p:spPr>
        <p:txBody>
          <a:bodyPr wrap="square" rtlCol="0">
            <a:spAutoFit/>
          </a:bodyPr>
          <a:lstStyle/>
          <a:p>
            <a:pPr lvl="0"/>
            <a:r>
              <a:rPr lang="en-NZ" sz="900" dirty="0" smtClean="0">
                <a:latin typeface="Arial" panose="020B0604020202020204" pitchFamily="34" charset="0"/>
                <a:ea typeface="Adobe Gothic Std B" panose="020B0800000000000000" pitchFamily="34" charset="-128"/>
                <a:cs typeface="Arial" panose="020B0604020202020204" pitchFamily="34" charset="0"/>
              </a:rPr>
              <a:t>5. </a:t>
            </a:r>
            <a:r>
              <a:rPr lang="en-US" sz="900" dirty="0" smtClean="0">
                <a:latin typeface="Arial" panose="020B0604020202020204" pitchFamily="34" charset="0"/>
                <a:ea typeface="Adobe Gothic Std B" panose="020B0800000000000000" pitchFamily="34" charset="-128"/>
                <a:cs typeface="Arial" panose="020B0604020202020204" pitchFamily="34" charset="0"/>
              </a:rPr>
              <a:t>Name </a:t>
            </a:r>
            <a:r>
              <a:rPr lang="en-US" sz="900" dirty="0">
                <a:latin typeface="Arial" panose="020B0604020202020204" pitchFamily="34" charset="0"/>
                <a:ea typeface="Adobe Gothic Std B" panose="020B0800000000000000" pitchFamily="34" charset="-128"/>
                <a:cs typeface="Arial" panose="020B0604020202020204" pitchFamily="34" charset="0"/>
              </a:rPr>
              <a:t>4 </a:t>
            </a:r>
            <a:r>
              <a:rPr lang="en-US" sz="900" dirty="0" smtClean="0">
                <a:latin typeface="Arial" panose="020B0604020202020204" pitchFamily="34" charset="0"/>
                <a:ea typeface="Adobe Gothic Std B" panose="020B0800000000000000" pitchFamily="34" charset="-128"/>
                <a:cs typeface="Arial" panose="020B0604020202020204" pitchFamily="34" charset="0"/>
              </a:rPr>
              <a:t>examples </a:t>
            </a:r>
            <a:r>
              <a:rPr lang="en-US" sz="900" dirty="0">
                <a:latin typeface="Arial" panose="020B0604020202020204" pitchFamily="34" charset="0"/>
                <a:ea typeface="Adobe Gothic Std B" panose="020B0800000000000000" pitchFamily="34" charset="-128"/>
                <a:cs typeface="Arial" panose="020B0604020202020204" pitchFamily="34" charset="0"/>
              </a:rPr>
              <a:t>the community participate in special ways in the Easter </a:t>
            </a:r>
            <a:r>
              <a:rPr lang="en-US" sz="900" dirty="0" smtClean="0">
                <a:latin typeface="Arial" panose="020B0604020202020204" pitchFamily="34" charset="0"/>
                <a:ea typeface="Adobe Gothic Std B" panose="020B0800000000000000" pitchFamily="34" charset="-128"/>
                <a:cs typeface="Arial" panose="020B0604020202020204" pitchFamily="34" charset="0"/>
              </a:rPr>
              <a:t>Vigil Mass</a:t>
            </a:r>
            <a:r>
              <a:rPr lang="en-US" sz="900" dirty="0">
                <a:latin typeface="Arial" panose="020B0604020202020204" pitchFamily="34" charset="0"/>
                <a:ea typeface="Adobe Gothic Std B" panose="020B0800000000000000" pitchFamily="34" charset="-128"/>
                <a:cs typeface="Arial" panose="020B0604020202020204" pitchFamily="34" charset="0"/>
              </a:rPr>
              <a:t>. (Slides 6,8,10)</a:t>
            </a:r>
            <a:endParaRPr lang="en-NZ" sz="900" i="1" dirty="0">
              <a:latin typeface="Arial" panose="020B0604020202020204" pitchFamily="34" charset="0"/>
              <a:ea typeface="Adobe Gothic Std B" panose="020B0800000000000000" pitchFamily="34" charset="-128"/>
              <a:cs typeface="Arial" panose="020B0604020202020204" pitchFamily="34" charset="0"/>
            </a:endParaRPr>
          </a:p>
        </p:txBody>
      </p:sp>
      <p:sp>
        <p:nvSpPr>
          <p:cNvPr id="41" name="Textbox: Line 4"/>
          <p:cNvSpPr txBox="1"/>
          <p:nvPr/>
        </p:nvSpPr>
        <p:spPr>
          <a:xfrm>
            <a:off x="139828" y="2818283"/>
            <a:ext cx="8877247" cy="230832"/>
          </a:xfrm>
          <a:prstGeom prst="rect">
            <a:avLst/>
          </a:prstGeom>
          <a:noFill/>
        </p:spPr>
        <p:txBody>
          <a:bodyPr wrap="square" rtlCol="0">
            <a:spAutoFit/>
          </a:bodyPr>
          <a:lstStyle/>
          <a:p>
            <a:pPr marL="88900" indent="-88900">
              <a:buFont typeface="+mj-lt"/>
              <a:buAutoNum type="arabicPeriod" startAt="4"/>
            </a:pPr>
            <a:r>
              <a:rPr lang="en-NZ" sz="900" dirty="0" smtClean="0">
                <a:latin typeface="Arial" panose="020B0604020202020204" pitchFamily="34" charset="0"/>
                <a:ea typeface="Adobe Gothic Std B" panose="020B0800000000000000" pitchFamily="34" charset="-128"/>
                <a:cs typeface="Arial" panose="020B0604020202020204" pitchFamily="34" charset="0"/>
              </a:rPr>
              <a:t> </a:t>
            </a:r>
            <a:r>
              <a:rPr lang="en-US" sz="900" dirty="0" smtClean="0">
                <a:latin typeface="Arial" panose="020B0604020202020204" pitchFamily="34" charset="0"/>
                <a:ea typeface="Adobe Gothic Std B" panose="020B0800000000000000" pitchFamily="34" charset="-128"/>
                <a:cs typeface="Arial" panose="020B0604020202020204" pitchFamily="34" charset="0"/>
              </a:rPr>
              <a:t>Make </a:t>
            </a:r>
            <a:r>
              <a:rPr lang="en-US" sz="900" dirty="0">
                <a:latin typeface="Arial" panose="020B0604020202020204" pitchFamily="34" charset="0"/>
                <a:ea typeface="Adobe Gothic Std B" panose="020B0800000000000000" pitchFamily="34" charset="-128"/>
                <a:cs typeface="Arial" panose="020B0604020202020204" pitchFamily="34" charset="0"/>
              </a:rPr>
              <a:t>a flow chart to show the process of Initiation </a:t>
            </a:r>
            <a:r>
              <a:rPr lang="en-US" sz="900" dirty="0" smtClean="0">
                <a:latin typeface="Arial" panose="020B0604020202020204" pitchFamily="34" charset="0"/>
                <a:ea typeface="Adobe Gothic Std B" panose="020B0800000000000000" pitchFamily="34" charset="-128"/>
                <a:cs typeface="Arial" panose="020B0604020202020204" pitchFamily="34" charset="0"/>
              </a:rPr>
              <a:t>used </a:t>
            </a:r>
            <a:r>
              <a:rPr lang="en-US" sz="900" dirty="0">
                <a:latin typeface="Arial" panose="020B0604020202020204" pitchFamily="34" charset="0"/>
                <a:ea typeface="Adobe Gothic Std B" panose="020B0800000000000000" pitchFamily="34" charset="-128"/>
                <a:cs typeface="Arial" panose="020B0604020202020204" pitchFamily="34" charset="0"/>
              </a:rPr>
              <a:t>during the Easter Vigil by which people </a:t>
            </a:r>
            <a:r>
              <a:rPr lang="en-US" sz="900" dirty="0" smtClean="0">
                <a:latin typeface="Arial" panose="020B0604020202020204" pitchFamily="34" charset="0"/>
                <a:ea typeface="Adobe Gothic Std B" panose="020B0800000000000000" pitchFamily="34" charset="-128"/>
                <a:cs typeface="Arial" panose="020B0604020202020204" pitchFamily="34" charset="0"/>
              </a:rPr>
              <a:t>become </a:t>
            </a:r>
            <a:r>
              <a:rPr lang="en-US" sz="900" dirty="0">
                <a:latin typeface="Arial" panose="020B0604020202020204" pitchFamily="34" charset="0"/>
                <a:ea typeface="Adobe Gothic Std B" panose="020B0800000000000000" pitchFamily="34" charset="-128"/>
                <a:cs typeface="Arial" panose="020B0604020202020204" pitchFamily="34" charset="0"/>
              </a:rPr>
              <a:t>members of the Catholic Church. (Slide 9)</a:t>
            </a:r>
            <a:endParaRPr lang="en-NZ" sz="9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42" name="Textbox: Line 3"/>
          <p:cNvSpPr txBox="1"/>
          <p:nvPr/>
        </p:nvSpPr>
        <p:spPr>
          <a:xfrm>
            <a:off x="139828" y="2247160"/>
            <a:ext cx="8856045" cy="230832"/>
          </a:xfrm>
          <a:prstGeom prst="rect">
            <a:avLst/>
          </a:prstGeom>
          <a:noFill/>
        </p:spPr>
        <p:txBody>
          <a:bodyPr wrap="square" rtlCol="0">
            <a:spAutoFit/>
          </a:bodyPr>
          <a:lstStyle/>
          <a:p>
            <a:pPr lvl="0"/>
            <a:r>
              <a:rPr lang="en-NZ" sz="900" dirty="0" smtClean="0">
                <a:latin typeface="Arial" panose="020B0604020202020204" pitchFamily="34" charset="0"/>
                <a:ea typeface="Adobe Gothic Std B" panose="020B0800000000000000" pitchFamily="34" charset="-128"/>
                <a:cs typeface="Arial" panose="020B0604020202020204" pitchFamily="34" charset="0"/>
              </a:rPr>
              <a:t>3. </a:t>
            </a:r>
            <a:r>
              <a:rPr lang="en-US" sz="900" dirty="0" smtClean="0">
                <a:latin typeface="Arial" panose="020B0604020202020204" pitchFamily="34" charset="0"/>
                <a:ea typeface="Adobe Gothic Std B" panose="020B0800000000000000" pitchFamily="34" charset="-128"/>
                <a:cs typeface="Arial" panose="020B0604020202020204" pitchFamily="34" charset="0"/>
              </a:rPr>
              <a:t>What </a:t>
            </a:r>
            <a:r>
              <a:rPr lang="en-US" sz="900" dirty="0">
                <a:latin typeface="Arial" panose="020B0604020202020204" pitchFamily="34" charset="0"/>
                <a:ea typeface="Adobe Gothic Std B" panose="020B0800000000000000" pitchFamily="34" charset="-128"/>
                <a:cs typeface="Arial" panose="020B0604020202020204" pitchFamily="34" charset="0"/>
              </a:rPr>
              <a:t>makes the Liturgy of the Word special at the Easter Vigil Mass? (Slide 7) </a:t>
            </a:r>
            <a:endParaRPr lang="en-NZ" sz="900" i="1" dirty="0">
              <a:latin typeface="Arial" panose="020B0604020202020204" pitchFamily="34" charset="0"/>
              <a:ea typeface="Adobe Gothic Std B" panose="020B0800000000000000" pitchFamily="34" charset="-128"/>
              <a:cs typeface="Arial" panose="020B0604020202020204" pitchFamily="34" charset="0"/>
            </a:endParaRPr>
          </a:p>
        </p:txBody>
      </p:sp>
      <p:sp>
        <p:nvSpPr>
          <p:cNvPr id="44" name="Textbox: Line 2"/>
          <p:cNvSpPr txBox="1"/>
          <p:nvPr/>
        </p:nvSpPr>
        <p:spPr>
          <a:xfrm>
            <a:off x="139829" y="1655654"/>
            <a:ext cx="8856044" cy="230832"/>
          </a:xfrm>
          <a:prstGeom prst="rect">
            <a:avLst/>
          </a:prstGeom>
          <a:noFill/>
        </p:spPr>
        <p:txBody>
          <a:bodyPr wrap="square" rtlCol="0">
            <a:spAutoFit/>
          </a:bodyPr>
          <a:lstStyle/>
          <a:p>
            <a:pPr lvl="0"/>
            <a:r>
              <a:rPr lang="en-US" sz="900" dirty="0" smtClean="0">
                <a:latin typeface="Arial" panose="020B0604020202020204" pitchFamily="34" charset="0"/>
                <a:ea typeface="Adobe Gothic Std B" panose="020B0800000000000000" pitchFamily="34" charset="-128"/>
                <a:cs typeface="Arial" panose="020B0604020202020204" pitchFamily="34" charset="0"/>
              </a:rPr>
              <a:t>2. Name the 4 parts of the Easter Vigil and put them in order and write something you know about each part. (Slides 5, 6,7,8,9,10)</a:t>
            </a:r>
            <a:endParaRPr lang="en-NZ" sz="900" i="1" dirty="0">
              <a:latin typeface="Arial" panose="020B0604020202020204" pitchFamily="34" charset="0"/>
              <a:ea typeface="Adobe Gothic Std B" panose="020B0800000000000000" pitchFamily="34" charset="-128"/>
              <a:cs typeface="Arial" panose="020B0604020202020204" pitchFamily="34" charset="0"/>
            </a:endParaRPr>
          </a:p>
        </p:txBody>
      </p:sp>
      <p:sp>
        <p:nvSpPr>
          <p:cNvPr id="46" name="Textbox: Line 1"/>
          <p:cNvSpPr txBox="1"/>
          <p:nvPr/>
        </p:nvSpPr>
        <p:spPr>
          <a:xfrm>
            <a:off x="139828" y="1061881"/>
            <a:ext cx="8877247" cy="230832"/>
          </a:xfrm>
          <a:prstGeom prst="rect">
            <a:avLst/>
          </a:prstGeom>
          <a:noFill/>
        </p:spPr>
        <p:txBody>
          <a:bodyPr wrap="square" rtlCol="0">
            <a:spAutoFit/>
          </a:bodyPr>
          <a:lstStyle/>
          <a:p>
            <a:pPr marL="88900" lvl="0" indent="-88900">
              <a:buFont typeface="+mj-lt"/>
              <a:buAutoNum type="arabicPeriod"/>
            </a:pPr>
            <a:r>
              <a:rPr lang="en-NZ" sz="900" dirty="0" smtClean="0">
                <a:latin typeface="Arial" panose="020B0604020202020204" pitchFamily="34" charset="0"/>
                <a:cs typeface="Arial" panose="020B0604020202020204" pitchFamily="34" charset="0"/>
              </a:rPr>
              <a:t> Name </a:t>
            </a:r>
            <a:r>
              <a:rPr lang="en-NZ" sz="900" dirty="0">
                <a:latin typeface="Arial" panose="020B0604020202020204" pitchFamily="34" charset="0"/>
                <a:cs typeface="Arial" panose="020B0604020202020204" pitchFamily="34" charset="0"/>
              </a:rPr>
              <a:t>3 reasons why Easter is the most important feast and season of the Liturgical Year. (Slide 3)</a:t>
            </a:r>
            <a:endParaRPr lang="en-NZ" sz="200" i="1" dirty="0">
              <a:latin typeface="Arial" panose="020B0604020202020204" pitchFamily="34" charset="0"/>
              <a:ea typeface="Adobe Gothic Std B" panose="020B0800000000000000" pitchFamily="34" charset="-128"/>
              <a:cs typeface="Arial" panose="020B0604020202020204" pitchFamily="34" charset="0"/>
            </a:endParaRPr>
          </a:p>
        </p:txBody>
      </p:sp>
      <p:sp>
        <p:nvSpPr>
          <p:cNvPr id="48" name="TextBox: Date"/>
          <p:cNvSpPr txBox="1"/>
          <p:nvPr/>
        </p:nvSpPr>
        <p:spPr>
          <a:xfrm>
            <a:off x="4818116" y="677222"/>
            <a:ext cx="2300630" cy="369332"/>
          </a:xfrm>
          <a:prstGeom prst="rect">
            <a:avLst/>
          </a:prstGeom>
          <a:noFill/>
        </p:spPr>
        <p:txBody>
          <a:bodyPr wrap="none" rtlCol="0">
            <a:spAutoFit/>
          </a:bodyPr>
          <a:lstStyle/>
          <a:p>
            <a:r>
              <a:rPr lang="en-NZ" b="1" dirty="0" smtClean="0">
                <a:latin typeface="Arial" panose="020B0604020202020204" pitchFamily="34" charset="0"/>
                <a:ea typeface="Segoe UI" pitchFamily="34" charset="0"/>
                <a:cs typeface="Arial" panose="020B0604020202020204" pitchFamily="34" charset="0"/>
              </a:rPr>
              <a:t>Date:____________</a:t>
            </a:r>
            <a:endParaRPr lang="en-GB" b="1" dirty="0">
              <a:latin typeface="Arial" panose="020B0604020202020204" pitchFamily="34" charset="0"/>
              <a:ea typeface="Segoe UI" pitchFamily="34" charset="0"/>
              <a:cs typeface="Arial" panose="020B0604020202020204" pitchFamily="34" charset="0"/>
            </a:endParaRPr>
          </a:p>
        </p:txBody>
      </p:sp>
      <p:sp>
        <p:nvSpPr>
          <p:cNvPr id="49" name="TextBox: Name"/>
          <p:cNvSpPr txBox="1"/>
          <p:nvPr/>
        </p:nvSpPr>
        <p:spPr>
          <a:xfrm>
            <a:off x="431545" y="677222"/>
            <a:ext cx="4480714" cy="369332"/>
          </a:xfrm>
          <a:prstGeom prst="rect">
            <a:avLst/>
          </a:prstGeom>
          <a:noFill/>
        </p:spPr>
        <p:txBody>
          <a:bodyPr wrap="none" rtlCol="0">
            <a:spAutoFit/>
          </a:bodyPr>
          <a:lstStyle/>
          <a:p>
            <a:r>
              <a:rPr lang="en-NZ" b="1" dirty="0" smtClean="0">
                <a:latin typeface="Arial" panose="020B0604020202020204" pitchFamily="34" charset="0"/>
                <a:ea typeface="Segoe UI" pitchFamily="34" charset="0"/>
                <a:cs typeface="Arial" panose="020B0604020202020204" pitchFamily="34" charset="0"/>
              </a:rPr>
              <a:t>Name:____________________________</a:t>
            </a:r>
            <a:endParaRPr lang="en-GB" b="1" dirty="0">
              <a:latin typeface="Arial" panose="020B0604020202020204" pitchFamily="34" charset="0"/>
              <a:ea typeface="Segoe UI" pitchFamily="34" charset="0"/>
              <a:cs typeface="Arial" panose="020B0604020202020204" pitchFamily="34" charset="0"/>
            </a:endParaRPr>
          </a:p>
        </p:txBody>
      </p:sp>
      <p:sp>
        <p:nvSpPr>
          <p:cNvPr id="55" name="Title"/>
          <p:cNvSpPr>
            <a:spLocks noGrp="1"/>
          </p:cNvSpPr>
          <p:nvPr>
            <p:ph type="ctrTitle"/>
          </p:nvPr>
        </p:nvSpPr>
        <p:spPr>
          <a:xfrm>
            <a:off x="0" y="0"/>
            <a:ext cx="9144000" cy="677501"/>
          </a:xfrm>
        </p:spPr>
        <p:txBody>
          <a:bodyPr>
            <a:normAutofit fontScale="90000"/>
          </a:bodyPr>
          <a:lstStyle/>
          <a:p>
            <a:r>
              <a:rPr lang="en-US" sz="4000" b="1" dirty="0">
                <a:ln w="10160">
                  <a:noFill/>
                  <a:prstDash val="solid"/>
                </a:ln>
                <a:latin typeface="Arial" panose="020B0604020202020204" pitchFamily="34" charset="0"/>
                <a:ea typeface="Adobe Gothic Std B" panose="020B0800000000000000" pitchFamily="34" charset="-128"/>
                <a:cs typeface="Arial" panose="020B0604020202020204" pitchFamily="34" charset="0"/>
              </a:rPr>
              <a:t>Check up</a:t>
            </a:r>
            <a:endParaRPr lang="en-GB" sz="4000" b="1" dirty="0">
              <a:ln w="10160">
                <a:noFill/>
                <a:prstDash val="solid"/>
              </a:ln>
              <a:latin typeface="Arial" panose="020B0604020202020204" pitchFamily="34" charset="0"/>
              <a:ea typeface="Adobe Gothic Std B" panose="020B0800000000000000" pitchFamily="34" charset="-128"/>
              <a:cs typeface="Arial" panose="020B060402020202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S-11</a:t>
            </a:r>
            <a:endParaRPr lang="en-GB" sz="900" b="1" dirty="0">
              <a:latin typeface="Arial"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0" name="Action Button: Up">
            <a:hlinkClick r:id="rId3" action="ppaction://hlinksldjump" highlightClick="1"/>
          </p:cNvPr>
          <p:cNvSpPr/>
          <p:nvPr/>
        </p:nvSpPr>
        <p:spPr>
          <a:xfrm rot="16200000">
            <a:off x="7632808"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7" name="Textbox: Tool instructions"/>
          <p:cNvSpPr txBox="1"/>
          <p:nvPr/>
        </p:nvSpPr>
        <p:spPr>
          <a:xfrm>
            <a:off x="3444145" y="4943445"/>
            <a:ext cx="2255746" cy="230832"/>
          </a:xfrm>
          <a:prstGeom prst="rect">
            <a:avLst/>
          </a:prstGeom>
          <a:noFill/>
        </p:spPr>
        <p:txBody>
          <a:bodyPr wrap="none" rtlCol="0">
            <a:spAutoFit/>
          </a:bodyPr>
          <a:lstStyle/>
          <a:p>
            <a:pPr algn="ctr"/>
            <a:r>
              <a:rPr lang="en-GB" sz="900" dirty="0" smtClean="0">
                <a:latin typeface="Arial" panose="020B0604020202020204" pitchFamily="34" charset="0"/>
                <a:ea typeface="Adobe Gothic Std B" panose="020B0800000000000000" pitchFamily="34" charset="-128"/>
                <a:cs typeface="Arial" panose="020B0604020202020204" pitchFamily="34" charset="0"/>
              </a:rPr>
              <a:t>Click the up arrow to return to the lesson</a:t>
            </a:r>
            <a:endParaRPr lang="en-GB" sz="900" dirty="0">
              <a:latin typeface="Arial" panose="020B0604020202020204" pitchFamily="34" charset="0"/>
              <a:ea typeface="Adobe Gothic Std B" panose="020B0800000000000000" pitchFamily="34" charset="-128"/>
              <a:cs typeface="Arial" panose="020B0604020202020204" pitchFamily="34" charset="0"/>
            </a:endParaRPr>
          </a:p>
        </p:txBody>
      </p:sp>
      <p:pic>
        <p:nvPicPr>
          <p:cNvPr id="30" name="Picture: Top right"/>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t="12619" b="12942"/>
          <a:stretch/>
        </p:blipFill>
        <p:spPr>
          <a:xfrm>
            <a:off x="7673075" y="164543"/>
            <a:ext cx="1326926" cy="741468"/>
          </a:xfrm>
          <a:prstGeom prst="rect">
            <a:avLst/>
          </a:prstGeom>
        </p:spPr>
      </p:pic>
    </p:spTree>
    <p:extLst>
      <p:ext uri="{BB962C8B-B14F-4D97-AF65-F5344CB8AC3E}">
        <p14:creationId xmlns:p14="http://schemas.microsoft.com/office/powerpoint/2010/main" val="1465677251"/>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extbox: Line 2"/>
          <p:cNvSpPr txBox="1"/>
          <p:nvPr/>
        </p:nvSpPr>
        <p:spPr>
          <a:xfrm>
            <a:off x="858811" y="3106431"/>
            <a:ext cx="7958884" cy="461665"/>
          </a:xfrm>
          <a:prstGeom prst="rect">
            <a:avLst/>
          </a:prstGeom>
          <a:noFill/>
        </p:spPr>
        <p:txBody>
          <a:bodyPr wrap="square" rtlCol="0">
            <a:spAutoFit/>
          </a:bodyPr>
          <a:lstStyle/>
          <a:p>
            <a:pPr lvl="0"/>
            <a:r>
              <a:rPr lang="en-US" sz="2400" dirty="0" smtClean="0">
                <a:latin typeface="Arial" panose="020B0604020202020204" pitchFamily="34" charset="0"/>
                <a:ea typeface="Adobe Gothic Std B" panose="020B0800000000000000" pitchFamily="34" charset="-128"/>
                <a:cs typeface="Arial" panose="020B0604020202020204" pitchFamily="34" charset="0"/>
              </a:rPr>
              <a:t>identify </a:t>
            </a:r>
            <a:r>
              <a:rPr lang="en-US" sz="2400" dirty="0">
                <a:latin typeface="Arial" panose="020B0604020202020204" pitchFamily="34" charset="0"/>
                <a:ea typeface="Adobe Gothic Std B" panose="020B0800000000000000" pitchFamily="34" charset="-128"/>
                <a:cs typeface="Arial" panose="020B0604020202020204" pitchFamily="34" charset="0"/>
              </a:rPr>
              <a:t>the four parts of the Easter Vigil.</a:t>
            </a:r>
            <a:endParaRPr lang="en-NZ" dirty="0">
              <a:latin typeface="Arial" panose="020B0604020202020204" pitchFamily="34" charset="0"/>
              <a:ea typeface="Adobe Gothic Std B" panose="020B0800000000000000" pitchFamily="34" charset="-128"/>
              <a:cs typeface="Arial" panose="020B0604020202020204" pitchFamily="34" charset="0"/>
            </a:endParaRPr>
          </a:p>
        </p:txBody>
      </p:sp>
      <p:sp>
        <p:nvSpPr>
          <p:cNvPr id="9" name="Textbox: Line 1"/>
          <p:cNvSpPr txBox="1"/>
          <p:nvPr/>
        </p:nvSpPr>
        <p:spPr>
          <a:xfrm>
            <a:off x="858811" y="2165465"/>
            <a:ext cx="7958884" cy="830997"/>
          </a:xfrm>
          <a:prstGeom prst="rect">
            <a:avLst/>
          </a:prstGeom>
          <a:noFill/>
        </p:spPr>
        <p:txBody>
          <a:bodyPr wrap="square" rtlCol="0">
            <a:spAutoFit/>
          </a:bodyPr>
          <a:lstStyle/>
          <a:p>
            <a:pPr lvl="0"/>
            <a:r>
              <a:rPr lang="en-US" sz="2400" dirty="0" err="1" smtClean="0">
                <a:latin typeface="Arial" panose="020B0604020202020204" pitchFamily="34" charset="0"/>
                <a:ea typeface="Adobe Gothic Std B" panose="020B0800000000000000" pitchFamily="34" charset="-128"/>
                <a:cs typeface="Arial" panose="020B0604020202020204" pitchFamily="34" charset="0"/>
              </a:rPr>
              <a:t>recognise</a:t>
            </a:r>
            <a:r>
              <a:rPr lang="en-US" sz="2400" dirty="0" smtClean="0">
                <a:latin typeface="Arial" panose="020B0604020202020204" pitchFamily="34" charset="0"/>
                <a:ea typeface="Adobe Gothic Std B" panose="020B0800000000000000" pitchFamily="34" charset="-128"/>
                <a:cs typeface="Arial" panose="020B0604020202020204" pitchFamily="34" charset="0"/>
              </a:rPr>
              <a:t> </a:t>
            </a:r>
            <a:r>
              <a:rPr lang="en-US" sz="2400" dirty="0">
                <a:latin typeface="Arial" panose="020B0604020202020204" pitchFamily="34" charset="0"/>
                <a:ea typeface="Adobe Gothic Std B" panose="020B0800000000000000" pitchFamily="34" charset="-128"/>
                <a:cs typeface="Arial" panose="020B0604020202020204" pitchFamily="34" charset="0"/>
              </a:rPr>
              <a:t>how the Easter Vigil is celebrated in the parishes</a:t>
            </a:r>
            <a:endParaRPr lang="en-NZ" dirty="0">
              <a:latin typeface="Arial" panose="020B0604020202020204" pitchFamily="34" charset="0"/>
              <a:ea typeface="Adobe Gothic Std B" panose="020B0800000000000000" pitchFamily="34" charset="-128"/>
              <a:cs typeface="Arial" panose="020B0604020202020204" pitchFamily="34" charset="0"/>
            </a:endParaRPr>
          </a:p>
        </p:txBody>
      </p:sp>
      <p:sp>
        <p:nvSpPr>
          <p:cNvPr id="17" name="Shape: Border 2"/>
          <p:cNvSpPr/>
          <p:nvPr/>
        </p:nvSpPr>
        <p:spPr>
          <a:xfrm>
            <a:off x="853006" y="3072977"/>
            <a:ext cx="7964689" cy="495120"/>
          </a:xfrm>
          <a:prstGeom prst="rect">
            <a:avLst/>
          </a:prstGeom>
          <a:solidFill>
            <a:srgbClr val="33CC33">
              <a:alpha val="0"/>
            </a:srgbClr>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2" name="Shape: Border 1"/>
          <p:cNvSpPr/>
          <p:nvPr/>
        </p:nvSpPr>
        <p:spPr>
          <a:xfrm>
            <a:off x="853006" y="2132010"/>
            <a:ext cx="7964689" cy="864451"/>
          </a:xfrm>
          <a:prstGeom prst="rect">
            <a:avLst/>
          </a:prstGeom>
          <a:solidFill>
            <a:srgbClr val="33CC33">
              <a:alpha val="0"/>
            </a:srgbClr>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9" name="Shape: Number 2"/>
          <p:cNvSpPr txBox="1"/>
          <p:nvPr/>
        </p:nvSpPr>
        <p:spPr>
          <a:xfrm>
            <a:off x="388545" y="3110245"/>
            <a:ext cx="458780" cy="461665"/>
          </a:xfrm>
          <a:prstGeom prst="rect">
            <a:avLst/>
          </a:prstGeom>
          <a:noFill/>
        </p:spPr>
        <p:txBody>
          <a:bodyPr wrap="none" rtlCol="0">
            <a:spAutoFit/>
          </a:bodyPr>
          <a:lstStyle/>
          <a:p>
            <a:r>
              <a:rPr lang="en-US" sz="2400" dirty="0">
                <a:latin typeface="Arial" panose="020B0604020202020204" pitchFamily="34" charset="0"/>
                <a:ea typeface="Adobe Gothic Std B" panose="020B0800000000000000" pitchFamily="34" charset="-128"/>
                <a:cs typeface="Arial" panose="020B0604020202020204" pitchFamily="34" charset="0"/>
              </a:rPr>
              <a:t>2</a:t>
            </a:r>
            <a:r>
              <a:rPr lang="en-US" sz="2400" dirty="0" smtClean="0">
                <a:latin typeface="Arial" panose="020B0604020202020204" pitchFamily="34" charset="0"/>
                <a:ea typeface="Adobe Gothic Std B" panose="020B0800000000000000" pitchFamily="34" charset="-128"/>
                <a:cs typeface="Arial" panose="020B0604020202020204" pitchFamily="34" charset="0"/>
              </a:rPr>
              <a:t>)</a:t>
            </a:r>
            <a:endParaRPr lang="en-GB" sz="24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15" name="Shape: Number 1"/>
          <p:cNvSpPr txBox="1"/>
          <p:nvPr/>
        </p:nvSpPr>
        <p:spPr>
          <a:xfrm>
            <a:off x="388545" y="2169279"/>
            <a:ext cx="463588" cy="461665"/>
          </a:xfrm>
          <a:prstGeom prst="rect">
            <a:avLst/>
          </a:prstGeom>
          <a:noFill/>
        </p:spPr>
        <p:txBody>
          <a:bodyPr wrap="none" rtlCol="0">
            <a:spAutoFit/>
          </a:bodyPr>
          <a:lstStyle/>
          <a:p>
            <a:r>
              <a:rPr lang="en-US" sz="2400" dirty="0">
                <a:latin typeface="Arial" panose="020B0604020202020204" pitchFamily="34" charset="0"/>
                <a:ea typeface="Adobe Gothic Std B" panose="020B0800000000000000" pitchFamily="34" charset="-128"/>
                <a:cs typeface="Arial" panose="020B0604020202020204" pitchFamily="34" charset="0"/>
              </a:rPr>
              <a:t>1)</a:t>
            </a:r>
            <a:endParaRPr lang="en-GB" sz="24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3" name="Subtile"/>
          <p:cNvSpPr txBox="1"/>
          <p:nvPr/>
        </p:nvSpPr>
        <p:spPr>
          <a:xfrm>
            <a:off x="429304" y="1525645"/>
            <a:ext cx="6315445" cy="523220"/>
          </a:xfrm>
          <a:prstGeom prst="rect">
            <a:avLst/>
          </a:prstGeom>
          <a:noFill/>
        </p:spPr>
        <p:txBody>
          <a:bodyPr wrap="square" rtlCol="0">
            <a:spAutoFit/>
          </a:bodyPr>
          <a:lstStyle/>
          <a:p>
            <a:r>
              <a:rPr lang="en-NZ" sz="2800" dirty="0">
                <a:latin typeface="Arial" panose="020B0604020202020204" pitchFamily="34" charset="0"/>
                <a:ea typeface="Adobe Gothic Std B" panose="020B0800000000000000" pitchFamily="34" charset="-128"/>
                <a:cs typeface="Arial" panose="020B0604020202020204" pitchFamily="34" charset="0"/>
              </a:rPr>
              <a:t>The students will:</a:t>
            </a:r>
            <a:endParaRPr lang="en-GB" sz="2800" dirty="0">
              <a:latin typeface="Arial" panose="020B0604020202020204" pitchFamily="34" charset="0"/>
              <a:ea typeface="Adobe Gothic Std B" panose="020B0800000000000000" pitchFamily="34" charset="-128"/>
              <a:cs typeface="Arial" panose="020B0604020202020204" pitchFamily="34" charset="0"/>
            </a:endParaRPr>
          </a:p>
        </p:txBody>
      </p:sp>
      <p:pic>
        <p:nvPicPr>
          <p:cNvPr id="20" name="Picture: Top right"/>
          <p:cNvPicPr>
            <a:picLocks noChangeAspect="1"/>
          </p:cNvPicPr>
          <p:nvPr/>
        </p:nvPicPr>
        <p:blipFill rotWithShape="1">
          <a:blip r:embed="rId4"/>
          <a:srcRect t="12619" b="12942"/>
          <a:stretch/>
        </p:blipFill>
        <p:spPr>
          <a:xfrm>
            <a:off x="7673075" y="164543"/>
            <a:ext cx="1326926" cy="741468"/>
          </a:xfrm>
          <a:prstGeom prst="rect">
            <a:avLst/>
          </a:prstGeom>
        </p:spPr>
      </p:pic>
      <p:sp>
        <p:nvSpPr>
          <p:cNvPr id="2" name="Title"/>
          <p:cNvSpPr>
            <a:spLocks noGrp="1"/>
          </p:cNvSpPr>
          <p:nvPr>
            <p:ph type="ctrTitle"/>
          </p:nvPr>
        </p:nvSpPr>
        <p:spPr>
          <a:xfrm>
            <a:off x="0" y="167780"/>
            <a:ext cx="9144000" cy="900000"/>
          </a:xfrm>
        </p:spPr>
        <p:txBody>
          <a:bodyPr>
            <a:noAutofit/>
          </a:bodyPr>
          <a:lstStyle/>
          <a:p>
            <a:r>
              <a:rPr lang="en-NZ" sz="3200" dirty="0">
                <a:latin typeface="Arial" panose="020B0604020202020204" pitchFamily="34" charset="0"/>
                <a:ea typeface="Adobe Gothic Std B" panose="020B0800000000000000" pitchFamily="34" charset="-128"/>
                <a:cs typeface="Arial" panose="020B0604020202020204" pitchFamily="34" charset="0"/>
              </a:rPr>
              <a:t>Learning</a:t>
            </a:r>
            <a:r>
              <a:rPr lang="en-NZ" sz="6000" b="1" dirty="0">
                <a:ln w="10160">
                  <a:noFill/>
                  <a:prstDash val="solid"/>
                </a:ln>
                <a:latin typeface="Arial" panose="020B0604020202020204" pitchFamily="34" charset="0"/>
                <a:ea typeface="Verdana" panose="020B0604030504040204" pitchFamily="34" charset="0"/>
                <a:cs typeface="Arial" panose="020B0604020202020204" pitchFamily="34" charset="0"/>
              </a:rPr>
              <a:t> </a:t>
            </a:r>
            <a:r>
              <a:rPr lang="en-NZ" sz="3200" dirty="0">
                <a:latin typeface="Arial" panose="020B0604020202020204" pitchFamily="34" charset="0"/>
                <a:ea typeface="Adobe Gothic Std B" panose="020B0800000000000000" pitchFamily="34" charset="-128"/>
                <a:cs typeface="Arial" panose="020B0604020202020204" pitchFamily="34" charset="0"/>
              </a:rPr>
              <a:t>Intentions</a:t>
            </a:r>
            <a:endParaRPr lang="en-GB" sz="32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Tool instructions"/>
          <p:cNvSpPr txBox="1"/>
          <p:nvPr/>
        </p:nvSpPr>
        <p:spPr>
          <a:xfrm>
            <a:off x="3588407" y="4912668"/>
            <a:ext cx="1967205" cy="230832"/>
          </a:xfrm>
          <a:prstGeom prst="rect">
            <a:avLst/>
          </a:prstGeom>
          <a:noFill/>
        </p:spPr>
        <p:txBody>
          <a:bodyPr wrap="none" rtlCol="0">
            <a:spAutoFit/>
          </a:bodyPr>
          <a:lstStyle/>
          <a:p>
            <a:pPr algn="ctr"/>
            <a:r>
              <a:rPr lang="en-US" sz="900" dirty="0" smtClean="0">
                <a:latin typeface="Arial" panose="020B0604020202020204" pitchFamily="34" charset="0"/>
                <a:ea typeface="Adobe Gothic Std B" panose="020B0800000000000000" pitchFamily="34" charset="-128"/>
                <a:cs typeface="Arial" panose="020B0604020202020204" pitchFamily="34" charset="0"/>
              </a:rPr>
              <a:t>Click the borders to reveal the text.</a:t>
            </a:r>
            <a:endParaRPr lang="en-GB" sz="900" dirty="0">
              <a:latin typeface="Arial" panose="020B0604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393059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9"/>
                                        </p:tgtEl>
                                        <p:attrNameLst>
                                          <p:attrName>style.color</p:attrName>
                                        </p:attrNameLst>
                                      </p:cBhvr>
                                      <p:to>
                                        <a:srgbClr val="B2B2B2"/>
                                      </p:to>
                                    </p:animClr>
                                  </p:childTnLst>
                                </p:cTn>
                              </p:par>
                              <p:par>
                                <p:cTn id="7" presetID="10" presetClass="entr" presetSubtype="0" fill="hold" grpId="2"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9"/>
                                        </p:tgtEl>
                                        <p:attrNameLst>
                                          <p:attrName>style.color</p:attrName>
                                        </p:attrNameLst>
                                      </p:cBhvr>
                                      <p:to>
                                        <a:schemeClr val="tx1"/>
                                      </p:to>
                                    </p:animClr>
                                  </p:childTnLst>
                                </p:cTn>
                              </p:par>
                              <p:par>
                                <p:cTn id="15" presetID="1" presetClass="exit"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100" fill="hold"/>
                                        <p:tgtEl>
                                          <p:spTgt spid="9"/>
                                        </p:tgtEl>
                                        <p:attrNameLst>
                                          <p:attrName>style.color</p:attrName>
                                        </p:attrNameLst>
                                      </p:cBhvr>
                                      <p:to>
                                        <a:schemeClr val="tx1"/>
                                      </p:to>
                                    </p:animClr>
                                  </p:childTnLst>
                                </p:cTn>
                              </p:par>
                              <p:par>
                                <p:cTn id="22" presetID="1" presetClass="exit" presetSubtype="0" fill="hold" grpId="1"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4" grpId="0"/>
      <p:bldP spid="14" grpId="1"/>
      <p:bldP spid="14"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3" name="Reason 6"/>
          <p:cNvSpPr txBox="1"/>
          <p:nvPr/>
        </p:nvSpPr>
        <p:spPr>
          <a:xfrm>
            <a:off x="1876672" y="3945258"/>
            <a:ext cx="6996461" cy="738664"/>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 every </a:t>
            </a:r>
            <a:r>
              <a:rPr lang="en-US" sz="1400" dirty="0">
                <a:latin typeface="Arial" panose="020B0604020202020204" pitchFamily="34" charset="0"/>
                <a:cs typeface="Arial" panose="020B0604020202020204" pitchFamily="34" charset="0"/>
              </a:rPr>
              <a:t>other religion was founded by men or prophets whose end was the grave – Jesus is risen and sits at the right hand of God his Father and will come again in glory on the last day.</a:t>
            </a:r>
            <a:endParaRPr lang="en-NZ" sz="1400" dirty="0">
              <a:latin typeface="Arial" panose="020B0604020202020204" pitchFamily="34" charset="0"/>
              <a:cs typeface="Arial" panose="020B0604020202020204" pitchFamily="34" charset="0"/>
            </a:endParaRPr>
          </a:p>
        </p:txBody>
      </p:sp>
      <p:sp>
        <p:nvSpPr>
          <p:cNvPr id="42" name="Reason 5"/>
          <p:cNvSpPr txBox="1"/>
          <p:nvPr/>
        </p:nvSpPr>
        <p:spPr>
          <a:xfrm>
            <a:off x="1876672" y="3945258"/>
            <a:ext cx="6996461"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Jesus conquered his own death and he promises </a:t>
            </a:r>
            <a:r>
              <a:rPr lang="en-US" sz="1400" dirty="0" smtClean="0">
                <a:latin typeface="Arial" panose="020B0604020202020204" pitchFamily="34" charset="0"/>
                <a:cs typeface="Arial" panose="020B0604020202020204" pitchFamily="34" charset="0"/>
              </a:rPr>
              <a:t>the same for his followers.</a:t>
            </a:r>
            <a:endParaRPr lang="en-NZ" sz="1400" dirty="0">
              <a:latin typeface="Arial" panose="020B0604020202020204" pitchFamily="34" charset="0"/>
              <a:cs typeface="Arial" panose="020B0604020202020204" pitchFamily="34" charset="0"/>
            </a:endParaRPr>
          </a:p>
        </p:txBody>
      </p:sp>
      <p:sp>
        <p:nvSpPr>
          <p:cNvPr id="41" name="Reason 4"/>
          <p:cNvSpPr txBox="1"/>
          <p:nvPr/>
        </p:nvSpPr>
        <p:spPr>
          <a:xfrm>
            <a:off x="1876672" y="3945258"/>
            <a:ext cx="6996461" cy="307777"/>
          </a:xfrm>
          <a:prstGeom prst="rect">
            <a:avLst/>
          </a:prstGeom>
          <a:noFill/>
        </p:spPr>
        <p:txBody>
          <a:bodyPr wrap="square" rtlCol="0">
            <a:spAutoFit/>
          </a:bodyPr>
          <a:lstStyle/>
          <a:p>
            <a:r>
              <a:rPr lang="en-NZ"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it validates that Jesus was who he claimed to be – God’s own son.</a:t>
            </a:r>
            <a:endParaRPr lang="en-NZ" sz="1400" dirty="0">
              <a:latin typeface="Arial" panose="020B0604020202020204" pitchFamily="34" charset="0"/>
              <a:cs typeface="Arial" panose="020B0604020202020204" pitchFamily="34" charset="0"/>
            </a:endParaRPr>
          </a:p>
        </p:txBody>
      </p:sp>
      <p:sp>
        <p:nvSpPr>
          <p:cNvPr id="40" name="Reason 3"/>
          <p:cNvSpPr txBox="1"/>
          <p:nvPr/>
        </p:nvSpPr>
        <p:spPr>
          <a:xfrm>
            <a:off x="1876672" y="3945258"/>
            <a:ext cx="6996461" cy="307777"/>
          </a:xfrm>
          <a:prstGeom prst="rect">
            <a:avLst/>
          </a:prstGeom>
          <a:noFill/>
        </p:spPr>
        <p:txBody>
          <a:bodyPr wrap="square" rtlCol="0">
            <a:spAutoFit/>
          </a:bodyPr>
          <a:lstStyle/>
          <a:p>
            <a:r>
              <a:rPr lang="en-NZ"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it proves that God who created life has the power to restore life.</a:t>
            </a:r>
            <a:endParaRPr lang="en-NZ" sz="1400" dirty="0">
              <a:latin typeface="Arial" panose="020B0604020202020204" pitchFamily="34" charset="0"/>
              <a:cs typeface="Arial" panose="020B0604020202020204" pitchFamily="34" charset="0"/>
            </a:endParaRPr>
          </a:p>
        </p:txBody>
      </p:sp>
      <p:sp>
        <p:nvSpPr>
          <p:cNvPr id="39" name="Reason 2"/>
          <p:cNvSpPr txBox="1"/>
          <p:nvPr/>
        </p:nvSpPr>
        <p:spPr>
          <a:xfrm>
            <a:off x="1876672" y="3945258"/>
            <a:ext cx="6996461" cy="523220"/>
          </a:xfrm>
          <a:prstGeom prst="rect">
            <a:avLst/>
          </a:prstGeom>
          <a:noFill/>
        </p:spPr>
        <p:txBody>
          <a:bodyPr wrap="square" rtlCol="0">
            <a:spAutoFit/>
          </a:bodyPr>
          <a:lstStyle/>
          <a:p>
            <a:r>
              <a:rPr lang="en-NZ"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it guarantees that the bodies of those who believe in Christ will not remain dead but will be resurrected to eternal life.</a:t>
            </a:r>
            <a:endParaRPr lang="en-NZ" sz="1400" dirty="0">
              <a:latin typeface="Arial" panose="020B0604020202020204" pitchFamily="34" charset="0"/>
              <a:cs typeface="Arial" panose="020B0604020202020204" pitchFamily="34" charset="0"/>
            </a:endParaRPr>
          </a:p>
        </p:txBody>
      </p:sp>
      <p:sp>
        <p:nvSpPr>
          <p:cNvPr id="10" name="Reason 1"/>
          <p:cNvSpPr txBox="1"/>
          <p:nvPr/>
        </p:nvSpPr>
        <p:spPr>
          <a:xfrm>
            <a:off x="1876672" y="3945258"/>
            <a:ext cx="6996461" cy="523220"/>
          </a:xfrm>
          <a:prstGeom prst="rect">
            <a:avLst/>
          </a:prstGeom>
          <a:noFill/>
        </p:spPr>
        <p:txBody>
          <a:bodyPr wrap="square" rtlCol="0">
            <a:spAutoFit/>
          </a:bodyPr>
          <a:lstStyle/>
          <a:p>
            <a:r>
              <a:rPr lang="en-NZ" sz="1400" dirty="0" smtClean="0">
                <a:latin typeface="Arial" panose="020B0604020202020204" pitchFamily="34" charset="0"/>
                <a:cs typeface="Arial" panose="020B0604020202020204" pitchFamily="34" charset="0"/>
              </a:rPr>
              <a:t>… it </a:t>
            </a:r>
            <a:r>
              <a:rPr lang="en-NZ" sz="1400" dirty="0">
                <a:latin typeface="Arial" panose="020B0604020202020204" pitchFamily="34" charset="0"/>
                <a:cs typeface="Arial" panose="020B0604020202020204" pitchFamily="34" charset="0"/>
              </a:rPr>
              <a:t>celebrates Christ’s rising from the dead and overcoming </a:t>
            </a:r>
            <a:r>
              <a:rPr lang="en-NZ" sz="1400" dirty="0" err="1">
                <a:latin typeface="Arial" panose="020B0604020202020204" pitchFamily="34" charset="0"/>
                <a:cs typeface="Arial" panose="020B0604020202020204" pitchFamily="34" charset="0"/>
              </a:rPr>
              <a:t>noa</a:t>
            </a:r>
            <a:r>
              <a:rPr lang="en-NZ" sz="1400" dirty="0">
                <a:latin typeface="Arial" panose="020B0604020202020204" pitchFamily="34" charset="0"/>
                <a:cs typeface="Arial" panose="020B0604020202020204" pitchFamily="34" charset="0"/>
              </a:rPr>
              <a:t> the power of sin and death and </a:t>
            </a:r>
            <a:r>
              <a:rPr lang="en-NZ" sz="1400" dirty="0" smtClean="0">
                <a:latin typeface="Arial" panose="020B0604020202020204" pitchFamily="34" charset="0"/>
                <a:cs typeface="Arial" panose="020B0604020202020204" pitchFamily="34" charset="0"/>
              </a:rPr>
              <a:t>accomplishing </a:t>
            </a:r>
            <a:r>
              <a:rPr lang="en-NZ" sz="1400" dirty="0">
                <a:latin typeface="Arial" panose="020B0604020202020204" pitchFamily="34" charset="0"/>
                <a:cs typeface="Arial" panose="020B0604020202020204" pitchFamily="34" charset="0"/>
              </a:rPr>
              <a:t>the salvation of all people.</a:t>
            </a:r>
          </a:p>
        </p:txBody>
      </p:sp>
      <p:grpSp>
        <p:nvGrpSpPr>
          <p:cNvPr id="36" name="Group 6"/>
          <p:cNvGrpSpPr/>
          <p:nvPr/>
        </p:nvGrpSpPr>
        <p:grpSpPr>
          <a:xfrm>
            <a:off x="169794" y="3641023"/>
            <a:ext cx="658425" cy="956583"/>
            <a:chOff x="858047" y="925555"/>
            <a:chExt cx="658425" cy="956583"/>
          </a:xfrm>
        </p:grpSpPr>
        <p:pic>
          <p:nvPicPr>
            <p:cNvPr id="37" name="Icon 6"/>
            <p:cNvPicPr>
              <a:picLocks noChangeAspect="1"/>
            </p:cNvPicPr>
            <p:nvPr/>
          </p:nvPicPr>
          <p:blipFill>
            <a:blip r:embed="rId4"/>
            <a:stretch>
              <a:fillRect/>
            </a:stretch>
          </p:blipFill>
          <p:spPr>
            <a:xfrm>
              <a:off x="858047" y="925555"/>
              <a:ext cx="658425" cy="835224"/>
            </a:xfrm>
            <a:prstGeom prst="rect">
              <a:avLst/>
            </a:prstGeom>
          </p:spPr>
        </p:pic>
        <p:sp>
          <p:nvSpPr>
            <p:cNvPr id="38" name="Oval 6"/>
            <p:cNvSpPr/>
            <p:nvPr/>
          </p:nvSpPr>
          <p:spPr>
            <a:xfrm>
              <a:off x="1073411" y="1654442"/>
              <a:ext cx="227696" cy="227696"/>
            </a:xfrm>
            <a:prstGeom prst="ellipse">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6</a:t>
              </a:r>
              <a:endParaRPr lang="en-NZ" dirty="0">
                <a:solidFill>
                  <a:schemeClr val="tx1"/>
                </a:solidFill>
                <a:latin typeface="Arial" panose="020B0604020202020204" pitchFamily="34" charset="0"/>
                <a:cs typeface="Arial" panose="020B0604020202020204" pitchFamily="34" charset="0"/>
              </a:endParaRPr>
            </a:p>
          </p:txBody>
        </p:sp>
      </p:grpSp>
      <p:grpSp>
        <p:nvGrpSpPr>
          <p:cNvPr id="33" name="Group 5"/>
          <p:cNvGrpSpPr/>
          <p:nvPr/>
        </p:nvGrpSpPr>
        <p:grpSpPr>
          <a:xfrm>
            <a:off x="981223" y="3044822"/>
            <a:ext cx="658425" cy="956583"/>
            <a:chOff x="858047" y="925555"/>
            <a:chExt cx="658425" cy="956583"/>
          </a:xfrm>
        </p:grpSpPr>
        <p:pic>
          <p:nvPicPr>
            <p:cNvPr id="34" name="Icon 5"/>
            <p:cNvPicPr>
              <a:picLocks noChangeAspect="1"/>
            </p:cNvPicPr>
            <p:nvPr/>
          </p:nvPicPr>
          <p:blipFill>
            <a:blip r:embed="rId4"/>
            <a:stretch>
              <a:fillRect/>
            </a:stretch>
          </p:blipFill>
          <p:spPr>
            <a:xfrm>
              <a:off x="858047" y="925555"/>
              <a:ext cx="658425" cy="835224"/>
            </a:xfrm>
            <a:prstGeom prst="rect">
              <a:avLst/>
            </a:prstGeom>
          </p:spPr>
        </p:pic>
        <p:sp>
          <p:nvSpPr>
            <p:cNvPr id="35" name="Oval 5"/>
            <p:cNvSpPr/>
            <p:nvPr/>
          </p:nvSpPr>
          <p:spPr>
            <a:xfrm>
              <a:off x="1073411" y="1654442"/>
              <a:ext cx="227696" cy="227696"/>
            </a:xfrm>
            <a:prstGeom prst="ellipse">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5</a:t>
              </a:r>
              <a:endParaRPr lang="en-NZ" dirty="0">
                <a:solidFill>
                  <a:schemeClr val="tx1"/>
                </a:solidFill>
                <a:latin typeface="Arial" panose="020B0604020202020204" pitchFamily="34" charset="0"/>
                <a:cs typeface="Arial" panose="020B0604020202020204" pitchFamily="34" charset="0"/>
              </a:endParaRPr>
            </a:p>
          </p:txBody>
        </p:sp>
      </p:grpSp>
      <p:grpSp>
        <p:nvGrpSpPr>
          <p:cNvPr id="30" name="Group 4"/>
          <p:cNvGrpSpPr/>
          <p:nvPr/>
        </p:nvGrpSpPr>
        <p:grpSpPr>
          <a:xfrm>
            <a:off x="169794" y="2540520"/>
            <a:ext cx="658425" cy="956583"/>
            <a:chOff x="858047" y="925555"/>
            <a:chExt cx="658425" cy="956583"/>
          </a:xfrm>
        </p:grpSpPr>
        <p:pic>
          <p:nvPicPr>
            <p:cNvPr id="31" name="Icon 4"/>
            <p:cNvPicPr>
              <a:picLocks noChangeAspect="1"/>
            </p:cNvPicPr>
            <p:nvPr/>
          </p:nvPicPr>
          <p:blipFill>
            <a:blip r:embed="rId4"/>
            <a:stretch>
              <a:fillRect/>
            </a:stretch>
          </p:blipFill>
          <p:spPr>
            <a:xfrm>
              <a:off x="858047" y="925555"/>
              <a:ext cx="658425" cy="835224"/>
            </a:xfrm>
            <a:prstGeom prst="rect">
              <a:avLst/>
            </a:prstGeom>
          </p:spPr>
        </p:pic>
        <p:sp>
          <p:nvSpPr>
            <p:cNvPr id="32" name="Oval 4"/>
            <p:cNvSpPr/>
            <p:nvPr/>
          </p:nvSpPr>
          <p:spPr>
            <a:xfrm>
              <a:off x="1073411" y="1654442"/>
              <a:ext cx="227696" cy="227696"/>
            </a:xfrm>
            <a:prstGeom prst="ellipse">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4</a:t>
              </a:r>
              <a:endParaRPr lang="en-NZ" dirty="0">
                <a:solidFill>
                  <a:schemeClr val="tx1"/>
                </a:solidFill>
                <a:latin typeface="Arial" panose="020B0604020202020204" pitchFamily="34" charset="0"/>
                <a:cs typeface="Arial" panose="020B0604020202020204" pitchFamily="34" charset="0"/>
              </a:endParaRPr>
            </a:p>
          </p:txBody>
        </p:sp>
      </p:grpSp>
      <p:grpSp>
        <p:nvGrpSpPr>
          <p:cNvPr id="27" name="Group 3"/>
          <p:cNvGrpSpPr/>
          <p:nvPr/>
        </p:nvGrpSpPr>
        <p:grpSpPr>
          <a:xfrm>
            <a:off x="981223" y="1976682"/>
            <a:ext cx="658425" cy="956583"/>
            <a:chOff x="858047" y="925555"/>
            <a:chExt cx="658425" cy="956583"/>
          </a:xfrm>
        </p:grpSpPr>
        <p:pic>
          <p:nvPicPr>
            <p:cNvPr id="28" name="Icon 3"/>
            <p:cNvPicPr>
              <a:picLocks noChangeAspect="1"/>
            </p:cNvPicPr>
            <p:nvPr/>
          </p:nvPicPr>
          <p:blipFill>
            <a:blip r:embed="rId4"/>
            <a:stretch>
              <a:fillRect/>
            </a:stretch>
          </p:blipFill>
          <p:spPr>
            <a:xfrm>
              <a:off x="858047" y="925555"/>
              <a:ext cx="658425" cy="835224"/>
            </a:xfrm>
            <a:prstGeom prst="rect">
              <a:avLst/>
            </a:prstGeom>
          </p:spPr>
        </p:pic>
        <p:sp>
          <p:nvSpPr>
            <p:cNvPr id="29" name="Oval 3"/>
            <p:cNvSpPr/>
            <p:nvPr/>
          </p:nvSpPr>
          <p:spPr>
            <a:xfrm>
              <a:off x="1073411" y="1654442"/>
              <a:ext cx="227696" cy="227696"/>
            </a:xfrm>
            <a:prstGeom prst="ellipse">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3</a:t>
              </a:r>
              <a:endParaRPr lang="en-NZ" dirty="0">
                <a:solidFill>
                  <a:schemeClr val="tx1"/>
                </a:solidFill>
                <a:latin typeface="Arial" panose="020B0604020202020204" pitchFamily="34" charset="0"/>
                <a:cs typeface="Arial" panose="020B0604020202020204" pitchFamily="34" charset="0"/>
              </a:endParaRPr>
            </a:p>
          </p:txBody>
        </p:sp>
      </p:grpSp>
      <p:grpSp>
        <p:nvGrpSpPr>
          <p:cNvPr id="24" name="Group 2"/>
          <p:cNvGrpSpPr/>
          <p:nvPr/>
        </p:nvGrpSpPr>
        <p:grpSpPr>
          <a:xfrm>
            <a:off x="169794" y="1440018"/>
            <a:ext cx="658425" cy="956583"/>
            <a:chOff x="858047" y="925555"/>
            <a:chExt cx="658425" cy="956583"/>
          </a:xfrm>
        </p:grpSpPr>
        <p:pic>
          <p:nvPicPr>
            <p:cNvPr id="25" name="Icon 2"/>
            <p:cNvPicPr>
              <a:picLocks noChangeAspect="1"/>
            </p:cNvPicPr>
            <p:nvPr/>
          </p:nvPicPr>
          <p:blipFill>
            <a:blip r:embed="rId4"/>
            <a:stretch>
              <a:fillRect/>
            </a:stretch>
          </p:blipFill>
          <p:spPr>
            <a:xfrm>
              <a:off x="858047" y="925555"/>
              <a:ext cx="658425" cy="835224"/>
            </a:xfrm>
            <a:prstGeom prst="rect">
              <a:avLst/>
            </a:prstGeom>
          </p:spPr>
        </p:pic>
        <p:sp>
          <p:nvSpPr>
            <p:cNvPr id="26" name="Oval 2"/>
            <p:cNvSpPr/>
            <p:nvPr/>
          </p:nvSpPr>
          <p:spPr>
            <a:xfrm>
              <a:off x="1073411" y="1654442"/>
              <a:ext cx="227696" cy="227696"/>
            </a:xfrm>
            <a:prstGeom prst="ellipse">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2</a:t>
              </a:r>
              <a:endParaRPr lang="en-NZ" dirty="0">
                <a:solidFill>
                  <a:schemeClr val="tx1"/>
                </a:solidFill>
                <a:latin typeface="Arial" panose="020B0604020202020204" pitchFamily="34" charset="0"/>
                <a:cs typeface="Arial" panose="020B0604020202020204" pitchFamily="34" charset="0"/>
              </a:endParaRPr>
            </a:p>
          </p:txBody>
        </p:sp>
      </p:grpSp>
      <p:grpSp>
        <p:nvGrpSpPr>
          <p:cNvPr id="9" name="Group 1"/>
          <p:cNvGrpSpPr/>
          <p:nvPr/>
        </p:nvGrpSpPr>
        <p:grpSpPr>
          <a:xfrm>
            <a:off x="981223" y="908541"/>
            <a:ext cx="658425" cy="956583"/>
            <a:chOff x="858047" y="925555"/>
            <a:chExt cx="658425" cy="956583"/>
          </a:xfrm>
        </p:grpSpPr>
        <p:pic>
          <p:nvPicPr>
            <p:cNvPr id="7" name="Icon 1"/>
            <p:cNvPicPr>
              <a:picLocks noChangeAspect="1"/>
            </p:cNvPicPr>
            <p:nvPr/>
          </p:nvPicPr>
          <p:blipFill>
            <a:blip r:embed="rId4"/>
            <a:stretch>
              <a:fillRect/>
            </a:stretch>
          </p:blipFill>
          <p:spPr>
            <a:xfrm>
              <a:off x="858047" y="925555"/>
              <a:ext cx="658425" cy="835224"/>
            </a:xfrm>
            <a:prstGeom prst="rect">
              <a:avLst/>
            </a:prstGeom>
          </p:spPr>
        </p:pic>
        <p:sp>
          <p:nvSpPr>
            <p:cNvPr id="8" name="Oval 1"/>
            <p:cNvSpPr/>
            <p:nvPr/>
          </p:nvSpPr>
          <p:spPr>
            <a:xfrm>
              <a:off x="1073411" y="1654442"/>
              <a:ext cx="227696" cy="227696"/>
            </a:xfrm>
            <a:prstGeom prst="ellipse">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Arial" panose="020B0604020202020204" pitchFamily="34" charset="0"/>
                  <a:cs typeface="Arial" panose="020B0604020202020204" pitchFamily="34" charset="0"/>
                </a:rPr>
                <a:t>1</a:t>
              </a:r>
              <a:endParaRPr lang="en-NZ" dirty="0">
                <a:solidFill>
                  <a:schemeClr val="tx1"/>
                </a:solidFill>
                <a:latin typeface="Arial" panose="020B0604020202020204" pitchFamily="34" charset="0"/>
                <a:cs typeface="Arial" panose="020B0604020202020204" pitchFamily="34" charset="0"/>
              </a:endParaRPr>
            </a:p>
          </p:txBody>
        </p:sp>
      </p:grpSp>
      <p:pic>
        <p:nvPicPr>
          <p:cNvPr id="3" name="Picture"/>
          <p:cNvPicPr>
            <a:picLocks noChangeAspect="1"/>
          </p:cNvPicPr>
          <p:nvPr/>
        </p:nvPicPr>
        <p:blipFill>
          <a:blip r:embed="rId5"/>
          <a:stretch>
            <a:fillRect/>
          </a:stretch>
        </p:blipFill>
        <p:spPr>
          <a:xfrm>
            <a:off x="1876671" y="951110"/>
            <a:ext cx="6996462" cy="2894059"/>
          </a:xfrm>
          <a:prstGeom prst="rect">
            <a:avLst/>
          </a:prstGeom>
        </p:spPr>
      </p:pic>
      <p:sp>
        <p:nvSpPr>
          <p:cNvPr id="54" name="Summary"/>
          <p:cNvSpPr txBox="1"/>
          <p:nvPr/>
        </p:nvSpPr>
        <p:spPr>
          <a:xfrm>
            <a:off x="169794" y="1021381"/>
            <a:ext cx="8691446" cy="3251954"/>
          </a:xfrm>
          <a:prstGeom prst="roundRect">
            <a:avLst/>
          </a:prstGeom>
          <a:gradFill flip="none" rotWithShape="1">
            <a:gsLst>
              <a:gs pos="0">
                <a:schemeClr val="lt1">
                  <a:tint val="80000"/>
                  <a:satMod val="300000"/>
                </a:schemeClr>
              </a:gs>
              <a:gs pos="100000">
                <a:srgbClr val="FFFF00"/>
              </a:gs>
            </a:gsLst>
            <a:path path="circle">
              <a:fillToRect l="50000" t="50000" r="50000" b="50000"/>
            </a:path>
            <a:tileRect/>
          </a:gradFill>
          <a:effectLst>
            <a:softEdge rad="63500"/>
          </a:effectLst>
        </p:spPr>
        <p:style>
          <a:lnRef idx="0">
            <a:scrgbClr r="0" g="0" b="0"/>
          </a:lnRef>
          <a:fillRef idx="1003">
            <a:schemeClr val="lt1"/>
          </a:fillRef>
          <a:effectRef idx="0">
            <a:scrgbClr r="0" g="0" b="0"/>
          </a:effectRef>
          <a:fontRef idx="major"/>
        </p:style>
        <p:txBody>
          <a:bodyPr wrap="square" rtlCol="0">
            <a:spAutoFit/>
          </a:bodyPr>
          <a:lstStyle/>
          <a:p>
            <a:pPr marL="265113" indent="-265113">
              <a:spcAft>
                <a:spcPts val="600"/>
              </a:spcAft>
            </a:pPr>
            <a:r>
              <a:rPr lang="en-NZ" sz="1600" dirty="0" smtClean="0">
                <a:latin typeface="Arial" panose="020B0604020202020204" pitchFamily="34" charset="0"/>
                <a:cs typeface="Arial" panose="020B0604020202020204" pitchFamily="34" charset="0"/>
              </a:rPr>
              <a:t>… it </a:t>
            </a:r>
            <a:r>
              <a:rPr lang="en-NZ" sz="1600" dirty="0">
                <a:latin typeface="Arial" panose="020B0604020202020204" pitchFamily="34" charset="0"/>
                <a:cs typeface="Arial" panose="020B0604020202020204" pitchFamily="34" charset="0"/>
              </a:rPr>
              <a:t>celebrates Christ’s rising from the dead and overcoming </a:t>
            </a:r>
            <a:r>
              <a:rPr lang="en-NZ" sz="1600" dirty="0" err="1">
                <a:latin typeface="Arial" panose="020B0604020202020204" pitchFamily="34" charset="0"/>
                <a:cs typeface="Arial" panose="020B0604020202020204" pitchFamily="34" charset="0"/>
              </a:rPr>
              <a:t>noa</a:t>
            </a:r>
            <a:r>
              <a:rPr lang="en-NZ" sz="1600" dirty="0">
                <a:latin typeface="Arial" panose="020B0604020202020204" pitchFamily="34" charset="0"/>
                <a:cs typeface="Arial" panose="020B0604020202020204" pitchFamily="34" charset="0"/>
              </a:rPr>
              <a:t> the power of sin and death and </a:t>
            </a:r>
            <a:r>
              <a:rPr lang="en-NZ" sz="1600" dirty="0" smtClean="0">
                <a:latin typeface="Arial" panose="020B0604020202020204" pitchFamily="34" charset="0"/>
                <a:cs typeface="Arial" panose="020B0604020202020204" pitchFamily="34" charset="0"/>
              </a:rPr>
              <a:t>accomplishing </a:t>
            </a:r>
            <a:r>
              <a:rPr lang="en-NZ" sz="1600" dirty="0">
                <a:latin typeface="Arial" panose="020B0604020202020204" pitchFamily="34" charset="0"/>
                <a:cs typeface="Arial" panose="020B0604020202020204" pitchFamily="34" charset="0"/>
              </a:rPr>
              <a:t>the salvation of all people.</a:t>
            </a:r>
          </a:p>
          <a:p>
            <a:pPr marL="265113" indent="-265113">
              <a:spcAft>
                <a:spcPts val="600"/>
              </a:spcAft>
            </a:pPr>
            <a:r>
              <a:rPr lang="en-NZ" sz="1600" dirty="0" smtClean="0">
                <a:latin typeface="Arial" panose="020B0604020202020204" pitchFamily="34" charset="0"/>
                <a:cs typeface="Arial" panose="020B0604020202020204" pitchFamily="34" charset="0"/>
              </a:rPr>
              <a:t>… it </a:t>
            </a:r>
            <a:r>
              <a:rPr lang="en-NZ" sz="1600" dirty="0">
                <a:latin typeface="Arial" panose="020B0604020202020204" pitchFamily="34" charset="0"/>
                <a:cs typeface="Arial" panose="020B0604020202020204" pitchFamily="34" charset="0"/>
              </a:rPr>
              <a:t>guarantees that the bodies of those who believe in Christ will not remain dead but will be resurrected to eternal life.</a:t>
            </a:r>
          </a:p>
          <a:p>
            <a:pPr>
              <a:spcAft>
                <a:spcPts val="600"/>
              </a:spcAft>
            </a:pPr>
            <a:r>
              <a:rPr lang="en-NZ" sz="1600" dirty="0" smtClean="0">
                <a:latin typeface="Arial" panose="020B0604020202020204" pitchFamily="34" charset="0"/>
                <a:cs typeface="Arial" panose="020B0604020202020204" pitchFamily="34" charset="0"/>
              </a:rPr>
              <a:t>… it </a:t>
            </a:r>
            <a:r>
              <a:rPr lang="en-NZ" sz="1600" dirty="0">
                <a:latin typeface="Arial" panose="020B0604020202020204" pitchFamily="34" charset="0"/>
                <a:cs typeface="Arial" panose="020B0604020202020204" pitchFamily="34" charset="0"/>
              </a:rPr>
              <a:t>proves that God who created life has the power to restore life.</a:t>
            </a:r>
          </a:p>
          <a:p>
            <a:pPr>
              <a:spcAft>
                <a:spcPts val="600"/>
              </a:spcAft>
            </a:pPr>
            <a:r>
              <a:rPr lang="en-NZ" sz="1600" dirty="0" smtClean="0">
                <a:latin typeface="Arial" panose="020B0604020202020204" pitchFamily="34" charset="0"/>
                <a:cs typeface="Arial" panose="020B0604020202020204" pitchFamily="34" charset="0"/>
              </a:rPr>
              <a:t>… it </a:t>
            </a:r>
            <a:r>
              <a:rPr lang="en-NZ" sz="1600" dirty="0">
                <a:latin typeface="Arial" panose="020B0604020202020204" pitchFamily="34" charset="0"/>
                <a:cs typeface="Arial" panose="020B0604020202020204" pitchFamily="34" charset="0"/>
              </a:rPr>
              <a:t>validates that Jesus was who he claimed to be – God’s own son.</a:t>
            </a:r>
          </a:p>
          <a:p>
            <a:pPr marL="273050" indent="-273050">
              <a:spcAft>
                <a:spcPts val="600"/>
              </a:spcAft>
            </a:pPr>
            <a:r>
              <a:rPr lang="en-NZ" sz="1600" dirty="0">
                <a:latin typeface="Arial" panose="020B0604020202020204" pitchFamily="34" charset="0"/>
                <a:cs typeface="Arial" panose="020B0604020202020204" pitchFamily="34" charset="0"/>
              </a:rPr>
              <a:t>Jesus conquered his own death and he promises </a:t>
            </a:r>
            <a:r>
              <a:rPr lang="en-NZ" sz="1600" dirty="0" smtClean="0">
                <a:latin typeface="Arial" panose="020B0604020202020204" pitchFamily="34" charset="0"/>
                <a:cs typeface="Arial" panose="020B0604020202020204" pitchFamily="34" charset="0"/>
              </a:rPr>
              <a:t>the same for his followers.</a:t>
            </a:r>
            <a:endParaRPr lang="en-NZ" sz="1600" dirty="0">
              <a:latin typeface="Arial" panose="020B0604020202020204" pitchFamily="34" charset="0"/>
              <a:cs typeface="Arial" panose="020B0604020202020204" pitchFamily="34" charset="0"/>
            </a:endParaRPr>
          </a:p>
          <a:p>
            <a:pPr marL="265113" indent="-265113">
              <a:spcAft>
                <a:spcPts val="600"/>
              </a:spcAft>
            </a:pPr>
            <a:r>
              <a:rPr lang="en-NZ" sz="1600" dirty="0" smtClean="0">
                <a:latin typeface="Arial" panose="020B0604020202020204" pitchFamily="34" charset="0"/>
                <a:cs typeface="Arial" panose="020B0604020202020204" pitchFamily="34" charset="0"/>
              </a:rPr>
              <a:t>… every </a:t>
            </a:r>
            <a:r>
              <a:rPr lang="en-NZ" sz="1600" dirty="0">
                <a:latin typeface="Arial" panose="020B0604020202020204" pitchFamily="34" charset="0"/>
                <a:cs typeface="Arial" panose="020B0604020202020204" pitchFamily="34" charset="0"/>
              </a:rPr>
              <a:t>other religion was founded by men or prophets whose end was the grave – Jesus is risen and sits at the right hand of God his Father and will come again in glory on the last day. </a:t>
            </a:r>
          </a:p>
        </p:txBody>
      </p:sp>
      <p:sp>
        <p:nvSpPr>
          <p:cNvPr id="55" name="Summary Exit"/>
          <p:cNvSpPr/>
          <p:nvPr/>
        </p:nvSpPr>
        <p:spPr>
          <a:xfrm>
            <a:off x="8378565" y="1091906"/>
            <a:ext cx="441435" cy="441435"/>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smtClean="0">
                <a:solidFill>
                  <a:srgbClr val="B82B0D"/>
                </a:solidFill>
              </a:rPr>
              <a:t>X</a:t>
            </a:r>
            <a:endParaRPr lang="en-NZ" dirty="0">
              <a:solidFill>
                <a:srgbClr val="B82B0D"/>
              </a:solidFill>
            </a:endParaRPr>
          </a:p>
        </p:txBody>
      </p:sp>
      <p:sp>
        <p:nvSpPr>
          <p:cNvPr id="2" name="Title"/>
          <p:cNvSpPr>
            <a:spLocks noGrp="1"/>
          </p:cNvSpPr>
          <p:nvPr>
            <p:ph type="ctrTitle"/>
          </p:nvPr>
        </p:nvSpPr>
        <p:spPr>
          <a:xfrm>
            <a:off x="0" y="25555"/>
            <a:ext cx="9144000" cy="900000"/>
          </a:xfrm>
        </p:spPr>
        <p:txBody>
          <a:bodyPr>
            <a:noAutofit/>
          </a:bodyPr>
          <a:lstStyle/>
          <a:p>
            <a:r>
              <a:rPr lang="en-NZ" sz="2400" dirty="0"/>
              <a:t>Easter is the Feast of Jesus’ Resurrection - the most important Feast of the Church’s Liturgical Year because …</a:t>
            </a:r>
            <a:endParaRPr lang="en-GB" sz="1600" dirty="0">
              <a:solidFill>
                <a:schemeClr val="tx2">
                  <a:lumMod val="50000"/>
                </a:schemeClr>
              </a:solidFill>
              <a:latin typeface="Adobe Gothic Std B" panose="020B0800000000000000" pitchFamily="34" charset="-128"/>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2168154" y="4912668"/>
            <a:ext cx="4807726" cy="230832"/>
          </a:xfrm>
          <a:prstGeom prst="rect">
            <a:avLst/>
          </a:prstGeom>
          <a:noFill/>
        </p:spPr>
        <p:txBody>
          <a:bodyPr wrap="none" rtlCol="0">
            <a:spAutoFit/>
          </a:bodyPr>
          <a:lstStyle/>
          <a:p>
            <a:pPr algn="ctr"/>
            <a:r>
              <a:rPr lang="en-US" sz="900" dirty="0" smtClean="0">
                <a:latin typeface="Arial" panose="020B0604020202020204" pitchFamily="34" charset="0"/>
                <a:ea typeface="Adobe Gothic Std B" panose="020B0800000000000000" pitchFamily="34" charset="-128"/>
                <a:cs typeface="Arial" panose="020B0604020202020204" pitchFamily="34" charset="0"/>
              </a:rPr>
              <a:t>Click the icons on the left to display the reasons. Click the large image to see a summary.</a:t>
            </a:r>
            <a:endParaRPr lang="en-GB" sz="900" dirty="0">
              <a:latin typeface="Arial" panose="020B0604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322352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8" nodeType="with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8" nodeType="withEffect">
                                  <p:stCondLst>
                                    <p:cond delay="0"/>
                                  </p:stCondLst>
                                  <p:childTnLst>
                                    <p:set>
                                      <p:cBhvr>
                                        <p:cTn id="8" dur="1" fill="hold">
                                          <p:stCondLst>
                                            <p:cond delay="0"/>
                                          </p:stCondLst>
                                        </p:cTn>
                                        <p:tgtEl>
                                          <p:spTgt spid="39"/>
                                        </p:tgtEl>
                                        <p:attrNameLst>
                                          <p:attrName>style.visibility</p:attrName>
                                        </p:attrNameLst>
                                      </p:cBhvr>
                                      <p:to>
                                        <p:strVal val="hidden"/>
                                      </p:to>
                                    </p:set>
                                  </p:childTnLst>
                                </p:cTn>
                              </p:par>
                              <p:par>
                                <p:cTn id="9" presetID="1" presetClass="exit" presetSubtype="0" fill="hold" grpId="8" nodeType="withEffect">
                                  <p:stCondLst>
                                    <p:cond delay="0"/>
                                  </p:stCondLst>
                                  <p:childTnLst>
                                    <p:set>
                                      <p:cBhvr>
                                        <p:cTn id="10" dur="1" fill="hold">
                                          <p:stCondLst>
                                            <p:cond delay="0"/>
                                          </p:stCondLst>
                                        </p:cTn>
                                        <p:tgtEl>
                                          <p:spTgt spid="40"/>
                                        </p:tgtEl>
                                        <p:attrNameLst>
                                          <p:attrName>style.visibility</p:attrName>
                                        </p:attrNameLst>
                                      </p:cBhvr>
                                      <p:to>
                                        <p:strVal val="hidden"/>
                                      </p:to>
                                    </p:set>
                                  </p:childTnLst>
                                </p:cTn>
                              </p:par>
                              <p:par>
                                <p:cTn id="11" presetID="1" presetClass="exit" presetSubtype="0" fill="hold" grpId="8" nodeType="withEffect">
                                  <p:stCondLst>
                                    <p:cond delay="0"/>
                                  </p:stCondLst>
                                  <p:childTnLst>
                                    <p:set>
                                      <p:cBhvr>
                                        <p:cTn id="12" dur="1" fill="hold">
                                          <p:stCondLst>
                                            <p:cond delay="0"/>
                                          </p:stCondLst>
                                        </p:cTn>
                                        <p:tgtEl>
                                          <p:spTgt spid="41"/>
                                        </p:tgtEl>
                                        <p:attrNameLst>
                                          <p:attrName>style.visibility</p:attrName>
                                        </p:attrNameLst>
                                      </p:cBhvr>
                                      <p:to>
                                        <p:strVal val="hidden"/>
                                      </p:to>
                                    </p:set>
                                  </p:childTnLst>
                                </p:cTn>
                              </p:par>
                              <p:par>
                                <p:cTn id="13" presetID="1" presetClass="exit" presetSubtype="0" fill="hold" grpId="8"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xit" presetSubtype="0" fill="hold" grpId="8" nodeType="withEffect">
                                  <p:stCondLst>
                                    <p:cond delay="0"/>
                                  </p:stCondLst>
                                  <p:childTnLst>
                                    <p:set>
                                      <p:cBhvr>
                                        <p:cTn id="1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grpId="0" nodeType="withEffect">
                                  <p:stCondLst>
                                    <p:cond delay="0"/>
                                  </p:stCondLst>
                                  <p:childTnLst>
                                    <p:animEffect transition="out" filter="wipe(right)">
                                      <p:cBhvr>
                                        <p:cTn id="21" dur="500"/>
                                        <p:tgtEl>
                                          <p:spTgt spid="39"/>
                                        </p:tgtEl>
                                      </p:cBhvr>
                                    </p:animEffect>
                                    <p:set>
                                      <p:cBhvr>
                                        <p:cTn id="22" dur="1" fill="hold">
                                          <p:stCondLst>
                                            <p:cond delay="499"/>
                                          </p:stCondLst>
                                        </p:cTn>
                                        <p:tgtEl>
                                          <p:spTgt spid="39"/>
                                        </p:tgtEl>
                                        <p:attrNameLst>
                                          <p:attrName>style.visibility</p:attrName>
                                        </p:attrNameLst>
                                      </p:cBhvr>
                                      <p:to>
                                        <p:strVal val="hidden"/>
                                      </p:to>
                                    </p:set>
                                  </p:childTnLst>
                                </p:cTn>
                              </p:par>
                              <p:par>
                                <p:cTn id="23" presetID="22" presetClass="exit" presetSubtype="2" fill="hold" grpId="0" nodeType="withEffect">
                                  <p:stCondLst>
                                    <p:cond delay="0"/>
                                  </p:stCondLst>
                                  <p:childTnLst>
                                    <p:animEffect transition="out" filter="wipe(right)">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par>
                                <p:cTn id="26" presetID="22" presetClass="exit" presetSubtype="2" fill="hold" grpId="0" nodeType="withEffect">
                                  <p:stCondLst>
                                    <p:cond delay="0"/>
                                  </p:stCondLst>
                                  <p:childTnLst>
                                    <p:animEffect transition="out" filter="wipe(right)">
                                      <p:cBhvr>
                                        <p:cTn id="27" dur="500"/>
                                        <p:tgtEl>
                                          <p:spTgt spid="41"/>
                                        </p:tgtEl>
                                      </p:cBhvr>
                                    </p:animEffect>
                                    <p:set>
                                      <p:cBhvr>
                                        <p:cTn id="28" dur="1" fill="hold">
                                          <p:stCondLst>
                                            <p:cond delay="499"/>
                                          </p:stCondLst>
                                        </p:cTn>
                                        <p:tgtEl>
                                          <p:spTgt spid="41"/>
                                        </p:tgtEl>
                                        <p:attrNameLst>
                                          <p:attrName>style.visibility</p:attrName>
                                        </p:attrNameLst>
                                      </p:cBhvr>
                                      <p:to>
                                        <p:strVal val="hidden"/>
                                      </p:to>
                                    </p:set>
                                  </p:childTnLst>
                                </p:cTn>
                              </p:par>
                              <p:par>
                                <p:cTn id="29" presetID="22" presetClass="exit" presetSubtype="2" fill="hold" grpId="0" nodeType="withEffect">
                                  <p:stCondLst>
                                    <p:cond delay="0"/>
                                  </p:stCondLst>
                                  <p:childTnLst>
                                    <p:animEffect transition="out" filter="wipe(right)">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par>
                                <p:cTn id="32" presetID="22" presetClass="exit" presetSubtype="2" fill="hold" grpId="0" nodeType="withEffect">
                                  <p:stCondLst>
                                    <p:cond delay="0"/>
                                  </p:stCondLst>
                                  <p:childTnLst>
                                    <p:animEffect transition="out" filter="wipe(right)">
                                      <p:cBhvr>
                                        <p:cTn id="33" dur="500"/>
                                        <p:tgtEl>
                                          <p:spTgt spid="43"/>
                                        </p:tgtEl>
                                      </p:cBhvr>
                                    </p:animEffect>
                                    <p:set>
                                      <p:cBhvr>
                                        <p:cTn id="34" dur="1" fill="hold">
                                          <p:stCondLst>
                                            <p:cond delay="499"/>
                                          </p:stCondLst>
                                        </p:cTn>
                                        <p:tgtEl>
                                          <p:spTgt spid="43"/>
                                        </p:tgtEl>
                                        <p:attrNameLst>
                                          <p:attrName>style.visibility</p:attrName>
                                        </p:attrNameLst>
                                      </p:cBhvr>
                                      <p:to>
                                        <p:strVal val="hidden"/>
                                      </p:to>
                                    </p:se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22" presetClass="exit" presetSubtype="2" fill="hold" grpId="1" nodeType="withEffect">
                                  <p:stCondLst>
                                    <p:cond delay="0"/>
                                  </p:stCondLst>
                                  <p:childTnLst>
                                    <p:animEffect transition="out" filter="wipe(right)">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22" presetClass="exit" presetSubtype="2" fill="hold" grpId="1" nodeType="withEffect">
                                  <p:stCondLst>
                                    <p:cond delay="0"/>
                                  </p:stCondLst>
                                  <p:childTnLst>
                                    <p:animEffect transition="out" filter="wipe(right)">
                                      <p:cBhvr>
                                        <p:cTn id="46" dur="500"/>
                                        <p:tgtEl>
                                          <p:spTgt spid="40"/>
                                        </p:tgtEl>
                                      </p:cBhvr>
                                    </p:animEffect>
                                    <p:set>
                                      <p:cBhvr>
                                        <p:cTn id="47" dur="1" fill="hold">
                                          <p:stCondLst>
                                            <p:cond delay="499"/>
                                          </p:stCondLst>
                                        </p:cTn>
                                        <p:tgtEl>
                                          <p:spTgt spid="40"/>
                                        </p:tgtEl>
                                        <p:attrNameLst>
                                          <p:attrName>style.visibility</p:attrName>
                                        </p:attrNameLst>
                                      </p:cBhvr>
                                      <p:to>
                                        <p:strVal val="hidden"/>
                                      </p:to>
                                    </p:set>
                                  </p:childTnLst>
                                </p:cTn>
                              </p:par>
                              <p:par>
                                <p:cTn id="48" presetID="22" presetClass="exit" presetSubtype="2" fill="hold" grpId="1" nodeType="withEffect">
                                  <p:stCondLst>
                                    <p:cond delay="0"/>
                                  </p:stCondLst>
                                  <p:childTnLst>
                                    <p:animEffect transition="out" filter="wipe(right)">
                                      <p:cBhvr>
                                        <p:cTn id="49" dur="500"/>
                                        <p:tgtEl>
                                          <p:spTgt spid="41"/>
                                        </p:tgtEl>
                                      </p:cBhvr>
                                    </p:animEffect>
                                    <p:set>
                                      <p:cBhvr>
                                        <p:cTn id="50" dur="1" fill="hold">
                                          <p:stCondLst>
                                            <p:cond delay="499"/>
                                          </p:stCondLst>
                                        </p:cTn>
                                        <p:tgtEl>
                                          <p:spTgt spid="41"/>
                                        </p:tgtEl>
                                        <p:attrNameLst>
                                          <p:attrName>style.visibility</p:attrName>
                                        </p:attrNameLst>
                                      </p:cBhvr>
                                      <p:to>
                                        <p:strVal val="hidden"/>
                                      </p:to>
                                    </p:set>
                                  </p:childTnLst>
                                </p:cTn>
                              </p:par>
                              <p:par>
                                <p:cTn id="51" presetID="22" presetClass="exit" presetSubtype="2" fill="hold" grpId="1" nodeType="withEffect">
                                  <p:stCondLst>
                                    <p:cond delay="0"/>
                                  </p:stCondLst>
                                  <p:childTnLst>
                                    <p:animEffect transition="out" filter="wipe(right)">
                                      <p:cBhvr>
                                        <p:cTn id="52" dur="500"/>
                                        <p:tgtEl>
                                          <p:spTgt spid="42"/>
                                        </p:tgtEl>
                                      </p:cBhvr>
                                    </p:animEffect>
                                    <p:set>
                                      <p:cBhvr>
                                        <p:cTn id="53" dur="1" fill="hold">
                                          <p:stCondLst>
                                            <p:cond delay="499"/>
                                          </p:stCondLst>
                                        </p:cTn>
                                        <p:tgtEl>
                                          <p:spTgt spid="42"/>
                                        </p:tgtEl>
                                        <p:attrNameLst>
                                          <p:attrName>style.visibility</p:attrName>
                                        </p:attrNameLst>
                                      </p:cBhvr>
                                      <p:to>
                                        <p:strVal val="hidden"/>
                                      </p:to>
                                    </p:set>
                                  </p:childTnLst>
                                </p:cTn>
                              </p:par>
                              <p:par>
                                <p:cTn id="54" presetID="22" presetClass="exit" presetSubtype="2" fill="hold" grpId="1" nodeType="withEffect">
                                  <p:stCondLst>
                                    <p:cond delay="0"/>
                                  </p:stCondLst>
                                  <p:childTnLst>
                                    <p:animEffect transition="out" filter="wipe(right)">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22" presetClass="entr" presetSubtype="8" fill="hold" grpId="1"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left)">
                                      <p:cBhvr>
                                        <p:cTn id="60" dur="500"/>
                                        <p:tgtEl>
                                          <p:spTgt spid="39"/>
                                        </p:tgtEl>
                                      </p:cBhvr>
                                    </p:animEffect>
                                  </p:childTnLst>
                                </p:cTn>
                              </p:par>
                            </p:childTnLst>
                          </p:cTn>
                        </p:par>
                      </p:childTnLst>
                    </p:cTn>
                  </p:par>
                </p:childTnLst>
              </p:cTn>
              <p:nextCondLst>
                <p:cond evt="onClick" delay="0">
                  <p:tgtEl>
                    <p:spTgt spid="24"/>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2" presetClass="exit" presetSubtype="2" fill="hold" grpId="2" nodeType="withEffect">
                                  <p:stCondLst>
                                    <p:cond delay="0"/>
                                  </p:stCondLst>
                                  <p:childTnLst>
                                    <p:animEffect transition="out" filter="wipe(right)">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22" presetClass="exit" presetSubtype="2" fill="hold" grpId="2" nodeType="withEffect">
                                  <p:stCondLst>
                                    <p:cond delay="0"/>
                                  </p:stCondLst>
                                  <p:childTnLst>
                                    <p:animEffect transition="out" filter="wipe(right)">
                                      <p:cBhvr>
                                        <p:cTn id="68" dur="500"/>
                                        <p:tgtEl>
                                          <p:spTgt spid="39"/>
                                        </p:tgtEl>
                                      </p:cBhvr>
                                    </p:animEffect>
                                    <p:set>
                                      <p:cBhvr>
                                        <p:cTn id="69" dur="1" fill="hold">
                                          <p:stCondLst>
                                            <p:cond delay="499"/>
                                          </p:stCondLst>
                                        </p:cTn>
                                        <p:tgtEl>
                                          <p:spTgt spid="39"/>
                                        </p:tgtEl>
                                        <p:attrNameLst>
                                          <p:attrName>style.visibility</p:attrName>
                                        </p:attrNameLst>
                                      </p:cBhvr>
                                      <p:to>
                                        <p:strVal val="hidden"/>
                                      </p:to>
                                    </p:set>
                                  </p:childTnLst>
                                </p:cTn>
                              </p:par>
                              <p:par>
                                <p:cTn id="70" presetID="22" presetClass="exit" presetSubtype="2" fill="hold" grpId="2" nodeType="withEffect">
                                  <p:stCondLst>
                                    <p:cond delay="0"/>
                                  </p:stCondLst>
                                  <p:childTnLst>
                                    <p:animEffect transition="out" filter="wipe(right)">
                                      <p:cBhvr>
                                        <p:cTn id="71" dur="500"/>
                                        <p:tgtEl>
                                          <p:spTgt spid="41"/>
                                        </p:tgtEl>
                                      </p:cBhvr>
                                    </p:animEffect>
                                    <p:set>
                                      <p:cBhvr>
                                        <p:cTn id="72" dur="1" fill="hold">
                                          <p:stCondLst>
                                            <p:cond delay="499"/>
                                          </p:stCondLst>
                                        </p:cTn>
                                        <p:tgtEl>
                                          <p:spTgt spid="41"/>
                                        </p:tgtEl>
                                        <p:attrNameLst>
                                          <p:attrName>style.visibility</p:attrName>
                                        </p:attrNameLst>
                                      </p:cBhvr>
                                      <p:to>
                                        <p:strVal val="hidden"/>
                                      </p:to>
                                    </p:set>
                                  </p:childTnLst>
                                </p:cTn>
                              </p:par>
                              <p:par>
                                <p:cTn id="73" presetID="22" presetClass="exit" presetSubtype="2" fill="hold" grpId="2" nodeType="withEffect">
                                  <p:stCondLst>
                                    <p:cond delay="0"/>
                                  </p:stCondLst>
                                  <p:childTnLst>
                                    <p:animEffect transition="out" filter="wipe(right)">
                                      <p:cBhvr>
                                        <p:cTn id="74" dur="500"/>
                                        <p:tgtEl>
                                          <p:spTgt spid="42"/>
                                        </p:tgtEl>
                                      </p:cBhvr>
                                    </p:animEffect>
                                    <p:set>
                                      <p:cBhvr>
                                        <p:cTn id="75" dur="1" fill="hold">
                                          <p:stCondLst>
                                            <p:cond delay="499"/>
                                          </p:stCondLst>
                                        </p:cTn>
                                        <p:tgtEl>
                                          <p:spTgt spid="42"/>
                                        </p:tgtEl>
                                        <p:attrNameLst>
                                          <p:attrName>style.visibility</p:attrName>
                                        </p:attrNameLst>
                                      </p:cBhvr>
                                      <p:to>
                                        <p:strVal val="hidden"/>
                                      </p:to>
                                    </p:set>
                                  </p:childTnLst>
                                </p:cTn>
                              </p:par>
                              <p:par>
                                <p:cTn id="76" presetID="22" presetClass="exit" presetSubtype="2" fill="hold" grpId="2" nodeType="withEffect">
                                  <p:stCondLst>
                                    <p:cond delay="0"/>
                                  </p:stCondLst>
                                  <p:childTnLst>
                                    <p:animEffect transition="out" filter="wipe(right)">
                                      <p:cBhvr>
                                        <p:cTn id="77" dur="500"/>
                                        <p:tgtEl>
                                          <p:spTgt spid="43"/>
                                        </p:tgtEl>
                                      </p:cBhvr>
                                    </p:animEffect>
                                    <p:set>
                                      <p:cBhvr>
                                        <p:cTn id="78" dur="1" fill="hold">
                                          <p:stCondLst>
                                            <p:cond delay="499"/>
                                          </p:stCondLst>
                                        </p:cTn>
                                        <p:tgtEl>
                                          <p:spTgt spid="43"/>
                                        </p:tgtEl>
                                        <p:attrNameLst>
                                          <p:attrName>style.visibility</p:attrName>
                                        </p:attrNameLst>
                                      </p:cBhvr>
                                      <p:to>
                                        <p:strVal val="hidden"/>
                                      </p:to>
                                    </p:set>
                                  </p:childTnLst>
                                </p:cTn>
                              </p:par>
                            </p:childTnLst>
                          </p:cTn>
                        </p:par>
                        <p:par>
                          <p:cTn id="79" fill="hold">
                            <p:stCondLst>
                              <p:cond delay="500"/>
                            </p:stCondLst>
                            <p:childTnLst>
                              <p:par>
                                <p:cTn id="80" presetID="22" presetClass="entr" presetSubtype="8" fill="hold" grpId="2" nodeType="after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left)">
                                      <p:cBhvr>
                                        <p:cTn id="82" dur="500"/>
                                        <p:tgtEl>
                                          <p:spTgt spid="40"/>
                                        </p:tgtEl>
                                      </p:cBhvr>
                                    </p:animEffect>
                                  </p:childTnLst>
                                </p:cTn>
                              </p:par>
                            </p:childTnLst>
                          </p:cTn>
                        </p:par>
                      </p:childTnLst>
                    </p:cTn>
                  </p:par>
                </p:childTnLst>
              </p:cTn>
              <p:nextCondLst>
                <p:cond evt="onClick" delay="0">
                  <p:tgtEl>
                    <p:spTgt spid="27"/>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22" presetClass="exit" presetSubtype="2" fill="hold" grpId="3" nodeType="withEffect">
                                  <p:stCondLst>
                                    <p:cond delay="0"/>
                                  </p:stCondLst>
                                  <p:childTnLst>
                                    <p:animEffect transition="out" filter="wipe(right)">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22" presetClass="exit" presetSubtype="2" fill="hold" grpId="3" nodeType="withEffect">
                                  <p:stCondLst>
                                    <p:cond delay="0"/>
                                  </p:stCondLst>
                                  <p:childTnLst>
                                    <p:animEffect transition="out" filter="wipe(right)">
                                      <p:cBhvr>
                                        <p:cTn id="90" dur="500"/>
                                        <p:tgtEl>
                                          <p:spTgt spid="39"/>
                                        </p:tgtEl>
                                      </p:cBhvr>
                                    </p:animEffect>
                                    <p:set>
                                      <p:cBhvr>
                                        <p:cTn id="91" dur="1" fill="hold">
                                          <p:stCondLst>
                                            <p:cond delay="499"/>
                                          </p:stCondLst>
                                        </p:cTn>
                                        <p:tgtEl>
                                          <p:spTgt spid="39"/>
                                        </p:tgtEl>
                                        <p:attrNameLst>
                                          <p:attrName>style.visibility</p:attrName>
                                        </p:attrNameLst>
                                      </p:cBhvr>
                                      <p:to>
                                        <p:strVal val="hidden"/>
                                      </p:to>
                                    </p:set>
                                  </p:childTnLst>
                                </p:cTn>
                              </p:par>
                              <p:par>
                                <p:cTn id="92" presetID="22" presetClass="exit" presetSubtype="2" fill="hold" grpId="3" nodeType="withEffect">
                                  <p:stCondLst>
                                    <p:cond delay="0"/>
                                  </p:stCondLst>
                                  <p:childTnLst>
                                    <p:animEffect transition="out" filter="wipe(right)">
                                      <p:cBhvr>
                                        <p:cTn id="93" dur="500"/>
                                        <p:tgtEl>
                                          <p:spTgt spid="40"/>
                                        </p:tgtEl>
                                      </p:cBhvr>
                                    </p:animEffect>
                                    <p:set>
                                      <p:cBhvr>
                                        <p:cTn id="94" dur="1" fill="hold">
                                          <p:stCondLst>
                                            <p:cond delay="499"/>
                                          </p:stCondLst>
                                        </p:cTn>
                                        <p:tgtEl>
                                          <p:spTgt spid="40"/>
                                        </p:tgtEl>
                                        <p:attrNameLst>
                                          <p:attrName>style.visibility</p:attrName>
                                        </p:attrNameLst>
                                      </p:cBhvr>
                                      <p:to>
                                        <p:strVal val="hidden"/>
                                      </p:to>
                                    </p:set>
                                  </p:childTnLst>
                                </p:cTn>
                              </p:par>
                              <p:par>
                                <p:cTn id="95" presetID="22" presetClass="exit" presetSubtype="2" fill="hold" grpId="3" nodeType="withEffect">
                                  <p:stCondLst>
                                    <p:cond delay="0"/>
                                  </p:stCondLst>
                                  <p:childTnLst>
                                    <p:animEffect transition="out" filter="wipe(right)">
                                      <p:cBhvr>
                                        <p:cTn id="96" dur="500"/>
                                        <p:tgtEl>
                                          <p:spTgt spid="42"/>
                                        </p:tgtEl>
                                      </p:cBhvr>
                                    </p:animEffect>
                                    <p:set>
                                      <p:cBhvr>
                                        <p:cTn id="97" dur="1" fill="hold">
                                          <p:stCondLst>
                                            <p:cond delay="499"/>
                                          </p:stCondLst>
                                        </p:cTn>
                                        <p:tgtEl>
                                          <p:spTgt spid="42"/>
                                        </p:tgtEl>
                                        <p:attrNameLst>
                                          <p:attrName>style.visibility</p:attrName>
                                        </p:attrNameLst>
                                      </p:cBhvr>
                                      <p:to>
                                        <p:strVal val="hidden"/>
                                      </p:to>
                                    </p:set>
                                  </p:childTnLst>
                                </p:cTn>
                              </p:par>
                              <p:par>
                                <p:cTn id="98" presetID="22" presetClass="exit" presetSubtype="2" fill="hold" grpId="3" nodeType="withEffect">
                                  <p:stCondLst>
                                    <p:cond delay="0"/>
                                  </p:stCondLst>
                                  <p:childTnLst>
                                    <p:animEffect transition="out" filter="wipe(right)">
                                      <p:cBhvr>
                                        <p:cTn id="99" dur="500"/>
                                        <p:tgtEl>
                                          <p:spTgt spid="43"/>
                                        </p:tgtEl>
                                      </p:cBhvr>
                                    </p:animEffect>
                                    <p:set>
                                      <p:cBhvr>
                                        <p:cTn id="100" dur="1" fill="hold">
                                          <p:stCondLst>
                                            <p:cond delay="499"/>
                                          </p:stCondLst>
                                        </p:cTn>
                                        <p:tgtEl>
                                          <p:spTgt spid="43"/>
                                        </p:tgtEl>
                                        <p:attrNameLst>
                                          <p:attrName>style.visibility</p:attrName>
                                        </p:attrNameLst>
                                      </p:cBhvr>
                                      <p:to>
                                        <p:strVal val="hidden"/>
                                      </p:to>
                                    </p:set>
                                  </p:childTnLst>
                                </p:cTn>
                              </p:par>
                            </p:childTnLst>
                          </p:cTn>
                        </p:par>
                        <p:par>
                          <p:cTn id="101" fill="hold">
                            <p:stCondLst>
                              <p:cond delay="500"/>
                            </p:stCondLst>
                            <p:childTnLst>
                              <p:par>
                                <p:cTn id="102" presetID="22" presetClass="entr" presetSubtype="8" fill="hold" grpId="3" nodeType="after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wipe(left)">
                                      <p:cBhvr>
                                        <p:cTn id="104" dur="500"/>
                                        <p:tgtEl>
                                          <p:spTgt spid="41"/>
                                        </p:tgtEl>
                                      </p:cBhvr>
                                    </p:animEffect>
                                  </p:childTnLst>
                                </p:cTn>
                              </p:par>
                            </p:childTnLst>
                          </p:cTn>
                        </p:par>
                      </p:childTnLst>
                    </p:cTn>
                  </p:par>
                </p:childTnLst>
              </p:cTn>
              <p:nextCondLst>
                <p:cond evt="onClick" delay="0">
                  <p:tgtEl>
                    <p:spTgt spid="30"/>
                  </p:tgtEl>
                </p:cond>
              </p:nextCondLst>
            </p:seq>
            <p:seq concurrent="1" nextAc="seek">
              <p:cTn id="105" restart="whenNotActive" fill="hold" evtFilter="cancelBubble" nodeType="interactiveSeq">
                <p:stCondLst>
                  <p:cond evt="onClick" delay="0">
                    <p:tgtEl>
                      <p:spTgt spid="33"/>
                    </p:tgtEl>
                  </p:cond>
                </p:stCondLst>
                <p:endSync evt="end" delay="0">
                  <p:rtn val="all"/>
                </p:endSync>
                <p:childTnLst>
                  <p:par>
                    <p:cTn id="106" fill="hold">
                      <p:stCondLst>
                        <p:cond delay="0"/>
                      </p:stCondLst>
                      <p:childTnLst>
                        <p:par>
                          <p:cTn id="107" fill="hold">
                            <p:stCondLst>
                              <p:cond delay="0"/>
                            </p:stCondLst>
                            <p:childTnLst>
                              <p:par>
                                <p:cTn id="108" presetID="22" presetClass="exit" presetSubtype="2" fill="hold" grpId="4" nodeType="withEffect">
                                  <p:stCondLst>
                                    <p:cond delay="0"/>
                                  </p:stCondLst>
                                  <p:childTnLst>
                                    <p:animEffect transition="out" filter="wipe(right)">
                                      <p:cBhvr>
                                        <p:cTn id="109" dur="500"/>
                                        <p:tgtEl>
                                          <p:spTgt spid="10"/>
                                        </p:tgtEl>
                                      </p:cBhvr>
                                    </p:animEffect>
                                    <p:set>
                                      <p:cBhvr>
                                        <p:cTn id="110" dur="1" fill="hold">
                                          <p:stCondLst>
                                            <p:cond delay="499"/>
                                          </p:stCondLst>
                                        </p:cTn>
                                        <p:tgtEl>
                                          <p:spTgt spid="10"/>
                                        </p:tgtEl>
                                        <p:attrNameLst>
                                          <p:attrName>style.visibility</p:attrName>
                                        </p:attrNameLst>
                                      </p:cBhvr>
                                      <p:to>
                                        <p:strVal val="hidden"/>
                                      </p:to>
                                    </p:set>
                                  </p:childTnLst>
                                </p:cTn>
                              </p:par>
                              <p:par>
                                <p:cTn id="111" presetID="22" presetClass="exit" presetSubtype="2" fill="hold" grpId="4" nodeType="withEffect">
                                  <p:stCondLst>
                                    <p:cond delay="0"/>
                                  </p:stCondLst>
                                  <p:childTnLst>
                                    <p:animEffect transition="out" filter="wipe(right)">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22" presetClass="exit" presetSubtype="2" fill="hold" grpId="4" nodeType="withEffect">
                                  <p:stCondLst>
                                    <p:cond delay="0"/>
                                  </p:stCondLst>
                                  <p:childTnLst>
                                    <p:animEffect transition="out" filter="wipe(right)">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par>
                                <p:cTn id="117" presetID="22" presetClass="exit" presetSubtype="2" fill="hold" grpId="4" nodeType="withEffect">
                                  <p:stCondLst>
                                    <p:cond delay="0"/>
                                  </p:stCondLst>
                                  <p:childTnLst>
                                    <p:animEffect transition="out" filter="wipe(right)">
                                      <p:cBhvr>
                                        <p:cTn id="118" dur="500"/>
                                        <p:tgtEl>
                                          <p:spTgt spid="41"/>
                                        </p:tgtEl>
                                      </p:cBhvr>
                                    </p:animEffect>
                                    <p:set>
                                      <p:cBhvr>
                                        <p:cTn id="119" dur="1" fill="hold">
                                          <p:stCondLst>
                                            <p:cond delay="499"/>
                                          </p:stCondLst>
                                        </p:cTn>
                                        <p:tgtEl>
                                          <p:spTgt spid="41"/>
                                        </p:tgtEl>
                                        <p:attrNameLst>
                                          <p:attrName>style.visibility</p:attrName>
                                        </p:attrNameLst>
                                      </p:cBhvr>
                                      <p:to>
                                        <p:strVal val="hidden"/>
                                      </p:to>
                                    </p:set>
                                  </p:childTnLst>
                                </p:cTn>
                              </p:par>
                              <p:par>
                                <p:cTn id="120" presetID="22" presetClass="exit" presetSubtype="2" fill="hold" grpId="4" nodeType="withEffect">
                                  <p:stCondLst>
                                    <p:cond delay="0"/>
                                  </p:stCondLst>
                                  <p:childTnLst>
                                    <p:animEffect transition="out" filter="wipe(right)">
                                      <p:cBhvr>
                                        <p:cTn id="121" dur="500"/>
                                        <p:tgtEl>
                                          <p:spTgt spid="43"/>
                                        </p:tgtEl>
                                      </p:cBhvr>
                                    </p:animEffect>
                                    <p:set>
                                      <p:cBhvr>
                                        <p:cTn id="122" dur="1" fill="hold">
                                          <p:stCondLst>
                                            <p:cond delay="499"/>
                                          </p:stCondLst>
                                        </p:cTn>
                                        <p:tgtEl>
                                          <p:spTgt spid="43"/>
                                        </p:tgtEl>
                                        <p:attrNameLst>
                                          <p:attrName>style.visibility</p:attrName>
                                        </p:attrNameLst>
                                      </p:cBhvr>
                                      <p:to>
                                        <p:strVal val="hidden"/>
                                      </p:to>
                                    </p:set>
                                  </p:childTnLst>
                                </p:cTn>
                              </p:par>
                            </p:childTnLst>
                          </p:cTn>
                        </p:par>
                        <p:par>
                          <p:cTn id="123" fill="hold">
                            <p:stCondLst>
                              <p:cond delay="500"/>
                            </p:stCondLst>
                            <p:childTnLst>
                              <p:par>
                                <p:cTn id="124" presetID="22" presetClass="entr" presetSubtype="8" fill="hold" grpId="4" nodeType="after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wipe(left)">
                                      <p:cBhvr>
                                        <p:cTn id="126" dur="500"/>
                                        <p:tgtEl>
                                          <p:spTgt spid="42"/>
                                        </p:tgtEl>
                                      </p:cBhvr>
                                    </p:animEffect>
                                  </p:childTnLst>
                                </p:cTn>
                              </p:par>
                            </p:childTnLst>
                          </p:cTn>
                        </p:par>
                      </p:childTnLst>
                    </p:cTn>
                  </p:par>
                </p:childTnLst>
              </p:cTn>
              <p:nextCondLst>
                <p:cond evt="onClick" delay="0">
                  <p:tgtEl>
                    <p:spTgt spid="33"/>
                  </p:tgtEl>
                </p:cond>
              </p:nextCondLst>
            </p:seq>
            <p:seq concurrent="1" nextAc="seek">
              <p:cTn id="127" restart="whenNotActive" fill="hold" evtFilter="cancelBubble" nodeType="interactiveSeq">
                <p:stCondLst>
                  <p:cond evt="onClick" delay="0">
                    <p:tgtEl>
                      <p:spTgt spid="36"/>
                    </p:tgtEl>
                  </p:cond>
                </p:stCondLst>
                <p:endSync evt="end" delay="0">
                  <p:rtn val="all"/>
                </p:endSync>
                <p:childTnLst>
                  <p:par>
                    <p:cTn id="128" fill="hold">
                      <p:stCondLst>
                        <p:cond delay="0"/>
                      </p:stCondLst>
                      <p:childTnLst>
                        <p:par>
                          <p:cTn id="129" fill="hold">
                            <p:stCondLst>
                              <p:cond delay="0"/>
                            </p:stCondLst>
                            <p:childTnLst>
                              <p:par>
                                <p:cTn id="130" presetID="22" presetClass="exit" presetSubtype="2" fill="hold" grpId="5" nodeType="withEffect">
                                  <p:stCondLst>
                                    <p:cond delay="0"/>
                                  </p:stCondLst>
                                  <p:childTnLst>
                                    <p:animEffect transition="out" filter="wipe(right)">
                                      <p:cBhvr>
                                        <p:cTn id="131" dur="500"/>
                                        <p:tgtEl>
                                          <p:spTgt spid="10"/>
                                        </p:tgtEl>
                                      </p:cBhvr>
                                    </p:animEffect>
                                    <p:set>
                                      <p:cBhvr>
                                        <p:cTn id="132" dur="1" fill="hold">
                                          <p:stCondLst>
                                            <p:cond delay="499"/>
                                          </p:stCondLst>
                                        </p:cTn>
                                        <p:tgtEl>
                                          <p:spTgt spid="10"/>
                                        </p:tgtEl>
                                        <p:attrNameLst>
                                          <p:attrName>style.visibility</p:attrName>
                                        </p:attrNameLst>
                                      </p:cBhvr>
                                      <p:to>
                                        <p:strVal val="hidden"/>
                                      </p:to>
                                    </p:set>
                                  </p:childTnLst>
                                </p:cTn>
                              </p:par>
                              <p:par>
                                <p:cTn id="133" presetID="22" presetClass="exit" presetSubtype="2" fill="hold" grpId="5" nodeType="withEffect">
                                  <p:stCondLst>
                                    <p:cond delay="0"/>
                                  </p:stCondLst>
                                  <p:childTnLst>
                                    <p:animEffect transition="out" filter="wipe(right)">
                                      <p:cBhvr>
                                        <p:cTn id="134" dur="500"/>
                                        <p:tgtEl>
                                          <p:spTgt spid="39"/>
                                        </p:tgtEl>
                                      </p:cBhvr>
                                    </p:animEffect>
                                    <p:set>
                                      <p:cBhvr>
                                        <p:cTn id="135" dur="1" fill="hold">
                                          <p:stCondLst>
                                            <p:cond delay="499"/>
                                          </p:stCondLst>
                                        </p:cTn>
                                        <p:tgtEl>
                                          <p:spTgt spid="39"/>
                                        </p:tgtEl>
                                        <p:attrNameLst>
                                          <p:attrName>style.visibility</p:attrName>
                                        </p:attrNameLst>
                                      </p:cBhvr>
                                      <p:to>
                                        <p:strVal val="hidden"/>
                                      </p:to>
                                    </p:set>
                                  </p:childTnLst>
                                </p:cTn>
                              </p:par>
                              <p:par>
                                <p:cTn id="136" presetID="22" presetClass="exit" presetSubtype="2" fill="hold" grpId="5" nodeType="withEffect">
                                  <p:stCondLst>
                                    <p:cond delay="0"/>
                                  </p:stCondLst>
                                  <p:childTnLst>
                                    <p:animEffect transition="out" filter="wipe(right)">
                                      <p:cBhvr>
                                        <p:cTn id="137" dur="500"/>
                                        <p:tgtEl>
                                          <p:spTgt spid="40"/>
                                        </p:tgtEl>
                                      </p:cBhvr>
                                    </p:animEffect>
                                    <p:set>
                                      <p:cBhvr>
                                        <p:cTn id="138" dur="1" fill="hold">
                                          <p:stCondLst>
                                            <p:cond delay="499"/>
                                          </p:stCondLst>
                                        </p:cTn>
                                        <p:tgtEl>
                                          <p:spTgt spid="40"/>
                                        </p:tgtEl>
                                        <p:attrNameLst>
                                          <p:attrName>style.visibility</p:attrName>
                                        </p:attrNameLst>
                                      </p:cBhvr>
                                      <p:to>
                                        <p:strVal val="hidden"/>
                                      </p:to>
                                    </p:set>
                                  </p:childTnLst>
                                </p:cTn>
                              </p:par>
                              <p:par>
                                <p:cTn id="139" presetID="22" presetClass="exit" presetSubtype="2" fill="hold" grpId="5" nodeType="withEffect">
                                  <p:stCondLst>
                                    <p:cond delay="0"/>
                                  </p:stCondLst>
                                  <p:childTnLst>
                                    <p:animEffect transition="out" filter="wipe(right)">
                                      <p:cBhvr>
                                        <p:cTn id="140" dur="500"/>
                                        <p:tgtEl>
                                          <p:spTgt spid="41"/>
                                        </p:tgtEl>
                                      </p:cBhvr>
                                    </p:animEffect>
                                    <p:set>
                                      <p:cBhvr>
                                        <p:cTn id="141" dur="1" fill="hold">
                                          <p:stCondLst>
                                            <p:cond delay="499"/>
                                          </p:stCondLst>
                                        </p:cTn>
                                        <p:tgtEl>
                                          <p:spTgt spid="41"/>
                                        </p:tgtEl>
                                        <p:attrNameLst>
                                          <p:attrName>style.visibility</p:attrName>
                                        </p:attrNameLst>
                                      </p:cBhvr>
                                      <p:to>
                                        <p:strVal val="hidden"/>
                                      </p:to>
                                    </p:set>
                                  </p:childTnLst>
                                </p:cTn>
                              </p:par>
                              <p:par>
                                <p:cTn id="142" presetID="22" presetClass="exit" presetSubtype="2" fill="hold" grpId="5" nodeType="withEffect">
                                  <p:stCondLst>
                                    <p:cond delay="0"/>
                                  </p:stCondLst>
                                  <p:childTnLst>
                                    <p:animEffect transition="out" filter="wipe(right)">
                                      <p:cBhvr>
                                        <p:cTn id="143" dur="500"/>
                                        <p:tgtEl>
                                          <p:spTgt spid="42"/>
                                        </p:tgtEl>
                                      </p:cBhvr>
                                    </p:animEffect>
                                    <p:set>
                                      <p:cBhvr>
                                        <p:cTn id="144" dur="1" fill="hold">
                                          <p:stCondLst>
                                            <p:cond delay="499"/>
                                          </p:stCondLst>
                                        </p:cTn>
                                        <p:tgtEl>
                                          <p:spTgt spid="42"/>
                                        </p:tgtEl>
                                        <p:attrNameLst>
                                          <p:attrName>style.visibility</p:attrName>
                                        </p:attrNameLst>
                                      </p:cBhvr>
                                      <p:to>
                                        <p:strVal val="hidden"/>
                                      </p:to>
                                    </p:set>
                                  </p:childTnLst>
                                </p:cTn>
                              </p:par>
                            </p:childTnLst>
                          </p:cTn>
                        </p:par>
                        <p:par>
                          <p:cTn id="145" fill="hold">
                            <p:stCondLst>
                              <p:cond delay="500"/>
                            </p:stCondLst>
                            <p:childTnLst>
                              <p:par>
                                <p:cTn id="146" presetID="22" presetClass="entr" presetSubtype="8" fill="hold" grpId="5" nodeType="afterEffect">
                                  <p:stCondLst>
                                    <p:cond delay="0"/>
                                  </p:stCondLst>
                                  <p:childTnLst>
                                    <p:set>
                                      <p:cBhvr>
                                        <p:cTn id="147" dur="1" fill="hold">
                                          <p:stCondLst>
                                            <p:cond delay="0"/>
                                          </p:stCondLst>
                                        </p:cTn>
                                        <p:tgtEl>
                                          <p:spTgt spid="43"/>
                                        </p:tgtEl>
                                        <p:attrNameLst>
                                          <p:attrName>style.visibility</p:attrName>
                                        </p:attrNameLst>
                                      </p:cBhvr>
                                      <p:to>
                                        <p:strVal val="visible"/>
                                      </p:to>
                                    </p:set>
                                    <p:animEffect transition="in" filter="wipe(left)">
                                      <p:cBhvr>
                                        <p:cTn id="148" dur="500"/>
                                        <p:tgtEl>
                                          <p:spTgt spid="43"/>
                                        </p:tgtEl>
                                      </p:cBhvr>
                                    </p:animEffect>
                                  </p:childTnLst>
                                </p:cTn>
                              </p:par>
                            </p:childTnLst>
                          </p:cTn>
                        </p:par>
                      </p:childTnLst>
                    </p:cTn>
                  </p:par>
                </p:childTnLst>
              </p:cTn>
              <p:nextCondLst>
                <p:cond evt="onClick" delay="0">
                  <p:tgtEl>
                    <p:spTgt spid="36"/>
                  </p:tgtEl>
                </p:cond>
              </p:nextCondLst>
            </p:seq>
            <p:seq concurrent="1" nextAc="seek">
              <p:cTn id="149" restart="whenNotActive" fill="hold" evtFilter="cancelBubble" nodeType="interactiveSeq">
                <p:stCondLst>
                  <p:cond evt="onClick" delay="0">
                    <p:tgtEl>
                      <p:spTgt spid="3"/>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withEffect">
                                  <p:stCondLst>
                                    <p:cond delay="0"/>
                                  </p:stCondLst>
                                  <p:childTnLst>
                                    <p:animEffect transition="out" filter="fade">
                                      <p:cBhvr>
                                        <p:cTn id="153" dur="500"/>
                                        <p:tgtEl>
                                          <p:spTgt spid="3"/>
                                        </p:tgtEl>
                                      </p:cBhvr>
                                    </p:animEffect>
                                    <p:set>
                                      <p:cBhvr>
                                        <p:cTn id="154" dur="1" fill="hold">
                                          <p:stCondLst>
                                            <p:cond delay="499"/>
                                          </p:stCondLst>
                                        </p:cTn>
                                        <p:tgtEl>
                                          <p:spTgt spid="3"/>
                                        </p:tgtEl>
                                        <p:attrNameLst>
                                          <p:attrName>style.visibility</p:attrName>
                                        </p:attrNameLst>
                                      </p:cBhvr>
                                      <p:to>
                                        <p:strVal val="hidden"/>
                                      </p:to>
                                    </p:set>
                                  </p:childTnLst>
                                </p:cTn>
                              </p:par>
                              <p:par>
                                <p:cTn id="155" presetID="10" presetClass="entr" presetSubtype="0" fill="hold" grpId="0" nodeType="withEffect">
                                  <p:stCondLst>
                                    <p:cond delay="0"/>
                                  </p:stCondLst>
                                  <p:childTnLst>
                                    <p:set>
                                      <p:cBhvr>
                                        <p:cTn id="156" dur="1" fill="hold">
                                          <p:stCondLst>
                                            <p:cond delay="0"/>
                                          </p:stCondLst>
                                        </p:cTn>
                                        <p:tgtEl>
                                          <p:spTgt spid="55"/>
                                        </p:tgtEl>
                                        <p:attrNameLst>
                                          <p:attrName>style.visibility</p:attrName>
                                        </p:attrNameLst>
                                      </p:cBhvr>
                                      <p:to>
                                        <p:strVal val="visible"/>
                                      </p:to>
                                    </p:set>
                                    <p:animEffect transition="in" filter="fade">
                                      <p:cBhvr>
                                        <p:cTn id="157" dur="500"/>
                                        <p:tgtEl>
                                          <p:spTgt spid="55"/>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54"/>
                                        </p:tgtEl>
                                        <p:attrNameLst>
                                          <p:attrName>style.visibility</p:attrName>
                                        </p:attrNameLst>
                                      </p:cBhvr>
                                      <p:to>
                                        <p:strVal val="visible"/>
                                      </p:to>
                                    </p:set>
                                    <p:animEffect transition="in" filter="fade">
                                      <p:cBhvr>
                                        <p:cTn id="160" dur="500"/>
                                        <p:tgtEl>
                                          <p:spTgt spid="54"/>
                                        </p:tgtEl>
                                      </p:cBhvr>
                                    </p:animEffect>
                                  </p:childTnLst>
                                </p:cTn>
                              </p:par>
                              <p:par>
                                <p:cTn id="161" presetID="1" presetClass="exit" presetSubtype="0" fill="hold" grpId="6" nodeType="withEffect">
                                  <p:stCondLst>
                                    <p:cond delay="0"/>
                                  </p:stCondLst>
                                  <p:childTnLst>
                                    <p:set>
                                      <p:cBhvr>
                                        <p:cTn id="162" dur="1" fill="hold">
                                          <p:stCondLst>
                                            <p:cond delay="0"/>
                                          </p:stCondLst>
                                        </p:cTn>
                                        <p:tgtEl>
                                          <p:spTgt spid="10"/>
                                        </p:tgtEl>
                                        <p:attrNameLst>
                                          <p:attrName>style.visibility</p:attrName>
                                        </p:attrNameLst>
                                      </p:cBhvr>
                                      <p:to>
                                        <p:strVal val="hidden"/>
                                      </p:to>
                                    </p:set>
                                  </p:childTnLst>
                                </p:cTn>
                              </p:par>
                              <p:par>
                                <p:cTn id="163" presetID="1" presetClass="exit" presetSubtype="0" fill="hold" grpId="6" nodeType="withEffect">
                                  <p:stCondLst>
                                    <p:cond delay="0"/>
                                  </p:stCondLst>
                                  <p:childTnLst>
                                    <p:set>
                                      <p:cBhvr>
                                        <p:cTn id="164" dur="1" fill="hold">
                                          <p:stCondLst>
                                            <p:cond delay="0"/>
                                          </p:stCondLst>
                                        </p:cTn>
                                        <p:tgtEl>
                                          <p:spTgt spid="39"/>
                                        </p:tgtEl>
                                        <p:attrNameLst>
                                          <p:attrName>style.visibility</p:attrName>
                                        </p:attrNameLst>
                                      </p:cBhvr>
                                      <p:to>
                                        <p:strVal val="hidden"/>
                                      </p:to>
                                    </p:set>
                                  </p:childTnLst>
                                </p:cTn>
                              </p:par>
                              <p:par>
                                <p:cTn id="165" presetID="1" presetClass="exit" presetSubtype="0" fill="hold" grpId="6" nodeType="withEffect">
                                  <p:stCondLst>
                                    <p:cond delay="0"/>
                                  </p:stCondLst>
                                  <p:childTnLst>
                                    <p:set>
                                      <p:cBhvr>
                                        <p:cTn id="166" dur="1" fill="hold">
                                          <p:stCondLst>
                                            <p:cond delay="0"/>
                                          </p:stCondLst>
                                        </p:cTn>
                                        <p:tgtEl>
                                          <p:spTgt spid="40"/>
                                        </p:tgtEl>
                                        <p:attrNameLst>
                                          <p:attrName>style.visibility</p:attrName>
                                        </p:attrNameLst>
                                      </p:cBhvr>
                                      <p:to>
                                        <p:strVal val="hidden"/>
                                      </p:to>
                                    </p:set>
                                  </p:childTnLst>
                                </p:cTn>
                              </p:par>
                              <p:par>
                                <p:cTn id="167" presetID="1" presetClass="exit" presetSubtype="0" fill="hold" grpId="6" nodeType="withEffect">
                                  <p:stCondLst>
                                    <p:cond delay="0"/>
                                  </p:stCondLst>
                                  <p:childTnLst>
                                    <p:set>
                                      <p:cBhvr>
                                        <p:cTn id="168" dur="1" fill="hold">
                                          <p:stCondLst>
                                            <p:cond delay="0"/>
                                          </p:stCondLst>
                                        </p:cTn>
                                        <p:tgtEl>
                                          <p:spTgt spid="41"/>
                                        </p:tgtEl>
                                        <p:attrNameLst>
                                          <p:attrName>style.visibility</p:attrName>
                                        </p:attrNameLst>
                                      </p:cBhvr>
                                      <p:to>
                                        <p:strVal val="hidden"/>
                                      </p:to>
                                    </p:set>
                                  </p:childTnLst>
                                </p:cTn>
                              </p:par>
                              <p:par>
                                <p:cTn id="169" presetID="1" presetClass="exit" presetSubtype="0" fill="hold" grpId="6" nodeType="withEffect">
                                  <p:stCondLst>
                                    <p:cond delay="0"/>
                                  </p:stCondLst>
                                  <p:childTnLst>
                                    <p:set>
                                      <p:cBhvr>
                                        <p:cTn id="170" dur="1" fill="hold">
                                          <p:stCondLst>
                                            <p:cond delay="0"/>
                                          </p:stCondLst>
                                        </p:cTn>
                                        <p:tgtEl>
                                          <p:spTgt spid="42"/>
                                        </p:tgtEl>
                                        <p:attrNameLst>
                                          <p:attrName>style.visibility</p:attrName>
                                        </p:attrNameLst>
                                      </p:cBhvr>
                                      <p:to>
                                        <p:strVal val="hidden"/>
                                      </p:to>
                                    </p:set>
                                  </p:childTnLst>
                                </p:cTn>
                              </p:par>
                              <p:par>
                                <p:cTn id="171" presetID="1" presetClass="exit" presetSubtype="0" fill="hold" grpId="6" nodeType="withEffect">
                                  <p:stCondLst>
                                    <p:cond delay="0"/>
                                  </p:stCondLst>
                                  <p:childTnLst>
                                    <p:set>
                                      <p:cBhvr>
                                        <p:cTn id="172" dur="1" fill="hold">
                                          <p:stCondLst>
                                            <p:cond delay="0"/>
                                          </p:stCondLst>
                                        </p:cTn>
                                        <p:tgtEl>
                                          <p:spTgt spid="43"/>
                                        </p:tgtEl>
                                        <p:attrNameLst>
                                          <p:attrName>style.visibility</p:attrName>
                                        </p:attrNameLst>
                                      </p:cBhvr>
                                      <p:to>
                                        <p:strVal val="hidden"/>
                                      </p:to>
                                    </p:set>
                                  </p:childTnLst>
                                </p:cTn>
                              </p:par>
                              <p:par>
                                <p:cTn id="173" presetID="10" presetClass="exit" presetSubtype="0" fill="hold" grpId="7" nodeType="withEffect">
                                  <p:stCondLst>
                                    <p:cond delay="0"/>
                                  </p:stCondLst>
                                  <p:childTnLst>
                                    <p:animEffect transition="out" filter="fade">
                                      <p:cBhvr>
                                        <p:cTn id="174" dur="500"/>
                                        <p:tgtEl>
                                          <p:spTgt spid="10"/>
                                        </p:tgtEl>
                                      </p:cBhvr>
                                    </p:animEffect>
                                    <p:set>
                                      <p:cBhvr>
                                        <p:cTn id="175" dur="1" fill="hold">
                                          <p:stCondLst>
                                            <p:cond delay="499"/>
                                          </p:stCondLst>
                                        </p:cTn>
                                        <p:tgtEl>
                                          <p:spTgt spid="10"/>
                                        </p:tgtEl>
                                        <p:attrNameLst>
                                          <p:attrName>style.visibility</p:attrName>
                                        </p:attrNameLst>
                                      </p:cBhvr>
                                      <p:to>
                                        <p:strVal val="hidden"/>
                                      </p:to>
                                    </p:set>
                                  </p:childTnLst>
                                </p:cTn>
                              </p:par>
                              <p:par>
                                <p:cTn id="176" presetID="10" presetClass="exit" presetSubtype="0" fill="hold" grpId="7" nodeType="withEffect">
                                  <p:stCondLst>
                                    <p:cond delay="0"/>
                                  </p:stCondLst>
                                  <p:childTnLst>
                                    <p:animEffect transition="out" filter="fade">
                                      <p:cBhvr>
                                        <p:cTn id="177" dur="500"/>
                                        <p:tgtEl>
                                          <p:spTgt spid="39"/>
                                        </p:tgtEl>
                                      </p:cBhvr>
                                    </p:animEffect>
                                    <p:set>
                                      <p:cBhvr>
                                        <p:cTn id="178" dur="1" fill="hold">
                                          <p:stCondLst>
                                            <p:cond delay="499"/>
                                          </p:stCondLst>
                                        </p:cTn>
                                        <p:tgtEl>
                                          <p:spTgt spid="39"/>
                                        </p:tgtEl>
                                        <p:attrNameLst>
                                          <p:attrName>style.visibility</p:attrName>
                                        </p:attrNameLst>
                                      </p:cBhvr>
                                      <p:to>
                                        <p:strVal val="hidden"/>
                                      </p:to>
                                    </p:set>
                                  </p:childTnLst>
                                </p:cTn>
                              </p:par>
                              <p:par>
                                <p:cTn id="179" presetID="10" presetClass="exit" presetSubtype="0" fill="hold" grpId="7" nodeType="withEffect">
                                  <p:stCondLst>
                                    <p:cond delay="0"/>
                                  </p:stCondLst>
                                  <p:childTnLst>
                                    <p:animEffect transition="out" filter="fade">
                                      <p:cBhvr>
                                        <p:cTn id="180" dur="500"/>
                                        <p:tgtEl>
                                          <p:spTgt spid="40"/>
                                        </p:tgtEl>
                                      </p:cBhvr>
                                    </p:animEffect>
                                    <p:set>
                                      <p:cBhvr>
                                        <p:cTn id="181" dur="1" fill="hold">
                                          <p:stCondLst>
                                            <p:cond delay="499"/>
                                          </p:stCondLst>
                                        </p:cTn>
                                        <p:tgtEl>
                                          <p:spTgt spid="40"/>
                                        </p:tgtEl>
                                        <p:attrNameLst>
                                          <p:attrName>style.visibility</p:attrName>
                                        </p:attrNameLst>
                                      </p:cBhvr>
                                      <p:to>
                                        <p:strVal val="hidden"/>
                                      </p:to>
                                    </p:set>
                                  </p:childTnLst>
                                </p:cTn>
                              </p:par>
                              <p:par>
                                <p:cTn id="182" presetID="10" presetClass="exit" presetSubtype="0" fill="hold" grpId="7" nodeType="withEffect">
                                  <p:stCondLst>
                                    <p:cond delay="0"/>
                                  </p:stCondLst>
                                  <p:childTnLst>
                                    <p:animEffect transition="out" filter="fade">
                                      <p:cBhvr>
                                        <p:cTn id="183" dur="500"/>
                                        <p:tgtEl>
                                          <p:spTgt spid="41"/>
                                        </p:tgtEl>
                                      </p:cBhvr>
                                    </p:animEffect>
                                    <p:set>
                                      <p:cBhvr>
                                        <p:cTn id="184" dur="1" fill="hold">
                                          <p:stCondLst>
                                            <p:cond delay="499"/>
                                          </p:stCondLst>
                                        </p:cTn>
                                        <p:tgtEl>
                                          <p:spTgt spid="41"/>
                                        </p:tgtEl>
                                        <p:attrNameLst>
                                          <p:attrName>style.visibility</p:attrName>
                                        </p:attrNameLst>
                                      </p:cBhvr>
                                      <p:to>
                                        <p:strVal val="hidden"/>
                                      </p:to>
                                    </p:set>
                                  </p:childTnLst>
                                </p:cTn>
                              </p:par>
                              <p:par>
                                <p:cTn id="185" presetID="10" presetClass="exit" presetSubtype="0" fill="hold" grpId="7" nodeType="withEffect">
                                  <p:stCondLst>
                                    <p:cond delay="0"/>
                                  </p:stCondLst>
                                  <p:childTnLst>
                                    <p:animEffect transition="out" filter="fade">
                                      <p:cBhvr>
                                        <p:cTn id="186" dur="500"/>
                                        <p:tgtEl>
                                          <p:spTgt spid="42"/>
                                        </p:tgtEl>
                                      </p:cBhvr>
                                    </p:animEffect>
                                    <p:set>
                                      <p:cBhvr>
                                        <p:cTn id="187" dur="1" fill="hold">
                                          <p:stCondLst>
                                            <p:cond delay="499"/>
                                          </p:stCondLst>
                                        </p:cTn>
                                        <p:tgtEl>
                                          <p:spTgt spid="42"/>
                                        </p:tgtEl>
                                        <p:attrNameLst>
                                          <p:attrName>style.visibility</p:attrName>
                                        </p:attrNameLst>
                                      </p:cBhvr>
                                      <p:to>
                                        <p:strVal val="hidden"/>
                                      </p:to>
                                    </p:set>
                                  </p:childTnLst>
                                </p:cTn>
                              </p:par>
                              <p:par>
                                <p:cTn id="188" presetID="10" presetClass="exit" presetSubtype="0" fill="hold" grpId="7" nodeType="withEffect">
                                  <p:stCondLst>
                                    <p:cond delay="0"/>
                                  </p:stCondLst>
                                  <p:childTnLst>
                                    <p:animEffect transition="out" filter="fade">
                                      <p:cBhvr>
                                        <p:cTn id="189" dur="500"/>
                                        <p:tgtEl>
                                          <p:spTgt spid="43"/>
                                        </p:tgtEl>
                                      </p:cBhvr>
                                    </p:animEffect>
                                    <p:set>
                                      <p:cBhvr>
                                        <p:cTn id="190" dur="1" fill="hold">
                                          <p:stCondLst>
                                            <p:cond delay="499"/>
                                          </p:stCondLst>
                                        </p:cTn>
                                        <p:tgtEl>
                                          <p:spTgt spid="43"/>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9"/>
                                        </p:tgtEl>
                                      </p:cBhvr>
                                    </p:animEffect>
                                    <p:set>
                                      <p:cBhvr>
                                        <p:cTn id="193" dur="1" fill="hold">
                                          <p:stCondLst>
                                            <p:cond delay="499"/>
                                          </p:stCondLst>
                                        </p:cTn>
                                        <p:tgtEl>
                                          <p:spTgt spid="9"/>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24"/>
                                        </p:tgtEl>
                                      </p:cBhvr>
                                    </p:animEffect>
                                    <p:set>
                                      <p:cBhvr>
                                        <p:cTn id="196" dur="1" fill="hold">
                                          <p:stCondLst>
                                            <p:cond delay="499"/>
                                          </p:stCondLst>
                                        </p:cTn>
                                        <p:tgtEl>
                                          <p:spTgt spid="24"/>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27"/>
                                        </p:tgtEl>
                                      </p:cBhvr>
                                    </p:animEffect>
                                    <p:set>
                                      <p:cBhvr>
                                        <p:cTn id="199" dur="1" fill="hold">
                                          <p:stCondLst>
                                            <p:cond delay="499"/>
                                          </p:stCondLst>
                                        </p:cTn>
                                        <p:tgtEl>
                                          <p:spTgt spid="27"/>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30"/>
                                        </p:tgtEl>
                                      </p:cBhvr>
                                    </p:animEffect>
                                    <p:set>
                                      <p:cBhvr>
                                        <p:cTn id="202" dur="1" fill="hold">
                                          <p:stCondLst>
                                            <p:cond delay="499"/>
                                          </p:stCondLst>
                                        </p:cTn>
                                        <p:tgtEl>
                                          <p:spTgt spid="30"/>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33"/>
                                        </p:tgtEl>
                                      </p:cBhvr>
                                    </p:animEffect>
                                    <p:set>
                                      <p:cBhvr>
                                        <p:cTn id="205" dur="1" fill="hold">
                                          <p:stCondLst>
                                            <p:cond delay="499"/>
                                          </p:stCondLst>
                                        </p:cTn>
                                        <p:tgtEl>
                                          <p:spTgt spid="33"/>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36"/>
                                        </p:tgtEl>
                                      </p:cBhvr>
                                    </p:animEffect>
                                    <p:set>
                                      <p:cBhvr>
                                        <p:cTn id="208"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09" restart="whenNotActive" fill="hold" evtFilter="cancelBubble" nodeType="interactiveSeq">
                <p:stCondLst>
                  <p:cond evt="onClick" delay="0">
                    <p:tgtEl>
                      <p:spTgt spid="55"/>
                    </p:tgtEl>
                  </p:cond>
                </p:stCondLst>
                <p:endSync evt="end" delay="0">
                  <p:rtn val="all"/>
                </p:endSync>
                <p:childTnLst>
                  <p:par>
                    <p:cTn id="210" fill="hold">
                      <p:stCondLst>
                        <p:cond delay="0"/>
                      </p:stCondLst>
                      <p:childTnLst>
                        <p:par>
                          <p:cTn id="211" fill="hold">
                            <p:stCondLst>
                              <p:cond delay="0"/>
                            </p:stCondLst>
                            <p:childTnLst>
                              <p:par>
                                <p:cTn id="212" presetID="10" presetClass="entr" presetSubtype="0" fill="hold" nodeType="withEffect">
                                  <p:stCondLst>
                                    <p:cond delay="0"/>
                                  </p:stCondLst>
                                  <p:childTnLst>
                                    <p:set>
                                      <p:cBhvr>
                                        <p:cTn id="213" dur="1" fill="hold">
                                          <p:stCondLst>
                                            <p:cond delay="0"/>
                                          </p:stCondLst>
                                        </p:cTn>
                                        <p:tgtEl>
                                          <p:spTgt spid="9"/>
                                        </p:tgtEl>
                                        <p:attrNameLst>
                                          <p:attrName>style.visibility</p:attrName>
                                        </p:attrNameLst>
                                      </p:cBhvr>
                                      <p:to>
                                        <p:strVal val="visible"/>
                                      </p:to>
                                    </p:set>
                                    <p:animEffect transition="in" filter="fade">
                                      <p:cBhvr>
                                        <p:cTn id="214" dur="500"/>
                                        <p:tgtEl>
                                          <p:spTgt spid="9"/>
                                        </p:tgtEl>
                                      </p:cBhvr>
                                    </p:animEffect>
                                  </p:childTnLst>
                                </p:cTn>
                              </p:par>
                              <p:par>
                                <p:cTn id="215" presetID="10" presetClass="entr" presetSubtype="0" fill="hold" nodeType="withEffect">
                                  <p:stCondLst>
                                    <p:cond delay="0"/>
                                  </p:stCondLst>
                                  <p:childTnLst>
                                    <p:set>
                                      <p:cBhvr>
                                        <p:cTn id="216" dur="1" fill="hold">
                                          <p:stCondLst>
                                            <p:cond delay="0"/>
                                          </p:stCondLst>
                                        </p:cTn>
                                        <p:tgtEl>
                                          <p:spTgt spid="24"/>
                                        </p:tgtEl>
                                        <p:attrNameLst>
                                          <p:attrName>style.visibility</p:attrName>
                                        </p:attrNameLst>
                                      </p:cBhvr>
                                      <p:to>
                                        <p:strVal val="visible"/>
                                      </p:to>
                                    </p:set>
                                    <p:animEffect transition="in" filter="fade">
                                      <p:cBhvr>
                                        <p:cTn id="217" dur="500"/>
                                        <p:tgtEl>
                                          <p:spTgt spid="24"/>
                                        </p:tgtEl>
                                      </p:cBhvr>
                                    </p:animEffect>
                                  </p:childTnLst>
                                </p:cTn>
                              </p:par>
                              <p:par>
                                <p:cTn id="218" presetID="10" presetClass="entr" presetSubtype="0" fill="hold" nodeType="withEffect">
                                  <p:stCondLst>
                                    <p:cond delay="0"/>
                                  </p:stCondLst>
                                  <p:childTnLst>
                                    <p:set>
                                      <p:cBhvr>
                                        <p:cTn id="219" dur="1" fill="hold">
                                          <p:stCondLst>
                                            <p:cond delay="0"/>
                                          </p:stCondLst>
                                        </p:cTn>
                                        <p:tgtEl>
                                          <p:spTgt spid="27"/>
                                        </p:tgtEl>
                                        <p:attrNameLst>
                                          <p:attrName>style.visibility</p:attrName>
                                        </p:attrNameLst>
                                      </p:cBhvr>
                                      <p:to>
                                        <p:strVal val="visible"/>
                                      </p:to>
                                    </p:set>
                                    <p:animEffect transition="in" filter="fade">
                                      <p:cBhvr>
                                        <p:cTn id="220" dur="500"/>
                                        <p:tgtEl>
                                          <p:spTgt spid="27"/>
                                        </p:tgtEl>
                                      </p:cBhvr>
                                    </p:animEffect>
                                  </p:childTnLst>
                                </p:cTn>
                              </p:par>
                              <p:par>
                                <p:cTn id="221" presetID="10" presetClass="entr" presetSubtype="0" fill="hold" nodeType="withEffect">
                                  <p:stCondLst>
                                    <p:cond delay="0"/>
                                  </p:stCondLst>
                                  <p:childTnLst>
                                    <p:set>
                                      <p:cBhvr>
                                        <p:cTn id="222" dur="1" fill="hold">
                                          <p:stCondLst>
                                            <p:cond delay="0"/>
                                          </p:stCondLst>
                                        </p:cTn>
                                        <p:tgtEl>
                                          <p:spTgt spid="30"/>
                                        </p:tgtEl>
                                        <p:attrNameLst>
                                          <p:attrName>style.visibility</p:attrName>
                                        </p:attrNameLst>
                                      </p:cBhvr>
                                      <p:to>
                                        <p:strVal val="visible"/>
                                      </p:to>
                                    </p:set>
                                    <p:animEffect transition="in" filter="fade">
                                      <p:cBhvr>
                                        <p:cTn id="223" dur="500"/>
                                        <p:tgtEl>
                                          <p:spTgt spid="30"/>
                                        </p:tgtEl>
                                      </p:cBhvr>
                                    </p:animEffect>
                                  </p:childTnLst>
                                </p:cTn>
                              </p:par>
                              <p:par>
                                <p:cTn id="224" presetID="10" presetClass="entr" presetSubtype="0" fill="hold" nodeType="withEffect">
                                  <p:stCondLst>
                                    <p:cond delay="0"/>
                                  </p:stCondLst>
                                  <p:childTnLst>
                                    <p:set>
                                      <p:cBhvr>
                                        <p:cTn id="225" dur="1" fill="hold">
                                          <p:stCondLst>
                                            <p:cond delay="0"/>
                                          </p:stCondLst>
                                        </p:cTn>
                                        <p:tgtEl>
                                          <p:spTgt spid="33"/>
                                        </p:tgtEl>
                                        <p:attrNameLst>
                                          <p:attrName>style.visibility</p:attrName>
                                        </p:attrNameLst>
                                      </p:cBhvr>
                                      <p:to>
                                        <p:strVal val="visible"/>
                                      </p:to>
                                    </p:set>
                                    <p:animEffect transition="in" filter="fade">
                                      <p:cBhvr>
                                        <p:cTn id="226" dur="500"/>
                                        <p:tgtEl>
                                          <p:spTgt spid="33"/>
                                        </p:tgtEl>
                                      </p:cBhvr>
                                    </p:animEffect>
                                  </p:childTnLst>
                                </p:cTn>
                              </p:par>
                              <p:par>
                                <p:cTn id="227" presetID="10" presetClass="entr" presetSubtype="0" fill="hold" nodeType="withEffect">
                                  <p:stCondLst>
                                    <p:cond delay="0"/>
                                  </p:stCondLst>
                                  <p:childTnLst>
                                    <p:set>
                                      <p:cBhvr>
                                        <p:cTn id="228" dur="1" fill="hold">
                                          <p:stCondLst>
                                            <p:cond delay="0"/>
                                          </p:stCondLst>
                                        </p:cTn>
                                        <p:tgtEl>
                                          <p:spTgt spid="36"/>
                                        </p:tgtEl>
                                        <p:attrNameLst>
                                          <p:attrName>style.visibility</p:attrName>
                                        </p:attrNameLst>
                                      </p:cBhvr>
                                      <p:to>
                                        <p:strVal val="visible"/>
                                      </p:to>
                                    </p:set>
                                    <p:animEffect transition="in" filter="fade">
                                      <p:cBhvr>
                                        <p:cTn id="229" dur="500"/>
                                        <p:tgtEl>
                                          <p:spTgt spid="36"/>
                                        </p:tgtEl>
                                      </p:cBhvr>
                                    </p:animEffect>
                                  </p:childTnLst>
                                </p:cTn>
                              </p:par>
                              <p:par>
                                <p:cTn id="230" presetID="10" presetClass="exit" presetSubtype="0" fill="hold" grpId="1" nodeType="withEffect">
                                  <p:stCondLst>
                                    <p:cond delay="0"/>
                                  </p:stCondLst>
                                  <p:childTnLst>
                                    <p:animEffect transition="out" filter="fade">
                                      <p:cBhvr>
                                        <p:cTn id="231" dur="500"/>
                                        <p:tgtEl>
                                          <p:spTgt spid="55"/>
                                        </p:tgtEl>
                                      </p:cBhvr>
                                    </p:animEffect>
                                    <p:set>
                                      <p:cBhvr>
                                        <p:cTn id="232" dur="1" fill="hold">
                                          <p:stCondLst>
                                            <p:cond delay="499"/>
                                          </p:stCondLst>
                                        </p:cTn>
                                        <p:tgtEl>
                                          <p:spTgt spid="55"/>
                                        </p:tgtEl>
                                        <p:attrNameLst>
                                          <p:attrName>style.visibility</p:attrName>
                                        </p:attrNameLst>
                                      </p:cBhvr>
                                      <p:to>
                                        <p:strVal val="hidden"/>
                                      </p:to>
                                    </p:set>
                                  </p:childTnLst>
                                </p:cTn>
                              </p:par>
                              <p:par>
                                <p:cTn id="233" presetID="10" presetClass="exit" presetSubtype="0" fill="hold" grpId="1" nodeType="withEffect">
                                  <p:stCondLst>
                                    <p:cond delay="0"/>
                                  </p:stCondLst>
                                  <p:childTnLst>
                                    <p:animEffect transition="out" filter="fade">
                                      <p:cBhvr>
                                        <p:cTn id="234" dur="500"/>
                                        <p:tgtEl>
                                          <p:spTgt spid="54"/>
                                        </p:tgtEl>
                                      </p:cBhvr>
                                    </p:animEffect>
                                    <p:set>
                                      <p:cBhvr>
                                        <p:cTn id="235" dur="1" fill="hold">
                                          <p:stCondLst>
                                            <p:cond delay="499"/>
                                          </p:stCondLst>
                                        </p:cTn>
                                        <p:tgtEl>
                                          <p:spTgt spid="54"/>
                                        </p:tgtEl>
                                        <p:attrNameLst>
                                          <p:attrName>style.visibility</p:attrName>
                                        </p:attrNameLst>
                                      </p:cBhvr>
                                      <p:to>
                                        <p:strVal val="hidden"/>
                                      </p:to>
                                    </p:set>
                                  </p:childTnLst>
                                </p:cTn>
                              </p:par>
                              <p:par>
                                <p:cTn id="236" presetID="10" presetClass="entr" presetSubtype="0" fill="hold" nodeType="withEffect">
                                  <p:stCondLst>
                                    <p:cond delay="0"/>
                                  </p:stCondLst>
                                  <p:childTnLst>
                                    <p:set>
                                      <p:cBhvr>
                                        <p:cTn id="237" dur="1" fill="hold">
                                          <p:stCondLst>
                                            <p:cond delay="0"/>
                                          </p:stCondLst>
                                        </p:cTn>
                                        <p:tgtEl>
                                          <p:spTgt spid="3"/>
                                        </p:tgtEl>
                                        <p:attrNameLst>
                                          <p:attrName>style.visibility</p:attrName>
                                        </p:attrNameLst>
                                      </p:cBhvr>
                                      <p:to>
                                        <p:strVal val="visible"/>
                                      </p:to>
                                    </p:set>
                                    <p:animEffect transition="in" filter="fade">
                                      <p:cBhvr>
                                        <p:cTn id="238" dur="500"/>
                                        <p:tgtEl>
                                          <p:spTgt spid="3"/>
                                        </p:tgtEl>
                                      </p:cBhvr>
                                    </p:animEffect>
                                  </p:childTnLst>
                                </p:cTn>
                              </p:par>
                            </p:childTnLst>
                          </p:cTn>
                        </p:par>
                      </p:childTnLst>
                    </p:cTn>
                  </p:par>
                </p:childTnLst>
              </p:cTn>
              <p:nextCondLst>
                <p:cond evt="onClick" delay="0">
                  <p:tgtEl>
                    <p:spTgt spid="55"/>
                  </p:tgtEl>
                </p:cond>
              </p:nextCondLst>
            </p:seq>
            <p:seq concurrent="1" nextAc="seek">
              <p:cTn id="239" restart="whenNotActive" fill="hold" evtFilter="cancelBubble" nodeType="interactiveSeq">
                <p:stCondLst>
                  <p:cond evt="onClick" delay="0">
                    <p:tgtEl>
                      <p:spTgt spid="5"/>
                    </p:tgtEl>
                  </p:cond>
                </p:stCondLst>
                <p:endSync evt="end" delay="0">
                  <p:rtn val="all"/>
                </p:endSync>
                <p:childTnLst>
                  <p:par>
                    <p:cTn id="240" fill="hold">
                      <p:stCondLst>
                        <p:cond delay="0"/>
                      </p:stCondLst>
                      <p:childTnLst>
                        <p:par>
                          <p:cTn id="241" fill="hold">
                            <p:stCondLst>
                              <p:cond delay="0"/>
                            </p:stCondLst>
                            <p:childTnLst>
                              <p:par>
                                <p:cTn id="242" presetID="1" presetClass="exit" presetSubtype="0" fill="hold" grpId="9" nodeType="withEffect">
                                  <p:stCondLst>
                                    <p:cond delay="0"/>
                                  </p:stCondLst>
                                  <p:childTnLst>
                                    <p:set>
                                      <p:cBhvr>
                                        <p:cTn id="243" dur="1" fill="hold">
                                          <p:stCondLst>
                                            <p:cond delay="0"/>
                                          </p:stCondLst>
                                        </p:cTn>
                                        <p:tgtEl>
                                          <p:spTgt spid="10"/>
                                        </p:tgtEl>
                                        <p:attrNameLst>
                                          <p:attrName>style.visibility</p:attrName>
                                        </p:attrNameLst>
                                      </p:cBhvr>
                                      <p:to>
                                        <p:strVal val="hidden"/>
                                      </p:to>
                                    </p:set>
                                  </p:childTnLst>
                                </p:cTn>
                              </p:par>
                              <p:par>
                                <p:cTn id="244" presetID="1" presetClass="exit" presetSubtype="0" fill="hold" grpId="9" nodeType="withEffect">
                                  <p:stCondLst>
                                    <p:cond delay="0"/>
                                  </p:stCondLst>
                                  <p:childTnLst>
                                    <p:set>
                                      <p:cBhvr>
                                        <p:cTn id="245" dur="1" fill="hold">
                                          <p:stCondLst>
                                            <p:cond delay="0"/>
                                          </p:stCondLst>
                                        </p:cTn>
                                        <p:tgtEl>
                                          <p:spTgt spid="39"/>
                                        </p:tgtEl>
                                        <p:attrNameLst>
                                          <p:attrName>style.visibility</p:attrName>
                                        </p:attrNameLst>
                                      </p:cBhvr>
                                      <p:to>
                                        <p:strVal val="hidden"/>
                                      </p:to>
                                    </p:set>
                                  </p:childTnLst>
                                </p:cTn>
                              </p:par>
                              <p:par>
                                <p:cTn id="246" presetID="1" presetClass="exit" presetSubtype="0" fill="hold" grpId="9" nodeType="withEffect">
                                  <p:stCondLst>
                                    <p:cond delay="0"/>
                                  </p:stCondLst>
                                  <p:childTnLst>
                                    <p:set>
                                      <p:cBhvr>
                                        <p:cTn id="247" dur="1" fill="hold">
                                          <p:stCondLst>
                                            <p:cond delay="0"/>
                                          </p:stCondLst>
                                        </p:cTn>
                                        <p:tgtEl>
                                          <p:spTgt spid="40"/>
                                        </p:tgtEl>
                                        <p:attrNameLst>
                                          <p:attrName>style.visibility</p:attrName>
                                        </p:attrNameLst>
                                      </p:cBhvr>
                                      <p:to>
                                        <p:strVal val="hidden"/>
                                      </p:to>
                                    </p:set>
                                  </p:childTnLst>
                                </p:cTn>
                              </p:par>
                              <p:par>
                                <p:cTn id="248" presetID="1" presetClass="exit" presetSubtype="0" fill="hold" grpId="9" nodeType="withEffect">
                                  <p:stCondLst>
                                    <p:cond delay="0"/>
                                  </p:stCondLst>
                                  <p:childTnLst>
                                    <p:set>
                                      <p:cBhvr>
                                        <p:cTn id="249" dur="1" fill="hold">
                                          <p:stCondLst>
                                            <p:cond delay="0"/>
                                          </p:stCondLst>
                                        </p:cTn>
                                        <p:tgtEl>
                                          <p:spTgt spid="41"/>
                                        </p:tgtEl>
                                        <p:attrNameLst>
                                          <p:attrName>style.visibility</p:attrName>
                                        </p:attrNameLst>
                                      </p:cBhvr>
                                      <p:to>
                                        <p:strVal val="hidden"/>
                                      </p:to>
                                    </p:set>
                                  </p:childTnLst>
                                </p:cTn>
                              </p:par>
                              <p:par>
                                <p:cTn id="250" presetID="1" presetClass="exit" presetSubtype="0" fill="hold" grpId="9" nodeType="withEffect">
                                  <p:stCondLst>
                                    <p:cond delay="0"/>
                                  </p:stCondLst>
                                  <p:childTnLst>
                                    <p:set>
                                      <p:cBhvr>
                                        <p:cTn id="251" dur="1" fill="hold">
                                          <p:stCondLst>
                                            <p:cond delay="0"/>
                                          </p:stCondLst>
                                        </p:cTn>
                                        <p:tgtEl>
                                          <p:spTgt spid="42"/>
                                        </p:tgtEl>
                                        <p:attrNameLst>
                                          <p:attrName>style.visibility</p:attrName>
                                        </p:attrNameLst>
                                      </p:cBhvr>
                                      <p:to>
                                        <p:strVal val="hidden"/>
                                      </p:to>
                                    </p:set>
                                  </p:childTnLst>
                                </p:cTn>
                              </p:par>
                              <p:par>
                                <p:cTn id="252" presetID="1" presetClass="exit" presetSubtype="0" fill="hold" grpId="9" nodeType="withEffect">
                                  <p:stCondLst>
                                    <p:cond delay="0"/>
                                  </p:stCondLst>
                                  <p:childTnLst>
                                    <p:set>
                                      <p:cBhvr>
                                        <p:cTn id="253" dur="1" fill="hold">
                                          <p:stCondLst>
                                            <p:cond delay="0"/>
                                          </p:stCondLst>
                                        </p:cTn>
                                        <p:tgtEl>
                                          <p:spTgt spid="43"/>
                                        </p:tgtEl>
                                        <p:attrNameLst>
                                          <p:attrName>style.visibility</p:attrName>
                                        </p:attrNameLst>
                                      </p:cBhvr>
                                      <p:to>
                                        <p:strVal val="hidden"/>
                                      </p:to>
                                    </p:set>
                                  </p:childTnLst>
                                </p:cTn>
                              </p:par>
                              <p:par>
                                <p:cTn id="254" presetID="1" presetClass="entr" presetSubtype="0" fill="hold" nodeType="withEffect">
                                  <p:stCondLst>
                                    <p:cond delay="0"/>
                                  </p:stCondLst>
                                  <p:childTnLst>
                                    <p:set>
                                      <p:cBhvr>
                                        <p:cTn id="255" dur="1" fill="hold">
                                          <p:stCondLst>
                                            <p:cond delay="0"/>
                                          </p:stCondLst>
                                        </p:cTn>
                                        <p:tgtEl>
                                          <p:spTgt spid="9"/>
                                        </p:tgtEl>
                                        <p:attrNameLst>
                                          <p:attrName>style.visibility</p:attrName>
                                        </p:attrNameLst>
                                      </p:cBhvr>
                                      <p:to>
                                        <p:strVal val="visible"/>
                                      </p:to>
                                    </p:set>
                                  </p:childTnLst>
                                </p:cTn>
                              </p:par>
                              <p:par>
                                <p:cTn id="256" presetID="1" presetClass="entr" presetSubtype="0" fill="hold" nodeType="withEffect">
                                  <p:stCondLst>
                                    <p:cond delay="0"/>
                                  </p:stCondLst>
                                  <p:childTnLst>
                                    <p:set>
                                      <p:cBhvr>
                                        <p:cTn id="257" dur="1" fill="hold">
                                          <p:stCondLst>
                                            <p:cond delay="0"/>
                                          </p:stCondLst>
                                        </p:cTn>
                                        <p:tgtEl>
                                          <p:spTgt spid="24"/>
                                        </p:tgtEl>
                                        <p:attrNameLst>
                                          <p:attrName>style.visibility</p:attrName>
                                        </p:attrNameLst>
                                      </p:cBhvr>
                                      <p:to>
                                        <p:strVal val="visible"/>
                                      </p:to>
                                    </p:set>
                                  </p:childTnLst>
                                </p:cTn>
                              </p:par>
                              <p:par>
                                <p:cTn id="258" presetID="1" presetClass="entr" presetSubtype="0" fill="hold" nodeType="withEffect">
                                  <p:stCondLst>
                                    <p:cond delay="0"/>
                                  </p:stCondLst>
                                  <p:childTnLst>
                                    <p:set>
                                      <p:cBhvr>
                                        <p:cTn id="259" dur="1" fill="hold">
                                          <p:stCondLst>
                                            <p:cond delay="0"/>
                                          </p:stCondLst>
                                        </p:cTn>
                                        <p:tgtEl>
                                          <p:spTgt spid="27"/>
                                        </p:tgtEl>
                                        <p:attrNameLst>
                                          <p:attrName>style.visibility</p:attrName>
                                        </p:attrNameLst>
                                      </p:cBhvr>
                                      <p:to>
                                        <p:strVal val="visible"/>
                                      </p:to>
                                    </p:set>
                                  </p:childTnLst>
                                </p:cTn>
                              </p:par>
                              <p:par>
                                <p:cTn id="260" presetID="1" presetClass="entr" presetSubtype="0" fill="hold" nodeType="withEffect">
                                  <p:stCondLst>
                                    <p:cond delay="0"/>
                                  </p:stCondLst>
                                  <p:childTnLst>
                                    <p:set>
                                      <p:cBhvr>
                                        <p:cTn id="261" dur="1" fill="hold">
                                          <p:stCondLst>
                                            <p:cond delay="0"/>
                                          </p:stCondLst>
                                        </p:cTn>
                                        <p:tgtEl>
                                          <p:spTgt spid="30"/>
                                        </p:tgtEl>
                                        <p:attrNameLst>
                                          <p:attrName>style.visibility</p:attrName>
                                        </p:attrNameLst>
                                      </p:cBhvr>
                                      <p:to>
                                        <p:strVal val="visible"/>
                                      </p:to>
                                    </p:set>
                                  </p:childTnLst>
                                </p:cTn>
                              </p:par>
                              <p:par>
                                <p:cTn id="262" presetID="1" presetClass="entr" presetSubtype="0" fill="hold" nodeType="withEffect">
                                  <p:stCondLst>
                                    <p:cond delay="0"/>
                                  </p:stCondLst>
                                  <p:childTnLst>
                                    <p:set>
                                      <p:cBhvr>
                                        <p:cTn id="263" dur="1" fill="hold">
                                          <p:stCondLst>
                                            <p:cond delay="0"/>
                                          </p:stCondLst>
                                        </p:cTn>
                                        <p:tgtEl>
                                          <p:spTgt spid="33"/>
                                        </p:tgtEl>
                                        <p:attrNameLst>
                                          <p:attrName>style.visibility</p:attrName>
                                        </p:attrNameLst>
                                      </p:cBhvr>
                                      <p:to>
                                        <p:strVal val="visible"/>
                                      </p:to>
                                    </p:set>
                                  </p:childTnLst>
                                </p:cTn>
                              </p:par>
                              <p:par>
                                <p:cTn id="264" presetID="1" presetClass="entr" presetSubtype="0" fill="hold" nodeType="withEffect">
                                  <p:stCondLst>
                                    <p:cond delay="0"/>
                                  </p:stCondLst>
                                  <p:childTnLst>
                                    <p:set>
                                      <p:cBhvr>
                                        <p:cTn id="265" dur="1" fill="hold">
                                          <p:stCondLst>
                                            <p:cond delay="0"/>
                                          </p:stCondLst>
                                        </p:cTn>
                                        <p:tgtEl>
                                          <p:spTgt spid="36"/>
                                        </p:tgtEl>
                                        <p:attrNameLst>
                                          <p:attrName>style.visibility</p:attrName>
                                        </p:attrNameLst>
                                      </p:cBhvr>
                                      <p:to>
                                        <p:strVal val="visible"/>
                                      </p:to>
                                    </p:set>
                                  </p:childTnLst>
                                </p:cTn>
                              </p:par>
                              <p:par>
                                <p:cTn id="266" presetID="1" presetClass="entr" presetSubtype="0" fill="hold" nodeType="withEffect">
                                  <p:stCondLst>
                                    <p:cond delay="0"/>
                                  </p:stCondLst>
                                  <p:childTnLst>
                                    <p:set>
                                      <p:cBhvr>
                                        <p:cTn id="267" dur="1" fill="hold">
                                          <p:stCondLst>
                                            <p:cond delay="0"/>
                                          </p:stCondLst>
                                        </p:cTn>
                                        <p:tgtEl>
                                          <p:spTgt spid="3"/>
                                        </p:tgtEl>
                                        <p:attrNameLst>
                                          <p:attrName>style.visibility</p:attrName>
                                        </p:attrNameLst>
                                      </p:cBhvr>
                                      <p:to>
                                        <p:strVal val="visible"/>
                                      </p:to>
                                    </p:set>
                                  </p:childTnLst>
                                </p:cTn>
                              </p:par>
                              <p:par>
                                <p:cTn id="268" presetID="1" presetClass="exit" presetSubtype="0" fill="hold" grpId="2" nodeType="withEffect">
                                  <p:stCondLst>
                                    <p:cond delay="0"/>
                                  </p:stCondLst>
                                  <p:childTnLst>
                                    <p:set>
                                      <p:cBhvr>
                                        <p:cTn id="269" dur="1" fill="hold">
                                          <p:stCondLst>
                                            <p:cond delay="0"/>
                                          </p:stCondLst>
                                        </p:cTn>
                                        <p:tgtEl>
                                          <p:spTgt spid="55"/>
                                        </p:tgtEl>
                                        <p:attrNameLst>
                                          <p:attrName>style.visibility</p:attrName>
                                        </p:attrNameLst>
                                      </p:cBhvr>
                                      <p:to>
                                        <p:strVal val="hidden"/>
                                      </p:to>
                                    </p:set>
                                  </p:childTnLst>
                                </p:cTn>
                              </p:par>
                              <p:par>
                                <p:cTn id="270" presetID="1" presetClass="exit" presetSubtype="0" fill="hold" grpId="2" nodeType="withEffect">
                                  <p:stCondLst>
                                    <p:cond delay="0"/>
                                  </p:stCondLst>
                                  <p:childTnLst>
                                    <p:set>
                                      <p:cBhvr>
                                        <p:cTn id="271"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72" restart="whenNotActive" fill="hold" evtFilter="cancelBubble" nodeType="interactiveSeq">
                <p:stCondLst>
                  <p:cond evt="onClick" delay="0">
                    <p:tgtEl>
                      <p:spTgt spid="6"/>
                    </p:tgtEl>
                  </p:cond>
                </p:stCondLst>
                <p:endSync evt="end" delay="0">
                  <p:rtn val="all"/>
                </p:endSync>
                <p:childTnLst>
                  <p:par>
                    <p:cTn id="273" fill="hold">
                      <p:stCondLst>
                        <p:cond delay="0"/>
                      </p:stCondLst>
                      <p:childTnLst>
                        <p:par>
                          <p:cTn id="274" fill="hold">
                            <p:stCondLst>
                              <p:cond delay="0"/>
                            </p:stCondLst>
                            <p:childTnLst>
                              <p:par>
                                <p:cTn id="275" presetID="1" presetClass="exit" presetSubtype="0" fill="hold" grpId="10" nodeType="withEffect">
                                  <p:stCondLst>
                                    <p:cond delay="0"/>
                                  </p:stCondLst>
                                  <p:childTnLst>
                                    <p:set>
                                      <p:cBhvr>
                                        <p:cTn id="276" dur="1" fill="hold">
                                          <p:stCondLst>
                                            <p:cond delay="0"/>
                                          </p:stCondLst>
                                        </p:cTn>
                                        <p:tgtEl>
                                          <p:spTgt spid="10"/>
                                        </p:tgtEl>
                                        <p:attrNameLst>
                                          <p:attrName>style.visibility</p:attrName>
                                        </p:attrNameLst>
                                      </p:cBhvr>
                                      <p:to>
                                        <p:strVal val="hidden"/>
                                      </p:to>
                                    </p:set>
                                  </p:childTnLst>
                                </p:cTn>
                              </p:par>
                              <p:par>
                                <p:cTn id="277" presetID="1" presetClass="exit" presetSubtype="0" fill="hold" grpId="10" nodeType="withEffect">
                                  <p:stCondLst>
                                    <p:cond delay="0"/>
                                  </p:stCondLst>
                                  <p:childTnLst>
                                    <p:set>
                                      <p:cBhvr>
                                        <p:cTn id="278" dur="1" fill="hold">
                                          <p:stCondLst>
                                            <p:cond delay="0"/>
                                          </p:stCondLst>
                                        </p:cTn>
                                        <p:tgtEl>
                                          <p:spTgt spid="39"/>
                                        </p:tgtEl>
                                        <p:attrNameLst>
                                          <p:attrName>style.visibility</p:attrName>
                                        </p:attrNameLst>
                                      </p:cBhvr>
                                      <p:to>
                                        <p:strVal val="hidden"/>
                                      </p:to>
                                    </p:set>
                                  </p:childTnLst>
                                </p:cTn>
                              </p:par>
                              <p:par>
                                <p:cTn id="279" presetID="1" presetClass="exit" presetSubtype="0" fill="hold" grpId="10" nodeType="withEffect">
                                  <p:stCondLst>
                                    <p:cond delay="0"/>
                                  </p:stCondLst>
                                  <p:childTnLst>
                                    <p:set>
                                      <p:cBhvr>
                                        <p:cTn id="280" dur="1" fill="hold">
                                          <p:stCondLst>
                                            <p:cond delay="0"/>
                                          </p:stCondLst>
                                        </p:cTn>
                                        <p:tgtEl>
                                          <p:spTgt spid="40"/>
                                        </p:tgtEl>
                                        <p:attrNameLst>
                                          <p:attrName>style.visibility</p:attrName>
                                        </p:attrNameLst>
                                      </p:cBhvr>
                                      <p:to>
                                        <p:strVal val="hidden"/>
                                      </p:to>
                                    </p:set>
                                  </p:childTnLst>
                                </p:cTn>
                              </p:par>
                              <p:par>
                                <p:cTn id="281" presetID="1" presetClass="exit" presetSubtype="0" fill="hold" grpId="10" nodeType="withEffect">
                                  <p:stCondLst>
                                    <p:cond delay="0"/>
                                  </p:stCondLst>
                                  <p:childTnLst>
                                    <p:set>
                                      <p:cBhvr>
                                        <p:cTn id="282" dur="1" fill="hold">
                                          <p:stCondLst>
                                            <p:cond delay="0"/>
                                          </p:stCondLst>
                                        </p:cTn>
                                        <p:tgtEl>
                                          <p:spTgt spid="41"/>
                                        </p:tgtEl>
                                        <p:attrNameLst>
                                          <p:attrName>style.visibility</p:attrName>
                                        </p:attrNameLst>
                                      </p:cBhvr>
                                      <p:to>
                                        <p:strVal val="hidden"/>
                                      </p:to>
                                    </p:set>
                                  </p:childTnLst>
                                </p:cTn>
                              </p:par>
                              <p:par>
                                <p:cTn id="283" presetID="1" presetClass="exit" presetSubtype="0" fill="hold" grpId="10" nodeType="withEffect">
                                  <p:stCondLst>
                                    <p:cond delay="0"/>
                                  </p:stCondLst>
                                  <p:childTnLst>
                                    <p:set>
                                      <p:cBhvr>
                                        <p:cTn id="284" dur="1" fill="hold">
                                          <p:stCondLst>
                                            <p:cond delay="0"/>
                                          </p:stCondLst>
                                        </p:cTn>
                                        <p:tgtEl>
                                          <p:spTgt spid="42"/>
                                        </p:tgtEl>
                                        <p:attrNameLst>
                                          <p:attrName>style.visibility</p:attrName>
                                        </p:attrNameLst>
                                      </p:cBhvr>
                                      <p:to>
                                        <p:strVal val="hidden"/>
                                      </p:to>
                                    </p:set>
                                  </p:childTnLst>
                                </p:cTn>
                              </p:par>
                              <p:par>
                                <p:cTn id="285" presetID="1" presetClass="exit" presetSubtype="0" fill="hold" grpId="10" nodeType="withEffect">
                                  <p:stCondLst>
                                    <p:cond delay="0"/>
                                  </p:stCondLst>
                                  <p:childTnLst>
                                    <p:set>
                                      <p:cBhvr>
                                        <p:cTn id="286" dur="1" fill="hold">
                                          <p:stCondLst>
                                            <p:cond delay="0"/>
                                          </p:stCondLst>
                                        </p:cTn>
                                        <p:tgtEl>
                                          <p:spTgt spid="43"/>
                                        </p:tgtEl>
                                        <p:attrNameLst>
                                          <p:attrName>style.visibility</p:attrName>
                                        </p:attrNameLst>
                                      </p:cBhvr>
                                      <p:to>
                                        <p:strVal val="hidden"/>
                                      </p:to>
                                    </p:set>
                                  </p:childTnLst>
                                </p:cTn>
                              </p:par>
                              <p:par>
                                <p:cTn id="287" presetID="1" presetClass="entr" presetSubtype="0" fill="hold" nodeType="withEffect">
                                  <p:stCondLst>
                                    <p:cond delay="0"/>
                                  </p:stCondLst>
                                  <p:childTnLst>
                                    <p:set>
                                      <p:cBhvr>
                                        <p:cTn id="288" dur="1" fill="hold">
                                          <p:stCondLst>
                                            <p:cond delay="0"/>
                                          </p:stCondLst>
                                        </p:cTn>
                                        <p:tgtEl>
                                          <p:spTgt spid="9"/>
                                        </p:tgtEl>
                                        <p:attrNameLst>
                                          <p:attrName>style.visibility</p:attrName>
                                        </p:attrNameLst>
                                      </p:cBhvr>
                                      <p:to>
                                        <p:strVal val="visible"/>
                                      </p:to>
                                    </p:set>
                                  </p:childTnLst>
                                </p:cTn>
                              </p:par>
                              <p:par>
                                <p:cTn id="289" presetID="1" presetClass="entr" presetSubtype="0" fill="hold" nodeType="withEffect">
                                  <p:stCondLst>
                                    <p:cond delay="0"/>
                                  </p:stCondLst>
                                  <p:childTnLst>
                                    <p:set>
                                      <p:cBhvr>
                                        <p:cTn id="290" dur="1" fill="hold">
                                          <p:stCondLst>
                                            <p:cond delay="0"/>
                                          </p:stCondLst>
                                        </p:cTn>
                                        <p:tgtEl>
                                          <p:spTgt spid="24"/>
                                        </p:tgtEl>
                                        <p:attrNameLst>
                                          <p:attrName>style.visibility</p:attrName>
                                        </p:attrNameLst>
                                      </p:cBhvr>
                                      <p:to>
                                        <p:strVal val="visible"/>
                                      </p:to>
                                    </p:set>
                                  </p:childTnLst>
                                </p:cTn>
                              </p:par>
                              <p:par>
                                <p:cTn id="291" presetID="1" presetClass="entr" presetSubtype="0" fill="hold" nodeType="withEffect">
                                  <p:stCondLst>
                                    <p:cond delay="0"/>
                                  </p:stCondLst>
                                  <p:childTnLst>
                                    <p:set>
                                      <p:cBhvr>
                                        <p:cTn id="292" dur="1" fill="hold">
                                          <p:stCondLst>
                                            <p:cond delay="0"/>
                                          </p:stCondLst>
                                        </p:cTn>
                                        <p:tgtEl>
                                          <p:spTgt spid="27"/>
                                        </p:tgtEl>
                                        <p:attrNameLst>
                                          <p:attrName>style.visibility</p:attrName>
                                        </p:attrNameLst>
                                      </p:cBhvr>
                                      <p:to>
                                        <p:strVal val="visible"/>
                                      </p:to>
                                    </p:set>
                                  </p:childTnLst>
                                </p:cTn>
                              </p:par>
                              <p:par>
                                <p:cTn id="293" presetID="1" presetClass="entr" presetSubtype="0" fill="hold" nodeType="withEffect">
                                  <p:stCondLst>
                                    <p:cond delay="0"/>
                                  </p:stCondLst>
                                  <p:childTnLst>
                                    <p:set>
                                      <p:cBhvr>
                                        <p:cTn id="294" dur="1" fill="hold">
                                          <p:stCondLst>
                                            <p:cond delay="0"/>
                                          </p:stCondLst>
                                        </p:cTn>
                                        <p:tgtEl>
                                          <p:spTgt spid="30"/>
                                        </p:tgtEl>
                                        <p:attrNameLst>
                                          <p:attrName>style.visibility</p:attrName>
                                        </p:attrNameLst>
                                      </p:cBhvr>
                                      <p:to>
                                        <p:strVal val="visible"/>
                                      </p:to>
                                    </p:set>
                                  </p:childTnLst>
                                </p:cTn>
                              </p:par>
                              <p:par>
                                <p:cTn id="295" presetID="1" presetClass="entr" presetSubtype="0" fill="hold" nodeType="withEffect">
                                  <p:stCondLst>
                                    <p:cond delay="0"/>
                                  </p:stCondLst>
                                  <p:childTnLst>
                                    <p:set>
                                      <p:cBhvr>
                                        <p:cTn id="296" dur="1" fill="hold">
                                          <p:stCondLst>
                                            <p:cond delay="0"/>
                                          </p:stCondLst>
                                        </p:cTn>
                                        <p:tgtEl>
                                          <p:spTgt spid="33"/>
                                        </p:tgtEl>
                                        <p:attrNameLst>
                                          <p:attrName>style.visibility</p:attrName>
                                        </p:attrNameLst>
                                      </p:cBhvr>
                                      <p:to>
                                        <p:strVal val="visible"/>
                                      </p:to>
                                    </p:set>
                                  </p:childTnLst>
                                </p:cTn>
                              </p:par>
                              <p:par>
                                <p:cTn id="297" presetID="1" presetClass="entr" presetSubtype="0" fill="hold" nodeType="withEffect">
                                  <p:stCondLst>
                                    <p:cond delay="0"/>
                                  </p:stCondLst>
                                  <p:childTnLst>
                                    <p:set>
                                      <p:cBhvr>
                                        <p:cTn id="298" dur="1" fill="hold">
                                          <p:stCondLst>
                                            <p:cond delay="0"/>
                                          </p:stCondLst>
                                        </p:cTn>
                                        <p:tgtEl>
                                          <p:spTgt spid="36"/>
                                        </p:tgtEl>
                                        <p:attrNameLst>
                                          <p:attrName>style.visibility</p:attrName>
                                        </p:attrNameLst>
                                      </p:cBhvr>
                                      <p:to>
                                        <p:strVal val="visible"/>
                                      </p:to>
                                    </p:set>
                                  </p:childTnLst>
                                </p:cTn>
                              </p:par>
                              <p:par>
                                <p:cTn id="299" presetID="1" presetClass="entr" presetSubtype="0" fill="hold" nodeType="withEffect">
                                  <p:stCondLst>
                                    <p:cond delay="0"/>
                                  </p:stCondLst>
                                  <p:childTnLst>
                                    <p:set>
                                      <p:cBhvr>
                                        <p:cTn id="300" dur="1" fill="hold">
                                          <p:stCondLst>
                                            <p:cond delay="0"/>
                                          </p:stCondLst>
                                        </p:cTn>
                                        <p:tgtEl>
                                          <p:spTgt spid="3"/>
                                        </p:tgtEl>
                                        <p:attrNameLst>
                                          <p:attrName>style.visibility</p:attrName>
                                        </p:attrNameLst>
                                      </p:cBhvr>
                                      <p:to>
                                        <p:strVal val="visible"/>
                                      </p:to>
                                    </p:set>
                                  </p:childTnLst>
                                </p:cTn>
                              </p:par>
                              <p:par>
                                <p:cTn id="301" presetID="1" presetClass="exit" presetSubtype="0" fill="hold" grpId="3" nodeType="withEffect">
                                  <p:stCondLst>
                                    <p:cond delay="0"/>
                                  </p:stCondLst>
                                  <p:childTnLst>
                                    <p:set>
                                      <p:cBhvr>
                                        <p:cTn id="302" dur="1" fill="hold">
                                          <p:stCondLst>
                                            <p:cond delay="0"/>
                                          </p:stCondLst>
                                        </p:cTn>
                                        <p:tgtEl>
                                          <p:spTgt spid="55"/>
                                        </p:tgtEl>
                                        <p:attrNameLst>
                                          <p:attrName>style.visibility</p:attrName>
                                        </p:attrNameLst>
                                      </p:cBhvr>
                                      <p:to>
                                        <p:strVal val="hidden"/>
                                      </p:to>
                                    </p:set>
                                  </p:childTnLst>
                                </p:cTn>
                              </p:par>
                              <p:par>
                                <p:cTn id="303" presetID="1" presetClass="exit" presetSubtype="0" fill="hold" grpId="3" nodeType="withEffect">
                                  <p:stCondLst>
                                    <p:cond delay="0"/>
                                  </p:stCondLst>
                                  <p:childTnLst>
                                    <p:set>
                                      <p:cBhvr>
                                        <p:cTn id="304"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3" grpId="0"/>
      <p:bldP spid="43" grpId="1"/>
      <p:bldP spid="43" grpId="2"/>
      <p:bldP spid="43" grpId="3"/>
      <p:bldP spid="43" grpId="4"/>
      <p:bldP spid="43" grpId="5"/>
      <p:bldP spid="43" grpId="6"/>
      <p:bldP spid="43" grpId="7"/>
      <p:bldP spid="43" grpId="8"/>
      <p:bldP spid="43" grpId="9"/>
      <p:bldP spid="43" grpId="10"/>
      <p:bldP spid="42" grpId="0"/>
      <p:bldP spid="42" grpId="1"/>
      <p:bldP spid="42" grpId="2"/>
      <p:bldP spid="42" grpId="3"/>
      <p:bldP spid="42" grpId="4"/>
      <p:bldP spid="42" grpId="5"/>
      <p:bldP spid="42" grpId="6"/>
      <p:bldP spid="42" grpId="7"/>
      <p:bldP spid="42" grpId="8"/>
      <p:bldP spid="42" grpId="9"/>
      <p:bldP spid="42" grpId="10"/>
      <p:bldP spid="41" grpId="0"/>
      <p:bldP spid="41" grpId="1"/>
      <p:bldP spid="41" grpId="2"/>
      <p:bldP spid="41" grpId="3"/>
      <p:bldP spid="41" grpId="4"/>
      <p:bldP spid="41" grpId="5"/>
      <p:bldP spid="41" grpId="6"/>
      <p:bldP spid="41" grpId="7"/>
      <p:bldP spid="41" grpId="8"/>
      <p:bldP spid="41" grpId="9"/>
      <p:bldP spid="41" grpId="10"/>
      <p:bldP spid="40" grpId="0"/>
      <p:bldP spid="40" grpId="1"/>
      <p:bldP spid="40" grpId="2"/>
      <p:bldP spid="40" grpId="3"/>
      <p:bldP spid="40" grpId="4"/>
      <p:bldP spid="40" grpId="5"/>
      <p:bldP spid="40" grpId="6"/>
      <p:bldP spid="40" grpId="7"/>
      <p:bldP spid="40" grpId="8"/>
      <p:bldP spid="40" grpId="9"/>
      <p:bldP spid="40" grpId="10"/>
      <p:bldP spid="39" grpId="0"/>
      <p:bldP spid="39" grpId="1"/>
      <p:bldP spid="39" grpId="2"/>
      <p:bldP spid="39" grpId="3"/>
      <p:bldP spid="39" grpId="4"/>
      <p:bldP spid="39" grpId="5"/>
      <p:bldP spid="39" grpId="6"/>
      <p:bldP spid="39" grpId="7"/>
      <p:bldP spid="39" grpId="8"/>
      <p:bldP spid="39" grpId="9"/>
      <p:bldP spid="39" grpId="10"/>
      <p:bldP spid="10" grpId="0"/>
      <p:bldP spid="10" grpId="1"/>
      <p:bldP spid="10" grpId="2"/>
      <p:bldP spid="10" grpId="3"/>
      <p:bldP spid="10" grpId="4"/>
      <p:bldP spid="10" grpId="5"/>
      <p:bldP spid="10" grpId="6"/>
      <p:bldP spid="10" grpId="7"/>
      <p:bldP spid="10" grpId="8"/>
      <p:bldP spid="10" grpId="9"/>
      <p:bldP spid="10" grpId="10"/>
      <p:bldP spid="54" grpId="0" animBg="1"/>
      <p:bldP spid="54" grpId="1" animBg="1"/>
      <p:bldP spid="54" grpId="2" animBg="1"/>
      <p:bldP spid="54" grpId="3" animBg="1"/>
      <p:bldP spid="55" grpId="0" animBg="1"/>
      <p:bldP spid="55" grpId="1" animBg="1"/>
      <p:bldP spid="55" grpId="2" animBg="1"/>
      <p:bldP spid="55"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extbox: Text Lines"/>
          <p:cNvSpPr txBox="1"/>
          <p:nvPr/>
        </p:nvSpPr>
        <p:spPr>
          <a:xfrm>
            <a:off x="363132" y="1075886"/>
            <a:ext cx="8530443" cy="3662541"/>
          </a:xfrm>
          <a:prstGeom prst="rect">
            <a:avLst/>
          </a:prstGeom>
          <a:noFill/>
        </p:spPr>
        <p:txBody>
          <a:bodyPr wrap="square" rtlCol="0">
            <a:spAutoFit/>
          </a:bodyPr>
          <a:lstStyle/>
          <a:p>
            <a:pPr>
              <a:spcAft>
                <a:spcPts val="1200"/>
              </a:spcAft>
            </a:pPr>
            <a:r>
              <a:rPr lang="en-NZ" sz="1600" dirty="0">
                <a:latin typeface="Arial" panose="020B0604020202020204" pitchFamily="34" charset="0"/>
                <a:cs typeface="Arial" panose="020B0604020202020204" pitchFamily="34" charset="0"/>
              </a:rPr>
              <a:t>The celebration of the Easter Vigil helps Catholics to recall and deepen their belief about what the Resurrection of Jesus means in their lives.</a:t>
            </a:r>
          </a:p>
          <a:p>
            <a:pPr>
              <a:spcAft>
                <a:spcPts val="1200"/>
              </a:spcAft>
            </a:pPr>
            <a:r>
              <a:rPr lang="en-NZ" sz="1600" dirty="0">
                <a:latin typeface="Arial" panose="020B0604020202020204" pitchFamily="34" charset="0"/>
                <a:cs typeface="Arial" panose="020B0604020202020204" pitchFamily="34" charset="0"/>
              </a:rPr>
              <a:t>When Jesus rose from the dead he had a new body and a new and glorious life that will never end. This is a mystery we cannot fully understand. </a:t>
            </a:r>
          </a:p>
          <a:p>
            <a:pPr>
              <a:spcAft>
                <a:spcPts val="1200"/>
              </a:spcAft>
            </a:pPr>
            <a:r>
              <a:rPr lang="en-NZ" sz="1600" dirty="0">
                <a:latin typeface="Arial" panose="020B0604020202020204" pitchFamily="34" charset="0"/>
                <a:cs typeface="Arial" panose="020B0604020202020204" pitchFamily="34" charset="0"/>
              </a:rPr>
              <a:t>Because of his love for people, Jesus’ </a:t>
            </a:r>
            <a:r>
              <a:rPr lang="en-NZ" sz="1600" dirty="0" smtClean="0">
                <a:latin typeface="Arial" panose="020B0604020202020204" pitchFamily="34" charset="0"/>
                <a:cs typeface="Arial" panose="020B0604020202020204" pitchFamily="34" charset="0"/>
              </a:rPr>
              <a:t>Resurrection </a:t>
            </a:r>
            <a:r>
              <a:rPr lang="en-NZ" sz="1600" dirty="0">
                <a:latin typeface="Arial" panose="020B0604020202020204" pitchFamily="34" charset="0"/>
                <a:cs typeface="Arial" panose="020B0604020202020204" pitchFamily="34" charset="0"/>
              </a:rPr>
              <a:t>means that all people will be raised with him from the dead to share in his new and glorious life with God, as brothers and sisters of Christ. </a:t>
            </a:r>
          </a:p>
          <a:p>
            <a:pPr>
              <a:spcAft>
                <a:spcPts val="1200"/>
              </a:spcAft>
            </a:pPr>
            <a:r>
              <a:rPr lang="en-NZ" sz="1600" dirty="0">
                <a:latin typeface="Arial" panose="020B0604020202020204" pitchFamily="34" charset="0"/>
                <a:cs typeface="Arial" panose="020B0604020202020204" pitchFamily="34" charset="0"/>
              </a:rPr>
              <a:t>This is why we have Easter eggs because eggs are a sign of new </a:t>
            </a:r>
            <a:r>
              <a:rPr lang="en-NZ" sz="1600" dirty="0" smtClean="0">
                <a:latin typeface="Arial" panose="020B0604020202020204" pitchFamily="34" charset="0"/>
                <a:cs typeface="Arial" panose="020B0604020202020204" pitchFamily="34" charset="0"/>
              </a:rPr>
              <a:t>life.</a:t>
            </a:r>
            <a:br>
              <a:rPr lang="en-NZ" sz="1600" dirty="0" smtClean="0">
                <a:latin typeface="Arial" panose="020B0604020202020204" pitchFamily="34" charset="0"/>
                <a:cs typeface="Arial" panose="020B0604020202020204" pitchFamily="34" charset="0"/>
              </a:rPr>
            </a:br>
            <a:r>
              <a:rPr lang="en-NZ" sz="1600" dirty="0" smtClean="0">
                <a:latin typeface="Arial" panose="020B0604020202020204" pitchFamily="34" charset="0"/>
                <a:cs typeface="Arial" panose="020B0604020202020204" pitchFamily="34" charset="0"/>
              </a:rPr>
              <a:t>The </a:t>
            </a:r>
            <a:r>
              <a:rPr lang="en-NZ" sz="1600" dirty="0">
                <a:latin typeface="Arial" panose="020B0604020202020204" pitchFamily="34" charset="0"/>
                <a:cs typeface="Arial" panose="020B0604020202020204" pitchFamily="34" charset="0"/>
              </a:rPr>
              <a:t>power of Jesus’ love aroha given in his life and death frees people from all sin.</a:t>
            </a:r>
          </a:p>
          <a:p>
            <a:pPr>
              <a:spcAft>
                <a:spcPts val="1200"/>
              </a:spcAft>
            </a:pPr>
            <a:r>
              <a:rPr lang="en-NZ" sz="1600" dirty="0">
                <a:latin typeface="Arial" panose="020B0604020202020204" pitchFamily="34" charset="0"/>
                <a:cs typeface="Arial" panose="020B0604020202020204" pitchFamily="34" charset="0"/>
              </a:rPr>
              <a:t>It is these beliefs about the </a:t>
            </a:r>
            <a:r>
              <a:rPr lang="en-NZ" sz="1600" dirty="0" smtClean="0">
                <a:latin typeface="Arial" panose="020B0604020202020204" pitchFamily="34" charset="0"/>
                <a:cs typeface="Arial" panose="020B0604020202020204" pitchFamily="34" charset="0"/>
              </a:rPr>
              <a:t>Resurrection </a:t>
            </a:r>
            <a:r>
              <a:rPr lang="en-NZ" sz="1600" dirty="0">
                <a:latin typeface="Arial" panose="020B0604020202020204" pitchFamily="34" charset="0"/>
                <a:cs typeface="Arial" panose="020B0604020202020204" pitchFamily="34" charset="0"/>
              </a:rPr>
              <a:t>that make it the most important event in human history and in the life of the People of God and the major celebration in the life of the Church every Liturgical Year.</a:t>
            </a:r>
          </a:p>
        </p:txBody>
      </p:sp>
      <p:grpSp>
        <p:nvGrpSpPr>
          <p:cNvPr id="3" name="Shape: Slider"/>
          <p:cNvGrpSpPr/>
          <p:nvPr/>
        </p:nvGrpSpPr>
        <p:grpSpPr>
          <a:xfrm>
            <a:off x="2" y="1076912"/>
            <a:ext cx="9144000" cy="4430587"/>
            <a:chOff x="2" y="1182012"/>
            <a:chExt cx="9144000" cy="4430587"/>
          </a:xfrm>
        </p:grpSpPr>
        <p:sp>
          <p:nvSpPr>
            <p:cNvPr id="6" name="Slider: Image"/>
            <p:cNvSpPr/>
            <p:nvPr/>
          </p:nvSpPr>
          <p:spPr>
            <a:xfrm>
              <a:off x="2" y="1182012"/>
              <a:ext cx="9144000" cy="4430587"/>
            </a:xfrm>
            <a:prstGeom prst="rect">
              <a:avLst/>
            </a:prstGeom>
            <a:blipFill dpi="0" rotWithShape="1">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8" name="Slider: Text"/>
            <p:cNvSpPr txBox="1"/>
            <p:nvPr/>
          </p:nvSpPr>
          <p:spPr>
            <a:xfrm>
              <a:off x="178402" y="1635646"/>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21" name="Shape: Sider Down 5"/>
          <p:cNvSpPr/>
          <p:nvPr/>
        </p:nvSpPr>
        <p:spPr>
          <a:xfrm rot="5400000">
            <a:off x="8289261" y="130497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hape: Sider Down 4"/>
          <p:cNvSpPr/>
          <p:nvPr/>
        </p:nvSpPr>
        <p:spPr>
          <a:xfrm rot="5400000">
            <a:off x="8287273" y="13049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287273" y="13049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287273" y="13049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287273" y="130496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p:cNvSpPr txBox="1">
            <a:spLocks/>
          </p:cNvSpPr>
          <p:nvPr/>
        </p:nvSpPr>
        <p:spPr>
          <a:xfrm>
            <a:off x="0" y="25555"/>
            <a:ext cx="9144000" cy="900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pPr>
              <a:tabLst>
                <a:tab pos="2238375" algn="l"/>
              </a:tabLst>
            </a:pPr>
            <a:r>
              <a:rPr lang="en-US" sz="2800" dirty="0"/>
              <a:t>On Easter Saturday Evening the community gathers </a:t>
            </a:r>
            <a:r>
              <a:rPr lang="en-US" sz="2800" dirty="0" smtClean="0"/>
              <a:t>in</a:t>
            </a:r>
            <a:br>
              <a:rPr lang="en-US" sz="2800" dirty="0" smtClean="0"/>
            </a:br>
            <a:r>
              <a:rPr lang="en-US" sz="2800" dirty="0" smtClean="0"/>
              <a:t>their </a:t>
            </a:r>
            <a:r>
              <a:rPr lang="en-US" sz="2800" dirty="0"/>
              <a:t>parish church to celebrate the Easter Vigil</a:t>
            </a:r>
            <a:endParaRPr lang="en-GB" sz="1800" dirty="0">
              <a:solidFill>
                <a:schemeClr val="tx2">
                  <a:lumMod val="50000"/>
                </a:schemeClr>
              </a:solidFill>
              <a:latin typeface="Adobe Gothic Std B" panose="020B0800000000000000" pitchFamily="34" charset="-128"/>
              <a:ea typeface="Adobe Gothic Std B" panose="020B0800000000000000" pitchFamily="34" charset="-128"/>
              <a:cs typeface="+mn-cs"/>
            </a:endParaRP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299857" y="4912668"/>
            <a:ext cx="2544286" cy="230832"/>
          </a:xfrm>
          <a:prstGeom prst="rect">
            <a:avLst/>
          </a:prstGeom>
          <a:noFill/>
        </p:spPr>
        <p:txBody>
          <a:bodyPr wrap="none" rtlCol="0">
            <a:spAutoFit/>
          </a:bodyPr>
          <a:lstStyle/>
          <a:p>
            <a:pPr algn="ctr"/>
            <a:r>
              <a:rPr lang="en-GB" sz="900" dirty="0" smtClean="0">
                <a:solidFill>
                  <a:schemeClr val="bg1"/>
                </a:solidFill>
                <a:latin typeface="Arial" pitchFamily="34" charset="0"/>
                <a:ea typeface="Segoe UI" pitchFamily="34" charset="0"/>
                <a:cs typeface="Arial" pitchFamily="34" charset="0"/>
              </a:rPr>
              <a:t>Click the down-button to move the blind down.</a:t>
            </a:r>
            <a:endParaRPr lang="en-GB" sz="900" dirty="0">
              <a:solidFill>
                <a:schemeClr val="bg1"/>
              </a:solidFill>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32609993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4.81481E-6 L 0 0.12686 " pathEditMode="relative" rAng="0" ptsTypes="AA">
                                      <p:cBhvr>
                                        <p:cTn id="8" dur="2000" fill="hold"/>
                                        <p:tgtEl>
                                          <p:spTgt spid="3"/>
                                        </p:tgtEl>
                                        <p:attrNameLst>
                                          <p:attrName>ppt_x</p:attrName>
                                          <p:attrName>ppt_y</p:attrName>
                                        </p:attrNameLst>
                                      </p:cBhvr>
                                      <p:rCtr x="0" y="6327"/>
                                    </p:animMotion>
                                  </p:childTnLst>
                                </p:cTn>
                              </p:par>
                              <p:par>
                                <p:cTn id="9" presetID="42" presetClass="path" presetSubtype="0" accel="50000" decel="50000" fill="hold" grpId="1" nodeType="withEffect">
                                  <p:stCondLst>
                                    <p:cond delay="0"/>
                                  </p:stCondLst>
                                  <p:childTnLst>
                                    <p:animMotion origin="layout" path="M 3.33333E-6 0.00031 L 3.33333E-6 0.14105 " pathEditMode="relative" rAng="0" ptsTypes="AA">
                                      <p:cBhvr>
                                        <p:cTn id="10" dur="2000" fill="hold"/>
                                        <p:tgtEl>
                                          <p:spTgt spid="13"/>
                                        </p:tgtEl>
                                        <p:attrNameLst>
                                          <p:attrName>ppt_x</p:attrName>
                                          <p:attrName>ppt_y</p:attrName>
                                        </p:attrNameLst>
                                      </p:cBhvr>
                                      <p:rCtr x="0" y="7037"/>
                                    </p:animMotion>
                                  </p:childTnLst>
                                </p:cTn>
                              </p:par>
                              <p:par>
                                <p:cTn id="11" presetID="42" presetClass="path" presetSubtype="0" accel="50000" decel="50000" fill="hold" grpId="1" nodeType="withEffect">
                                  <p:stCondLst>
                                    <p:cond delay="0"/>
                                  </p:stCondLst>
                                  <p:childTnLst>
                                    <p:animMotion origin="layout" path="M 3.33333E-6 0.00031 L 3.33333E-6 0.14259 " pathEditMode="relative" rAng="0" ptsTypes="AA">
                                      <p:cBhvr>
                                        <p:cTn id="12" dur="2000" fill="hold"/>
                                        <p:tgtEl>
                                          <p:spTgt spid="14"/>
                                        </p:tgtEl>
                                        <p:attrNameLst>
                                          <p:attrName>ppt_x</p:attrName>
                                          <p:attrName>ppt_y</p:attrName>
                                        </p:attrNameLst>
                                      </p:cBhvr>
                                      <p:rCtr x="0" y="7099"/>
                                    </p:animMotion>
                                  </p:childTnLst>
                                </p:cTn>
                              </p:par>
                              <p:par>
                                <p:cTn id="13" presetID="42" presetClass="path" presetSubtype="0" accel="50000" decel="50000" fill="hold" grpId="1" nodeType="withEffect">
                                  <p:stCondLst>
                                    <p:cond delay="0"/>
                                  </p:stCondLst>
                                  <p:childTnLst>
                                    <p:animMotion origin="layout" path="M 3.33333E-6 0.00031 L 3.33333E-6 0.14259 " pathEditMode="relative" rAng="0" ptsTypes="AA">
                                      <p:cBhvr>
                                        <p:cTn id="14" dur="2000" fill="hold"/>
                                        <p:tgtEl>
                                          <p:spTgt spid="15"/>
                                        </p:tgtEl>
                                        <p:attrNameLst>
                                          <p:attrName>ppt_x</p:attrName>
                                          <p:attrName>ppt_y</p:attrName>
                                        </p:attrNameLst>
                                      </p:cBhvr>
                                      <p:rCtr x="0" y="7099"/>
                                    </p:animMotion>
                                  </p:childTnLst>
                                </p:cTn>
                              </p:par>
                              <p:par>
                                <p:cTn id="15" presetID="64" presetClass="path" presetSubtype="0" accel="50000" decel="50000" fill="hold" grpId="5" nodeType="withEffect">
                                  <p:stCondLst>
                                    <p:cond delay="0"/>
                                  </p:stCondLst>
                                  <p:childTnLst>
                                    <p:animMotion origin="layout" path="M -0.00034 0.00031 L -0.00034 0.14259 " pathEditMode="relative" rAng="0" ptsTypes="AA">
                                      <p:cBhvr>
                                        <p:cTn id="16" dur="2000" fill="hold"/>
                                        <p:tgtEl>
                                          <p:spTgt spid="21"/>
                                        </p:tgtEl>
                                        <p:attrNameLst>
                                          <p:attrName>ppt_x</p:attrName>
                                          <p:attrName>ppt_y</p:attrName>
                                        </p:attrNameLst>
                                      </p:cBhvr>
                                      <p:rCtr x="0" y="7099"/>
                                    </p:animMotion>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 0.12685 L 0 0.26513 " pathEditMode="relative" rAng="0" ptsTypes="AA">
                                      <p:cBhvr>
                                        <p:cTn id="23" dur="2000" fill="hold"/>
                                        <p:tgtEl>
                                          <p:spTgt spid="3"/>
                                        </p:tgtEl>
                                        <p:attrNameLst>
                                          <p:attrName>ppt_x</p:attrName>
                                          <p:attrName>ppt_y</p:attrName>
                                        </p:attrNameLst>
                                      </p:cBhvr>
                                      <p:rCtr x="0" y="6883"/>
                                    </p:animMotion>
                                  </p:childTnLst>
                                </p:cTn>
                              </p:par>
                              <p:par>
                                <p:cTn id="24" presetID="42" presetClass="path" presetSubtype="0" accel="50000" decel="50000" fill="hold" grpId="2" nodeType="withEffect">
                                  <p:stCondLst>
                                    <p:cond delay="0"/>
                                  </p:stCondLst>
                                  <p:childTnLst>
                                    <p:animMotion origin="layout" path="M 3.33333E-6 0.14105 L 3.33333E-6 0.2679 " pathEditMode="relative" rAng="0" ptsTypes="AA">
                                      <p:cBhvr>
                                        <p:cTn id="25" dur="2000" fill="hold"/>
                                        <p:tgtEl>
                                          <p:spTgt spid="14"/>
                                        </p:tgtEl>
                                        <p:attrNameLst>
                                          <p:attrName>ppt_x</p:attrName>
                                          <p:attrName>ppt_y</p:attrName>
                                        </p:attrNameLst>
                                      </p:cBhvr>
                                      <p:rCtr x="0" y="6235"/>
                                    </p:animMotion>
                                  </p:childTnLst>
                                </p:cTn>
                              </p:par>
                              <p:par>
                                <p:cTn id="26" presetID="42" presetClass="path" presetSubtype="0" accel="50000" decel="50000" fill="hold" grpId="2" nodeType="withEffect">
                                  <p:stCondLst>
                                    <p:cond delay="0"/>
                                  </p:stCondLst>
                                  <p:childTnLst>
                                    <p:animMotion origin="layout" path="M 3.33333E-6 0.14104 L 3.33333E-6 0.26698 " pathEditMode="relative" rAng="0" ptsTypes="AA">
                                      <p:cBhvr>
                                        <p:cTn id="27" dur="2000" fill="hold"/>
                                        <p:tgtEl>
                                          <p:spTgt spid="15"/>
                                        </p:tgtEl>
                                        <p:attrNameLst>
                                          <p:attrName>ppt_x</p:attrName>
                                          <p:attrName>ppt_y</p:attrName>
                                        </p:attrNameLst>
                                      </p:cBhvr>
                                      <p:rCtr x="0" y="6204"/>
                                    </p:animMotion>
                                  </p:childTnLst>
                                </p:cTn>
                              </p:par>
                              <p:par>
                                <p:cTn id="28" presetID="42" presetClass="path" presetSubtype="0" accel="50000" decel="50000" fill="hold" grpId="6" nodeType="withEffect">
                                  <p:stCondLst>
                                    <p:cond delay="0"/>
                                  </p:stCondLst>
                                  <p:childTnLst>
                                    <p:animMotion origin="layout" path="M -0.00035 0.14104 L -0.00017 0.26729 " pathEditMode="relative" rAng="0" ptsTypes="AA">
                                      <p:cBhvr>
                                        <p:cTn id="29" dur="2000" fill="hold"/>
                                        <p:tgtEl>
                                          <p:spTgt spid="21"/>
                                        </p:tgtEl>
                                        <p:attrNameLst>
                                          <p:attrName>ppt_x</p:attrName>
                                          <p:attrName>ppt_y</p:attrName>
                                        </p:attrNameLst>
                                      </p:cBhvr>
                                      <p:rCtr x="0" y="6235"/>
                                    </p:animMotion>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 0.26513 L 0 0.43673 " pathEditMode="relative" rAng="0" ptsTypes="AA">
                                      <p:cBhvr>
                                        <p:cTn id="36" dur="2000" fill="hold"/>
                                        <p:tgtEl>
                                          <p:spTgt spid="3"/>
                                        </p:tgtEl>
                                        <p:attrNameLst>
                                          <p:attrName>ppt_x</p:attrName>
                                          <p:attrName>ppt_y</p:attrName>
                                        </p:attrNameLst>
                                      </p:cBhvr>
                                      <p:rCtr x="0" y="8580"/>
                                    </p:animMotion>
                                  </p:childTnLst>
                                </p:cTn>
                              </p:par>
                              <p:par>
                                <p:cTn id="37" presetID="42" presetClass="path" presetSubtype="0" accel="50000" decel="50000" fill="hold" grpId="3" nodeType="withEffect">
                                  <p:stCondLst>
                                    <p:cond delay="0"/>
                                  </p:stCondLst>
                                  <p:childTnLst>
                                    <p:animMotion origin="layout" path="M 3.33333E-6 0.2679 L 3.33333E-6 0.44074 " pathEditMode="relative" rAng="0" ptsTypes="AA">
                                      <p:cBhvr>
                                        <p:cTn id="38" dur="2000" fill="hold"/>
                                        <p:tgtEl>
                                          <p:spTgt spid="15"/>
                                        </p:tgtEl>
                                        <p:attrNameLst>
                                          <p:attrName>ppt_x</p:attrName>
                                          <p:attrName>ppt_y</p:attrName>
                                        </p:attrNameLst>
                                      </p:cBhvr>
                                      <p:rCtr x="0" y="8642"/>
                                    </p:animMotion>
                                  </p:childTnLst>
                                </p:cTn>
                              </p:par>
                              <p:par>
                                <p:cTn id="39" presetID="42" presetClass="path" presetSubtype="0" accel="50000" decel="50000" fill="hold" grpId="7" nodeType="withEffect">
                                  <p:stCondLst>
                                    <p:cond delay="0"/>
                                  </p:stCondLst>
                                  <p:childTnLst>
                                    <p:animMotion origin="layout" path="M -0.00034 0.2679 L -3.88889E-6 0.44043 " pathEditMode="relative" rAng="0" ptsTypes="AA">
                                      <p:cBhvr>
                                        <p:cTn id="40" dur="2000" fill="hold"/>
                                        <p:tgtEl>
                                          <p:spTgt spid="21"/>
                                        </p:tgtEl>
                                        <p:attrNameLst>
                                          <p:attrName>ppt_x</p:attrName>
                                          <p:attrName>ppt_y</p:attrName>
                                        </p:attrNameLst>
                                      </p:cBhvr>
                                      <p:rCtr x="17" y="8611"/>
                                    </p:animMotion>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0 0.43673 L 0 0.54908 " pathEditMode="relative" rAng="0" ptsTypes="AA">
                                      <p:cBhvr>
                                        <p:cTn id="47" dur="2000" fill="hold"/>
                                        <p:tgtEl>
                                          <p:spTgt spid="3"/>
                                        </p:tgtEl>
                                        <p:attrNameLst>
                                          <p:attrName>ppt_x</p:attrName>
                                          <p:attrName>ppt_y</p:attrName>
                                        </p:attrNameLst>
                                      </p:cBhvr>
                                      <p:rCtr x="0" y="5617"/>
                                    </p:animMotion>
                                  </p:childTnLst>
                                </p:cTn>
                              </p:par>
                              <p:par>
                                <p:cTn id="48" presetID="42" presetClass="path" presetSubtype="0" accel="50000" decel="50000" fill="hold" grpId="8" nodeType="withEffect">
                                  <p:stCondLst>
                                    <p:cond delay="0"/>
                                  </p:stCondLst>
                                  <p:childTnLst>
                                    <p:animMotion origin="layout" path="M -0.00034 0.44074 L -0.00034 0.54938 " pathEditMode="relative" rAng="0" ptsTypes="AA">
                                      <p:cBhvr>
                                        <p:cTn id="49" dur="2000" fill="hold"/>
                                        <p:tgtEl>
                                          <p:spTgt spid="21"/>
                                        </p:tgtEl>
                                        <p:attrNameLst>
                                          <p:attrName>ppt_x</p:attrName>
                                          <p:attrName>ppt_y</p:attrName>
                                        </p:attrNameLst>
                                      </p:cBhvr>
                                      <p:rCtr x="0" y="5432"/>
                                    </p:animMotion>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 0.54908 L 0.00052 0.70433 " pathEditMode="relative" rAng="0" ptsTypes="AA">
                                      <p:cBhvr>
                                        <p:cTn id="56" dur="2000" fill="hold"/>
                                        <p:tgtEl>
                                          <p:spTgt spid="3"/>
                                        </p:tgtEl>
                                        <p:attrNameLst>
                                          <p:attrName>ppt_x</p:attrName>
                                          <p:attrName>ppt_y</p:attrName>
                                        </p:attrNameLst>
                                      </p:cBhvr>
                                      <p:rCtr x="17" y="7747"/>
                                    </p:animMotion>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0.00052 0.70433 L 0 0.00062 " pathEditMode="relative" rAng="0" ptsTypes="AA">
                                      <p:cBhvr>
                                        <p:cTn id="61" dur="500" fill="hold"/>
                                        <p:tgtEl>
                                          <p:spTgt spid="3"/>
                                        </p:tgtEl>
                                        <p:attrNameLst>
                                          <p:attrName>ppt_x</p:attrName>
                                          <p:attrName>ppt_y</p:attrName>
                                        </p:attrNameLst>
                                      </p:cBhvr>
                                      <p:rCtr x="-35" y="-35185"/>
                                    </p:animMotion>
                                  </p:childTnLst>
                                </p:cTn>
                              </p:par>
                              <p:par>
                                <p:cTn id="62" presetID="42" presetClass="path" presetSubtype="0" accel="50000" decel="50000" fill="hold" grpId="2" nodeType="withEffect">
                                  <p:stCondLst>
                                    <p:cond delay="0"/>
                                  </p:stCondLst>
                                  <p:childTnLst>
                                    <p:animMotion origin="layout" path="M 3.33333E-6 0.54846 L 3.33333E-6 0.00185 " pathEditMode="relative" rAng="0" ptsTypes="AA">
                                      <p:cBhvr>
                                        <p:cTn id="63" dur="500" fill="hold"/>
                                        <p:tgtEl>
                                          <p:spTgt spid="7"/>
                                        </p:tgtEl>
                                        <p:attrNameLst>
                                          <p:attrName>ppt_x</p:attrName>
                                          <p:attrName>ppt_y</p:attrName>
                                        </p:attrNameLst>
                                      </p:cBhvr>
                                      <p:rCtr x="0" y="-27346"/>
                                    </p:animMotion>
                                  </p:childTnLst>
                                </p:cTn>
                              </p:par>
                              <p:par>
                                <p:cTn id="64" presetID="42" presetClass="path" presetSubtype="0" accel="50000" decel="50000" fill="hold" grpId="3" nodeType="withEffect">
                                  <p:stCondLst>
                                    <p:cond delay="0"/>
                                  </p:stCondLst>
                                  <p:childTnLst>
                                    <p:animMotion origin="layout" path="M 3.33333E-6 0.54938 L 3.33333E-6 0.0003 " pathEditMode="relative" rAng="0" ptsTypes="AA">
                                      <p:cBhvr>
                                        <p:cTn id="65" dur="500" fill="hold"/>
                                        <p:tgtEl>
                                          <p:spTgt spid="13"/>
                                        </p:tgtEl>
                                        <p:attrNameLst>
                                          <p:attrName>ppt_x</p:attrName>
                                          <p:attrName>ppt_y</p:attrName>
                                        </p:attrNameLst>
                                      </p:cBhvr>
                                      <p:rCtr x="0" y="-27469"/>
                                    </p:animMotion>
                                  </p:childTnLst>
                                </p:cTn>
                              </p:par>
                              <p:par>
                                <p:cTn id="66" presetID="42" presetClass="path" presetSubtype="0" accel="50000" decel="50000" fill="hold" grpId="4" nodeType="withEffect">
                                  <p:stCondLst>
                                    <p:cond delay="0"/>
                                  </p:stCondLst>
                                  <p:childTnLst>
                                    <p:animMotion origin="layout" path="M 3.33333E-6 0.54846 L 3.33333E-6 -1.97531E-6 " pathEditMode="relative" rAng="0" ptsTypes="AA">
                                      <p:cBhvr>
                                        <p:cTn id="67" dur="500" fill="hold"/>
                                        <p:tgtEl>
                                          <p:spTgt spid="14"/>
                                        </p:tgtEl>
                                        <p:attrNameLst>
                                          <p:attrName>ppt_x</p:attrName>
                                          <p:attrName>ppt_y</p:attrName>
                                        </p:attrNameLst>
                                      </p:cBhvr>
                                      <p:rCtr x="0" y="-27438"/>
                                    </p:animMotion>
                                  </p:childTnLst>
                                </p:cTn>
                              </p:par>
                              <p:par>
                                <p:cTn id="68" presetID="42" presetClass="path" presetSubtype="0" accel="50000" decel="50000" fill="hold" grpId="5" nodeType="withEffect">
                                  <p:stCondLst>
                                    <p:cond delay="0"/>
                                  </p:stCondLst>
                                  <p:childTnLst>
                                    <p:animMotion origin="layout" path="M 3.33333E-6 0.54846 L 3.33333E-6 -6.17284E-7 " pathEditMode="relative" rAng="0" ptsTypes="AA">
                                      <p:cBhvr>
                                        <p:cTn id="69" dur="500" fill="hold"/>
                                        <p:tgtEl>
                                          <p:spTgt spid="15"/>
                                        </p:tgtEl>
                                        <p:attrNameLst>
                                          <p:attrName>ppt_x</p:attrName>
                                          <p:attrName>ppt_y</p:attrName>
                                        </p:attrNameLst>
                                      </p:cBhvr>
                                      <p:rCtr x="0" y="-27438"/>
                                    </p:animMotion>
                                  </p:childTnLst>
                                </p:cTn>
                              </p:par>
                              <p:par>
                                <p:cTn id="70" presetID="42" presetClass="path" presetSubtype="0" accel="50000" decel="50000" fill="hold" grpId="1" nodeType="withEffect">
                                  <p:stCondLst>
                                    <p:cond delay="0"/>
                                  </p:stCondLst>
                                  <p:childTnLst>
                                    <p:animMotion origin="layout" path="M -0.00035 0.54938 L -0.00035 -0.00031 " pathEditMode="relative" rAng="0" ptsTypes="AA">
                                      <p:cBhvr>
                                        <p:cTn id="71" dur="500" fill="hold"/>
                                        <p:tgtEl>
                                          <p:spTgt spid="21"/>
                                        </p:tgtEl>
                                        <p:attrNameLst>
                                          <p:attrName>ppt_x</p:attrName>
                                          <p:attrName>ppt_y</p:attrName>
                                        </p:attrNameLst>
                                      </p:cBhvr>
                                      <p:rCtr x="0" y="-27500"/>
                                    </p:animMotion>
                                  </p:childTnLst>
                                </p:cTn>
                              </p:par>
                              <p:par>
                                <p:cTn id="72" presetID="10" presetClass="entr" presetSubtype="0" fill="hold" grpId="1"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par>
                                <p:cTn id="75" presetID="10" presetClass="entr" presetSubtype="0" fill="hold" grpId="2"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0" presetClass="entr" presetSubtype="0" fill="hold" grpId="3"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par>
                                <p:cTn id="81" presetID="10" presetClass="entr" presetSubtype="0" fill="hold" grpId="4"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par>
                                <p:cTn id="84" presetID="10" presetClass="entr" presetSubtype="0" fill="hold" grpId="4"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childTnLst>
                          </p:cTn>
                        </p:par>
                      </p:childTnLst>
                    </p:cTn>
                  </p:par>
                </p:childTnLst>
              </p:cTn>
              <p:nextCondLst>
                <p:cond evt="onClick" delay="0">
                  <p:tgtEl>
                    <p:spTgt spid="19"/>
                  </p:tgtEl>
                </p:cond>
              </p:nextCondLst>
            </p:seq>
            <p:seq concurrent="1" nextAc="seek">
              <p:cTn id="87" restart="whenNotActive" fill="hold" evtFilter="cancelBubble" nodeType="interactiveSeq">
                <p:stCondLst>
                  <p:cond evt="onClick" delay="0">
                    <p:tgtEl>
                      <p:spTgt spid="20"/>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052 0.70433 L 0 0.00186 " pathEditMode="relative" rAng="0" ptsTypes="AA">
                                      <p:cBhvr>
                                        <p:cTn id="91" dur="500" fill="hold"/>
                                        <p:tgtEl>
                                          <p:spTgt spid="3"/>
                                        </p:tgtEl>
                                        <p:attrNameLst>
                                          <p:attrName>ppt_x</p:attrName>
                                          <p:attrName>ppt_y</p:attrName>
                                        </p:attrNameLst>
                                      </p:cBhvr>
                                      <p:rCtr x="-35" y="-35123"/>
                                    </p:animMotion>
                                  </p:childTnLst>
                                </p:cTn>
                              </p:par>
                              <p:par>
                                <p:cTn id="92" presetID="42" presetClass="path" presetSubtype="0" accel="50000" decel="50000" fill="hold" grpId="3" nodeType="withEffect">
                                  <p:stCondLst>
                                    <p:cond delay="0"/>
                                  </p:stCondLst>
                                  <p:childTnLst>
                                    <p:animMotion origin="layout" path="M 3.33333E-6 0.54938 L 3.33333E-6 0.00092 " pathEditMode="relative" rAng="0" ptsTypes="AA">
                                      <p:cBhvr>
                                        <p:cTn id="93" dur="500" fill="hold"/>
                                        <p:tgtEl>
                                          <p:spTgt spid="7"/>
                                        </p:tgtEl>
                                        <p:attrNameLst>
                                          <p:attrName>ppt_x</p:attrName>
                                          <p:attrName>ppt_y</p:attrName>
                                        </p:attrNameLst>
                                      </p:cBhvr>
                                      <p:rCtr x="0" y="-27438"/>
                                    </p:animMotion>
                                  </p:childTnLst>
                                </p:cTn>
                              </p:par>
                              <p:par>
                                <p:cTn id="94" presetID="42" presetClass="path" presetSubtype="0" accel="50000" decel="50000" fill="hold" grpId="4" nodeType="withEffect">
                                  <p:stCondLst>
                                    <p:cond delay="0"/>
                                  </p:stCondLst>
                                  <p:childTnLst>
                                    <p:animMotion origin="layout" path="M 3.33333E-6 0.54938 L -0.00035 0.00061 " pathEditMode="relative" rAng="0" ptsTypes="AA">
                                      <p:cBhvr>
                                        <p:cTn id="95" dur="500" fill="hold"/>
                                        <p:tgtEl>
                                          <p:spTgt spid="13"/>
                                        </p:tgtEl>
                                        <p:attrNameLst>
                                          <p:attrName>ppt_x</p:attrName>
                                          <p:attrName>ppt_y</p:attrName>
                                        </p:attrNameLst>
                                      </p:cBhvr>
                                      <p:rCtr x="-17" y="-27438"/>
                                    </p:animMotion>
                                  </p:childTnLst>
                                </p:cTn>
                              </p:par>
                              <p:par>
                                <p:cTn id="96" presetID="42" presetClass="path" presetSubtype="0" accel="50000" decel="50000" fill="hold" grpId="5" nodeType="withEffect">
                                  <p:stCondLst>
                                    <p:cond delay="0"/>
                                  </p:stCondLst>
                                  <p:childTnLst>
                                    <p:animMotion origin="layout" path="M 3.33333E-6 0.54938 L 3.33333E-6 0.00092 " pathEditMode="relative" rAng="0" ptsTypes="AA">
                                      <p:cBhvr>
                                        <p:cTn id="97" dur="500" fill="hold"/>
                                        <p:tgtEl>
                                          <p:spTgt spid="14"/>
                                        </p:tgtEl>
                                        <p:attrNameLst>
                                          <p:attrName>ppt_x</p:attrName>
                                          <p:attrName>ppt_y</p:attrName>
                                        </p:attrNameLst>
                                      </p:cBhvr>
                                      <p:rCtr x="0" y="-27438"/>
                                    </p:animMotion>
                                  </p:childTnLst>
                                </p:cTn>
                              </p:par>
                              <p:par>
                                <p:cTn id="98" presetID="42" presetClass="path" presetSubtype="0" accel="50000" decel="50000" fill="hold" grpId="6" nodeType="withEffect">
                                  <p:stCondLst>
                                    <p:cond delay="0"/>
                                  </p:stCondLst>
                                  <p:childTnLst>
                                    <p:animMotion origin="layout" path="M 3.33333E-6 0.54938 L -0.00035 -0.00031 " pathEditMode="relative" rAng="0" ptsTypes="AA">
                                      <p:cBhvr>
                                        <p:cTn id="99" dur="500" fill="hold"/>
                                        <p:tgtEl>
                                          <p:spTgt spid="15"/>
                                        </p:tgtEl>
                                        <p:attrNameLst>
                                          <p:attrName>ppt_x</p:attrName>
                                          <p:attrName>ppt_y</p:attrName>
                                        </p:attrNameLst>
                                      </p:cBhvr>
                                      <p:rCtr x="-17" y="-27500"/>
                                    </p:animMotion>
                                  </p:childTnLst>
                                </p:cTn>
                              </p:par>
                              <p:par>
                                <p:cTn id="100" presetID="42" presetClass="path" presetSubtype="0" accel="50000" decel="50000" fill="hold" grpId="2" nodeType="withEffect">
                                  <p:stCondLst>
                                    <p:cond delay="0"/>
                                  </p:stCondLst>
                                  <p:childTnLst>
                                    <p:animMotion origin="layout" path="M -0.00034 0.54938 L -0.00034 -0.00031 " pathEditMode="relative" rAng="0" ptsTypes="AA">
                                      <p:cBhvr>
                                        <p:cTn id="101" dur="500" fill="hold"/>
                                        <p:tgtEl>
                                          <p:spTgt spid="21"/>
                                        </p:tgtEl>
                                        <p:attrNameLst>
                                          <p:attrName>ppt_x</p:attrName>
                                          <p:attrName>ppt_y</p:attrName>
                                        </p:attrNameLst>
                                      </p:cBhvr>
                                      <p:rCtr x="0" y="-27500"/>
                                    </p:animMotion>
                                  </p:childTnLst>
                                </p:cTn>
                              </p:par>
                              <p:par>
                                <p:cTn id="102" presetID="10" presetClass="entr" presetSubtype="0" fill="hold" grpId="4"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fade">
                                      <p:cBhvr>
                                        <p:cTn id="104" dur="500"/>
                                        <p:tgtEl>
                                          <p:spTgt spid="7"/>
                                        </p:tgtEl>
                                      </p:cBhvr>
                                    </p:animEffect>
                                  </p:childTnLst>
                                </p:cTn>
                              </p:par>
                              <p:par>
                                <p:cTn id="105" presetID="10" presetClass="entr" presetSubtype="0" fill="hold" grpId="5"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cTn>
                              </p:par>
                              <p:par>
                                <p:cTn id="108" presetID="10" presetClass="entr" presetSubtype="0" fill="hold" grpId="6"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500"/>
                                        <p:tgtEl>
                                          <p:spTgt spid="14"/>
                                        </p:tgtEl>
                                      </p:cBhvr>
                                    </p:animEffect>
                                  </p:childTnLst>
                                </p:cTn>
                              </p:par>
                              <p:par>
                                <p:cTn id="111" presetID="10" presetClass="entr" presetSubtype="0" fill="hold" grpId="7" nodeType="with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par>
                                <p:cTn id="114" presetID="10" presetClass="entr" presetSubtype="0" fill="hold" grpId="3"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500"/>
                                        <p:tgtEl>
                                          <p:spTgt spid="21"/>
                                        </p:tgtEl>
                                      </p:cBhvr>
                                    </p:animEffect>
                                  </p:childTnLst>
                                </p:cTn>
                              </p:par>
                            </p:childTnLst>
                          </p:cTn>
                        </p:par>
                      </p:childTnLst>
                    </p:cTn>
                  </p:par>
                </p:childTnLst>
              </p:cTn>
              <p:nextCondLst>
                <p:cond evt="onClick" delay="0">
                  <p:tgtEl>
                    <p:spTgt spid="20"/>
                  </p:tgtEl>
                </p:cond>
              </p:nextCondLst>
            </p:seq>
          </p:childTnLst>
        </p:cTn>
      </p:par>
    </p:tnLst>
    <p:bldLst>
      <p:bldP spid="21" grpId="0" animBg="1"/>
      <p:bldP spid="21" grpId="1" animBg="1"/>
      <p:bldP spid="21" grpId="2" animBg="1"/>
      <p:bldP spid="21" grpId="3" animBg="1"/>
      <p:bldP spid="21" grpId="4" animBg="1"/>
      <p:bldP spid="21" grpId="5" animBg="1"/>
      <p:bldP spid="21" grpId="6" animBg="1"/>
      <p:bldP spid="21" grpId="7" animBg="1"/>
      <p:bldP spid="21" grpId="8" animBg="1"/>
      <p:bldP spid="15" grpId="0" animBg="1"/>
      <p:bldP spid="15" grpId="1" animBg="1"/>
      <p:bldP spid="15" grpId="2" animBg="1"/>
      <p:bldP spid="15" grpId="3" animBg="1"/>
      <p:bldP spid="15" grpId="4" animBg="1"/>
      <p:bldP spid="15" grpId="5" animBg="1"/>
      <p:bldP spid="15" grpId="6" animBg="1"/>
      <p:bldP spid="15" grpId="7" animBg="1"/>
      <p:bldP spid="14" grpId="0" animBg="1"/>
      <p:bldP spid="14" grpId="1" animBg="1"/>
      <p:bldP spid="14" grpId="2" animBg="1"/>
      <p:bldP spid="14" grpId="3" animBg="1"/>
      <p:bldP spid="14" grpId="4" animBg="1"/>
      <p:bldP spid="14" grpId="5" animBg="1"/>
      <p:bldP spid="14" grpId="6" animBg="1"/>
      <p:bldP spid="13" grpId="0" animBg="1"/>
      <p:bldP spid="13" grpId="1" animBg="1"/>
      <p:bldP spid="13" grpId="2" animBg="1"/>
      <p:bldP spid="13" grpId="3" animBg="1"/>
      <p:bldP spid="13" grpId="4" animBg="1"/>
      <p:bldP spid="13" grpId="5" animBg="1"/>
      <p:bldP spid="7" grpId="0" animBg="1"/>
      <p:bldP spid="7" grpId="1" animBg="1"/>
      <p:bldP spid="7" grpId="2" animBg="1"/>
      <p:bldP spid="7" grpId="3" animBg="1"/>
      <p:bldP spid="7" grpId="4"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p:cNvPicPr>
            <a:picLocks noChangeAspect="1"/>
          </p:cNvPicPr>
          <p:nvPr/>
        </p:nvPicPr>
        <p:blipFill>
          <a:blip r:embed="rId4"/>
          <a:stretch>
            <a:fillRect/>
          </a:stretch>
        </p:blipFill>
        <p:spPr>
          <a:xfrm>
            <a:off x="2351472" y="1088351"/>
            <a:ext cx="4441055" cy="2962278"/>
          </a:xfrm>
          <a:prstGeom prst="rect">
            <a:avLst/>
          </a:prstGeom>
        </p:spPr>
      </p:pic>
      <p:pic>
        <p:nvPicPr>
          <p:cNvPr id="24"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587016" y="247167"/>
            <a:ext cx="3021097" cy="234893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Line 3"/>
          <p:cNvSpPr txBox="1"/>
          <p:nvPr/>
        </p:nvSpPr>
        <p:spPr>
          <a:xfrm rot="20948926">
            <a:off x="5779642" y="595205"/>
            <a:ext cx="2404931" cy="1754326"/>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The Liturgy of the Word recaps from the beginning of creation all that God has done for his people down through the </a:t>
            </a:r>
            <a:r>
              <a:rPr lang="en-NZ" sz="1200" dirty="0" smtClean="0">
                <a:latin typeface="Arial" panose="020B0604020202020204" pitchFamily="34" charset="0"/>
                <a:cs typeface="Arial" panose="020B0604020202020204" pitchFamily="34" charset="0"/>
              </a:rPr>
              <a:t>ages. It heightens </a:t>
            </a:r>
            <a:r>
              <a:rPr lang="en-NZ" sz="1200" dirty="0">
                <a:latin typeface="Arial" panose="020B0604020202020204" pitchFamily="34" charset="0"/>
                <a:cs typeface="Arial" panose="020B0604020202020204" pitchFamily="34" charset="0"/>
              </a:rPr>
              <a:t>the expectation of the climax of God’s greatness and goodness when it is proclaimed in the Gospel story of the </a:t>
            </a:r>
            <a:r>
              <a:rPr lang="en-NZ" sz="1200" dirty="0" smtClean="0">
                <a:latin typeface="Arial" panose="020B0604020202020204" pitchFamily="34" charset="0"/>
                <a:cs typeface="Arial" panose="020B0604020202020204" pitchFamily="34" charset="0"/>
              </a:rPr>
              <a:t>Resurrection </a:t>
            </a:r>
            <a:r>
              <a:rPr lang="en-NZ" sz="1200" dirty="0">
                <a:latin typeface="Arial" panose="020B0604020202020204" pitchFamily="34" charset="0"/>
                <a:cs typeface="Arial" panose="020B0604020202020204" pitchFamily="34" charset="0"/>
              </a:rPr>
              <a:t>of Jesus.</a:t>
            </a:r>
          </a:p>
        </p:txBody>
      </p:sp>
      <p:pic>
        <p:nvPicPr>
          <p:cNvPr id="22"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714378" y="2306033"/>
            <a:ext cx="3363445" cy="26148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Line 4"/>
          <p:cNvSpPr txBox="1"/>
          <p:nvPr/>
        </p:nvSpPr>
        <p:spPr>
          <a:xfrm rot="21027989">
            <a:off x="5965902" y="2716929"/>
            <a:ext cx="2699525" cy="1938992"/>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The Liturgy of Baptism gives the community the opportunity to welcome new people into the Church and to renew their own baptismal promises. The Liturgy of the Eucharist is celebrated bringing the people together as they  proclaim their faith – Christ has </a:t>
            </a:r>
            <a:r>
              <a:rPr lang="en-NZ" sz="1200" dirty="0" smtClean="0">
                <a:latin typeface="Arial" panose="020B0604020202020204" pitchFamily="34" charset="0"/>
                <a:cs typeface="Arial" panose="020B0604020202020204" pitchFamily="34" charset="0"/>
              </a:rPr>
              <a:t>died, alleluia. </a:t>
            </a:r>
            <a:r>
              <a:rPr lang="en-NZ" sz="1200" dirty="0">
                <a:latin typeface="Arial" panose="020B0604020202020204" pitchFamily="34" charset="0"/>
                <a:cs typeface="Arial" panose="020B0604020202020204" pitchFamily="34" charset="0"/>
              </a:rPr>
              <a:t>Christ is </a:t>
            </a:r>
            <a:r>
              <a:rPr lang="en-NZ" sz="1200" dirty="0" smtClean="0">
                <a:latin typeface="Arial" panose="020B0604020202020204" pitchFamily="34" charset="0"/>
                <a:cs typeface="Arial" panose="020B0604020202020204" pitchFamily="34" charset="0"/>
              </a:rPr>
              <a:t>risen, alleluia. </a:t>
            </a:r>
            <a:r>
              <a:rPr lang="en-NZ" sz="1200" dirty="0">
                <a:latin typeface="Arial" panose="020B0604020202020204" pitchFamily="34" charset="0"/>
                <a:cs typeface="Arial" panose="020B0604020202020204" pitchFamily="34" charset="0"/>
              </a:rPr>
              <a:t>Christ will come </a:t>
            </a:r>
            <a:r>
              <a:rPr lang="en-NZ" sz="1200" dirty="0" smtClean="0">
                <a:latin typeface="Arial" panose="020B0604020202020204" pitchFamily="34" charset="0"/>
                <a:cs typeface="Arial" panose="020B0604020202020204" pitchFamily="34" charset="0"/>
              </a:rPr>
              <a:t>again, </a:t>
            </a:r>
            <a:r>
              <a:rPr lang="en-NZ" sz="1200" dirty="0">
                <a:latin typeface="Arial" panose="020B0604020202020204" pitchFamily="34" charset="0"/>
                <a:cs typeface="Arial" panose="020B0604020202020204" pitchFamily="34" charset="0"/>
              </a:rPr>
              <a:t>a</a:t>
            </a:r>
            <a:r>
              <a:rPr lang="en-NZ" sz="1200" dirty="0" smtClean="0">
                <a:latin typeface="Arial" panose="020B0604020202020204" pitchFamily="34" charset="0"/>
                <a:cs typeface="Arial" panose="020B0604020202020204" pitchFamily="34" charset="0"/>
              </a:rPr>
              <a:t>lleluia</a:t>
            </a:r>
            <a:r>
              <a:rPr lang="en-NZ" sz="1200" dirty="0">
                <a:latin typeface="Arial" panose="020B0604020202020204" pitchFamily="34" charset="0"/>
                <a:cs typeface="Arial" panose="020B0604020202020204" pitchFamily="34" charset="0"/>
              </a:rPr>
              <a:t>. </a:t>
            </a:r>
          </a:p>
        </p:txBody>
      </p:sp>
      <p:pic>
        <p:nvPicPr>
          <p:cNvPr id="26"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89530" y="2474573"/>
            <a:ext cx="3380984" cy="256542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2"/>
          <p:cNvSpPr txBox="1"/>
          <p:nvPr/>
        </p:nvSpPr>
        <p:spPr>
          <a:xfrm rot="20948926">
            <a:off x="438314" y="2871107"/>
            <a:ext cx="2640757" cy="1938992"/>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The church is decorated with yellow, gold and white to create a sense of celebration in the community. White flowers, often lilies, bells, music, the Easter fire, tapers, candles especially the large Paschal Candle, incense, beautiful altar cloths and priest’s </a:t>
            </a:r>
            <a:r>
              <a:rPr lang="en-NZ" sz="1200" dirty="0" smtClean="0">
                <a:latin typeface="Arial" panose="020B0604020202020204" pitchFamily="34" charset="0"/>
                <a:cs typeface="Arial" panose="020B0604020202020204" pitchFamily="34" charset="0"/>
              </a:rPr>
              <a:t>vestments </a:t>
            </a:r>
            <a:r>
              <a:rPr lang="en-NZ" sz="1200" dirty="0">
                <a:latin typeface="Arial" panose="020B0604020202020204" pitchFamily="34" charset="0"/>
                <a:cs typeface="Arial" panose="020B0604020202020204" pitchFamily="34" charset="0"/>
              </a:rPr>
              <a:t>all contribute to the beauty and joy </a:t>
            </a:r>
            <a:r>
              <a:rPr lang="en-NZ" sz="1200" dirty="0" smtClean="0">
                <a:latin typeface="Arial" panose="020B0604020202020204" pitchFamily="34" charset="0"/>
                <a:cs typeface="Arial" panose="020B0604020202020204" pitchFamily="34" charset="0"/>
              </a:rPr>
              <a:t>of</a:t>
            </a:r>
            <a:br>
              <a:rPr lang="en-NZ" sz="1200" dirty="0" smtClean="0">
                <a:latin typeface="Arial" panose="020B0604020202020204" pitchFamily="34" charset="0"/>
                <a:cs typeface="Arial" panose="020B0604020202020204" pitchFamily="34" charset="0"/>
              </a:rPr>
            </a:br>
            <a:r>
              <a:rPr lang="en-NZ" sz="1200" dirty="0" smtClean="0">
                <a:latin typeface="Arial" panose="020B0604020202020204" pitchFamily="34" charset="0"/>
                <a:cs typeface="Arial" panose="020B0604020202020204" pitchFamily="34" charset="0"/>
              </a:rPr>
              <a:t>the </a:t>
            </a:r>
            <a:r>
              <a:rPr lang="en-NZ" sz="1200" dirty="0">
                <a:latin typeface="Arial" panose="020B0604020202020204" pitchFamily="34" charset="0"/>
                <a:cs typeface="Arial" panose="020B0604020202020204" pitchFamily="34" charset="0"/>
              </a:rPr>
              <a:t>occasion.</a:t>
            </a:r>
          </a:p>
        </p:txBody>
      </p:sp>
      <p:pic>
        <p:nvPicPr>
          <p:cNvPr id="28"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1514" y="422030"/>
            <a:ext cx="2841254" cy="217407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1"/>
          <p:cNvSpPr txBox="1"/>
          <p:nvPr/>
        </p:nvSpPr>
        <p:spPr>
          <a:xfrm rot="20948926">
            <a:off x="156388" y="780457"/>
            <a:ext cx="2207260" cy="1569660"/>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The Easter Vigil is celebrated in every parish usually during the evening on Holy </a:t>
            </a:r>
            <a:r>
              <a:rPr lang="en-NZ" sz="1200" dirty="0" smtClean="0">
                <a:latin typeface="Arial" panose="020B0604020202020204" pitchFamily="34" charset="0"/>
                <a:cs typeface="Arial" panose="020B0604020202020204" pitchFamily="34" charset="0"/>
              </a:rPr>
              <a:t>Saturday. It begins </a:t>
            </a:r>
            <a:r>
              <a:rPr lang="en-NZ" sz="1200" dirty="0">
                <a:latin typeface="Arial" panose="020B0604020202020204" pitchFamily="34" charset="0"/>
                <a:cs typeface="Arial" panose="020B0604020202020204" pitchFamily="34" charset="0"/>
              </a:rPr>
              <a:t>in the expectation and excitement of Jesus’ </a:t>
            </a:r>
            <a:r>
              <a:rPr lang="en-NZ" sz="1200" dirty="0" smtClean="0">
                <a:latin typeface="Arial" panose="020B0604020202020204" pitchFamily="34" charset="0"/>
                <a:cs typeface="Arial" panose="020B0604020202020204" pitchFamily="34" charset="0"/>
              </a:rPr>
              <a:t>Resurrection</a:t>
            </a:r>
            <a:r>
              <a:rPr lang="en-NZ" sz="1200" dirty="0">
                <a:latin typeface="Arial" panose="020B0604020202020204" pitchFamily="34" charset="0"/>
                <a:cs typeface="Arial" panose="020B0604020202020204" pitchFamily="34" charset="0"/>
              </a:rPr>
              <a:t>. It is a long ceremony </a:t>
            </a:r>
            <a:r>
              <a:rPr lang="en-NZ" sz="1200" dirty="0" smtClean="0">
                <a:latin typeface="Arial" panose="020B0604020202020204" pitchFamily="34" charset="0"/>
                <a:cs typeface="Arial" panose="020B0604020202020204" pitchFamily="34" charset="0"/>
              </a:rPr>
              <a:t>divided</a:t>
            </a:r>
            <a:br>
              <a:rPr lang="en-NZ" sz="1200" dirty="0" smtClean="0">
                <a:latin typeface="Arial" panose="020B0604020202020204" pitchFamily="34" charset="0"/>
                <a:cs typeface="Arial" panose="020B0604020202020204" pitchFamily="34" charset="0"/>
              </a:rPr>
            </a:br>
            <a:r>
              <a:rPr lang="en-NZ" sz="1200" dirty="0" smtClean="0">
                <a:latin typeface="Arial" panose="020B0604020202020204" pitchFamily="34" charset="0"/>
                <a:cs typeface="Arial" panose="020B0604020202020204" pitchFamily="34" charset="0"/>
              </a:rPr>
              <a:t>into </a:t>
            </a:r>
            <a:r>
              <a:rPr lang="en-NZ" sz="1200" dirty="0">
                <a:latin typeface="Arial" panose="020B0604020202020204" pitchFamily="34" charset="0"/>
                <a:cs typeface="Arial" panose="020B0604020202020204" pitchFamily="34" charset="0"/>
              </a:rPr>
              <a:t>4 parts. </a:t>
            </a:r>
          </a:p>
        </p:txBody>
      </p:sp>
      <p:pic>
        <p:nvPicPr>
          <p:cNvPr id="31"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2"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3"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4"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16005"/>
            <a:ext cx="9144000" cy="523220"/>
          </a:xfrm>
        </p:spPr>
        <p:txBody>
          <a:bodyPr>
            <a:spAutoFit/>
          </a:bodyPr>
          <a:lstStyle/>
          <a:p>
            <a:r>
              <a:rPr lang="en-US" sz="2800" dirty="0"/>
              <a:t>The Church Celebrates the Resurrection of Jesus </a:t>
            </a:r>
            <a:endParaRPr lang="en-NZ" sz="2800" dirty="0"/>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ction Button: Video">
            <a:hlinkClick r:id="rId8"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Tool instructions"/>
          <p:cNvSpPr txBox="1"/>
          <p:nvPr/>
        </p:nvSpPr>
        <p:spPr>
          <a:xfrm>
            <a:off x="3081863" y="4774168"/>
            <a:ext cx="2980304" cy="369332"/>
          </a:xfrm>
          <a:prstGeom prst="rect">
            <a:avLst/>
          </a:prstGeom>
          <a:noFill/>
        </p:spPr>
        <p:txBody>
          <a:bodyPr wrap="none" rtlCol="0">
            <a:spAutoFit/>
          </a:bodyPr>
          <a:lstStyle/>
          <a:p>
            <a:pPr algn="ctr"/>
            <a:r>
              <a:rPr lang="en-GB" sz="900" dirty="0" smtClean="0">
                <a:latin typeface="Arial" panose="020B0604020202020204" pitchFamily="34" charset="0"/>
                <a:ea typeface="Adobe Gothic Std B" panose="020B0800000000000000" pitchFamily="34" charset="-128"/>
                <a:cs typeface="Arial" panose="020B0604020202020204" pitchFamily="34" charset="0"/>
              </a:rPr>
              <a:t>Click the pins on the right to reveal post-it notes.</a:t>
            </a:r>
          </a:p>
          <a:p>
            <a:pPr algn="ctr"/>
            <a:r>
              <a:rPr lang="en-GB" sz="900" dirty="0" smtClean="0">
                <a:latin typeface="Arial" panose="020B0604020202020204" pitchFamily="34" charset="0"/>
                <a:ea typeface="Adobe Gothic Std B" panose="020B0800000000000000" pitchFamily="34" charset="-128"/>
                <a:cs typeface="Arial" panose="020B0604020202020204" pitchFamily="34" charset="0"/>
              </a:rPr>
              <a:t>Click the video button to watch “Catholic – Easter Vigil.</a:t>
            </a:r>
            <a:endParaRPr lang="en-GB" sz="900" dirty="0">
              <a:latin typeface="Arial" panose="020B0604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3603581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900" decel="100000" fill="hold"/>
                                        <p:tgtEl>
                                          <p:spTgt spid="2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up)">
                                      <p:cBhvr>
                                        <p:cTn id="14" dur="500"/>
                                        <p:tgtEl>
                                          <p:spTgt spid="29"/>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34"/>
                                        </p:tgtEl>
                                      </p:cBhvr>
                                    </p:animEffect>
                                    <p:set>
                                      <p:cBhvr>
                                        <p:cTn id="1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9" restart="whenNotActive" fill="hold" evtFilter="cancelBubble" nodeType="interactiveSeq">
                <p:stCondLst>
                  <p:cond evt="onClick" delay="0">
                    <p:tgtEl>
                      <p:spTgt spid="33"/>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900" decel="100000" fill="hold"/>
                                        <p:tgtEl>
                                          <p:spTgt spid="2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33"/>
                                        </p:tgtEl>
                                      </p:cBhvr>
                                    </p:animEffect>
                                    <p:set>
                                      <p:cBhvr>
                                        <p:cTn id="3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6" restart="whenNotActive" fill="hold" evtFilter="cancelBubble" nodeType="interactiveSeq">
                <p:stCondLst>
                  <p:cond evt="onClick" delay="0">
                    <p:tgtEl>
                      <p:spTgt spid="32"/>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900" decel="100000" fill="hold"/>
                                        <p:tgtEl>
                                          <p:spTgt spid="2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32"/>
                                        </p:tgtEl>
                                      </p:cBhvr>
                                    </p:animEffect>
                                    <p:set>
                                      <p:cBhvr>
                                        <p:cTn id="52"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3" restart="whenNotActive" fill="hold" evtFilter="cancelBubble" nodeType="interactiveSeq">
                <p:stCondLst>
                  <p:cond evt="onClick" delay="0">
                    <p:tgtEl>
                      <p:spTgt spid="31"/>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900" decel="100000" fill="hold"/>
                                        <p:tgtEl>
                                          <p:spTgt spid="2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up)">
                                      <p:cBhvr>
                                        <p:cTn id="65" dur="500"/>
                                        <p:tgtEl>
                                          <p:spTgt spid="23"/>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0" restart="whenNotActive" fill="hold" evtFilter="cancelBubble" nodeType="interactiveSeq">
                <p:stCondLst>
                  <p:cond evt="onClick" delay="0">
                    <p:tgtEl>
                      <p:spTgt spid="5"/>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28"/>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29"/>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6"/>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7"/>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4"/>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2"/>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7" restart="whenNotActive" fill="hold" evtFilter="cancelBubble" nodeType="interactiveSeq">
                <p:stCondLst>
                  <p:cond evt="onClick" delay="0">
                    <p:tgtEl>
                      <p:spTgt spid="6"/>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32"/>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31"/>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28"/>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29"/>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6"/>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7"/>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5"/>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2"/>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5" grpId="0"/>
      <p:bldP spid="25" grpId="1"/>
      <p:bldP spid="25" grpId="2"/>
      <p:bldP spid="23" grpId="0"/>
      <p:bldP spid="23" grpId="1"/>
      <p:bldP spid="23" grpId="2"/>
      <p:bldP spid="27" grpId="0"/>
      <p:bldP spid="27" grpId="1"/>
      <p:bldP spid="27" grpId="2"/>
      <p:bldP spid="29" grpId="0"/>
      <p:bldP spid="29" grpId="1"/>
      <p:bldP spid="29"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1" name="Image 5" descr="Image result for Scripture Reading at the Easter Vigil"/>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519" y="2435568"/>
            <a:ext cx="3821583" cy="1684274"/>
          </a:xfrm>
          <a:prstGeom prst="rect">
            <a:avLst/>
          </a:prstGeom>
          <a:noFill/>
          <a:ln>
            <a:noFill/>
          </a:ln>
        </p:spPr>
      </p:pic>
      <p:sp>
        <p:nvSpPr>
          <p:cNvPr id="30" name="Textbox: Line 5"/>
          <p:cNvSpPr txBox="1"/>
          <p:nvPr/>
        </p:nvSpPr>
        <p:spPr>
          <a:xfrm>
            <a:off x="4982623" y="705859"/>
            <a:ext cx="4017377" cy="1169551"/>
          </a:xfrm>
          <a:prstGeom prst="rect">
            <a:avLst/>
          </a:prstGeom>
          <a:noFill/>
        </p:spPr>
        <p:txBody>
          <a:bodyPr wrap="square" rtlCol="0">
            <a:spAutoFit/>
          </a:bodyPr>
          <a:lstStyle/>
          <a:p>
            <a:r>
              <a:rPr lang="en-NZ" sz="1400" b="1" dirty="0">
                <a:latin typeface="Arial" panose="020B0604020202020204" pitchFamily="34" charset="0"/>
                <a:cs typeface="Arial" panose="020B0604020202020204" pitchFamily="34" charset="0"/>
              </a:rPr>
              <a:t>The </a:t>
            </a:r>
            <a:r>
              <a:rPr lang="en-NZ" sz="1400" b="1" dirty="0" err="1">
                <a:latin typeface="Arial" panose="020B0604020202020204" pitchFamily="34" charset="0"/>
                <a:cs typeface="Arial" panose="020B0604020202020204" pitchFamily="34" charset="0"/>
              </a:rPr>
              <a:t>Exsultet</a:t>
            </a:r>
            <a:r>
              <a:rPr lang="en-NZ" sz="1400" b="1" dirty="0">
                <a:latin typeface="Arial" panose="020B0604020202020204" pitchFamily="34" charset="0"/>
                <a:cs typeface="Arial" panose="020B0604020202020204" pitchFamily="34" charset="0"/>
              </a:rPr>
              <a:t> is</a:t>
            </a:r>
            <a:r>
              <a:rPr lang="en-NZ" sz="1400" dirty="0">
                <a:latin typeface="Arial" panose="020B0604020202020204" pitchFamily="34" charset="0"/>
                <a:cs typeface="Arial" panose="020B0604020202020204" pitchFamily="34" charset="0"/>
              </a:rPr>
              <a:t> an ancient hymn of praise for God’s saving work in human history especially in the Resurrection of Christ. This is the Church’s most glorious hymn and it announces the dignity and meaning of the mystery of Easter.</a:t>
            </a:r>
          </a:p>
        </p:txBody>
      </p:sp>
      <p:pic>
        <p:nvPicPr>
          <p:cNvPr id="6" name="Image 4"/>
          <p:cNvPicPr>
            <a:picLocks noChangeAspect="1"/>
          </p:cNvPicPr>
          <p:nvPr/>
        </p:nvPicPr>
        <p:blipFill>
          <a:blip r:embed="rId5"/>
          <a:stretch>
            <a:fillRect/>
          </a:stretch>
        </p:blipFill>
        <p:spPr>
          <a:xfrm>
            <a:off x="5655843" y="2952628"/>
            <a:ext cx="2541942" cy="1670068"/>
          </a:xfrm>
          <a:prstGeom prst="rect">
            <a:avLst/>
          </a:prstGeom>
        </p:spPr>
      </p:pic>
      <p:sp>
        <p:nvSpPr>
          <p:cNvPr id="24" name="Textbox: Line 4"/>
          <p:cNvSpPr txBox="1"/>
          <p:nvPr/>
        </p:nvSpPr>
        <p:spPr>
          <a:xfrm>
            <a:off x="4982623" y="705859"/>
            <a:ext cx="4017377" cy="2246769"/>
          </a:xfrm>
          <a:prstGeom prst="rect">
            <a:avLst/>
          </a:prstGeom>
          <a:noFill/>
        </p:spPr>
        <p:txBody>
          <a:bodyPr wrap="square" rtlCol="0">
            <a:spAutoFit/>
          </a:bodyPr>
          <a:lstStyle/>
          <a:p>
            <a:r>
              <a:rPr lang="en-NZ" sz="1400" b="1" dirty="0">
                <a:latin typeface="Arial" panose="020B0604020202020204" pitchFamily="34" charset="0"/>
                <a:cs typeface="Arial" panose="020B0604020202020204" pitchFamily="34" charset="0"/>
              </a:rPr>
              <a:t>The Passing of the Easter Candle Light around the community. </a:t>
            </a:r>
            <a:r>
              <a:rPr lang="en-NZ" sz="1400" dirty="0">
                <a:latin typeface="Arial" panose="020B0604020202020204" pitchFamily="34" charset="0"/>
                <a:cs typeface="Arial" panose="020B0604020202020204" pitchFamily="34" charset="0"/>
              </a:rPr>
              <a:t>The smaller candles held by the community are lit from the </a:t>
            </a:r>
            <a:r>
              <a:rPr lang="en-NZ" sz="1400" dirty="0" smtClean="0">
                <a:latin typeface="Arial" panose="020B0604020202020204" pitchFamily="34" charset="0"/>
                <a:cs typeface="Arial" panose="020B0604020202020204" pitchFamily="34" charset="0"/>
              </a:rPr>
              <a:t>Paschal </a:t>
            </a:r>
            <a:r>
              <a:rPr lang="en-NZ" sz="1400" dirty="0">
                <a:latin typeface="Arial" panose="020B0604020202020204" pitchFamily="34" charset="0"/>
                <a:cs typeface="Arial" panose="020B0604020202020204" pitchFamily="34" charset="0"/>
              </a:rPr>
              <a:t>C</a:t>
            </a:r>
            <a:r>
              <a:rPr lang="en-NZ" sz="1400" dirty="0" smtClean="0">
                <a:latin typeface="Arial" panose="020B0604020202020204" pitchFamily="34" charset="0"/>
                <a:cs typeface="Arial" panose="020B0604020202020204" pitchFamily="34" charset="0"/>
              </a:rPr>
              <a:t>andle </a:t>
            </a:r>
            <a:r>
              <a:rPr lang="en-NZ" sz="1400" dirty="0">
                <a:latin typeface="Arial" panose="020B0604020202020204" pitchFamily="34" charset="0"/>
                <a:cs typeface="Arial" panose="020B0604020202020204" pitchFamily="34" charset="0"/>
              </a:rPr>
              <a:t>as they make their way into the Church, </a:t>
            </a:r>
            <a:r>
              <a:rPr lang="en-NZ" sz="1400" dirty="0" smtClean="0">
                <a:latin typeface="Arial" panose="020B0604020202020204" pitchFamily="34" charset="0"/>
                <a:cs typeface="Arial" panose="020B0604020202020204" pitchFamily="34" charset="0"/>
              </a:rPr>
              <a:t>symbolising </a:t>
            </a:r>
            <a:r>
              <a:rPr lang="en-NZ" sz="1400" dirty="0">
                <a:latin typeface="Arial" panose="020B0604020202020204" pitchFamily="34" charset="0"/>
                <a:cs typeface="Arial" panose="020B0604020202020204" pitchFamily="34" charset="0"/>
              </a:rPr>
              <a:t>the new life each of us receives from Christ. Just as the church brightens as the light of Christ spreads from person to person, so too is the world transformed when we spread the light of Christ in it. The Easter candle is placed in the stand while the </a:t>
            </a:r>
            <a:r>
              <a:rPr lang="en-NZ" sz="1400" dirty="0" err="1">
                <a:latin typeface="Arial" panose="020B0604020202020204" pitchFamily="34" charset="0"/>
                <a:cs typeface="Arial" panose="020B0604020202020204" pitchFamily="34" charset="0"/>
              </a:rPr>
              <a:t>Exsultet</a:t>
            </a:r>
            <a:r>
              <a:rPr lang="en-NZ" sz="1400" dirty="0">
                <a:latin typeface="Arial" panose="020B0604020202020204" pitchFamily="34" charset="0"/>
                <a:cs typeface="Arial" panose="020B0604020202020204" pitchFamily="34" charset="0"/>
              </a:rPr>
              <a:t> is sung.</a:t>
            </a:r>
          </a:p>
        </p:txBody>
      </p:sp>
      <p:pic>
        <p:nvPicPr>
          <p:cNvPr id="5" name="Image 3"/>
          <p:cNvPicPr>
            <a:picLocks noChangeAspect="1"/>
          </p:cNvPicPr>
          <p:nvPr/>
        </p:nvPicPr>
        <p:blipFill rotWithShape="1">
          <a:blip r:embed="rId6"/>
          <a:srcRect b="18429"/>
          <a:stretch/>
        </p:blipFill>
        <p:spPr>
          <a:xfrm>
            <a:off x="5419755" y="2737184"/>
            <a:ext cx="3112685" cy="1897005"/>
          </a:xfrm>
          <a:prstGeom prst="rect">
            <a:avLst/>
          </a:prstGeom>
        </p:spPr>
      </p:pic>
      <p:sp>
        <p:nvSpPr>
          <p:cNvPr id="23" name="Textbox: Line 3"/>
          <p:cNvSpPr txBox="1"/>
          <p:nvPr/>
        </p:nvSpPr>
        <p:spPr>
          <a:xfrm>
            <a:off x="4982623" y="705859"/>
            <a:ext cx="4016302" cy="2031325"/>
          </a:xfrm>
          <a:prstGeom prst="rect">
            <a:avLst/>
          </a:prstGeom>
          <a:noFill/>
        </p:spPr>
        <p:txBody>
          <a:bodyPr wrap="square" rtlCol="0">
            <a:spAutoFit/>
          </a:bodyPr>
          <a:lstStyle/>
          <a:p>
            <a:r>
              <a:rPr lang="en-NZ" sz="1400" b="1" dirty="0">
                <a:latin typeface="Arial" panose="020B0604020202020204" pitchFamily="34" charset="0"/>
                <a:cs typeface="Arial" panose="020B0604020202020204" pitchFamily="34" charset="0"/>
              </a:rPr>
              <a:t>The Procession of the Paschal Candle</a:t>
            </a:r>
            <a:r>
              <a:rPr lang="en-NZ" sz="1400" dirty="0">
                <a:latin typeface="Arial" panose="020B0604020202020204" pitchFamily="34" charset="0"/>
                <a:cs typeface="Arial" panose="020B0604020202020204" pitchFamily="34" charset="0"/>
              </a:rPr>
              <a:t>. The </a:t>
            </a:r>
            <a:r>
              <a:rPr lang="en-NZ" sz="1400" dirty="0" smtClean="0">
                <a:latin typeface="Arial" panose="020B0604020202020204" pitchFamily="34" charset="0"/>
                <a:cs typeface="Arial" panose="020B0604020202020204" pitchFamily="34" charset="0"/>
              </a:rPr>
              <a:t>Paschal </a:t>
            </a:r>
            <a:r>
              <a:rPr lang="en-NZ" sz="1400" dirty="0">
                <a:latin typeface="Arial" panose="020B0604020202020204" pitchFamily="34" charset="0"/>
                <a:cs typeface="Arial" panose="020B0604020202020204" pitchFamily="34" charset="0"/>
              </a:rPr>
              <a:t>C</a:t>
            </a:r>
            <a:r>
              <a:rPr lang="en-NZ" sz="1400" dirty="0" smtClean="0">
                <a:latin typeface="Arial" panose="020B0604020202020204" pitchFamily="34" charset="0"/>
                <a:cs typeface="Arial" panose="020B0604020202020204" pitchFamily="34" charset="0"/>
              </a:rPr>
              <a:t>andle</a:t>
            </a:r>
            <a:r>
              <a:rPr lang="en-NZ" sz="1400" dirty="0">
                <a:latin typeface="Arial" panose="020B0604020202020204" pitchFamily="34" charset="0"/>
                <a:cs typeface="Arial" panose="020B0604020202020204" pitchFamily="34" charset="0"/>
              </a:rPr>
              <a:t>, representing the light of Christ rising from the tomb, is then brought into the darkened church. The priest raises the candle high for all to see as he moves into the church singing, “Christ our Light” and the people respond </a:t>
            </a:r>
            <a:r>
              <a:rPr lang="en-NZ" sz="1400" dirty="0" smtClean="0">
                <a:latin typeface="Arial" panose="020B0604020202020204" pitchFamily="34" charset="0"/>
                <a:cs typeface="Arial" panose="020B0604020202020204" pitchFamily="34" charset="0"/>
              </a:rPr>
              <a:t>singing, </a:t>
            </a:r>
            <a:r>
              <a:rPr lang="en-NZ" sz="1400" dirty="0">
                <a:latin typeface="Arial" panose="020B0604020202020204" pitchFamily="34" charset="0"/>
                <a:cs typeface="Arial" panose="020B0604020202020204" pitchFamily="34" charset="0"/>
              </a:rPr>
              <a:t>“Thanks be to God.” This is done 3 times as the priest moves through the people towards the altar.</a:t>
            </a:r>
          </a:p>
        </p:txBody>
      </p:sp>
      <p:pic>
        <p:nvPicPr>
          <p:cNvPr id="2"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7196" y="2570155"/>
            <a:ext cx="3748558" cy="1913400"/>
          </a:xfrm>
          <a:prstGeom prst="rect">
            <a:avLst/>
          </a:prstGeom>
        </p:spPr>
      </p:pic>
      <p:sp>
        <p:nvSpPr>
          <p:cNvPr id="14" name="Textbox: Line 2"/>
          <p:cNvSpPr txBox="1"/>
          <p:nvPr/>
        </p:nvSpPr>
        <p:spPr>
          <a:xfrm>
            <a:off x="4982623" y="705859"/>
            <a:ext cx="4014794" cy="1600438"/>
          </a:xfrm>
          <a:prstGeom prst="rect">
            <a:avLst/>
          </a:prstGeom>
          <a:noFill/>
        </p:spPr>
        <p:txBody>
          <a:bodyPr wrap="square" rtlCol="0">
            <a:spAutoFit/>
          </a:bodyPr>
          <a:lstStyle/>
          <a:p>
            <a:r>
              <a:rPr lang="en-NZ" sz="1400" b="1" dirty="0">
                <a:latin typeface="Arial" panose="020B0604020202020204" pitchFamily="34" charset="0"/>
                <a:cs typeface="Arial" panose="020B0604020202020204" pitchFamily="34" charset="0"/>
              </a:rPr>
              <a:t>The Preparation of the Easter Candle.</a:t>
            </a:r>
            <a:r>
              <a:rPr lang="en-NZ" sz="1400" dirty="0">
                <a:latin typeface="Arial" panose="020B0604020202020204" pitchFamily="34" charset="0"/>
                <a:cs typeface="Arial" panose="020B0604020202020204" pitchFamily="34" charset="0"/>
              </a:rPr>
              <a:t> The priest cuts a cross shape into the candle, then adds the Greek letters - A for Alpha, beginning, and O for </a:t>
            </a:r>
            <a:r>
              <a:rPr lang="en-NZ" sz="1400" dirty="0" smtClean="0">
                <a:latin typeface="Arial" panose="020B0604020202020204" pitchFamily="34" charset="0"/>
                <a:cs typeface="Arial" panose="020B0604020202020204" pitchFamily="34" charset="0"/>
              </a:rPr>
              <a:t>Omega, </a:t>
            </a:r>
            <a:r>
              <a:rPr lang="en-NZ" sz="1400" dirty="0">
                <a:latin typeface="Arial" panose="020B0604020202020204" pitchFamily="34" charset="0"/>
                <a:cs typeface="Arial" panose="020B0604020202020204" pitchFamily="34" charset="0"/>
              </a:rPr>
              <a:t>end, and the numbers to signify the coming year. Last of all he adds 5 grains of incense in the form of a cross representing Jesus’ wounds on the cross saying:</a:t>
            </a:r>
            <a:endParaRPr lang="en-GB" sz="1400" b="1" dirty="0">
              <a:latin typeface="Arial" panose="020B0604020202020204" pitchFamily="34" charset="0"/>
              <a:ea typeface="Segoe UI" pitchFamily="34" charset="0"/>
              <a:cs typeface="Arial" panose="020B0604020202020204" pitchFamily="34" charset="0"/>
            </a:endParaRPr>
          </a:p>
        </p:txBody>
      </p:sp>
      <p:pic>
        <p:nvPicPr>
          <p:cNvPr id="25" name="Image 1" descr="http://holycrossrumson.typepad.com/.a/6a0120a4f88a1c970b01347fac2c05970c-pi"/>
          <p:cNvPicPr/>
          <p:nvPr/>
        </p:nvPicPr>
        <p:blipFill rotWithShape="1">
          <a:blip r:embed="rId8" cstate="print">
            <a:extLst>
              <a:ext uri="{28A0092B-C50C-407E-A947-70E740481C1C}">
                <a14:useLocalDpi xmlns:a14="http://schemas.microsoft.com/office/drawing/2010/main" val="0"/>
              </a:ext>
            </a:extLst>
          </a:blip>
          <a:srcRect l="10139" t="19251" r="2271" b="4250"/>
          <a:stretch/>
        </p:blipFill>
        <p:spPr bwMode="auto">
          <a:xfrm>
            <a:off x="5227895" y="2056328"/>
            <a:ext cx="3524250" cy="2390140"/>
          </a:xfrm>
          <a:prstGeom prst="rect">
            <a:avLst/>
          </a:prstGeom>
          <a:noFill/>
          <a:ln>
            <a:noFill/>
          </a:ln>
          <a:extLst>
            <a:ext uri="{53640926-AAD7-44D8-BBD7-CCE9431645EC}">
              <a14:shadowObscured xmlns:a14="http://schemas.microsoft.com/office/drawing/2010/main"/>
            </a:ext>
          </a:extLst>
        </p:spPr>
      </p:pic>
      <p:sp>
        <p:nvSpPr>
          <p:cNvPr id="13" name="Textbox: Line 1"/>
          <p:cNvSpPr txBox="1"/>
          <p:nvPr/>
        </p:nvSpPr>
        <p:spPr>
          <a:xfrm>
            <a:off x="4982623" y="705859"/>
            <a:ext cx="4014794" cy="1169551"/>
          </a:xfrm>
          <a:prstGeom prst="rect">
            <a:avLst/>
          </a:prstGeom>
          <a:noFill/>
        </p:spPr>
        <p:txBody>
          <a:bodyPr wrap="square" rtlCol="0">
            <a:spAutoFit/>
          </a:bodyPr>
          <a:lstStyle/>
          <a:p>
            <a:r>
              <a:rPr lang="en-NZ" sz="1400" b="1" dirty="0">
                <a:latin typeface="Arial" panose="020B0604020202020204" pitchFamily="34" charset="0"/>
                <a:cs typeface="Arial" panose="020B0604020202020204" pitchFamily="34" charset="0"/>
              </a:rPr>
              <a:t>The Easter Fire i</a:t>
            </a:r>
            <a:r>
              <a:rPr lang="en-NZ" sz="1400" dirty="0">
                <a:latin typeface="Arial" panose="020B0604020202020204" pitchFamily="34" charset="0"/>
                <a:cs typeface="Arial" panose="020B0604020202020204" pitchFamily="34" charset="0"/>
              </a:rPr>
              <a:t>s usually lit outside the doors of the church. The Liturgy begins with the blessing of this </a:t>
            </a:r>
            <a:r>
              <a:rPr lang="en-NZ" sz="1400" dirty="0" smtClean="0">
                <a:latin typeface="Arial" panose="020B0604020202020204" pitchFamily="34" charset="0"/>
                <a:cs typeface="Arial" panose="020B0604020202020204" pitchFamily="34" charset="0"/>
              </a:rPr>
              <a:t>Paschal </a:t>
            </a:r>
            <a:r>
              <a:rPr lang="en-NZ" sz="1400" dirty="0">
                <a:latin typeface="Arial" panose="020B0604020202020204" pitchFamily="34" charset="0"/>
                <a:cs typeface="Arial" panose="020B0604020202020204" pitchFamily="34" charset="0"/>
              </a:rPr>
              <a:t>fire and the lighting of the </a:t>
            </a:r>
            <a:r>
              <a:rPr lang="en-NZ" sz="1400" dirty="0" smtClean="0">
                <a:latin typeface="Arial" panose="020B0604020202020204" pitchFamily="34" charset="0"/>
                <a:cs typeface="Arial" panose="020B0604020202020204" pitchFamily="34" charset="0"/>
              </a:rPr>
              <a:t>Paschal </a:t>
            </a:r>
            <a:r>
              <a:rPr lang="en-NZ" sz="1400" dirty="0">
                <a:latin typeface="Arial" panose="020B0604020202020204" pitchFamily="34" charset="0"/>
                <a:cs typeface="Arial" panose="020B0604020202020204" pitchFamily="34" charset="0"/>
              </a:rPr>
              <a:t>C</a:t>
            </a:r>
            <a:r>
              <a:rPr lang="en-NZ" sz="1400" dirty="0" smtClean="0">
                <a:latin typeface="Arial" panose="020B0604020202020204" pitchFamily="34" charset="0"/>
                <a:cs typeface="Arial" panose="020B0604020202020204" pitchFamily="34" charset="0"/>
              </a:rPr>
              <a:t>andle </a:t>
            </a:r>
            <a:r>
              <a:rPr lang="en-NZ" sz="1400" dirty="0">
                <a:latin typeface="Arial" panose="020B0604020202020204" pitchFamily="34" charset="0"/>
                <a:cs typeface="Arial" panose="020B0604020202020204" pitchFamily="34" charset="0"/>
              </a:rPr>
              <a:t>from the fire. </a:t>
            </a:r>
            <a:r>
              <a:rPr lang="en-NZ" sz="1400" i="1" dirty="0">
                <a:latin typeface="Arial" panose="020B0604020202020204" pitchFamily="34" charset="0"/>
                <a:cs typeface="Arial" panose="020B0604020202020204" pitchFamily="34" charset="0"/>
              </a:rPr>
              <a:t>Paschal</a:t>
            </a:r>
            <a:r>
              <a:rPr lang="en-NZ" sz="1400" dirty="0">
                <a:latin typeface="Arial" panose="020B0604020202020204" pitchFamily="34" charset="0"/>
                <a:cs typeface="Arial" panose="020B0604020202020204" pitchFamily="34" charset="0"/>
              </a:rPr>
              <a:t> is a Latin word meaning “Easter.”</a:t>
            </a:r>
            <a:endParaRPr lang="en-GB" sz="1400" b="1" dirty="0">
              <a:latin typeface="Arial" panose="020B0604020202020204" pitchFamily="34" charset="0"/>
              <a:ea typeface="Segoe UI" pitchFamily="34" charset="0"/>
              <a:cs typeface="Arial" panose="020B0604020202020204" pitchFamily="34" charset="0"/>
            </a:endParaRPr>
          </a:p>
        </p:txBody>
      </p:sp>
      <p:grpSp>
        <p:nvGrpSpPr>
          <p:cNvPr id="35" name="Images"/>
          <p:cNvGrpSpPr/>
          <p:nvPr/>
        </p:nvGrpSpPr>
        <p:grpSpPr>
          <a:xfrm>
            <a:off x="436110" y="763041"/>
            <a:ext cx="4321508" cy="3968709"/>
            <a:chOff x="670560" y="763041"/>
            <a:chExt cx="4321508" cy="3968709"/>
          </a:xfrm>
        </p:grpSpPr>
        <p:sp>
          <p:nvSpPr>
            <p:cNvPr id="36" name="Image 5"/>
            <p:cNvSpPr/>
            <p:nvPr/>
          </p:nvSpPr>
          <p:spPr>
            <a:xfrm>
              <a:off x="670560" y="2203041"/>
              <a:ext cx="4320000" cy="1080000"/>
            </a:xfrm>
            <a:prstGeom prst="rect">
              <a:avLst/>
            </a:prstGeom>
            <a:blipFill dpi="0" rotWithShape="1">
              <a:blip r:embed="rId9"/>
              <a:srcRect/>
              <a:stretch>
                <a:fillRect t="-14000" b="-14000"/>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Image 4"/>
            <p:cNvSpPr/>
            <p:nvPr/>
          </p:nvSpPr>
          <p:spPr>
            <a:xfrm>
              <a:off x="2832068" y="3291750"/>
              <a:ext cx="2160000" cy="1440000"/>
            </a:xfrm>
            <a:prstGeom prst="rect">
              <a:avLst/>
            </a:prstGeom>
            <a:blipFill>
              <a:blip r:embed="rId5"/>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Image 3"/>
            <p:cNvSpPr/>
            <p:nvPr/>
          </p:nvSpPr>
          <p:spPr>
            <a:xfrm>
              <a:off x="684000" y="3291750"/>
              <a:ext cx="2160000" cy="1440000"/>
            </a:xfrm>
            <a:prstGeom prst="rect">
              <a:avLst/>
            </a:prstGeom>
            <a:blipFill dpi="0" rotWithShape="1">
              <a:blip r:embed="rId6"/>
              <a:srcRect/>
              <a:stretch>
                <a:fillRect l="-600" t="-7000" r="600" b="-6000"/>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Image 2"/>
            <p:cNvSpPr/>
            <p:nvPr/>
          </p:nvSpPr>
          <p:spPr>
            <a:xfrm>
              <a:off x="2832068" y="763041"/>
              <a:ext cx="2160000" cy="1440000"/>
            </a:xfrm>
            <a:prstGeom prst="rect">
              <a:avLst/>
            </a:prstGeom>
            <a:blipFill>
              <a:blip r:embed="rId7"/>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Image 1"/>
            <p:cNvSpPr/>
            <p:nvPr/>
          </p:nvSpPr>
          <p:spPr>
            <a:xfrm>
              <a:off x="670560" y="763041"/>
              <a:ext cx="2160000" cy="1440000"/>
            </a:xfrm>
            <a:prstGeom prst="rect">
              <a:avLst/>
            </a:prstGeom>
            <a:blipFill>
              <a:blip r:embed="rId10"/>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3" name="Cover 5"/>
          <p:cNvSpPr/>
          <p:nvPr/>
        </p:nvSpPr>
        <p:spPr>
          <a:xfrm>
            <a:off x="436110" y="2203041"/>
            <a:ext cx="4320000" cy="1080000"/>
          </a:xfrm>
          <a:prstGeom prst="rect">
            <a:avLst/>
          </a:prstGeom>
          <a:solidFill>
            <a:srgbClr val="FFFF66"/>
          </a:solidFill>
          <a:ln w="3175">
            <a:solidFill>
              <a:srgbClr val="C2C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ysClr val="windowText" lastClr="000000"/>
                </a:solidFill>
                <a:latin typeface="Arial" panose="020B0604020202020204" pitchFamily="34" charset="0"/>
                <a:cs typeface="Arial" panose="020B0604020202020204" pitchFamily="34" charset="0"/>
              </a:rPr>
              <a:t>5</a:t>
            </a:r>
            <a:endParaRPr lang="en-NZ" sz="2000" dirty="0">
              <a:solidFill>
                <a:sysClr val="windowText" lastClr="000000"/>
              </a:solidFill>
              <a:latin typeface="Arial" panose="020B0604020202020204" pitchFamily="34" charset="0"/>
              <a:cs typeface="Arial" panose="020B0604020202020204" pitchFamily="34" charset="0"/>
            </a:endParaRPr>
          </a:p>
        </p:txBody>
      </p:sp>
      <p:sp>
        <p:nvSpPr>
          <p:cNvPr id="34" name="Cover 4"/>
          <p:cNvSpPr/>
          <p:nvPr/>
        </p:nvSpPr>
        <p:spPr>
          <a:xfrm>
            <a:off x="2597618" y="3291750"/>
            <a:ext cx="2160000" cy="1440000"/>
          </a:xfrm>
          <a:prstGeom prst="rect">
            <a:avLst/>
          </a:prstGeom>
          <a:solidFill>
            <a:srgbClr val="FFFF66"/>
          </a:solidFill>
          <a:ln w="3175">
            <a:solidFill>
              <a:srgbClr val="C2C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ysClr val="windowText" lastClr="000000"/>
                </a:solidFill>
                <a:latin typeface="Arial" panose="020B0604020202020204" pitchFamily="34" charset="0"/>
                <a:cs typeface="Arial" panose="020B0604020202020204" pitchFamily="34" charset="0"/>
              </a:rPr>
              <a:t>4</a:t>
            </a:r>
            <a:endParaRPr lang="en-NZ" sz="2000" dirty="0">
              <a:solidFill>
                <a:sysClr val="windowText" lastClr="000000"/>
              </a:solidFill>
              <a:latin typeface="Arial" panose="020B0604020202020204" pitchFamily="34" charset="0"/>
              <a:cs typeface="Arial" panose="020B0604020202020204" pitchFamily="34" charset="0"/>
            </a:endParaRPr>
          </a:p>
        </p:txBody>
      </p:sp>
      <p:sp>
        <p:nvSpPr>
          <p:cNvPr id="32" name="Cover 3"/>
          <p:cNvSpPr/>
          <p:nvPr/>
        </p:nvSpPr>
        <p:spPr>
          <a:xfrm>
            <a:off x="436110" y="3291750"/>
            <a:ext cx="2160000" cy="1440000"/>
          </a:xfrm>
          <a:prstGeom prst="rect">
            <a:avLst/>
          </a:prstGeom>
          <a:solidFill>
            <a:srgbClr val="FFFF66"/>
          </a:solidFill>
          <a:ln w="3175">
            <a:solidFill>
              <a:srgbClr val="C2C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ysClr val="windowText" lastClr="000000"/>
                </a:solidFill>
                <a:latin typeface="Arial" panose="020B0604020202020204" pitchFamily="34" charset="0"/>
                <a:cs typeface="Arial" panose="020B0604020202020204" pitchFamily="34" charset="0"/>
              </a:rPr>
              <a:t>3</a:t>
            </a:r>
            <a:endParaRPr lang="en-NZ" sz="2000" dirty="0">
              <a:solidFill>
                <a:sysClr val="windowText" lastClr="000000"/>
              </a:solidFill>
              <a:latin typeface="Arial" panose="020B0604020202020204" pitchFamily="34" charset="0"/>
              <a:cs typeface="Arial" panose="020B0604020202020204" pitchFamily="34" charset="0"/>
            </a:endParaRPr>
          </a:p>
        </p:txBody>
      </p:sp>
      <p:sp>
        <p:nvSpPr>
          <p:cNvPr id="33" name="Cover 2"/>
          <p:cNvSpPr/>
          <p:nvPr/>
        </p:nvSpPr>
        <p:spPr>
          <a:xfrm>
            <a:off x="2597618" y="763041"/>
            <a:ext cx="2160000" cy="1440000"/>
          </a:xfrm>
          <a:prstGeom prst="rect">
            <a:avLst/>
          </a:prstGeom>
          <a:solidFill>
            <a:srgbClr val="FFFF66"/>
          </a:solidFill>
          <a:ln w="3175">
            <a:solidFill>
              <a:srgbClr val="C2C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ysClr val="windowText" lastClr="000000"/>
                </a:solidFill>
                <a:latin typeface="Arial" panose="020B0604020202020204" pitchFamily="34" charset="0"/>
                <a:cs typeface="Arial" panose="020B0604020202020204" pitchFamily="34" charset="0"/>
              </a:rPr>
              <a:t>2</a:t>
            </a:r>
            <a:endParaRPr lang="en-NZ" sz="2000" dirty="0">
              <a:solidFill>
                <a:sysClr val="windowText" lastClr="000000"/>
              </a:solidFill>
              <a:latin typeface="Arial" panose="020B0604020202020204" pitchFamily="34" charset="0"/>
              <a:cs typeface="Arial" panose="020B0604020202020204" pitchFamily="34" charset="0"/>
            </a:endParaRPr>
          </a:p>
        </p:txBody>
      </p:sp>
      <p:sp>
        <p:nvSpPr>
          <p:cNvPr id="4" name="Cover 1"/>
          <p:cNvSpPr/>
          <p:nvPr/>
        </p:nvSpPr>
        <p:spPr>
          <a:xfrm>
            <a:off x="436110" y="763041"/>
            <a:ext cx="2160000" cy="1440000"/>
          </a:xfrm>
          <a:prstGeom prst="rect">
            <a:avLst/>
          </a:prstGeom>
          <a:solidFill>
            <a:srgbClr val="FFFF66"/>
          </a:solidFill>
          <a:ln w="3175">
            <a:solidFill>
              <a:srgbClr val="C2C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ysClr val="windowText" lastClr="000000"/>
                </a:solidFill>
                <a:latin typeface="Arial" panose="020B0604020202020204" pitchFamily="34" charset="0"/>
                <a:cs typeface="Arial" panose="020B0604020202020204" pitchFamily="34" charset="0"/>
              </a:rPr>
              <a:t>1</a:t>
            </a:r>
            <a:endParaRPr lang="en-NZ" sz="2000" dirty="0">
              <a:solidFill>
                <a:sysClr val="windowText" lastClr="000000"/>
              </a:solidFill>
              <a:latin typeface="Arial" panose="020B0604020202020204" pitchFamily="34" charset="0"/>
              <a:cs typeface="Arial" panose="020B0604020202020204" pitchFamily="34" charset="0"/>
            </a:endParaRPr>
          </a:p>
        </p:txBody>
      </p:sp>
      <p:sp>
        <p:nvSpPr>
          <p:cNvPr id="29" name="Title"/>
          <p:cNvSpPr txBox="1">
            <a:spLocks/>
          </p:cNvSpPr>
          <p:nvPr/>
        </p:nvSpPr>
        <p:spPr>
          <a:xfrm>
            <a:off x="0" y="14772"/>
            <a:ext cx="9144000" cy="584775"/>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US" sz="3200" dirty="0" smtClean="0"/>
              <a:t>The Service of Light</a:t>
            </a:r>
            <a:endParaRPr lang="en-NZ" sz="3200" dirty="0"/>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2379733" y="4774168"/>
            <a:ext cx="4384535" cy="369332"/>
          </a:xfrm>
          <a:prstGeom prst="rect">
            <a:avLst/>
          </a:prstGeom>
          <a:noFill/>
        </p:spPr>
        <p:txBody>
          <a:bodyPr wrap="none" rtlCol="0">
            <a:spAutoFit/>
          </a:bodyPr>
          <a:lstStyle/>
          <a:p>
            <a:pPr algn="ctr"/>
            <a:r>
              <a:rPr lang="en-GB" sz="900" dirty="0" smtClean="0">
                <a:latin typeface="Segoe UI" pitchFamily="34" charset="0"/>
                <a:ea typeface="Segoe UI" pitchFamily="34" charset="0"/>
                <a:cs typeface="Segoe UI" pitchFamily="34" charset="0"/>
              </a:rPr>
              <a:t>Click the panels in sequence to reveal the image and an explanation.</a:t>
            </a:r>
          </a:p>
          <a:p>
            <a:pPr algn="ctr"/>
            <a:r>
              <a:rPr lang="en-GB" sz="900" dirty="0" smtClean="0">
                <a:latin typeface="Segoe UI" pitchFamily="34" charset="0"/>
                <a:ea typeface="Segoe UI" pitchFamily="34" charset="0"/>
                <a:cs typeface="Segoe UI" pitchFamily="34" charset="0"/>
              </a:rPr>
              <a:t>Click the video button to watch “The </a:t>
            </a:r>
            <a:r>
              <a:rPr lang="en-GB" sz="900" dirty="0" err="1" smtClean="0">
                <a:latin typeface="Segoe UI" pitchFamily="34" charset="0"/>
                <a:ea typeface="Segoe UI" pitchFamily="34" charset="0"/>
                <a:cs typeface="Segoe UI" pitchFamily="34" charset="0"/>
              </a:rPr>
              <a:t>Exsultet</a:t>
            </a:r>
            <a:r>
              <a:rPr lang="en-GB" sz="900" dirty="0" smtClean="0">
                <a:latin typeface="Segoe UI" pitchFamily="34" charset="0"/>
                <a:ea typeface="Segoe UI" pitchFamily="34" charset="0"/>
                <a:cs typeface="Segoe UI" pitchFamily="34" charset="0"/>
              </a:rPr>
              <a:t> – St. John’s Abbey, 2011 Easter Vigil”.</a:t>
            </a:r>
            <a:endParaRPr lang="en-GB" sz="900" dirty="0">
              <a:latin typeface="Segoe UI" pitchFamily="34" charset="0"/>
              <a:ea typeface="Segoe UI" pitchFamily="34" charset="0"/>
              <a:cs typeface="Segoe UI" pitchFamily="34" charset="0"/>
            </a:endParaRPr>
          </a:p>
        </p:txBody>
      </p:sp>
      <p:sp>
        <p:nvSpPr>
          <p:cNvPr id="46" name="Action Button: Video">
            <a:hlinkClick r:id="rId11"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666749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5"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5"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5"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5"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5"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5"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5"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5"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5" nodeType="with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5" nodeType="withEffect">
                                  <p:stCondLst>
                                    <p:cond delay="0"/>
                                  </p:stCondLst>
                                  <p:childTnLst>
                                    <p:set>
                                      <p:cBhvr>
                                        <p:cTn id="32" dur="1" fill="hold">
                                          <p:stCondLst>
                                            <p:cond delay="0"/>
                                          </p:stCondLst>
                                        </p:cTn>
                                        <p:tgtEl>
                                          <p:spTgt spid="3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with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0"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 presetClass="exit"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5"/>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6"/>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grpId="1" nodeType="withEffect">
                                  <p:stCondLst>
                                    <p:cond delay="0"/>
                                  </p:stCondLst>
                                  <p:childTnLst>
                                    <p:set>
                                      <p:cBhvr>
                                        <p:cTn id="75" dur="1" fill="hold">
                                          <p:stCondLst>
                                            <p:cond delay="0"/>
                                          </p:stCondLst>
                                        </p:cTn>
                                        <p:tgtEl>
                                          <p:spTgt spid="4"/>
                                        </p:tgtEl>
                                        <p:attrNameLst>
                                          <p:attrName>style.visibility</p:attrName>
                                        </p:attrNameLst>
                                      </p:cBhvr>
                                      <p:to>
                                        <p:strVal val="visible"/>
                                      </p:to>
                                    </p:set>
                                  </p:childTnLst>
                                </p:cTn>
                              </p:par>
                              <p:par>
                                <p:cTn id="76" presetID="10" presetClass="exit" presetSubtype="0" fill="hold" grpId="1" nodeType="withEffect">
                                  <p:stCondLst>
                                    <p:cond delay="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par>
                                <p:cTn id="79" presetID="1" presetClass="entr" presetSubtype="0" fill="hold" grpId="1"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3"/>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13"/>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5"/>
                                        </p:tgtEl>
                                        <p:attrNameLst>
                                          <p:attrName>style.visibility</p:attrName>
                                        </p:attrNameLst>
                                      </p:cBhvr>
                                      <p:to>
                                        <p:strVal val="hidden"/>
                                      </p:to>
                                    </p:set>
                                  </p:childTnLst>
                                </p:cTn>
                              </p:par>
                              <p:par>
                                <p:cTn id="89" presetID="10" presetClass="entr" presetSubtype="0" fill="hold" grpId="1"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500"/>
                                        <p:tgtEl>
                                          <p:spTgt spid="14"/>
                                        </p:tgtEl>
                                      </p:cBhvr>
                                    </p:animEffect>
                                  </p:childTnLst>
                                </p:cTn>
                              </p:par>
                              <p:par>
                                <p:cTn id="92" presetID="10" presetClass="entr" presetSubtype="0" fill="hold" nodeType="with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fade">
                                      <p:cBhvr>
                                        <p:cTn id="94" dur="500"/>
                                        <p:tgtEl>
                                          <p:spTgt spid="2"/>
                                        </p:tgtEl>
                                      </p:cBhvr>
                                    </p:animEffect>
                                  </p:childTnLst>
                                </p:cTn>
                              </p:par>
                              <p:par>
                                <p:cTn id="95" presetID="1" presetClass="exit" presetSubtype="0" fill="hold" grpId="1" nodeType="withEffect">
                                  <p:stCondLst>
                                    <p:cond delay="0"/>
                                  </p:stCondLst>
                                  <p:childTnLst>
                                    <p:set>
                                      <p:cBhvr>
                                        <p:cTn id="96" dur="1" fill="hold">
                                          <p:stCondLst>
                                            <p:cond delay="0"/>
                                          </p:stCondLst>
                                        </p:cTn>
                                        <p:tgtEl>
                                          <p:spTgt spid="23"/>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5"/>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6"/>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30"/>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07" restart="whenNotActive" fill="hold" evtFilter="cancelBubble" nodeType="interactiveSeq">
                <p:stCondLst>
                  <p:cond evt="onClick" delay="0">
                    <p:tgtEl>
                      <p:spTgt spid="32"/>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2" nodeType="with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par>
                                <p:cTn id="112" presetID="1" presetClass="entr" presetSubtype="0" fill="hold" grpId="2" nodeType="withEffect">
                                  <p:stCondLst>
                                    <p:cond delay="0"/>
                                  </p:stCondLst>
                                  <p:childTnLst>
                                    <p:set>
                                      <p:cBhvr>
                                        <p:cTn id="113" dur="1" fill="hold">
                                          <p:stCondLst>
                                            <p:cond delay="0"/>
                                          </p:stCondLst>
                                        </p:cTn>
                                        <p:tgtEl>
                                          <p:spTgt spid="33"/>
                                        </p:tgtEl>
                                        <p:attrNameLst>
                                          <p:attrName>style.visibility</p:attrName>
                                        </p:attrNameLst>
                                      </p:cBhvr>
                                      <p:to>
                                        <p:strVal val="visible"/>
                                      </p:to>
                                    </p:set>
                                  </p:childTnLst>
                                </p:cTn>
                              </p:par>
                              <p:par>
                                <p:cTn id="114" presetID="10" presetClass="exit" presetSubtype="0" fill="hold" grpId="2" nodeType="withEffect">
                                  <p:stCondLst>
                                    <p:cond delay="0"/>
                                  </p:stCondLst>
                                  <p:childTnLst>
                                    <p:animEffect transition="out" filter="fade">
                                      <p:cBhvr>
                                        <p:cTn id="115" dur="500"/>
                                        <p:tgtEl>
                                          <p:spTgt spid="32"/>
                                        </p:tgtEl>
                                      </p:cBhvr>
                                    </p:animEffect>
                                    <p:set>
                                      <p:cBhvr>
                                        <p:cTn id="116" dur="1" fill="hold">
                                          <p:stCondLst>
                                            <p:cond delay="499"/>
                                          </p:stCondLst>
                                        </p:cTn>
                                        <p:tgtEl>
                                          <p:spTgt spid="32"/>
                                        </p:tgtEl>
                                        <p:attrNameLst>
                                          <p:attrName>style.visibility</p:attrName>
                                        </p:attrNameLst>
                                      </p:cBhvr>
                                      <p:to>
                                        <p:strVal val="hidden"/>
                                      </p:to>
                                    </p:set>
                                  </p:childTnLst>
                                </p:cTn>
                              </p:par>
                              <p:par>
                                <p:cTn id="117" presetID="1" presetClass="entr" presetSubtype="0" fill="hold" grpId="2" nodeType="withEffect">
                                  <p:stCondLst>
                                    <p:cond delay="0"/>
                                  </p:stCondLst>
                                  <p:childTnLst>
                                    <p:set>
                                      <p:cBhvr>
                                        <p:cTn id="118" dur="1" fill="hold">
                                          <p:stCondLst>
                                            <p:cond delay="0"/>
                                          </p:stCondLst>
                                        </p:cTn>
                                        <p:tgtEl>
                                          <p:spTgt spid="34"/>
                                        </p:tgtEl>
                                        <p:attrNameLst>
                                          <p:attrName>style.visibility</p:attrName>
                                        </p:attrNameLst>
                                      </p:cBhvr>
                                      <p:to>
                                        <p:strVal val="visible"/>
                                      </p:to>
                                    </p:set>
                                  </p:childTnLst>
                                </p:cTn>
                              </p:par>
                              <p:par>
                                <p:cTn id="119" presetID="1" presetClass="entr" presetSubtype="0" fill="hold" grpId="2" nodeType="withEffect">
                                  <p:stCondLst>
                                    <p:cond delay="0"/>
                                  </p:stCondLst>
                                  <p:childTnLst>
                                    <p:set>
                                      <p:cBhvr>
                                        <p:cTn id="120" dur="1" fill="hold">
                                          <p:stCondLst>
                                            <p:cond delay="0"/>
                                          </p:stCondLst>
                                        </p:cTn>
                                        <p:tgtEl>
                                          <p:spTgt spid="3"/>
                                        </p:tgtEl>
                                        <p:attrNameLst>
                                          <p:attrName>style.visibility</p:attrName>
                                        </p:attrNameLst>
                                      </p:cBhvr>
                                      <p:to>
                                        <p:strVal val="visible"/>
                                      </p:to>
                                    </p:set>
                                  </p:childTnLst>
                                </p:cTn>
                              </p:par>
                              <p:par>
                                <p:cTn id="121" presetID="1" presetClass="exit" presetSubtype="0" fill="hold" grpId="2" nodeType="withEffect">
                                  <p:stCondLst>
                                    <p:cond delay="0"/>
                                  </p:stCondLst>
                                  <p:childTnLst>
                                    <p:set>
                                      <p:cBhvr>
                                        <p:cTn id="122" dur="1" fill="hold">
                                          <p:stCondLst>
                                            <p:cond delay="0"/>
                                          </p:stCondLst>
                                        </p:cTn>
                                        <p:tgtEl>
                                          <p:spTgt spid="13"/>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25"/>
                                        </p:tgtEl>
                                        <p:attrNameLst>
                                          <p:attrName>style.visibility</p:attrName>
                                        </p:attrNameLst>
                                      </p:cBhvr>
                                      <p:to>
                                        <p:strVal val="hidden"/>
                                      </p:to>
                                    </p:set>
                                  </p:childTnLst>
                                </p:cTn>
                              </p:par>
                              <p:par>
                                <p:cTn id="125" presetID="1" presetClass="exit" presetSubtype="0" fill="hold" grpId="2" nodeType="withEffect">
                                  <p:stCondLst>
                                    <p:cond delay="0"/>
                                  </p:stCondLst>
                                  <p:childTnLst>
                                    <p:set>
                                      <p:cBhvr>
                                        <p:cTn id="126" dur="1" fill="hold">
                                          <p:stCondLst>
                                            <p:cond delay="0"/>
                                          </p:stCondLst>
                                        </p:cTn>
                                        <p:tgtEl>
                                          <p:spTgt spid="14"/>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2"/>
                                        </p:tgtEl>
                                        <p:attrNameLst>
                                          <p:attrName>style.visibility</p:attrName>
                                        </p:attrNameLst>
                                      </p:cBhvr>
                                      <p:to>
                                        <p:strVal val="hidden"/>
                                      </p:to>
                                    </p:set>
                                  </p:childTnLst>
                                </p:cTn>
                              </p:par>
                              <p:par>
                                <p:cTn id="129" presetID="10" presetClass="entr" presetSubtype="0" fill="hold" grpId="2" nodeType="with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fade">
                                      <p:cBhvr>
                                        <p:cTn id="131" dur="500"/>
                                        <p:tgtEl>
                                          <p:spTgt spid="23"/>
                                        </p:tgtEl>
                                      </p:cBhvr>
                                    </p:animEffect>
                                  </p:childTnLst>
                                </p:cTn>
                              </p:par>
                              <p:par>
                                <p:cTn id="132" presetID="10" presetClass="entr" presetSubtype="0" fill="hold" nodeType="withEffect">
                                  <p:stCondLst>
                                    <p:cond delay="0"/>
                                  </p:stCondLst>
                                  <p:childTnLst>
                                    <p:set>
                                      <p:cBhvr>
                                        <p:cTn id="133" dur="1" fill="hold">
                                          <p:stCondLst>
                                            <p:cond delay="0"/>
                                          </p:stCondLst>
                                        </p:cTn>
                                        <p:tgtEl>
                                          <p:spTgt spid="5"/>
                                        </p:tgtEl>
                                        <p:attrNameLst>
                                          <p:attrName>style.visibility</p:attrName>
                                        </p:attrNameLst>
                                      </p:cBhvr>
                                      <p:to>
                                        <p:strVal val="visible"/>
                                      </p:to>
                                    </p:set>
                                    <p:animEffect transition="in" filter="fade">
                                      <p:cBhvr>
                                        <p:cTn id="134" dur="500"/>
                                        <p:tgtEl>
                                          <p:spTgt spid="5"/>
                                        </p:tgtEl>
                                      </p:cBhvr>
                                    </p:animEffect>
                                  </p:childTnLst>
                                </p:cTn>
                              </p:par>
                              <p:par>
                                <p:cTn id="135" presetID="1" presetClass="exit" presetSubtype="0" fill="hold" grpId="2" nodeType="withEffect">
                                  <p:stCondLst>
                                    <p:cond delay="0"/>
                                  </p:stCondLst>
                                  <p:childTnLst>
                                    <p:set>
                                      <p:cBhvr>
                                        <p:cTn id="136" dur="1" fill="hold">
                                          <p:stCondLst>
                                            <p:cond delay="0"/>
                                          </p:stCondLst>
                                        </p:cTn>
                                        <p:tgtEl>
                                          <p:spTgt spid="24"/>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6"/>
                                        </p:tgtEl>
                                        <p:attrNameLst>
                                          <p:attrName>style.visibility</p:attrName>
                                        </p:attrNameLst>
                                      </p:cBhvr>
                                      <p:to>
                                        <p:strVal val="hidden"/>
                                      </p:to>
                                    </p:set>
                                  </p:childTnLst>
                                </p:cTn>
                              </p:par>
                              <p:par>
                                <p:cTn id="139" presetID="1" presetClass="exit" presetSubtype="0" fill="hold" grpId="2" nodeType="withEffect">
                                  <p:stCondLst>
                                    <p:cond delay="0"/>
                                  </p:stCondLst>
                                  <p:childTnLst>
                                    <p:set>
                                      <p:cBhvr>
                                        <p:cTn id="140" dur="1" fill="hold">
                                          <p:stCondLst>
                                            <p:cond delay="0"/>
                                          </p:stCondLst>
                                        </p:cTn>
                                        <p:tgtEl>
                                          <p:spTgt spid="30"/>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43" restart="whenNotActive" fill="hold" evtFilter="cancelBubble" nodeType="interactiveSeq">
                <p:stCondLst>
                  <p:cond evt="onClick" delay="0">
                    <p:tgtEl>
                      <p:spTgt spid="34"/>
                    </p:tgtEl>
                  </p:cond>
                </p:stCondLst>
                <p:endSync evt="end" delay="0">
                  <p:rtn val="all"/>
                </p:endSync>
                <p:childTnLst>
                  <p:par>
                    <p:cTn id="144" fill="hold">
                      <p:stCondLst>
                        <p:cond delay="0"/>
                      </p:stCondLst>
                      <p:childTnLst>
                        <p:par>
                          <p:cTn id="145" fill="hold">
                            <p:stCondLst>
                              <p:cond delay="0"/>
                            </p:stCondLst>
                            <p:childTnLst>
                              <p:par>
                                <p:cTn id="146" presetID="1" presetClass="entr" presetSubtype="0" fill="hold" grpId="3" nodeType="withEffect">
                                  <p:stCondLst>
                                    <p:cond delay="0"/>
                                  </p:stCondLst>
                                  <p:childTnLst>
                                    <p:set>
                                      <p:cBhvr>
                                        <p:cTn id="147" dur="1" fill="hold">
                                          <p:stCondLst>
                                            <p:cond delay="0"/>
                                          </p:stCondLst>
                                        </p:cTn>
                                        <p:tgtEl>
                                          <p:spTgt spid="4"/>
                                        </p:tgtEl>
                                        <p:attrNameLst>
                                          <p:attrName>style.visibility</p:attrName>
                                        </p:attrNameLst>
                                      </p:cBhvr>
                                      <p:to>
                                        <p:strVal val="visible"/>
                                      </p:to>
                                    </p:set>
                                  </p:childTnLst>
                                </p:cTn>
                              </p:par>
                              <p:par>
                                <p:cTn id="148" presetID="1" presetClass="entr" presetSubtype="0" fill="hold" grpId="3" nodeType="withEffect">
                                  <p:stCondLst>
                                    <p:cond delay="0"/>
                                  </p:stCondLst>
                                  <p:childTnLst>
                                    <p:set>
                                      <p:cBhvr>
                                        <p:cTn id="149" dur="1" fill="hold">
                                          <p:stCondLst>
                                            <p:cond delay="0"/>
                                          </p:stCondLst>
                                        </p:cTn>
                                        <p:tgtEl>
                                          <p:spTgt spid="33"/>
                                        </p:tgtEl>
                                        <p:attrNameLst>
                                          <p:attrName>style.visibility</p:attrName>
                                        </p:attrNameLst>
                                      </p:cBhvr>
                                      <p:to>
                                        <p:strVal val="visible"/>
                                      </p:to>
                                    </p:set>
                                  </p:childTnLst>
                                </p:cTn>
                              </p:par>
                              <p:par>
                                <p:cTn id="150" presetID="1" presetClass="entr" presetSubtype="0" fill="hold" grpId="3" nodeType="withEffect">
                                  <p:stCondLst>
                                    <p:cond delay="0"/>
                                  </p:stCondLst>
                                  <p:childTnLst>
                                    <p:set>
                                      <p:cBhvr>
                                        <p:cTn id="151" dur="1" fill="hold">
                                          <p:stCondLst>
                                            <p:cond delay="0"/>
                                          </p:stCondLst>
                                        </p:cTn>
                                        <p:tgtEl>
                                          <p:spTgt spid="32"/>
                                        </p:tgtEl>
                                        <p:attrNameLst>
                                          <p:attrName>style.visibility</p:attrName>
                                        </p:attrNameLst>
                                      </p:cBhvr>
                                      <p:to>
                                        <p:strVal val="visible"/>
                                      </p:to>
                                    </p:set>
                                  </p:childTnLst>
                                </p:cTn>
                              </p:par>
                              <p:par>
                                <p:cTn id="152" presetID="10" presetClass="exit" presetSubtype="0" fill="hold" grpId="3" nodeType="withEffect">
                                  <p:stCondLst>
                                    <p:cond delay="0"/>
                                  </p:stCondLst>
                                  <p:childTnLst>
                                    <p:animEffect transition="out" filter="fade">
                                      <p:cBhvr>
                                        <p:cTn id="153" dur="500"/>
                                        <p:tgtEl>
                                          <p:spTgt spid="34"/>
                                        </p:tgtEl>
                                      </p:cBhvr>
                                    </p:animEffect>
                                    <p:set>
                                      <p:cBhvr>
                                        <p:cTn id="154" dur="1" fill="hold">
                                          <p:stCondLst>
                                            <p:cond delay="499"/>
                                          </p:stCondLst>
                                        </p:cTn>
                                        <p:tgtEl>
                                          <p:spTgt spid="34"/>
                                        </p:tgtEl>
                                        <p:attrNameLst>
                                          <p:attrName>style.visibility</p:attrName>
                                        </p:attrNameLst>
                                      </p:cBhvr>
                                      <p:to>
                                        <p:strVal val="hidden"/>
                                      </p:to>
                                    </p:set>
                                  </p:childTnLst>
                                </p:cTn>
                              </p:par>
                              <p:par>
                                <p:cTn id="155" presetID="1" presetClass="entr" presetSubtype="0" fill="hold" grpId="3" nodeType="withEffect">
                                  <p:stCondLst>
                                    <p:cond delay="0"/>
                                  </p:stCondLst>
                                  <p:childTnLst>
                                    <p:set>
                                      <p:cBhvr>
                                        <p:cTn id="156" dur="1" fill="hold">
                                          <p:stCondLst>
                                            <p:cond delay="0"/>
                                          </p:stCondLst>
                                        </p:cTn>
                                        <p:tgtEl>
                                          <p:spTgt spid="3"/>
                                        </p:tgtEl>
                                        <p:attrNameLst>
                                          <p:attrName>style.visibility</p:attrName>
                                        </p:attrNameLst>
                                      </p:cBhvr>
                                      <p:to>
                                        <p:strVal val="visible"/>
                                      </p:to>
                                    </p:set>
                                  </p:childTnLst>
                                </p:cTn>
                              </p:par>
                              <p:par>
                                <p:cTn id="157" presetID="1" presetClass="exit" presetSubtype="0" fill="hold" grpId="3" nodeType="withEffect">
                                  <p:stCondLst>
                                    <p:cond delay="0"/>
                                  </p:stCondLst>
                                  <p:childTnLst>
                                    <p:set>
                                      <p:cBhvr>
                                        <p:cTn id="158" dur="1" fill="hold">
                                          <p:stCondLst>
                                            <p:cond delay="0"/>
                                          </p:stCondLst>
                                        </p:cTn>
                                        <p:tgtEl>
                                          <p:spTgt spid="13"/>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25"/>
                                        </p:tgtEl>
                                        <p:attrNameLst>
                                          <p:attrName>style.visibility</p:attrName>
                                        </p:attrNameLst>
                                      </p:cBhvr>
                                      <p:to>
                                        <p:strVal val="hidden"/>
                                      </p:to>
                                    </p:set>
                                  </p:childTnLst>
                                </p:cTn>
                              </p:par>
                              <p:par>
                                <p:cTn id="161" presetID="1" presetClass="exit" presetSubtype="0" fill="hold" grpId="3" nodeType="withEffect">
                                  <p:stCondLst>
                                    <p:cond delay="0"/>
                                  </p:stCondLst>
                                  <p:childTnLst>
                                    <p:set>
                                      <p:cBhvr>
                                        <p:cTn id="162" dur="1" fill="hold">
                                          <p:stCondLst>
                                            <p:cond delay="0"/>
                                          </p:stCondLst>
                                        </p:cTn>
                                        <p:tgtEl>
                                          <p:spTgt spid="14"/>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2"/>
                                        </p:tgtEl>
                                        <p:attrNameLst>
                                          <p:attrName>style.visibility</p:attrName>
                                        </p:attrNameLst>
                                      </p:cBhvr>
                                      <p:to>
                                        <p:strVal val="hidden"/>
                                      </p:to>
                                    </p:set>
                                  </p:childTnLst>
                                </p:cTn>
                              </p:par>
                              <p:par>
                                <p:cTn id="165" presetID="1" presetClass="exit" presetSubtype="0" fill="hold" grpId="3" nodeType="withEffect">
                                  <p:stCondLst>
                                    <p:cond delay="0"/>
                                  </p:stCondLst>
                                  <p:childTnLst>
                                    <p:set>
                                      <p:cBhvr>
                                        <p:cTn id="166" dur="1" fill="hold">
                                          <p:stCondLst>
                                            <p:cond delay="0"/>
                                          </p:stCondLst>
                                        </p:cTn>
                                        <p:tgtEl>
                                          <p:spTgt spid="23"/>
                                        </p:tgtEl>
                                        <p:attrNameLst>
                                          <p:attrName>style.visibility</p:attrName>
                                        </p:attrNameLst>
                                      </p:cBhvr>
                                      <p:to>
                                        <p:strVal val="hidden"/>
                                      </p:to>
                                    </p:set>
                                  </p:childTnLst>
                                </p:cTn>
                              </p:par>
                              <p:par>
                                <p:cTn id="167" presetID="1" presetClass="exit" presetSubtype="0" fill="hold" nodeType="withEffect">
                                  <p:stCondLst>
                                    <p:cond delay="0"/>
                                  </p:stCondLst>
                                  <p:childTnLst>
                                    <p:set>
                                      <p:cBhvr>
                                        <p:cTn id="168" dur="1" fill="hold">
                                          <p:stCondLst>
                                            <p:cond delay="0"/>
                                          </p:stCondLst>
                                        </p:cTn>
                                        <p:tgtEl>
                                          <p:spTgt spid="5"/>
                                        </p:tgtEl>
                                        <p:attrNameLst>
                                          <p:attrName>style.visibility</p:attrName>
                                        </p:attrNameLst>
                                      </p:cBhvr>
                                      <p:to>
                                        <p:strVal val="hidden"/>
                                      </p:to>
                                    </p:set>
                                  </p:childTnLst>
                                </p:cTn>
                              </p:par>
                              <p:par>
                                <p:cTn id="169" presetID="10" presetClass="entr" presetSubtype="0" fill="hold" grpId="3" nodeType="withEffect">
                                  <p:stCondLst>
                                    <p:cond delay="0"/>
                                  </p:stCondLst>
                                  <p:childTnLst>
                                    <p:set>
                                      <p:cBhvr>
                                        <p:cTn id="170" dur="1" fill="hold">
                                          <p:stCondLst>
                                            <p:cond delay="0"/>
                                          </p:stCondLst>
                                        </p:cTn>
                                        <p:tgtEl>
                                          <p:spTgt spid="24"/>
                                        </p:tgtEl>
                                        <p:attrNameLst>
                                          <p:attrName>style.visibility</p:attrName>
                                        </p:attrNameLst>
                                      </p:cBhvr>
                                      <p:to>
                                        <p:strVal val="visible"/>
                                      </p:to>
                                    </p:set>
                                    <p:animEffect transition="in" filter="fade">
                                      <p:cBhvr>
                                        <p:cTn id="171" dur="500"/>
                                        <p:tgtEl>
                                          <p:spTgt spid="24"/>
                                        </p:tgtEl>
                                      </p:cBhvr>
                                    </p:animEffect>
                                  </p:childTnLst>
                                </p:cTn>
                              </p:par>
                              <p:par>
                                <p:cTn id="172" presetID="10" presetClass="entr" presetSubtype="0" fill="hold" nodeType="withEffect">
                                  <p:stCondLst>
                                    <p:cond delay="0"/>
                                  </p:stCondLst>
                                  <p:childTnLst>
                                    <p:set>
                                      <p:cBhvr>
                                        <p:cTn id="173" dur="1" fill="hold">
                                          <p:stCondLst>
                                            <p:cond delay="0"/>
                                          </p:stCondLst>
                                        </p:cTn>
                                        <p:tgtEl>
                                          <p:spTgt spid="6"/>
                                        </p:tgtEl>
                                        <p:attrNameLst>
                                          <p:attrName>style.visibility</p:attrName>
                                        </p:attrNameLst>
                                      </p:cBhvr>
                                      <p:to>
                                        <p:strVal val="visible"/>
                                      </p:to>
                                    </p:set>
                                    <p:animEffect transition="in" filter="fade">
                                      <p:cBhvr>
                                        <p:cTn id="174" dur="500"/>
                                        <p:tgtEl>
                                          <p:spTgt spid="6"/>
                                        </p:tgtEl>
                                      </p:cBhvr>
                                    </p:animEffect>
                                  </p:childTnLst>
                                </p:cTn>
                              </p:par>
                              <p:par>
                                <p:cTn id="175" presetID="1" presetClass="exit" presetSubtype="0" fill="hold" grpId="3" nodeType="withEffect">
                                  <p:stCondLst>
                                    <p:cond delay="0"/>
                                  </p:stCondLst>
                                  <p:childTnLst>
                                    <p:set>
                                      <p:cBhvr>
                                        <p:cTn id="176" dur="1" fill="hold">
                                          <p:stCondLst>
                                            <p:cond delay="0"/>
                                          </p:stCondLst>
                                        </p:cTn>
                                        <p:tgtEl>
                                          <p:spTgt spid="30"/>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79" restart="whenNotActive" fill="hold" evtFilter="cancelBubble" nodeType="interactiveSeq">
                <p:stCondLst>
                  <p:cond evt="onClick" delay="0">
                    <p:tgtEl>
                      <p:spTgt spid="3"/>
                    </p:tgtEl>
                  </p:cond>
                </p:stCondLst>
                <p:endSync evt="end" delay="0">
                  <p:rtn val="all"/>
                </p:endSync>
                <p:childTnLst>
                  <p:par>
                    <p:cTn id="180" fill="hold">
                      <p:stCondLst>
                        <p:cond delay="0"/>
                      </p:stCondLst>
                      <p:childTnLst>
                        <p:par>
                          <p:cTn id="181" fill="hold">
                            <p:stCondLst>
                              <p:cond delay="0"/>
                            </p:stCondLst>
                            <p:childTnLst>
                              <p:par>
                                <p:cTn id="182" presetID="1" presetClass="entr" presetSubtype="0" fill="hold" grpId="4" nodeType="withEffect">
                                  <p:stCondLst>
                                    <p:cond delay="0"/>
                                  </p:stCondLst>
                                  <p:childTnLst>
                                    <p:set>
                                      <p:cBhvr>
                                        <p:cTn id="183" dur="1" fill="hold">
                                          <p:stCondLst>
                                            <p:cond delay="0"/>
                                          </p:stCondLst>
                                        </p:cTn>
                                        <p:tgtEl>
                                          <p:spTgt spid="4"/>
                                        </p:tgtEl>
                                        <p:attrNameLst>
                                          <p:attrName>style.visibility</p:attrName>
                                        </p:attrNameLst>
                                      </p:cBhvr>
                                      <p:to>
                                        <p:strVal val="visible"/>
                                      </p:to>
                                    </p:set>
                                  </p:childTnLst>
                                </p:cTn>
                              </p:par>
                              <p:par>
                                <p:cTn id="184" presetID="1" presetClass="entr" presetSubtype="0" fill="hold" grpId="4" nodeType="withEffect">
                                  <p:stCondLst>
                                    <p:cond delay="0"/>
                                  </p:stCondLst>
                                  <p:childTnLst>
                                    <p:set>
                                      <p:cBhvr>
                                        <p:cTn id="185" dur="1" fill="hold">
                                          <p:stCondLst>
                                            <p:cond delay="0"/>
                                          </p:stCondLst>
                                        </p:cTn>
                                        <p:tgtEl>
                                          <p:spTgt spid="33"/>
                                        </p:tgtEl>
                                        <p:attrNameLst>
                                          <p:attrName>style.visibility</p:attrName>
                                        </p:attrNameLst>
                                      </p:cBhvr>
                                      <p:to>
                                        <p:strVal val="visible"/>
                                      </p:to>
                                    </p:set>
                                  </p:childTnLst>
                                </p:cTn>
                              </p:par>
                              <p:par>
                                <p:cTn id="186" presetID="1" presetClass="entr" presetSubtype="0" fill="hold" grpId="4" nodeType="withEffect">
                                  <p:stCondLst>
                                    <p:cond delay="0"/>
                                  </p:stCondLst>
                                  <p:childTnLst>
                                    <p:set>
                                      <p:cBhvr>
                                        <p:cTn id="187" dur="1" fill="hold">
                                          <p:stCondLst>
                                            <p:cond delay="0"/>
                                          </p:stCondLst>
                                        </p:cTn>
                                        <p:tgtEl>
                                          <p:spTgt spid="32"/>
                                        </p:tgtEl>
                                        <p:attrNameLst>
                                          <p:attrName>style.visibility</p:attrName>
                                        </p:attrNameLst>
                                      </p:cBhvr>
                                      <p:to>
                                        <p:strVal val="visible"/>
                                      </p:to>
                                    </p:set>
                                  </p:childTnLst>
                                </p:cTn>
                              </p:par>
                              <p:par>
                                <p:cTn id="188" presetID="1" presetClass="entr" presetSubtype="0" fill="hold" grpId="4" nodeType="withEffect">
                                  <p:stCondLst>
                                    <p:cond delay="0"/>
                                  </p:stCondLst>
                                  <p:childTnLst>
                                    <p:set>
                                      <p:cBhvr>
                                        <p:cTn id="189" dur="1" fill="hold">
                                          <p:stCondLst>
                                            <p:cond delay="0"/>
                                          </p:stCondLst>
                                        </p:cTn>
                                        <p:tgtEl>
                                          <p:spTgt spid="34"/>
                                        </p:tgtEl>
                                        <p:attrNameLst>
                                          <p:attrName>style.visibility</p:attrName>
                                        </p:attrNameLst>
                                      </p:cBhvr>
                                      <p:to>
                                        <p:strVal val="visible"/>
                                      </p:to>
                                    </p:set>
                                  </p:childTnLst>
                                </p:cTn>
                              </p:par>
                              <p:par>
                                <p:cTn id="190" presetID="10" presetClass="exit" presetSubtype="0" fill="hold" grpId="4" nodeType="withEffect">
                                  <p:stCondLst>
                                    <p:cond delay="0"/>
                                  </p:stCondLst>
                                  <p:childTnLst>
                                    <p:animEffect transition="out" filter="fade">
                                      <p:cBhvr>
                                        <p:cTn id="191" dur="500"/>
                                        <p:tgtEl>
                                          <p:spTgt spid="3"/>
                                        </p:tgtEl>
                                      </p:cBhvr>
                                    </p:animEffect>
                                    <p:set>
                                      <p:cBhvr>
                                        <p:cTn id="192" dur="1" fill="hold">
                                          <p:stCondLst>
                                            <p:cond delay="499"/>
                                          </p:stCondLst>
                                        </p:cTn>
                                        <p:tgtEl>
                                          <p:spTgt spid="3"/>
                                        </p:tgtEl>
                                        <p:attrNameLst>
                                          <p:attrName>style.visibility</p:attrName>
                                        </p:attrNameLst>
                                      </p:cBhvr>
                                      <p:to>
                                        <p:strVal val="hidden"/>
                                      </p:to>
                                    </p:set>
                                  </p:childTnLst>
                                </p:cTn>
                              </p:par>
                              <p:par>
                                <p:cTn id="193" presetID="1" presetClass="exit" presetSubtype="0" fill="hold" grpId="4" nodeType="withEffect">
                                  <p:stCondLst>
                                    <p:cond delay="0"/>
                                  </p:stCondLst>
                                  <p:childTnLst>
                                    <p:set>
                                      <p:cBhvr>
                                        <p:cTn id="194" dur="1" fill="hold">
                                          <p:stCondLst>
                                            <p:cond delay="0"/>
                                          </p:stCondLst>
                                        </p:cTn>
                                        <p:tgtEl>
                                          <p:spTgt spid="13"/>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25"/>
                                        </p:tgtEl>
                                        <p:attrNameLst>
                                          <p:attrName>style.visibility</p:attrName>
                                        </p:attrNameLst>
                                      </p:cBhvr>
                                      <p:to>
                                        <p:strVal val="hidden"/>
                                      </p:to>
                                    </p:set>
                                  </p:childTnLst>
                                </p:cTn>
                              </p:par>
                              <p:par>
                                <p:cTn id="197" presetID="1" presetClass="exit" presetSubtype="0" fill="hold" grpId="4" nodeType="withEffect">
                                  <p:stCondLst>
                                    <p:cond delay="0"/>
                                  </p:stCondLst>
                                  <p:childTnLst>
                                    <p:set>
                                      <p:cBhvr>
                                        <p:cTn id="198" dur="1" fill="hold">
                                          <p:stCondLst>
                                            <p:cond delay="0"/>
                                          </p:stCondLst>
                                        </p:cTn>
                                        <p:tgtEl>
                                          <p:spTgt spid="14"/>
                                        </p:tgtEl>
                                        <p:attrNameLst>
                                          <p:attrName>style.visibility</p:attrName>
                                        </p:attrNameLst>
                                      </p:cBhvr>
                                      <p:to>
                                        <p:strVal val="hidden"/>
                                      </p:to>
                                    </p:set>
                                  </p:childTnLst>
                                </p:cTn>
                              </p:par>
                              <p:par>
                                <p:cTn id="199" presetID="1" presetClass="exit" presetSubtype="0" fill="hold" nodeType="withEffect">
                                  <p:stCondLst>
                                    <p:cond delay="0"/>
                                  </p:stCondLst>
                                  <p:childTnLst>
                                    <p:set>
                                      <p:cBhvr>
                                        <p:cTn id="200" dur="1" fill="hold">
                                          <p:stCondLst>
                                            <p:cond delay="0"/>
                                          </p:stCondLst>
                                        </p:cTn>
                                        <p:tgtEl>
                                          <p:spTgt spid="2"/>
                                        </p:tgtEl>
                                        <p:attrNameLst>
                                          <p:attrName>style.visibility</p:attrName>
                                        </p:attrNameLst>
                                      </p:cBhvr>
                                      <p:to>
                                        <p:strVal val="hidden"/>
                                      </p:to>
                                    </p:set>
                                  </p:childTnLst>
                                </p:cTn>
                              </p:par>
                              <p:par>
                                <p:cTn id="201" presetID="1" presetClass="exit" presetSubtype="0" fill="hold" grpId="4" nodeType="withEffect">
                                  <p:stCondLst>
                                    <p:cond delay="0"/>
                                  </p:stCondLst>
                                  <p:childTnLst>
                                    <p:set>
                                      <p:cBhvr>
                                        <p:cTn id="202" dur="1" fill="hold">
                                          <p:stCondLst>
                                            <p:cond delay="0"/>
                                          </p:stCondLst>
                                        </p:cTn>
                                        <p:tgtEl>
                                          <p:spTgt spid="23"/>
                                        </p:tgtEl>
                                        <p:attrNameLst>
                                          <p:attrName>style.visibility</p:attrName>
                                        </p:attrNameLst>
                                      </p:cBhvr>
                                      <p:to>
                                        <p:strVal val="hidden"/>
                                      </p:to>
                                    </p:set>
                                  </p:childTnLst>
                                </p:cTn>
                              </p:par>
                              <p:par>
                                <p:cTn id="203" presetID="1" presetClass="exit" presetSubtype="0" fill="hold" nodeType="withEffect">
                                  <p:stCondLst>
                                    <p:cond delay="0"/>
                                  </p:stCondLst>
                                  <p:childTnLst>
                                    <p:set>
                                      <p:cBhvr>
                                        <p:cTn id="204" dur="1" fill="hold">
                                          <p:stCondLst>
                                            <p:cond delay="0"/>
                                          </p:stCondLst>
                                        </p:cTn>
                                        <p:tgtEl>
                                          <p:spTgt spid="5"/>
                                        </p:tgtEl>
                                        <p:attrNameLst>
                                          <p:attrName>style.visibility</p:attrName>
                                        </p:attrNameLst>
                                      </p:cBhvr>
                                      <p:to>
                                        <p:strVal val="hidden"/>
                                      </p:to>
                                    </p:set>
                                  </p:childTnLst>
                                </p:cTn>
                              </p:par>
                              <p:par>
                                <p:cTn id="205" presetID="1" presetClass="exit" presetSubtype="0" fill="hold" grpId="4" nodeType="withEffect">
                                  <p:stCondLst>
                                    <p:cond delay="0"/>
                                  </p:stCondLst>
                                  <p:childTnLst>
                                    <p:set>
                                      <p:cBhvr>
                                        <p:cTn id="206" dur="1" fill="hold">
                                          <p:stCondLst>
                                            <p:cond delay="0"/>
                                          </p:stCondLst>
                                        </p:cTn>
                                        <p:tgtEl>
                                          <p:spTgt spid="24"/>
                                        </p:tgtEl>
                                        <p:attrNameLst>
                                          <p:attrName>style.visibility</p:attrName>
                                        </p:attrNameLst>
                                      </p:cBhvr>
                                      <p:to>
                                        <p:strVal val="hidden"/>
                                      </p:to>
                                    </p:set>
                                  </p:childTnLst>
                                </p:cTn>
                              </p:par>
                              <p:par>
                                <p:cTn id="207" presetID="1" presetClass="exit" presetSubtype="0" fill="hold" nodeType="withEffect">
                                  <p:stCondLst>
                                    <p:cond delay="0"/>
                                  </p:stCondLst>
                                  <p:childTnLst>
                                    <p:set>
                                      <p:cBhvr>
                                        <p:cTn id="208" dur="1" fill="hold">
                                          <p:stCondLst>
                                            <p:cond delay="0"/>
                                          </p:stCondLst>
                                        </p:cTn>
                                        <p:tgtEl>
                                          <p:spTgt spid="6"/>
                                        </p:tgtEl>
                                        <p:attrNameLst>
                                          <p:attrName>style.visibility</p:attrName>
                                        </p:attrNameLst>
                                      </p:cBhvr>
                                      <p:to>
                                        <p:strVal val="hidden"/>
                                      </p:to>
                                    </p:set>
                                  </p:childTnLst>
                                </p:cTn>
                              </p:par>
                              <p:par>
                                <p:cTn id="209" presetID="10" presetClass="entr" presetSubtype="0" fill="hold" grpId="4" nodeType="withEffect">
                                  <p:stCondLst>
                                    <p:cond delay="0"/>
                                  </p:stCondLst>
                                  <p:childTnLst>
                                    <p:set>
                                      <p:cBhvr>
                                        <p:cTn id="210" dur="1" fill="hold">
                                          <p:stCondLst>
                                            <p:cond delay="0"/>
                                          </p:stCondLst>
                                        </p:cTn>
                                        <p:tgtEl>
                                          <p:spTgt spid="30"/>
                                        </p:tgtEl>
                                        <p:attrNameLst>
                                          <p:attrName>style.visibility</p:attrName>
                                        </p:attrNameLst>
                                      </p:cBhvr>
                                      <p:to>
                                        <p:strVal val="visible"/>
                                      </p:to>
                                    </p:set>
                                    <p:animEffect transition="in" filter="fade">
                                      <p:cBhvr>
                                        <p:cTn id="211" dur="500"/>
                                        <p:tgtEl>
                                          <p:spTgt spid="30"/>
                                        </p:tgtEl>
                                      </p:cBhvr>
                                    </p:animEffect>
                                  </p:childTnLst>
                                </p:cTn>
                              </p:par>
                              <p:par>
                                <p:cTn id="212" presetID="10" presetClass="entr" presetSubtype="0" fill="hold" nodeType="withEffect">
                                  <p:stCondLst>
                                    <p:cond delay="0"/>
                                  </p:stCondLst>
                                  <p:childTnLst>
                                    <p:set>
                                      <p:cBhvr>
                                        <p:cTn id="213" dur="1" fill="hold">
                                          <p:stCondLst>
                                            <p:cond delay="0"/>
                                          </p:stCondLst>
                                        </p:cTn>
                                        <p:tgtEl>
                                          <p:spTgt spid="31"/>
                                        </p:tgtEl>
                                        <p:attrNameLst>
                                          <p:attrName>style.visibility</p:attrName>
                                        </p:attrNameLst>
                                      </p:cBhvr>
                                      <p:to>
                                        <p:strVal val="visible"/>
                                      </p:to>
                                    </p:set>
                                    <p:animEffect transition="in" filter="fade">
                                      <p:cBhvr>
                                        <p:cTn id="214" dur="500"/>
                                        <p:tgtEl>
                                          <p:spTgt spid="31"/>
                                        </p:tgtEl>
                                      </p:cBhvr>
                                    </p:animEffect>
                                  </p:childTnLst>
                                </p:cTn>
                              </p:par>
                            </p:childTnLst>
                          </p:cTn>
                        </p:par>
                      </p:childTnLst>
                    </p:cTn>
                  </p:par>
                </p:childTnLst>
              </p:cTn>
              <p:nextCondLst>
                <p:cond evt="onClick" delay="0">
                  <p:tgtEl>
                    <p:spTgt spid="3"/>
                  </p:tgtEl>
                </p:cond>
              </p:nextCondLst>
            </p:seq>
            <p:seq concurrent="1" nextAc="seek">
              <p:cTn id="215" restart="whenNotActive" fill="hold" evtFilter="cancelBubble" nodeType="interactiveSeq">
                <p:stCondLst>
                  <p:cond evt="onClick" delay="0">
                    <p:tgtEl>
                      <p:spTgt spid="20"/>
                    </p:tgtEl>
                  </p:cond>
                </p:stCondLst>
                <p:endSync evt="end" delay="0">
                  <p:rtn val="all"/>
                </p:endSync>
                <p:childTnLst>
                  <p:par>
                    <p:cTn id="216" fill="hold">
                      <p:stCondLst>
                        <p:cond delay="0"/>
                      </p:stCondLst>
                      <p:childTnLst>
                        <p:par>
                          <p:cTn id="217" fill="hold">
                            <p:stCondLst>
                              <p:cond delay="0"/>
                            </p:stCondLst>
                            <p:childTnLst>
                              <p:par>
                                <p:cTn id="218" presetID="1" presetClass="entr" presetSubtype="0" fill="hold" grpId="6" nodeType="withEffect">
                                  <p:stCondLst>
                                    <p:cond delay="0"/>
                                  </p:stCondLst>
                                  <p:childTnLst>
                                    <p:set>
                                      <p:cBhvr>
                                        <p:cTn id="219" dur="1" fill="hold">
                                          <p:stCondLst>
                                            <p:cond delay="0"/>
                                          </p:stCondLst>
                                        </p:cTn>
                                        <p:tgtEl>
                                          <p:spTgt spid="4"/>
                                        </p:tgtEl>
                                        <p:attrNameLst>
                                          <p:attrName>style.visibility</p:attrName>
                                        </p:attrNameLst>
                                      </p:cBhvr>
                                      <p:to>
                                        <p:strVal val="visible"/>
                                      </p:to>
                                    </p:set>
                                  </p:childTnLst>
                                </p:cTn>
                              </p:par>
                              <p:par>
                                <p:cTn id="220" presetID="1" presetClass="entr" presetSubtype="0" fill="hold" grpId="6" nodeType="withEffect">
                                  <p:stCondLst>
                                    <p:cond delay="0"/>
                                  </p:stCondLst>
                                  <p:childTnLst>
                                    <p:set>
                                      <p:cBhvr>
                                        <p:cTn id="221" dur="1" fill="hold">
                                          <p:stCondLst>
                                            <p:cond delay="0"/>
                                          </p:stCondLst>
                                        </p:cTn>
                                        <p:tgtEl>
                                          <p:spTgt spid="33"/>
                                        </p:tgtEl>
                                        <p:attrNameLst>
                                          <p:attrName>style.visibility</p:attrName>
                                        </p:attrNameLst>
                                      </p:cBhvr>
                                      <p:to>
                                        <p:strVal val="visible"/>
                                      </p:to>
                                    </p:set>
                                  </p:childTnLst>
                                </p:cTn>
                              </p:par>
                              <p:par>
                                <p:cTn id="222" presetID="1" presetClass="entr" presetSubtype="0" fill="hold" grpId="6" nodeType="withEffect">
                                  <p:stCondLst>
                                    <p:cond delay="0"/>
                                  </p:stCondLst>
                                  <p:childTnLst>
                                    <p:set>
                                      <p:cBhvr>
                                        <p:cTn id="223" dur="1" fill="hold">
                                          <p:stCondLst>
                                            <p:cond delay="0"/>
                                          </p:stCondLst>
                                        </p:cTn>
                                        <p:tgtEl>
                                          <p:spTgt spid="32"/>
                                        </p:tgtEl>
                                        <p:attrNameLst>
                                          <p:attrName>style.visibility</p:attrName>
                                        </p:attrNameLst>
                                      </p:cBhvr>
                                      <p:to>
                                        <p:strVal val="visible"/>
                                      </p:to>
                                    </p:set>
                                  </p:childTnLst>
                                </p:cTn>
                              </p:par>
                              <p:par>
                                <p:cTn id="224" presetID="1" presetClass="entr" presetSubtype="0" fill="hold" grpId="6" nodeType="withEffect">
                                  <p:stCondLst>
                                    <p:cond delay="0"/>
                                  </p:stCondLst>
                                  <p:childTnLst>
                                    <p:set>
                                      <p:cBhvr>
                                        <p:cTn id="225" dur="1" fill="hold">
                                          <p:stCondLst>
                                            <p:cond delay="0"/>
                                          </p:stCondLst>
                                        </p:cTn>
                                        <p:tgtEl>
                                          <p:spTgt spid="34"/>
                                        </p:tgtEl>
                                        <p:attrNameLst>
                                          <p:attrName>style.visibility</p:attrName>
                                        </p:attrNameLst>
                                      </p:cBhvr>
                                      <p:to>
                                        <p:strVal val="visible"/>
                                      </p:to>
                                    </p:set>
                                  </p:childTnLst>
                                </p:cTn>
                              </p:par>
                              <p:par>
                                <p:cTn id="226" presetID="1" presetClass="entr" presetSubtype="0" fill="hold" grpId="6" nodeType="withEffect">
                                  <p:stCondLst>
                                    <p:cond delay="0"/>
                                  </p:stCondLst>
                                  <p:childTnLst>
                                    <p:set>
                                      <p:cBhvr>
                                        <p:cTn id="227" dur="1" fill="hold">
                                          <p:stCondLst>
                                            <p:cond delay="0"/>
                                          </p:stCondLst>
                                        </p:cTn>
                                        <p:tgtEl>
                                          <p:spTgt spid="3"/>
                                        </p:tgtEl>
                                        <p:attrNameLst>
                                          <p:attrName>style.visibility</p:attrName>
                                        </p:attrNameLst>
                                      </p:cBhvr>
                                      <p:to>
                                        <p:strVal val="visible"/>
                                      </p:to>
                                    </p:set>
                                  </p:childTnLst>
                                </p:cTn>
                              </p:par>
                              <p:par>
                                <p:cTn id="228" presetID="1" presetClass="exit" presetSubtype="0" fill="hold" grpId="6" nodeType="withEffect">
                                  <p:stCondLst>
                                    <p:cond delay="0"/>
                                  </p:stCondLst>
                                  <p:childTnLst>
                                    <p:set>
                                      <p:cBhvr>
                                        <p:cTn id="229" dur="1" fill="hold">
                                          <p:stCondLst>
                                            <p:cond delay="0"/>
                                          </p:stCondLst>
                                        </p:cTn>
                                        <p:tgtEl>
                                          <p:spTgt spid="13"/>
                                        </p:tgtEl>
                                        <p:attrNameLst>
                                          <p:attrName>style.visibility</p:attrName>
                                        </p:attrNameLst>
                                      </p:cBhvr>
                                      <p:to>
                                        <p:strVal val="hidden"/>
                                      </p:to>
                                    </p:set>
                                  </p:childTnLst>
                                </p:cTn>
                              </p:par>
                              <p:par>
                                <p:cTn id="230" presetID="1" presetClass="exit" presetSubtype="0" fill="hold" nodeType="withEffect">
                                  <p:stCondLst>
                                    <p:cond delay="0"/>
                                  </p:stCondLst>
                                  <p:childTnLst>
                                    <p:set>
                                      <p:cBhvr>
                                        <p:cTn id="231" dur="1" fill="hold">
                                          <p:stCondLst>
                                            <p:cond delay="0"/>
                                          </p:stCondLst>
                                        </p:cTn>
                                        <p:tgtEl>
                                          <p:spTgt spid="25"/>
                                        </p:tgtEl>
                                        <p:attrNameLst>
                                          <p:attrName>style.visibility</p:attrName>
                                        </p:attrNameLst>
                                      </p:cBhvr>
                                      <p:to>
                                        <p:strVal val="hidden"/>
                                      </p:to>
                                    </p:set>
                                  </p:childTnLst>
                                </p:cTn>
                              </p:par>
                              <p:par>
                                <p:cTn id="232" presetID="1" presetClass="exit" presetSubtype="0" fill="hold" grpId="6" nodeType="withEffect">
                                  <p:stCondLst>
                                    <p:cond delay="0"/>
                                  </p:stCondLst>
                                  <p:childTnLst>
                                    <p:set>
                                      <p:cBhvr>
                                        <p:cTn id="233" dur="1" fill="hold">
                                          <p:stCondLst>
                                            <p:cond delay="0"/>
                                          </p:stCondLst>
                                        </p:cTn>
                                        <p:tgtEl>
                                          <p:spTgt spid="14"/>
                                        </p:tgtEl>
                                        <p:attrNameLst>
                                          <p:attrName>style.visibility</p:attrName>
                                        </p:attrNameLst>
                                      </p:cBhvr>
                                      <p:to>
                                        <p:strVal val="hidden"/>
                                      </p:to>
                                    </p:set>
                                  </p:childTnLst>
                                </p:cTn>
                              </p:par>
                              <p:par>
                                <p:cTn id="234" presetID="1" presetClass="exit" presetSubtype="0" fill="hold" nodeType="withEffect">
                                  <p:stCondLst>
                                    <p:cond delay="0"/>
                                  </p:stCondLst>
                                  <p:childTnLst>
                                    <p:set>
                                      <p:cBhvr>
                                        <p:cTn id="235" dur="1" fill="hold">
                                          <p:stCondLst>
                                            <p:cond delay="0"/>
                                          </p:stCondLst>
                                        </p:cTn>
                                        <p:tgtEl>
                                          <p:spTgt spid="2"/>
                                        </p:tgtEl>
                                        <p:attrNameLst>
                                          <p:attrName>style.visibility</p:attrName>
                                        </p:attrNameLst>
                                      </p:cBhvr>
                                      <p:to>
                                        <p:strVal val="hidden"/>
                                      </p:to>
                                    </p:set>
                                  </p:childTnLst>
                                </p:cTn>
                              </p:par>
                              <p:par>
                                <p:cTn id="236" presetID="1" presetClass="exit" presetSubtype="0" fill="hold" grpId="6" nodeType="withEffect">
                                  <p:stCondLst>
                                    <p:cond delay="0"/>
                                  </p:stCondLst>
                                  <p:childTnLst>
                                    <p:set>
                                      <p:cBhvr>
                                        <p:cTn id="237" dur="1" fill="hold">
                                          <p:stCondLst>
                                            <p:cond delay="0"/>
                                          </p:stCondLst>
                                        </p:cTn>
                                        <p:tgtEl>
                                          <p:spTgt spid="23"/>
                                        </p:tgtEl>
                                        <p:attrNameLst>
                                          <p:attrName>style.visibility</p:attrName>
                                        </p:attrNameLst>
                                      </p:cBhvr>
                                      <p:to>
                                        <p:strVal val="hidden"/>
                                      </p:to>
                                    </p:set>
                                  </p:childTnLst>
                                </p:cTn>
                              </p:par>
                              <p:par>
                                <p:cTn id="238" presetID="1" presetClass="exit" presetSubtype="0" fill="hold" nodeType="withEffect">
                                  <p:stCondLst>
                                    <p:cond delay="0"/>
                                  </p:stCondLst>
                                  <p:childTnLst>
                                    <p:set>
                                      <p:cBhvr>
                                        <p:cTn id="239" dur="1" fill="hold">
                                          <p:stCondLst>
                                            <p:cond delay="0"/>
                                          </p:stCondLst>
                                        </p:cTn>
                                        <p:tgtEl>
                                          <p:spTgt spid="5"/>
                                        </p:tgtEl>
                                        <p:attrNameLst>
                                          <p:attrName>style.visibility</p:attrName>
                                        </p:attrNameLst>
                                      </p:cBhvr>
                                      <p:to>
                                        <p:strVal val="hidden"/>
                                      </p:to>
                                    </p:set>
                                  </p:childTnLst>
                                </p:cTn>
                              </p:par>
                              <p:par>
                                <p:cTn id="240" presetID="1" presetClass="exit" presetSubtype="0" fill="hold" grpId="6" nodeType="withEffect">
                                  <p:stCondLst>
                                    <p:cond delay="0"/>
                                  </p:stCondLst>
                                  <p:childTnLst>
                                    <p:set>
                                      <p:cBhvr>
                                        <p:cTn id="241" dur="1" fill="hold">
                                          <p:stCondLst>
                                            <p:cond delay="0"/>
                                          </p:stCondLst>
                                        </p:cTn>
                                        <p:tgtEl>
                                          <p:spTgt spid="24"/>
                                        </p:tgtEl>
                                        <p:attrNameLst>
                                          <p:attrName>style.visibility</p:attrName>
                                        </p:attrNameLst>
                                      </p:cBhvr>
                                      <p:to>
                                        <p:strVal val="hidden"/>
                                      </p:to>
                                    </p:set>
                                  </p:childTnLst>
                                </p:cTn>
                              </p:par>
                              <p:par>
                                <p:cTn id="242" presetID="1" presetClass="exit" presetSubtype="0" fill="hold" nodeType="withEffect">
                                  <p:stCondLst>
                                    <p:cond delay="0"/>
                                  </p:stCondLst>
                                  <p:childTnLst>
                                    <p:set>
                                      <p:cBhvr>
                                        <p:cTn id="243" dur="1" fill="hold">
                                          <p:stCondLst>
                                            <p:cond delay="0"/>
                                          </p:stCondLst>
                                        </p:cTn>
                                        <p:tgtEl>
                                          <p:spTgt spid="6"/>
                                        </p:tgtEl>
                                        <p:attrNameLst>
                                          <p:attrName>style.visibility</p:attrName>
                                        </p:attrNameLst>
                                      </p:cBhvr>
                                      <p:to>
                                        <p:strVal val="hidden"/>
                                      </p:to>
                                    </p:set>
                                  </p:childTnLst>
                                </p:cTn>
                              </p:par>
                              <p:par>
                                <p:cTn id="244" presetID="1" presetClass="exit" presetSubtype="0" fill="hold" grpId="6" nodeType="withEffect">
                                  <p:stCondLst>
                                    <p:cond delay="0"/>
                                  </p:stCondLst>
                                  <p:childTnLst>
                                    <p:set>
                                      <p:cBhvr>
                                        <p:cTn id="245" dur="1" fill="hold">
                                          <p:stCondLst>
                                            <p:cond delay="0"/>
                                          </p:stCondLst>
                                        </p:cTn>
                                        <p:tgtEl>
                                          <p:spTgt spid="30"/>
                                        </p:tgtEl>
                                        <p:attrNameLst>
                                          <p:attrName>style.visibility</p:attrName>
                                        </p:attrNameLst>
                                      </p:cBhvr>
                                      <p:to>
                                        <p:strVal val="hidden"/>
                                      </p:to>
                                    </p:set>
                                  </p:childTnLst>
                                </p:cTn>
                              </p:par>
                              <p:par>
                                <p:cTn id="246" presetID="1" presetClass="exit" presetSubtype="0" fill="hold" nodeType="withEffect">
                                  <p:stCondLst>
                                    <p:cond delay="0"/>
                                  </p:stCondLst>
                                  <p:childTnLst>
                                    <p:set>
                                      <p:cBhvr>
                                        <p:cTn id="247"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48" restart="whenNotActive" fill="hold" evtFilter="cancelBubble" nodeType="interactiveSeq">
                <p:stCondLst>
                  <p:cond evt="onClick" delay="0">
                    <p:tgtEl>
                      <p:spTgt spid="21"/>
                    </p:tgtEl>
                  </p:cond>
                </p:stCondLst>
                <p:endSync evt="end" delay="0">
                  <p:rtn val="all"/>
                </p:endSync>
                <p:childTnLst>
                  <p:par>
                    <p:cTn id="249" fill="hold">
                      <p:stCondLst>
                        <p:cond delay="0"/>
                      </p:stCondLst>
                      <p:childTnLst>
                        <p:par>
                          <p:cTn id="250" fill="hold">
                            <p:stCondLst>
                              <p:cond delay="0"/>
                            </p:stCondLst>
                            <p:childTnLst>
                              <p:par>
                                <p:cTn id="251" presetID="1" presetClass="entr" presetSubtype="0" fill="hold" grpId="7" nodeType="withEffect">
                                  <p:stCondLst>
                                    <p:cond delay="0"/>
                                  </p:stCondLst>
                                  <p:childTnLst>
                                    <p:set>
                                      <p:cBhvr>
                                        <p:cTn id="252" dur="1" fill="hold">
                                          <p:stCondLst>
                                            <p:cond delay="0"/>
                                          </p:stCondLst>
                                        </p:cTn>
                                        <p:tgtEl>
                                          <p:spTgt spid="4"/>
                                        </p:tgtEl>
                                        <p:attrNameLst>
                                          <p:attrName>style.visibility</p:attrName>
                                        </p:attrNameLst>
                                      </p:cBhvr>
                                      <p:to>
                                        <p:strVal val="visible"/>
                                      </p:to>
                                    </p:set>
                                  </p:childTnLst>
                                </p:cTn>
                              </p:par>
                              <p:par>
                                <p:cTn id="253" presetID="1" presetClass="entr" presetSubtype="0" fill="hold" grpId="7" nodeType="withEffect">
                                  <p:stCondLst>
                                    <p:cond delay="0"/>
                                  </p:stCondLst>
                                  <p:childTnLst>
                                    <p:set>
                                      <p:cBhvr>
                                        <p:cTn id="254" dur="1" fill="hold">
                                          <p:stCondLst>
                                            <p:cond delay="0"/>
                                          </p:stCondLst>
                                        </p:cTn>
                                        <p:tgtEl>
                                          <p:spTgt spid="33"/>
                                        </p:tgtEl>
                                        <p:attrNameLst>
                                          <p:attrName>style.visibility</p:attrName>
                                        </p:attrNameLst>
                                      </p:cBhvr>
                                      <p:to>
                                        <p:strVal val="visible"/>
                                      </p:to>
                                    </p:set>
                                  </p:childTnLst>
                                </p:cTn>
                              </p:par>
                              <p:par>
                                <p:cTn id="255" presetID="1" presetClass="entr" presetSubtype="0" fill="hold" grpId="7" nodeType="withEffect">
                                  <p:stCondLst>
                                    <p:cond delay="0"/>
                                  </p:stCondLst>
                                  <p:childTnLst>
                                    <p:set>
                                      <p:cBhvr>
                                        <p:cTn id="256" dur="1" fill="hold">
                                          <p:stCondLst>
                                            <p:cond delay="0"/>
                                          </p:stCondLst>
                                        </p:cTn>
                                        <p:tgtEl>
                                          <p:spTgt spid="32"/>
                                        </p:tgtEl>
                                        <p:attrNameLst>
                                          <p:attrName>style.visibility</p:attrName>
                                        </p:attrNameLst>
                                      </p:cBhvr>
                                      <p:to>
                                        <p:strVal val="visible"/>
                                      </p:to>
                                    </p:set>
                                  </p:childTnLst>
                                </p:cTn>
                              </p:par>
                              <p:par>
                                <p:cTn id="257" presetID="1" presetClass="entr" presetSubtype="0" fill="hold" grpId="7" nodeType="withEffect">
                                  <p:stCondLst>
                                    <p:cond delay="0"/>
                                  </p:stCondLst>
                                  <p:childTnLst>
                                    <p:set>
                                      <p:cBhvr>
                                        <p:cTn id="258" dur="1" fill="hold">
                                          <p:stCondLst>
                                            <p:cond delay="0"/>
                                          </p:stCondLst>
                                        </p:cTn>
                                        <p:tgtEl>
                                          <p:spTgt spid="34"/>
                                        </p:tgtEl>
                                        <p:attrNameLst>
                                          <p:attrName>style.visibility</p:attrName>
                                        </p:attrNameLst>
                                      </p:cBhvr>
                                      <p:to>
                                        <p:strVal val="visible"/>
                                      </p:to>
                                    </p:set>
                                  </p:childTnLst>
                                </p:cTn>
                              </p:par>
                              <p:par>
                                <p:cTn id="259" presetID="1" presetClass="entr" presetSubtype="0" fill="hold" grpId="7" nodeType="withEffect">
                                  <p:stCondLst>
                                    <p:cond delay="0"/>
                                  </p:stCondLst>
                                  <p:childTnLst>
                                    <p:set>
                                      <p:cBhvr>
                                        <p:cTn id="260" dur="1" fill="hold">
                                          <p:stCondLst>
                                            <p:cond delay="0"/>
                                          </p:stCondLst>
                                        </p:cTn>
                                        <p:tgtEl>
                                          <p:spTgt spid="3"/>
                                        </p:tgtEl>
                                        <p:attrNameLst>
                                          <p:attrName>style.visibility</p:attrName>
                                        </p:attrNameLst>
                                      </p:cBhvr>
                                      <p:to>
                                        <p:strVal val="visible"/>
                                      </p:to>
                                    </p:set>
                                  </p:childTnLst>
                                </p:cTn>
                              </p:par>
                              <p:par>
                                <p:cTn id="261" presetID="1" presetClass="exit" presetSubtype="0" fill="hold" grpId="7" nodeType="withEffect">
                                  <p:stCondLst>
                                    <p:cond delay="0"/>
                                  </p:stCondLst>
                                  <p:childTnLst>
                                    <p:set>
                                      <p:cBhvr>
                                        <p:cTn id="262" dur="1" fill="hold">
                                          <p:stCondLst>
                                            <p:cond delay="0"/>
                                          </p:stCondLst>
                                        </p:cTn>
                                        <p:tgtEl>
                                          <p:spTgt spid="13"/>
                                        </p:tgtEl>
                                        <p:attrNameLst>
                                          <p:attrName>style.visibility</p:attrName>
                                        </p:attrNameLst>
                                      </p:cBhvr>
                                      <p:to>
                                        <p:strVal val="hidden"/>
                                      </p:to>
                                    </p:set>
                                  </p:childTnLst>
                                </p:cTn>
                              </p:par>
                              <p:par>
                                <p:cTn id="263" presetID="1" presetClass="exit" presetSubtype="0" fill="hold" nodeType="withEffect">
                                  <p:stCondLst>
                                    <p:cond delay="0"/>
                                  </p:stCondLst>
                                  <p:childTnLst>
                                    <p:set>
                                      <p:cBhvr>
                                        <p:cTn id="264" dur="1" fill="hold">
                                          <p:stCondLst>
                                            <p:cond delay="0"/>
                                          </p:stCondLst>
                                        </p:cTn>
                                        <p:tgtEl>
                                          <p:spTgt spid="25"/>
                                        </p:tgtEl>
                                        <p:attrNameLst>
                                          <p:attrName>style.visibility</p:attrName>
                                        </p:attrNameLst>
                                      </p:cBhvr>
                                      <p:to>
                                        <p:strVal val="hidden"/>
                                      </p:to>
                                    </p:set>
                                  </p:childTnLst>
                                </p:cTn>
                              </p:par>
                              <p:par>
                                <p:cTn id="265" presetID="1" presetClass="exit" presetSubtype="0" fill="hold" grpId="7" nodeType="withEffect">
                                  <p:stCondLst>
                                    <p:cond delay="0"/>
                                  </p:stCondLst>
                                  <p:childTnLst>
                                    <p:set>
                                      <p:cBhvr>
                                        <p:cTn id="266" dur="1" fill="hold">
                                          <p:stCondLst>
                                            <p:cond delay="0"/>
                                          </p:stCondLst>
                                        </p:cTn>
                                        <p:tgtEl>
                                          <p:spTgt spid="14"/>
                                        </p:tgtEl>
                                        <p:attrNameLst>
                                          <p:attrName>style.visibility</p:attrName>
                                        </p:attrNameLst>
                                      </p:cBhvr>
                                      <p:to>
                                        <p:strVal val="hidden"/>
                                      </p:to>
                                    </p:set>
                                  </p:childTnLst>
                                </p:cTn>
                              </p:par>
                              <p:par>
                                <p:cTn id="267" presetID="1" presetClass="exit" presetSubtype="0" fill="hold" nodeType="withEffect">
                                  <p:stCondLst>
                                    <p:cond delay="0"/>
                                  </p:stCondLst>
                                  <p:childTnLst>
                                    <p:set>
                                      <p:cBhvr>
                                        <p:cTn id="268" dur="1" fill="hold">
                                          <p:stCondLst>
                                            <p:cond delay="0"/>
                                          </p:stCondLst>
                                        </p:cTn>
                                        <p:tgtEl>
                                          <p:spTgt spid="2"/>
                                        </p:tgtEl>
                                        <p:attrNameLst>
                                          <p:attrName>style.visibility</p:attrName>
                                        </p:attrNameLst>
                                      </p:cBhvr>
                                      <p:to>
                                        <p:strVal val="hidden"/>
                                      </p:to>
                                    </p:set>
                                  </p:childTnLst>
                                </p:cTn>
                              </p:par>
                              <p:par>
                                <p:cTn id="269" presetID="1" presetClass="exit" presetSubtype="0" fill="hold" grpId="7" nodeType="withEffect">
                                  <p:stCondLst>
                                    <p:cond delay="0"/>
                                  </p:stCondLst>
                                  <p:childTnLst>
                                    <p:set>
                                      <p:cBhvr>
                                        <p:cTn id="270" dur="1" fill="hold">
                                          <p:stCondLst>
                                            <p:cond delay="0"/>
                                          </p:stCondLst>
                                        </p:cTn>
                                        <p:tgtEl>
                                          <p:spTgt spid="23"/>
                                        </p:tgtEl>
                                        <p:attrNameLst>
                                          <p:attrName>style.visibility</p:attrName>
                                        </p:attrNameLst>
                                      </p:cBhvr>
                                      <p:to>
                                        <p:strVal val="hidden"/>
                                      </p:to>
                                    </p:set>
                                  </p:childTnLst>
                                </p:cTn>
                              </p:par>
                              <p:par>
                                <p:cTn id="271" presetID="1" presetClass="exit" presetSubtype="0" fill="hold" nodeType="withEffect">
                                  <p:stCondLst>
                                    <p:cond delay="0"/>
                                  </p:stCondLst>
                                  <p:childTnLst>
                                    <p:set>
                                      <p:cBhvr>
                                        <p:cTn id="272" dur="1" fill="hold">
                                          <p:stCondLst>
                                            <p:cond delay="0"/>
                                          </p:stCondLst>
                                        </p:cTn>
                                        <p:tgtEl>
                                          <p:spTgt spid="5"/>
                                        </p:tgtEl>
                                        <p:attrNameLst>
                                          <p:attrName>style.visibility</p:attrName>
                                        </p:attrNameLst>
                                      </p:cBhvr>
                                      <p:to>
                                        <p:strVal val="hidden"/>
                                      </p:to>
                                    </p:set>
                                  </p:childTnLst>
                                </p:cTn>
                              </p:par>
                              <p:par>
                                <p:cTn id="273" presetID="1" presetClass="exit" presetSubtype="0" fill="hold" grpId="7" nodeType="withEffect">
                                  <p:stCondLst>
                                    <p:cond delay="0"/>
                                  </p:stCondLst>
                                  <p:childTnLst>
                                    <p:set>
                                      <p:cBhvr>
                                        <p:cTn id="274" dur="1" fill="hold">
                                          <p:stCondLst>
                                            <p:cond delay="0"/>
                                          </p:stCondLst>
                                        </p:cTn>
                                        <p:tgtEl>
                                          <p:spTgt spid="24"/>
                                        </p:tgtEl>
                                        <p:attrNameLst>
                                          <p:attrName>style.visibility</p:attrName>
                                        </p:attrNameLst>
                                      </p:cBhvr>
                                      <p:to>
                                        <p:strVal val="hidden"/>
                                      </p:to>
                                    </p:set>
                                  </p:childTnLst>
                                </p:cTn>
                              </p:par>
                              <p:par>
                                <p:cTn id="275" presetID="1" presetClass="exit" presetSubtype="0" fill="hold" nodeType="withEffect">
                                  <p:stCondLst>
                                    <p:cond delay="0"/>
                                  </p:stCondLst>
                                  <p:childTnLst>
                                    <p:set>
                                      <p:cBhvr>
                                        <p:cTn id="276" dur="1" fill="hold">
                                          <p:stCondLst>
                                            <p:cond delay="0"/>
                                          </p:stCondLst>
                                        </p:cTn>
                                        <p:tgtEl>
                                          <p:spTgt spid="6"/>
                                        </p:tgtEl>
                                        <p:attrNameLst>
                                          <p:attrName>style.visibility</p:attrName>
                                        </p:attrNameLst>
                                      </p:cBhvr>
                                      <p:to>
                                        <p:strVal val="hidden"/>
                                      </p:to>
                                    </p:set>
                                  </p:childTnLst>
                                </p:cTn>
                              </p:par>
                              <p:par>
                                <p:cTn id="277" presetID="1" presetClass="exit" presetSubtype="0" fill="hold" grpId="7" nodeType="withEffect">
                                  <p:stCondLst>
                                    <p:cond delay="0"/>
                                  </p:stCondLst>
                                  <p:childTnLst>
                                    <p:set>
                                      <p:cBhvr>
                                        <p:cTn id="278" dur="1" fill="hold">
                                          <p:stCondLst>
                                            <p:cond delay="0"/>
                                          </p:stCondLst>
                                        </p:cTn>
                                        <p:tgtEl>
                                          <p:spTgt spid="30"/>
                                        </p:tgtEl>
                                        <p:attrNameLst>
                                          <p:attrName>style.visibility</p:attrName>
                                        </p:attrNameLst>
                                      </p:cBhvr>
                                      <p:to>
                                        <p:strVal val="hidden"/>
                                      </p:to>
                                    </p:set>
                                  </p:childTnLst>
                                </p:cTn>
                              </p:par>
                              <p:par>
                                <p:cTn id="279" presetID="1" presetClass="exit" presetSubtype="0" fill="hold" nodeType="withEffect">
                                  <p:stCondLst>
                                    <p:cond delay="0"/>
                                  </p:stCondLst>
                                  <p:childTnLst>
                                    <p:set>
                                      <p:cBhvr>
                                        <p:cTn id="28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0" grpId="0"/>
      <p:bldP spid="30" grpId="1"/>
      <p:bldP spid="30" grpId="2"/>
      <p:bldP spid="30" grpId="3"/>
      <p:bldP spid="30" grpId="4"/>
      <p:bldP spid="30" grpId="5"/>
      <p:bldP spid="30" grpId="6"/>
      <p:bldP spid="30" grpId="7"/>
      <p:bldP spid="24" grpId="0"/>
      <p:bldP spid="24" grpId="1"/>
      <p:bldP spid="24" grpId="2"/>
      <p:bldP spid="24" grpId="3"/>
      <p:bldP spid="24" grpId="4"/>
      <p:bldP spid="24" grpId="5"/>
      <p:bldP spid="24" grpId="6"/>
      <p:bldP spid="24" grpId="7"/>
      <p:bldP spid="23" grpId="0"/>
      <p:bldP spid="23" grpId="1"/>
      <p:bldP spid="23" grpId="2"/>
      <p:bldP spid="23" grpId="3"/>
      <p:bldP spid="23" grpId="4"/>
      <p:bldP spid="23" grpId="5"/>
      <p:bldP spid="23" grpId="6"/>
      <p:bldP spid="23" grpId="7"/>
      <p:bldP spid="14" grpId="0"/>
      <p:bldP spid="14" grpId="1"/>
      <p:bldP spid="14" grpId="2"/>
      <p:bldP spid="14" grpId="3"/>
      <p:bldP spid="14" grpId="4"/>
      <p:bldP spid="14" grpId="5"/>
      <p:bldP spid="14" grpId="6"/>
      <p:bldP spid="14" grpId="7"/>
      <p:bldP spid="13" grpId="0"/>
      <p:bldP spid="13" grpId="1"/>
      <p:bldP spid="13" grpId="2"/>
      <p:bldP spid="13" grpId="3"/>
      <p:bldP spid="13" grpId="4"/>
      <p:bldP spid="13" grpId="5"/>
      <p:bldP spid="13" grpId="6"/>
      <p:bldP spid="13" grpId="7"/>
      <p:bldP spid="3" grpId="0" animBg="1"/>
      <p:bldP spid="3" grpId="1" animBg="1"/>
      <p:bldP spid="3" grpId="2" animBg="1"/>
      <p:bldP spid="3" grpId="3" animBg="1"/>
      <p:bldP spid="3" grpId="4" animBg="1"/>
      <p:bldP spid="3" grpId="5" animBg="1"/>
      <p:bldP spid="3" grpId="6" animBg="1"/>
      <p:bldP spid="3" grpId="7" animBg="1"/>
      <p:bldP spid="34" grpId="0" animBg="1"/>
      <p:bldP spid="34" grpId="1" animBg="1"/>
      <p:bldP spid="34" grpId="2" animBg="1"/>
      <p:bldP spid="34" grpId="3" animBg="1"/>
      <p:bldP spid="34" grpId="4" animBg="1"/>
      <p:bldP spid="34" grpId="5" animBg="1"/>
      <p:bldP spid="34" grpId="6" animBg="1"/>
      <p:bldP spid="34" grpId="7" animBg="1"/>
      <p:bldP spid="32" grpId="0" animBg="1"/>
      <p:bldP spid="32" grpId="1" animBg="1"/>
      <p:bldP spid="32" grpId="2" animBg="1"/>
      <p:bldP spid="32" grpId="3" animBg="1"/>
      <p:bldP spid="32" grpId="4" animBg="1"/>
      <p:bldP spid="32" grpId="5" animBg="1"/>
      <p:bldP spid="32" grpId="6" animBg="1"/>
      <p:bldP spid="32" grpId="7" animBg="1"/>
      <p:bldP spid="33" grpId="0" animBg="1"/>
      <p:bldP spid="33" grpId="1" animBg="1"/>
      <p:bldP spid="33" grpId="2" animBg="1"/>
      <p:bldP spid="33" grpId="3" animBg="1"/>
      <p:bldP spid="33" grpId="4" animBg="1"/>
      <p:bldP spid="33" grpId="5" animBg="1"/>
      <p:bldP spid="33" grpId="6" animBg="1"/>
      <p:bldP spid="33" grpId="7" animBg="1"/>
      <p:bldP spid="4" grpId="0" animBg="1"/>
      <p:bldP spid="4" grpId="1" animBg="1"/>
      <p:bldP spid="4" grpId="2" animBg="1"/>
      <p:bldP spid="4" grpId="3" animBg="1"/>
      <p:bldP spid="4" grpId="4" animBg="1"/>
      <p:bldP spid="4" grpId="5" animBg="1"/>
      <p:bldP spid="4" grpId="6" animBg="1"/>
      <p:bldP spid="4" grpId="7"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p:cNvSpPr txBox="1"/>
          <p:nvPr/>
        </p:nvSpPr>
        <p:spPr>
          <a:xfrm>
            <a:off x="1476375" y="3110340"/>
            <a:ext cx="7228350" cy="1569660"/>
          </a:xfrm>
          <a:prstGeom prst="rect">
            <a:avLst/>
          </a:prstGeom>
          <a:noFill/>
        </p:spPr>
        <p:txBody>
          <a:bodyPr wrap="square" rtlCol="0">
            <a:spAutoFit/>
          </a:bodyPr>
          <a:lstStyle/>
          <a:p>
            <a:r>
              <a:rPr lang="en-NZ" sz="1600" b="1" dirty="0">
                <a:latin typeface="Arial" panose="020B0604020202020204" pitchFamily="34" charset="0"/>
                <a:cs typeface="Arial" panose="020B0604020202020204" pitchFamily="34" charset="0"/>
              </a:rPr>
              <a:t>The Liturgy of the Word can</a:t>
            </a:r>
            <a:r>
              <a:rPr lang="en-NZ" sz="1600" dirty="0">
                <a:latin typeface="Arial" panose="020B0604020202020204" pitchFamily="34" charset="0"/>
                <a:cs typeface="Arial" panose="020B0604020202020204" pitchFamily="34" charset="0"/>
              </a:rPr>
              <a:t> include up to seven readings, five from the Old Testament and two from the New Testament and each is followed with a sung psalm. Each of the readings relates to another stage of salvation </a:t>
            </a:r>
            <a:r>
              <a:rPr lang="en-NZ" sz="1600" dirty="0" smtClean="0">
                <a:latin typeface="Arial" panose="020B0604020202020204" pitchFamily="34" charset="0"/>
                <a:cs typeface="Arial" panose="020B0604020202020204" pitchFamily="34" charset="0"/>
              </a:rPr>
              <a:t>history, </a:t>
            </a:r>
            <a:r>
              <a:rPr lang="en-NZ" sz="1600" dirty="0">
                <a:latin typeface="Arial" panose="020B0604020202020204" pitchFamily="34" charset="0"/>
                <a:cs typeface="Arial" panose="020B0604020202020204" pitchFamily="34" charset="0"/>
              </a:rPr>
              <a:t>that </a:t>
            </a:r>
            <a:r>
              <a:rPr lang="en-NZ" sz="1600" dirty="0" smtClean="0">
                <a:latin typeface="Arial" panose="020B0604020202020204" pitchFamily="34" charset="0"/>
                <a:cs typeface="Arial" panose="020B0604020202020204" pitchFamily="34" charset="0"/>
              </a:rPr>
              <a:t>is </a:t>
            </a:r>
            <a:r>
              <a:rPr lang="en-NZ" sz="1600" dirty="0">
                <a:latin typeface="Arial" panose="020B0604020202020204" pitchFamily="34" charset="0"/>
                <a:cs typeface="Arial" panose="020B0604020202020204" pitchFamily="34" charset="0"/>
              </a:rPr>
              <a:t>the history of God’s saving work among his people. It reaches the highest point in salvation history with the proclamation of the Gospel relating the story of the Resurrection. </a:t>
            </a:r>
          </a:p>
        </p:txBody>
      </p:sp>
      <p:sp>
        <p:nvSpPr>
          <p:cNvPr id="22" name="Oval 2"/>
          <p:cNvSpPr/>
          <p:nvPr/>
        </p:nvSpPr>
        <p:spPr>
          <a:xfrm>
            <a:off x="3752850" y="847813"/>
            <a:ext cx="2457450" cy="2179772"/>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Oval 1"/>
          <p:cNvSpPr/>
          <p:nvPr/>
        </p:nvSpPr>
        <p:spPr>
          <a:xfrm>
            <a:off x="1352550" y="765057"/>
            <a:ext cx="2457450" cy="2179772"/>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Oval 3"/>
          <p:cNvSpPr/>
          <p:nvPr/>
        </p:nvSpPr>
        <p:spPr>
          <a:xfrm>
            <a:off x="6153150" y="827068"/>
            <a:ext cx="2457450" cy="2179772"/>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itle"/>
          <p:cNvSpPr txBox="1">
            <a:spLocks/>
          </p:cNvSpPr>
          <p:nvPr/>
        </p:nvSpPr>
        <p:spPr>
          <a:xfrm>
            <a:off x="0" y="14772"/>
            <a:ext cx="9144000" cy="584775"/>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US" sz="3200" dirty="0" smtClean="0"/>
              <a:t>The Liturgy of the Word</a:t>
            </a:r>
            <a:endParaRPr lang="en-NZ" sz="3200" dirty="0"/>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671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800"/>
                                        <p:tgtEl>
                                          <p:spTgt spid="8"/>
                                        </p:tgtEl>
                                      </p:cBhvr>
                                    </p:animEffect>
                                  </p:childTnLst>
                                </p:cTn>
                              </p:par>
                            </p:childTnLst>
                          </p:cTn>
                        </p:par>
                        <p:par>
                          <p:cTn id="8" fill="hold">
                            <p:stCondLst>
                              <p:cond delay="800"/>
                            </p:stCondLst>
                            <p:childTnLst>
                              <p:par>
                                <p:cTn id="9" presetID="53" presetClass="entr" presetSubtype="52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800" fill="hold"/>
                                        <p:tgtEl>
                                          <p:spTgt spid="23"/>
                                        </p:tgtEl>
                                        <p:attrNameLst>
                                          <p:attrName>ppt_w</p:attrName>
                                        </p:attrNameLst>
                                      </p:cBhvr>
                                      <p:tavLst>
                                        <p:tav tm="0">
                                          <p:val>
                                            <p:fltVal val="0"/>
                                          </p:val>
                                        </p:tav>
                                        <p:tav tm="100000">
                                          <p:val>
                                            <p:strVal val="#ppt_w"/>
                                          </p:val>
                                        </p:tav>
                                      </p:tavLst>
                                    </p:anim>
                                    <p:anim calcmode="lin" valueType="num">
                                      <p:cBhvr>
                                        <p:cTn id="12" dur="800" fill="hold"/>
                                        <p:tgtEl>
                                          <p:spTgt spid="23"/>
                                        </p:tgtEl>
                                        <p:attrNameLst>
                                          <p:attrName>ppt_h</p:attrName>
                                        </p:attrNameLst>
                                      </p:cBhvr>
                                      <p:tavLst>
                                        <p:tav tm="0">
                                          <p:val>
                                            <p:fltVal val="0"/>
                                          </p:val>
                                        </p:tav>
                                        <p:tav tm="100000">
                                          <p:val>
                                            <p:strVal val="#ppt_h"/>
                                          </p:val>
                                        </p:tav>
                                      </p:tavLst>
                                    </p:anim>
                                    <p:animEffect transition="in" filter="fade">
                                      <p:cBhvr>
                                        <p:cTn id="13" dur="800"/>
                                        <p:tgtEl>
                                          <p:spTgt spid="23"/>
                                        </p:tgtEl>
                                      </p:cBhvr>
                                    </p:animEffect>
                                    <p:anim calcmode="lin" valueType="num">
                                      <p:cBhvr>
                                        <p:cTn id="14" dur="800" fill="hold"/>
                                        <p:tgtEl>
                                          <p:spTgt spid="23"/>
                                        </p:tgtEl>
                                        <p:attrNameLst>
                                          <p:attrName>ppt_x</p:attrName>
                                        </p:attrNameLst>
                                      </p:cBhvr>
                                      <p:tavLst>
                                        <p:tav tm="0">
                                          <p:val>
                                            <p:fltVal val="0.5"/>
                                          </p:val>
                                        </p:tav>
                                        <p:tav tm="100000">
                                          <p:val>
                                            <p:strVal val="#ppt_x"/>
                                          </p:val>
                                        </p:tav>
                                      </p:tavLst>
                                    </p:anim>
                                    <p:anim calcmode="lin" valueType="num">
                                      <p:cBhvr>
                                        <p:cTn id="15" dur="800" fill="hold"/>
                                        <p:tgtEl>
                                          <p:spTgt spid="23"/>
                                        </p:tgtEl>
                                        <p:attrNameLst>
                                          <p:attrName>ppt_y</p:attrName>
                                        </p:attrNameLst>
                                      </p:cBhvr>
                                      <p:tavLst>
                                        <p:tav tm="0">
                                          <p:val>
                                            <p:fltVal val="0.5"/>
                                          </p:val>
                                        </p:tav>
                                        <p:tav tm="100000">
                                          <p:val>
                                            <p:strVal val="#ppt_y"/>
                                          </p:val>
                                        </p:tav>
                                      </p:tavLst>
                                    </p:anim>
                                  </p:childTnLst>
                                </p:cTn>
                              </p:par>
                            </p:childTnLst>
                          </p:cTn>
                        </p:par>
                        <p:par>
                          <p:cTn id="16" fill="hold">
                            <p:stCondLst>
                              <p:cond delay="1600"/>
                            </p:stCondLst>
                            <p:childTnLst>
                              <p:par>
                                <p:cTn id="17" presetID="53" presetClass="entr" presetSubtype="52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800" fill="hold"/>
                                        <p:tgtEl>
                                          <p:spTgt spid="11"/>
                                        </p:tgtEl>
                                        <p:attrNameLst>
                                          <p:attrName>ppt_w</p:attrName>
                                        </p:attrNameLst>
                                      </p:cBhvr>
                                      <p:tavLst>
                                        <p:tav tm="0">
                                          <p:val>
                                            <p:fltVal val="0"/>
                                          </p:val>
                                        </p:tav>
                                        <p:tav tm="100000">
                                          <p:val>
                                            <p:strVal val="#ppt_w"/>
                                          </p:val>
                                        </p:tav>
                                      </p:tavLst>
                                    </p:anim>
                                    <p:anim calcmode="lin" valueType="num">
                                      <p:cBhvr>
                                        <p:cTn id="20" dur="800" fill="hold"/>
                                        <p:tgtEl>
                                          <p:spTgt spid="11"/>
                                        </p:tgtEl>
                                        <p:attrNameLst>
                                          <p:attrName>ppt_h</p:attrName>
                                        </p:attrNameLst>
                                      </p:cBhvr>
                                      <p:tavLst>
                                        <p:tav tm="0">
                                          <p:val>
                                            <p:fltVal val="0"/>
                                          </p:val>
                                        </p:tav>
                                        <p:tav tm="100000">
                                          <p:val>
                                            <p:strVal val="#ppt_h"/>
                                          </p:val>
                                        </p:tav>
                                      </p:tavLst>
                                    </p:anim>
                                    <p:animEffect transition="in" filter="fade">
                                      <p:cBhvr>
                                        <p:cTn id="21" dur="800"/>
                                        <p:tgtEl>
                                          <p:spTgt spid="11"/>
                                        </p:tgtEl>
                                      </p:cBhvr>
                                    </p:animEffect>
                                    <p:anim calcmode="lin" valueType="num">
                                      <p:cBhvr>
                                        <p:cTn id="22" dur="800" fill="hold"/>
                                        <p:tgtEl>
                                          <p:spTgt spid="11"/>
                                        </p:tgtEl>
                                        <p:attrNameLst>
                                          <p:attrName>ppt_x</p:attrName>
                                        </p:attrNameLst>
                                      </p:cBhvr>
                                      <p:tavLst>
                                        <p:tav tm="0">
                                          <p:val>
                                            <p:fltVal val="0.5"/>
                                          </p:val>
                                        </p:tav>
                                        <p:tav tm="100000">
                                          <p:val>
                                            <p:strVal val="#ppt_x"/>
                                          </p:val>
                                        </p:tav>
                                      </p:tavLst>
                                    </p:anim>
                                    <p:anim calcmode="lin" valueType="num">
                                      <p:cBhvr>
                                        <p:cTn id="23" dur="800" fill="hold"/>
                                        <p:tgtEl>
                                          <p:spTgt spid="11"/>
                                        </p:tgtEl>
                                        <p:attrNameLst>
                                          <p:attrName>ppt_y</p:attrName>
                                        </p:attrNameLst>
                                      </p:cBhvr>
                                      <p:tavLst>
                                        <p:tav tm="0">
                                          <p:val>
                                            <p:fltVal val="0.5"/>
                                          </p:val>
                                        </p:tav>
                                        <p:tav tm="100000">
                                          <p:val>
                                            <p:strVal val="#ppt_y"/>
                                          </p:val>
                                        </p:tav>
                                      </p:tavLst>
                                    </p:anim>
                                  </p:childTnLst>
                                </p:cTn>
                              </p:par>
                            </p:childTnLst>
                          </p:cTn>
                        </p:par>
                        <p:par>
                          <p:cTn id="24" fill="hold">
                            <p:stCondLst>
                              <p:cond delay="2400"/>
                            </p:stCondLst>
                            <p:childTnLst>
                              <p:par>
                                <p:cTn id="25" presetID="53" presetClass="entr" presetSubtype="52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800" fill="hold"/>
                                        <p:tgtEl>
                                          <p:spTgt spid="22"/>
                                        </p:tgtEl>
                                        <p:attrNameLst>
                                          <p:attrName>ppt_w</p:attrName>
                                        </p:attrNameLst>
                                      </p:cBhvr>
                                      <p:tavLst>
                                        <p:tav tm="0">
                                          <p:val>
                                            <p:fltVal val="0"/>
                                          </p:val>
                                        </p:tav>
                                        <p:tav tm="100000">
                                          <p:val>
                                            <p:strVal val="#ppt_w"/>
                                          </p:val>
                                        </p:tav>
                                      </p:tavLst>
                                    </p:anim>
                                    <p:anim calcmode="lin" valueType="num">
                                      <p:cBhvr>
                                        <p:cTn id="28" dur="800" fill="hold"/>
                                        <p:tgtEl>
                                          <p:spTgt spid="22"/>
                                        </p:tgtEl>
                                        <p:attrNameLst>
                                          <p:attrName>ppt_h</p:attrName>
                                        </p:attrNameLst>
                                      </p:cBhvr>
                                      <p:tavLst>
                                        <p:tav tm="0">
                                          <p:val>
                                            <p:fltVal val="0"/>
                                          </p:val>
                                        </p:tav>
                                        <p:tav tm="100000">
                                          <p:val>
                                            <p:strVal val="#ppt_h"/>
                                          </p:val>
                                        </p:tav>
                                      </p:tavLst>
                                    </p:anim>
                                    <p:animEffect transition="in" filter="fade">
                                      <p:cBhvr>
                                        <p:cTn id="29" dur="800"/>
                                        <p:tgtEl>
                                          <p:spTgt spid="22"/>
                                        </p:tgtEl>
                                      </p:cBhvr>
                                    </p:animEffect>
                                    <p:anim calcmode="lin" valueType="num">
                                      <p:cBhvr>
                                        <p:cTn id="30" dur="800" fill="hold"/>
                                        <p:tgtEl>
                                          <p:spTgt spid="22"/>
                                        </p:tgtEl>
                                        <p:attrNameLst>
                                          <p:attrName>ppt_x</p:attrName>
                                        </p:attrNameLst>
                                      </p:cBhvr>
                                      <p:tavLst>
                                        <p:tav tm="0">
                                          <p:val>
                                            <p:fltVal val="0.5"/>
                                          </p:val>
                                        </p:tav>
                                        <p:tav tm="100000">
                                          <p:val>
                                            <p:strVal val="#ppt_x"/>
                                          </p:val>
                                        </p:tav>
                                      </p:tavLst>
                                    </p:anim>
                                    <p:anim calcmode="lin" valueType="num">
                                      <p:cBhvr>
                                        <p:cTn id="31" dur="800" fill="hold"/>
                                        <p:tgtEl>
                                          <p:spTgt spid="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1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Text 3"/>
          <p:cNvSpPr txBox="1"/>
          <p:nvPr/>
        </p:nvSpPr>
        <p:spPr>
          <a:xfrm>
            <a:off x="2607772" y="3811793"/>
            <a:ext cx="5856651" cy="646331"/>
          </a:xfrm>
          <a:prstGeom prst="rect">
            <a:avLst/>
          </a:prstGeom>
          <a:noFill/>
        </p:spPr>
        <p:txBody>
          <a:bodyPr wrap="square" rtlCol="0">
            <a:spAutoFit/>
          </a:bodyPr>
          <a:lstStyle/>
          <a:p>
            <a:pPr algn="ctr"/>
            <a:r>
              <a:rPr lang="en-NZ" b="1" dirty="0"/>
              <a:t>The Renewal of the Baptismal Promises </a:t>
            </a:r>
            <a:r>
              <a:rPr lang="en-NZ" dirty="0"/>
              <a:t>The community stands and renews their baptismal promises together</a:t>
            </a:r>
            <a:r>
              <a:rPr lang="en-NZ" dirty="0" smtClean="0"/>
              <a:t>.</a:t>
            </a:r>
            <a:endParaRPr lang="en-NZ" dirty="0"/>
          </a:p>
        </p:txBody>
      </p:sp>
      <p:pic>
        <p:nvPicPr>
          <p:cNvPr id="14" name="Image 3"/>
          <p:cNvPicPr>
            <a:picLocks noChangeAspect="1"/>
          </p:cNvPicPr>
          <p:nvPr/>
        </p:nvPicPr>
        <p:blipFill>
          <a:blip r:embed="rId4"/>
          <a:stretch>
            <a:fillRect/>
          </a:stretch>
        </p:blipFill>
        <p:spPr>
          <a:xfrm>
            <a:off x="3274256" y="681447"/>
            <a:ext cx="4523683" cy="3070885"/>
          </a:xfrm>
          <a:prstGeom prst="rect">
            <a:avLst/>
          </a:prstGeom>
        </p:spPr>
      </p:pic>
      <p:sp>
        <p:nvSpPr>
          <p:cNvPr id="11" name="Text 2"/>
          <p:cNvSpPr txBox="1"/>
          <p:nvPr/>
        </p:nvSpPr>
        <p:spPr>
          <a:xfrm>
            <a:off x="2226282" y="3811793"/>
            <a:ext cx="6619631" cy="646331"/>
          </a:xfrm>
          <a:prstGeom prst="rect">
            <a:avLst/>
          </a:prstGeom>
          <a:noFill/>
        </p:spPr>
        <p:txBody>
          <a:bodyPr wrap="square" rtlCol="0">
            <a:spAutoFit/>
          </a:bodyPr>
          <a:lstStyle/>
          <a:p>
            <a:pPr algn="ctr"/>
            <a:r>
              <a:rPr lang="en-NZ" dirty="0">
                <a:latin typeface="Arial" panose="020B0604020202020204" pitchFamily="34" charset="0"/>
                <a:cs typeface="Arial" panose="020B0604020202020204" pitchFamily="34" charset="0"/>
              </a:rPr>
              <a:t>Immediately following the blessing of the new holy Easter water it is sprinkled on the community as the priest blesses them.</a:t>
            </a:r>
          </a:p>
        </p:txBody>
      </p:sp>
      <p:pic>
        <p:nvPicPr>
          <p:cNvPr id="13" name="Image 2"/>
          <p:cNvPicPr/>
          <p:nvPr/>
        </p:nvPicPr>
        <p:blipFill>
          <a:blip r:embed="rId5">
            <a:extLst>
              <a:ext uri="{28A0092B-C50C-407E-A947-70E740481C1C}">
                <a14:useLocalDpi xmlns:a14="http://schemas.microsoft.com/office/drawing/2010/main" val="0"/>
              </a:ext>
            </a:extLst>
          </a:blip>
          <a:stretch>
            <a:fillRect/>
          </a:stretch>
        </p:blipFill>
        <p:spPr bwMode="auto">
          <a:xfrm>
            <a:off x="3274255" y="690999"/>
            <a:ext cx="4523684" cy="3051781"/>
          </a:xfrm>
          <a:prstGeom prst="rect">
            <a:avLst/>
          </a:prstGeom>
          <a:noFill/>
          <a:ln>
            <a:noFill/>
          </a:ln>
        </p:spPr>
      </p:pic>
      <p:sp>
        <p:nvSpPr>
          <p:cNvPr id="7" name="Text 1"/>
          <p:cNvSpPr txBox="1"/>
          <p:nvPr/>
        </p:nvSpPr>
        <p:spPr>
          <a:xfrm>
            <a:off x="2934554" y="3811793"/>
            <a:ext cx="5203086" cy="646331"/>
          </a:xfrm>
          <a:prstGeom prst="rect">
            <a:avLst/>
          </a:prstGeom>
          <a:noFill/>
        </p:spPr>
        <p:txBody>
          <a:bodyPr wrap="square" rtlCol="0">
            <a:spAutoFit/>
          </a:bodyPr>
          <a:lstStyle/>
          <a:p>
            <a:pPr algn="ctr"/>
            <a:r>
              <a:rPr lang="en-NZ" b="1" dirty="0">
                <a:latin typeface="Arial" panose="020B0604020202020204" pitchFamily="34" charset="0"/>
                <a:cs typeface="Arial" panose="020B0604020202020204" pitchFamily="34" charset="0"/>
              </a:rPr>
              <a:t>The Blessing of the Baptismal Water</a:t>
            </a:r>
            <a:r>
              <a:rPr lang="en-NZ" dirty="0">
                <a:latin typeface="Arial" panose="020B0604020202020204" pitchFamily="34" charset="0"/>
                <a:cs typeface="Arial" panose="020B0604020202020204" pitchFamily="34" charset="0"/>
              </a:rPr>
              <a:t> by the priest in the font leads into the Baptismal Liturgy. </a:t>
            </a:r>
          </a:p>
        </p:txBody>
      </p:sp>
      <p:pic>
        <p:nvPicPr>
          <p:cNvPr id="2" name="Image 1"/>
          <p:cNvPicPr>
            <a:picLocks noChangeAspect="1"/>
          </p:cNvPicPr>
          <p:nvPr/>
        </p:nvPicPr>
        <p:blipFill>
          <a:blip/>
          <a:stretch>
            <a:fillRect/>
          </a:stretch>
        </p:blipFill>
        <p:spPr>
          <a:xfrm>
            <a:off x="3476743" y="667651"/>
            <a:ext cx="4118708" cy="3098477"/>
          </a:xfrm>
          <a:prstGeom prst="rect">
            <a:avLst/>
          </a:prstGeom>
          <a:blipFill>
            <a:blip r:embed="rId6"/>
            <a:stretch>
              <a:fillRect/>
            </a:stretch>
          </a:blipFill>
        </p:spPr>
      </p:pic>
      <p:sp>
        <p:nvSpPr>
          <p:cNvPr id="9" name="Button 3"/>
          <p:cNvSpPr/>
          <p:nvPr/>
        </p:nvSpPr>
        <p:spPr>
          <a:xfrm>
            <a:off x="480155" y="3570892"/>
            <a:ext cx="1474281" cy="1024551"/>
          </a:xfrm>
          <a:prstGeom prst="roundRect">
            <a:avLst/>
          </a:prstGeom>
          <a:blipFill>
            <a:blip r:embed="rId4"/>
            <a:stretch>
              <a:fillRect/>
            </a:stretch>
          </a:blipFill>
          <a:ln>
            <a:solidFill>
              <a:schemeClr val="bg1">
                <a:lumMod val="8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Button 2"/>
          <p:cNvSpPr/>
          <p:nvPr/>
        </p:nvSpPr>
        <p:spPr>
          <a:xfrm>
            <a:off x="480156" y="2195387"/>
            <a:ext cx="1474281" cy="1024551"/>
          </a:xfrm>
          <a:prstGeom prst="roundRect">
            <a:avLst/>
          </a:prstGeom>
          <a:blipFill>
            <a:blip r:embed="rId5"/>
            <a:stretch>
              <a:fillRect/>
            </a:stretch>
          </a:blipFill>
          <a:ln>
            <a:solidFill>
              <a:schemeClr val="bg1">
                <a:lumMod val="8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Button 1"/>
          <p:cNvSpPr/>
          <p:nvPr/>
        </p:nvSpPr>
        <p:spPr>
          <a:xfrm>
            <a:off x="480157" y="819882"/>
            <a:ext cx="1474281" cy="1024551"/>
          </a:xfrm>
          <a:prstGeom prst="roundRect">
            <a:avLst/>
          </a:prstGeom>
          <a:blipFill>
            <a:blip r:embed="rId6"/>
            <a:stretch>
              <a:fillRect/>
            </a:stretch>
          </a:blipFill>
          <a:ln>
            <a:solidFill>
              <a:schemeClr val="bg1">
                <a:lumMod val="8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itle"/>
          <p:cNvSpPr txBox="1">
            <a:spLocks/>
          </p:cNvSpPr>
          <p:nvPr/>
        </p:nvSpPr>
        <p:spPr>
          <a:xfrm>
            <a:off x="0" y="14772"/>
            <a:ext cx="9144000" cy="584775"/>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US" sz="3200" dirty="0" smtClean="0"/>
              <a:t>The Baptismal Liturgy</a:t>
            </a:r>
            <a:endParaRPr lang="en-NZ" sz="3200" dirty="0"/>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Tool instructions"/>
          <p:cNvSpPr txBox="1"/>
          <p:nvPr/>
        </p:nvSpPr>
        <p:spPr>
          <a:xfrm>
            <a:off x="2873481" y="4912668"/>
            <a:ext cx="3397084" cy="230832"/>
          </a:xfrm>
          <a:prstGeom prst="rect">
            <a:avLst/>
          </a:prstGeom>
          <a:noFill/>
        </p:spPr>
        <p:txBody>
          <a:bodyPr wrap="none" rtlCol="0">
            <a:spAutoFit/>
          </a:bodyPr>
          <a:lstStyle/>
          <a:p>
            <a:pPr algn="ctr"/>
            <a:r>
              <a:rPr lang="en-US" sz="900" dirty="0" smtClean="0">
                <a:latin typeface="Arial" panose="020B0604020202020204" pitchFamily="34" charset="0"/>
                <a:ea typeface="Adobe Gothic Std B" panose="020B0800000000000000" pitchFamily="34" charset="-128"/>
                <a:cs typeface="Arial" panose="020B0604020202020204" pitchFamily="34" charset="0"/>
              </a:rPr>
              <a:t>Click the buttons on the left to learn about the Baptismal Liturgy</a:t>
            </a:r>
            <a:endParaRPr lang="en-GB" sz="900" dirty="0">
              <a:latin typeface="Arial" panose="020B0604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33864385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3"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3"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grpId="3"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nodeType="withEffect">
                                  <p:stCondLst>
                                    <p:cond delay="0"/>
                                  </p:stCondLst>
                                  <p:childTnLst>
                                    <p:set>
                                      <p:cBhvr>
                                        <p:cTn id="23" dur="1" fill="hold">
                                          <p:stCondLst>
                                            <p:cond delay="0"/>
                                          </p:stCondLst>
                                        </p:cTn>
                                        <p:tgtEl>
                                          <p:spTgt spid="13"/>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2"/>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0"/>
                            </p:stCondLst>
                            <p:childTnLst>
                              <p:par>
                                <p:cTn id="33" presetID="53" presetClass="entr" presetSubtype="16"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animEffect transition="in" filter="fade">
                                      <p:cBhvr>
                                        <p:cTn id="37" dur="1000"/>
                                        <p:tgtEl>
                                          <p:spTgt spid="2"/>
                                        </p:tgtEl>
                                      </p:cBhvr>
                                    </p:animEffect>
                                  </p:childTnLst>
                                </p:cTn>
                              </p:par>
                            </p:childTnLst>
                          </p:cTn>
                        </p:par>
                        <p:par>
                          <p:cTn id="38" fill="hold">
                            <p:stCondLst>
                              <p:cond delay="1000"/>
                            </p:stCondLst>
                            <p:childTnLst>
                              <p:par>
                                <p:cTn id="39" presetID="47"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7"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childTnLst>
                          </p:cTn>
                        </p:par>
                        <p:par>
                          <p:cTn id="61" fill="hold">
                            <p:stCondLst>
                              <p:cond delay="0"/>
                            </p:stCondLst>
                            <p:childTnLst>
                              <p:par>
                                <p:cTn id="62" presetID="53" presetClass="entr" presetSubtype="16"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fltVal val="0"/>
                                          </p:val>
                                        </p:tav>
                                        <p:tav tm="100000">
                                          <p:val>
                                            <p:strVal val="#ppt_w"/>
                                          </p:val>
                                        </p:tav>
                                      </p:tavLst>
                                    </p:anim>
                                    <p:anim calcmode="lin" valueType="num">
                                      <p:cBhvr>
                                        <p:cTn id="65" dur="1000" fill="hold"/>
                                        <p:tgtEl>
                                          <p:spTgt spid="13"/>
                                        </p:tgtEl>
                                        <p:attrNameLst>
                                          <p:attrName>ppt_h</p:attrName>
                                        </p:attrNameLst>
                                      </p:cBhvr>
                                      <p:tavLst>
                                        <p:tav tm="0">
                                          <p:val>
                                            <p:fltVal val="0"/>
                                          </p:val>
                                        </p:tav>
                                        <p:tav tm="100000">
                                          <p:val>
                                            <p:strVal val="#ppt_h"/>
                                          </p:val>
                                        </p:tav>
                                      </p:tavLst>
                                    </p:anim>
                                    <p:animEffect transition="in" filter="fade">
                                      <p:cBhvr>
                                        <p:cTn id="66" dur="1000"/>
                                        <p:tgtEl>
                                          <p:spTgt spid="13"/>
                                        </p:tgtEl>
                                      </p:cBhvr>
                                    </p:animEffect>
                                  </p:childTnLst>
                                </p:cTn>
                              </p:par>
                            </p:childTnLst>
                          </p:cTn>
                        </p:par>
                        <p:par>
                          <p:cTn id="67" fill="hold">
                            <p:stCondLst>
                              <p:cond delay="1000"/>
                            </p:stCondLst>
                            <p:childTnLst>
                              <p:par>
                                <p:cTn id="68" presetID="47" presetClass="entr" presetSubtype="0"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par>
                          <p:cTn id="73" fill="hold">
                            <p:stCondLst>
                              <p:cond delay="2000"/>
                            </p:stCondLst>
                            <p:childTnLst>
                              <p:par>
                                <p:cTn id="74" presetID="47" presetClass="entr" presetSubtype="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1000"/>
                                        <p:tgtEl>
                                          <p:spTgt spid="9"/>
                                        </p:tgtEl>
                                      </p:cBhvr>
                                    </p:animEffect>
                                    <p:anim calcmode="lin" valueType="num">
                                      <p:cBhvr>
                                        <p:cTn id="77" dur="1000" fill="hold"/>
                                        <p:tgtEl>
                                          <p:spTgt spid="9"/>
                                        </p:tgtEl>
                                        <p:attrNameLst>
                                          <p:attrName>ppt_x</p:attrName>
                                        </p:attrNameLst>
                                      </p:cBhvr>
                                      <p:tavLst>
                                        <p:tav tm="0">
                                          <p:val>
                                            <p:strVal val="#ppt_x"/>
                                          </p:val>
                                        </p:tav>
                                        <p:tav tm="100000">
                                          <p:val>
                                            <p:strVal val="#ppt_x"/>
                                          </p:val>
                                        </p:tav>
                                      </p:tavLst>
                                    </p:anim>
                                    <p:anim calcmode="lin" valueType="num">
                                      <p:cBhvr>
                                        <p:cTn id="7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79" restart="whenNotActive" fill="hold" evtFilter="cancelBubble" nodeType="interactiveSeq">
                <p:stCondLst>
                  <p:cond evt="onClick" delay="0">
                    <p:tgtEl>
                      <p:spTgt spid="9"/>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withEffect">
                                  <p:stCondLst>
                                    <p:cond delay="0"/>
                                  </p:stCondLst>
                                  <p:childTnLst>
                                    <p:set>
                                      <p:cBhvr>
                                        <p:cTn id="83" dur="1" fill="hold">
                                          <p:stCondLst>
                                            <p:cond delay="0"/>
                                          </p:stCondLst>
                                        </p:cTn>
                                        <p:tgtEl>
                                          <p:spTgt spid="13"/>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11"/>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2"/>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7"/>
                                        </p:tgtEl>
                                        <p:attrNameLst>
                                          <p:attrName>style.visibility</p:attrName>
                                        </p:attrNameLst>
                                      </p:cBhvr>
                                      <p:to>
                                        <p:strVal val="hidden"/>
                                      </p:to>
                                    </p:set>
                                  </p:childTnLst>
                                </p:cTn>
                              </p:par>
                            </p:childTnLst>
                          </p:cTn>
                        </p:par>
                        <p:par>
                          <p:cTn id="90" fill="hold">
                            <p:stCondLst>
                              <p:cond delay="0"/>
                            </p:stCondLst>
                            <p:childTnLst>
                              <p:par>
                                <p:cTn id="91" presetID="53" presetClass="entr" presetSubtype="16" fill="hold" nodeType="after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p:cTn id="93" dur="1000" fill="hold"/>
                                        <p:tgtEl>
                                          <p:spTgt spid="14"/>
                                        </p:tgtEl>
                                        <p:attrNameLst>
                                          <p:attrName>ppt_w</p:attrName>
                                        </p:attrNameLst>
                                      </p:cBhvr>
                                      <p:tavLst>
                                        <p:tav tm="0">
                                          <p:val>
                                            <p:fltVal val="0"/>
                                          </p:val>
                                        </p:tav>
                                        <p:tav tm="100000">
                                          <p:val>
                                            <p:strVal val="#ppt_w"/>
                                          </p:val>
                                        </p:tav>
                                      </p:tavLst>
                                    </p:anim>
                                    <p:anim calcmode="lin" valueType="num">
                                      <p:cBhvr>
                                        <p:cTn id="94" dur="1000" fill="hold"/>
                                        <p:tgtEl>
                                          <p:spTgt spid="14"/>
                                        </p:tgtEl>
                                        <p:attrNameLst>
                                          <p:attrName>ppt_h</p:attrName>
                                        </p:attrNameLst>
                                      </p:cBhvr>
                                      <p:tavLst>
                                        <p:tav tm="0">
                                          <p:val>
                                            <p:fltVal val="0"/>
                                          </p:val>
                                        </p:tav>
                                        <p:tav tm="100000">
                                          <p:val>
                                            <p:strVal val="#ppt_h"/>
                                          </p:val>
                                        </p:tav>
                                      </p:tavLst>
                                    </p:anim>
                                    <p:animEffect transition="in" filter="fade">
                                      <p:cBhvr>
                                        <p:cTn id="95" dur="1000"/>
                                        <p:tgtEl>
                                          <p:spTgt spid="14"/>
                                        </p:tgtEl>
                                      </p:cBhvr>
                                    </p:animEffect>
                                  </p:childTnLst>
                                </p:cTn>
                              </p:par>
                            </p:childTnLst>
                          </p:cTn>
                        </p:par>
                        <p:par>
                          <p:cTn id="96" fill="hold">
                            <p:stCondLst>
                              <p:cond delay="1000"/>
                            </p:stCondLst>
                            <p:childTnLst>
                              <p:par>
                                <p:cTn id="97" presetID="47" presetClass="entr" presetSubtype="0" fill="hold" grpId="0" nodeType="after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1000"/>
                                        <p:tgtEl>
                                          <p:spTgt spid="12"/>
                                        </p:tgtEl>
                                      </p:cBhvr>
                                    </p:animEffect>
                                    <p:anim calcmode="lin" valueType="num">
                                      <p:cBhvr>
                                        <p:cTn id="100" dur="1000" fill="hold"/>
                                        <p:tgtEl>
                                          <p:spTgt spid="12"/>
                                        </p:tgtEl>
                                        <p:attrNameLst>
                                          <p:attrName>ppt_x</p:attrName>
                                        </p:attrNameLst>
                                      </p:cBhvr>
                                      <p:tavLst>
                                        <p:tav tm="0">
                                          <p:val>
                                            <p:strVal val="#ppt_x"/>
                                          </p:val>
                                        </p:tav>
                                        <p:tav tm="100000">
                                          <p:val>
                                            <p:strVal val="#ppt_x"/>
                                          </p:val>
                                        </p:tav>
                                      </p:tavLst>
                                    </p:anim>
                                    <p:anim calcmode="lin" valueType="num">
                                      <p:cBhvr>
                                        <p:cTn id="10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3"/>
                                        </p:tgtEl>
                                        <p:attrNameLst>
                                          <p:attrName>style.visibility</p:attrName>
                                        </p:attrNameLst>
                                      </p:cBhvr>
                                      <p:to>
                                        <p:strVal val="hidden"/>
                                      </p:to>
                                    </p:set>
                                  </p:childTnLst>
                                </p:cTn>
                              </p:par>
                              <p:par>
                                <p:cTn id="107" presetID="1" presetClass="exit" presetSubtype="0" fill="hold" grpId="4" nodeType="withEffect">
                                  <p:stCondLst>
                                    <p:cond delay="0"/>
                                  </p:stCondLst>
                                  <p:childTnLst>
                                    <p:set>
                                      <p:cBhvr>
                                        <p:cTn id="108" dur="1" fill="hold">
                                          <p:stCondLst>
                                            <p:cond delay="0"/>
                                          </p:stCondLst>
                                        </p:cTn>
                                        <p:tgtEl>
                                          <p:spTgt spid="11"/>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14"/>
                                        </p:tgtEl>
                                        <p:attrNameLst>
                                          <p:attrName>style.visibility</p:attrName>
                                        </p:attrNameLst>
                                      </p:cBhvr>
                                      <p:to>
                                        <p:strVal val="hidden"/>
                                      </p:to>
                                    </p:set>
                                  </p:childTnLst>
                                </p:cTn>
                              </p:par>
                              <p:par>
                                <p:cTn id="111" presetID="1" presetClass="exit" presetSubtype="0" fill="hold" grpId="4" nodeType="withEffect">
                                  <p:stCondLst>
                                    <p:cond delay="0"/>
                                  </p:stCondLst>
                                  <p:childTnLst>
                                    <p:set>
                                      <p:cBhvr>
                                        <p:cTn id="112" dur="1" fill="hold">
                                          <p:stCondLst>
                                            <p:cond delay="0"/>
                                          </p:stCondLst>
                                        </p:cTn>
                                        <p:tgtEl>
                                          <p:spTgt spid="12"/>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
                                        </p:tgtEl>
                                        <p:attrNameLst>
                                          <p:attrName>style.visibility</p:attrName>
                                        </p:attrNameLst>
                                      </p:cBhvr>
                                      <p:to>
                                        <p:strVal val="hidden"/>
                                      </p:to>
                                    </p:set>
                                  </p:childTnLst>
                                </p:cTn>
                              </p:par>
                              <p:par>
                                <p:cTn id="115" presetID="1" presetClass="exit" presetSubtype="0" fill="hold" grpId="4" nodeType="withEffect">
                                  <p:stCondLst>
                                    <p:cond delay="0"/>
                                  </p:stCondLst>
                                  <p:childTnLst>
                                    <p:set>
                                      <p:cBhvr>
                                        <p:cTn id="116" dur="1" fill="hold">
                                          <p:stCondLst>
                                            <p:cond delay="0"/>
                                          </p:stCondLst>
                                        </p:cTn>
                                        <p:tgtEl>
                                          <p:spTgt spid="7"/>
                                        </p:tgtEl>
                                        <p:attrNameLst>
                                          <p:attrName>style.visibility</p:attrName>
                                        </p:attrNameLst>
                                      </p:cBhvr>
                                      <p:to>
                                        <p:strVal val="hidden"/>
                                      </p:to>
                                    </p:set>
                                  </p:childTnLst>
                                </p:cTn>
                              </p:par>
                              <p:par>
                                <p:cTn id="117" presetID="1" presetClass="exit" presetSubtype="0" fill="hold" grpId="3" nodeType="withEffect">
                                  <p:stCondLst>
                                    <p:cond delay="0"/>
                                  </p:stCondLst>
                                  <p:childTnLst>
                                    <p:set>
                                      <p:cBhvr>
                                        <p:cTn id="118" dur="1" fill="hold">
                                          <p:stCondLst>
                                            <p:cond delay="0"/>
                                          </p:stCondLst>
                                        </p:cTn>
                                        <p:tgtEl>
                                          <p:spTgt spid="9"/>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1" restart="whenNotActive" fill="hold" evtFilter="cancelBubble" nodeType="interactiveSeq">
                <p:stCondLst>
                  <p:cond evt="onClick" delay="0">
                    <p:tgtEl>
                      <p:spTgt spid="6"/>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nodeType="clickEffect">
                                  <p:stCondLst>
                                    <p:cond delay="0"/>
                                  </p:stCondLst>
                                  <p:childTnLst>
                                    <p:set>
                                      <p:cBhvr>
                                        <p:cTn id="125" dur="1" fill="hold">
                                          <p:stCondLst>
                                            <p:cond delay="0"/>
                                          </p:stCondLst>
                                        </p:cTn>
                                        <p:tgtEl>
                                          <p:spTgt spid="13"/>
                                        </p:tgtEl>
                                        <p:attrNameLst>
                                          <p:attrName>style.visibility</p:attrName>
                                        </p:attrNameLst>
                                      </p:cBhvr>
                                      <p:to>
                                        <p:strVal val="hidden"/>
                                      </p:to>
                                    </p:set>
                                  </p:childTnLst>
                                </p:cTn>
                              </p:par>
                              <p:par>
                                <p:cTn id="126" presetID="1" presetClass="exit" presetSubtype="0" fill="hold" grpId="5" nodeType="withEffect">
                                  <p:stCondLst>
                                    <p:cond delay="0"/>
                                  </p:stCondLst>
                                  <p:childTnLst>
                                    <p:set>
                                      <p:cBhvr>
                                        <p:cTn id="127" dur="1" fill="hold">
                                          <p:stCondLst>
                                            <p:cond delay="0"/>
                                          </p:stCondLst>
                                        </p:cTn>
                                        <p:tgtEl>
                                          <p:spTgt spid="11"/>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14"/>
                                        </p:tgtEl>
                                        <p:attrNameLst>
                                          <p:attrName>style.visibility</p:attrName>
                                        </p:attrNameLst>
                                      </p:cBhvr>
                                      <p:to>
                                        <p:strVal val="hidden"/>
                                      </p:to>
                                    </p:set>
                                  </p:childTnLst>
                                </p:cTn>
                              </p:par>
                              <p:par>
                                <p:cTn id="130" presetID="1" presetClass="exit" presetSubtype="0" fill="hold" grpId="5" nodeType="withEffect">
                                  <p:stCondLst>
                                    <p:cond delay="0"/>
                                  </p:stCondLst>
                                  <p:childTnLst>
                                    <p:set>
                                      <p:cBhvr>
                                        <p:cTn id="131" dur="1" fill="hold">
                                          <p:stCondLst>
                                            <p:cond delay="0"/>
                                          </p:stCondLst>
                                        </p:cTn>
                                        <p:tgtEl>
                                          <p:spTgt spid="12"/>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2"/>
                                        </p:tgtEl>
                                        <p:attrNameLst>
                                          <p:attrName>style.visibility</p:attrName>
                                        </p:attrNameLst>
                                      </p:cBhvr>
                                      <p:to>
                                        <p:strVal val="hidden"/>
                                      </p:to>
                                    </p:set>
                                  </p:childTnLst>
                                </p:cTn>
                              </p:par>
                              <p:par>
                                <p:cTn id="134" presetID="1" presetClass="exit" presetSubtype="0" fill="hold" grpId="5" nodeType="withEffect">
                                  <p:stCondLst>
                                    <p:cond delay="0"/>
                                  </p:stCondLst>
                                  <p:childTnLst>
                                    <p:set>
                                      <p:cBhvr>
                                        <p:cTn id="135" dur="1" fill="hold">
                                          <p:stCondLst>
                                            <p:cond delay="0"/>
                                          </p:stCondLst>
                                        </p:cTn>
                                        <p:tgtEl>
                                          <p:spTgt spid="7"/>
                                        </p:tgtEl>
                                        <p:attrNameLst>
                                          <p:attrName>style.visibility</p:attrName>
                                        </p:attrNameLst>
                                      </p:cBhvr>
                                      <p:to>
                                        <p:strVal val="hidden"/>
                                      </p:to>
                                    </p:set>
                                  </p:childTnLst>
                                </p:cTn>
                              </p:par>
                              <p:par>
                                <p:cTn id="136" presetID="1" presetClass="exit" presetSubtype="0" fill="hold" grpId="4" nodeType="withEffect">
                                  <p:stCondLst>
                                    <p:cond delay="0"/>
                                  </p:stCondLst>
                                  <p:childTnLst>
                                    <p:set>
                                      <p:cBhvr>
                                        <p:cTn id="137" dur="1" fill="hold">
                                          <p:stCondLst>
                                            <p:cond delay="0"/>
                                          </p:stCondLst>
                                        </p:cTn>
                                        <p:tgtEl>
                                          <p:spTgt spid="9"/>
                                        </p:tgtEl>
                                        <p:attrNameLst>
                                          <p:attrName>style.visibility</p:attrName>
                                        </p:attrNameLst>
                                      </p:cBhvr>
                                      <p:to>
                                        <p:strVal val="hidden"/>
                                      </p:to>
                                    </p:set>
                                  </p:childTnLst>
                                </p:cTn>
                              </p:par>
                              <p:par>
                                <p:cTn id="138" presetID="1" presetClass="exit" presetSubtype="0" fill="hold" grpId="2" nodeType="withEffect">
                                  <p:stCondLst>
                                    <p:cond delay="0"/>
                                  </p:stCondLst>
                                  <p:childTnLst>
                                    <p:set>
                                      <p:cBhvr>
                                        <p:cTn id="139"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2" grpId="0"/>
      <p:bldP spid="12" grpId="1"/>
      <p:bldP spid="12" grpId="2"/>
      <p:bldP spid="12" grpId="3"/>
      <p:bldP spid="12" grpId="4"/>
      <p:bldP spid="12" grpId="5"/>
      <p:bldP spid="11" grpId="0"/>
      <p:bldP spid="11" grpId="1"/>
      <p:bldP spid="11" grpId="2"/>
      <p:bldP spid="11" grpId="3"/>
      <p:bldP spid="11" grpId="4"/>
      <p:bldP spid="11" grpId="5"/>
      <p:bldP spid="7" grpId="0"/>
      <p:bldP spid="7" grpId="1"/>
      <p:bldP spid="7" grpId="2"/>
      <p:bldP spid="7" grpId="3"/>
      <p:bldP spid="7" grpId="4"/>
      <p:bldP spid="7" grpId="5"/>
      <p:bldP spid="9" grpId="0" animBg="1"/>
      <p:bldP spid="9" grpId="1" animBg="1"/>
      <p:bldP spid="9" grpId="2" animBg="1"/>
      <p:bldP spid="9" grpId="3" animBg="1"/>
      <p:bldP spid="9" grpId="4" animBg="1"/>
      <p:bldP spid="8" grpId="0" animBg="1"/>
      <p:bldP spid="8" grpId="1" animBg="1"/>
      <p:bldP spid="8"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Text 3"/>
          <p:cNvSpPr txBox="1"/>
          <p:nvPr/>
        </p:nvSpPr>
        <p:spPr>
          <a:xfrm>
            <a:off x="2226282" y="3671123"/>
            <a:ext cx="6773718" cy="1015663"/>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The</a:t>
            </a:r>
            <a:r>
              <a:rPr lang="en-NZ" sz="1200" b="1" dirty="0">
                <a:latin typeface="Arial" panose="020B0604020202020204" pitchFamily="34" charset="0"/>
                <a:cs typeface="Arial" panose="020B0604020202020204" pitchFamily="34" charset="0"/>
              </a:rPr>
              <a:t> Sacrament of the Eucharist</a:t>
            </a:r>
            <a:r>
              <a:rPr lang="en-NZ" sz="1200" dirty="0">
                <a:latin typeface="Arial" panose="020B0604020202020204" pitchFamily="34" charset="0"/>
                <a:cs typeface="Arial" panose="020B0604020202020204" pitchFamily="34" charset="0"/>
              </a:rPr>
              <a:t> completes the process of Initiation into the membership of the Catholic Church. It is the spiritual food we eat to grow closer to God through Jesus. It helps us to become stronger as his followers to live his way and carry on his mission to build his kingdom here on earth. Remember receiving holy communion regularly helps us to follow our personal call to holiness. </a:t>
            </a:r>
          </a:p>
        </p:txBody>
      </p:sp>
      <p:pic>
        <p:nvPicPr>
          <p:cNvPr id="14" name="Image 3"/>
          <p:cNvPicPr>
            <a:picLocks noChangeAspect="1"/>
          </p:cNvPicPr>
          <p:nvPr/>
        </p:nvPicPr>
        <p:blipFill>
          <a:blip>
            <a:extLst>
              <a:ext uri="{28A0092B-C50C-407E-A947-70E740481C1C}">
                <a14:useLocalDpi xmlns:a14="http://schemas.microsoft.com/office/drawing/2010/main" val="0"/>
              </a:ext>
            </a:extLst>
          </a:blip>
          <a:stretch>
            <a:fillRect/>
          </a:stretch>
        </p:blipFill>
        <p:spPr>
          <a:xfrm>
            <a:off x="3351300" y="758249"/>
            <a:ext cx="4523683" cy="2839131"/>
          </a:xfrm>
          <a:prstGeom prst="rect">
            <a:avLst/>
          </a:prstGeom>
          <a:blipFill>
            <a:blip r:embed="rId4"/>
            <a:stretch>
              <a:fillRect/>
            </a:stretch>
          </a:blipFill>
        </p:spPr>
      </p:pic>
      <p:sp>
        <p:nvSpPr>
          <p:cNvPr id="11" name="Text 2"/>
          <p:cNvSpPr txBox="1"/>
          <p:nvPr/>
        </p:nvSpPr>
        <p:spPr>
          <a:xfrm>
            <a:off x="2226282" y="3671123"/>
            <a:ext cx="6773718" cy="1015663"/>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Then the newly baptised are anointed as the bishop or priest lays his hands on their head and seals them with the holy oil of chrism while saying, “Be sealed with the gift of the Holy Spirit.” This sacred gesture used during the</a:t>
            </a:r>
            <a:r>
              <a:rPr lang="en-NZ" sz="1200" b="1" dirty="0">
                <a:latin typeface="Arial" panose="020B0604020202020204" pitchFamily="34" charset="0"/>
                <a:cs typeface="Arial" panose="020B0604020202020204" pitchFamily="34" charset="0"/>
              </a:rPr>
              <a:t> Sacrament of Confirmation </a:t>
            </a:r>
            <a:r>
              <a:rPr lang="en-NZ" sz="1200" dirty="0">
                <a:latin typeface="Arial" panose="020B0604020202020204" pitchFamily="34" charset="0"/>
                <a:cs typeface="Arial" panose="020B0604020202020204" pitchFamily="34" charset="0"/>
              </a:rPr>
              <a:t>brings people through all generations into the grace and power of the first Pentecost. Their sponsor stands beside them as a sign of the support they offer them along the ways of their new faith journey. </a:t>
            </a:r>
          </a:p>
        </p:txBody>
      </p:sp>
      <p:pic>
        <p:nvPicPr>
          <p:cNvPr id="13" name="Image 2"/>
          <p:cNvPicPr/>
          <p:nvPr/>
        </p:nvPicPr>
        <p:blipFill>
          <a:blip cstate="print">
            <a:extLst>
              <a:ext uri="{28A0092B-C50C-407E-A947-70E740481C1C}">
                <a14:useLocalDpi xmlns:a14="http://schemas.microsoft.com/office/drawing/2010/main" val="0"/>
              </a:ext>
            </a:extLst>
          </a:blip>
          <a:stretch>
            <a:fillRect/>
          </a:stretch>
        </p:blipFill>
        <p:spPr bwMode="auto">
          <a:xfrm>
            <a:off x="3351299" y="917990"/>
            <a:ext cx="4523684" cy="2597798"/>
          </a:xfrm>
          <a:prstGeom prst="rect">
            <a:avLst/>
          </a:prstGeom>
          <a:blipFill>
            <a:blip r:embed="rId5"/>
            <a:stretch>
              <a:fillRect/>
            </a:stretch>
          </a:blipFill>
          <a:ln>
            <a:noFill/>
          </a:ln>
        </p:spPr>
      </p:pic>
      <p:sp>
        <p:nvSpPr>
          <p:cNvPr id="7" name="Text 1"/>
          <p:cNvSpPr txBox="1"/>
          <p:nvPr/>
        </p:nvSpPr>
        <p:spPr>
          <a:xfrm>
            <a:off x="2226282" y="3671123"/>
            <a:ext cx="6773718" cy="1015663"/>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Now is the time when people who have been preparing to become part of the Church (catechumens) and </a:t>
            </a:r>
            <a:r>
              <a:rPr lang="en-NZ" sz="1200" dirty="0" smtClean="0">
                <a:latin typeface="Arial" panose="020B0604020202020204" pitchFamily="34" charset="0"/>
                <a:cs typeface="Arial" panose="020B0604020202020204" pitchFamily="34" charset="0"/>
              </a:rPr>
              <a:t>part </a:t>
            </a:r>
            <a:r>
              <a:rPr lang="en-NZ" sz="1200" dirty="0">
                <a:latin typeface="Arial" panose="020B0604020202020204" pitchFamily="34" charset="0"/>
                <a:cs typeface="Arial" panose="020B0604020202020204" pitchFamily="34" charset="0"/>
              </a:rPr>
              <a:t>of the body of Christ through the </a:t>
            </a:r>
            <a:r>
              <a:rPr lang="en-NZ" sz="1200" b="1" dirty="0">
                <a:latin typeface="Arial" panose="020B0604020202020204" pitchFamily="34" charset="0"/>
                <a:cs typeface="Arial" panose="020B0604020202020204" pitchFamily="34" charset="0"/>
              </a:rPr>
              <a:t>Sacrament of </a:t>
            </a:r>
            <a:r>
              <a:rPr lang="en-NZ" sz="1200" b="1" dirty="0" smtClean="0">
                <a:latin typeface="Arial" panose="020B0604020202020204" pitchFamily="34" charset="0"/>
                <a:cs typeface="Arial" panose="020B0604020202020204" pitchFamily="34" charset="0"/>
              </a:rPr>
              <a:t>Baptism</a:t>
            </a:r>
            <a:r>
              <a:rPr lang="en-NZ" sz="1200" dirty="0" smtClean="0">
                <a:latin typeface="Arial" panose="020B0604020202020204" pitchFamily="34" charset="0"/>
                <a:cs typeface="Arial" panose="020B0604020202020204" pitchFamily="34" charset="0"/>
              </a:rPr>
              <a:t>.</a:t>
            </a:r>
            <a:br>
              <a:rPr lang="en-NZ" sz="1200" dirty="0" smtClean="0">
                <a:latin typeface="Arial" panose="020B0604020202020204" pitchFamily="34" charset="0"/>
                <a:cs typeface="Arial" panose="020B0604020202020204" pitchFamily="34" charset="0"/>
              </a:rPr>
            </a:br>
            <a:r>
              <a:rPr lang="en-NZ" sz="1200" dirty="0" smtClean="0">
                <a:latin typeface="Arial" panose="020B0604020202020204" pitchFamily="34" charset="0"/>
                <a:cs typeface="Arial" panose="020B0604020202020204" pitchFamily="34" charset="0"/>
              </a:rPr>
              <a:t>The </a:t>
            </a:r>
            <a:r>
              <a:rPr lang="en-NZ" sz="1200" dirty="0">
                <a:latin typeface="Arial" panose="020B0604020202020204" pitchFamily="34" charset="0"/>
                <a:cs typeface="Arial" panose="020B0604020202020204" pitchFamily="34" charset="0"/>
              </a:rPr>
              <a:t>priest baptises them with the newly blessed Easter water </a:t>
            </a:r>
            <a:r>
              <a:rPr lang="en-NZ" sz="1200" dirty="0" smtClean="0">
                <a:latin typeface="Arial" panose="020B0604020202020204" pitchFamily="34" charset="0"/>
                <a:cs typeface="Arial" panose="020B0604020202020204" pitchFamily="34" charset="0"/>
              </a:rPr>
              <a:t>saying, </a:t>
            </a:r>
            <a:r>
              <a:rPr lang="en-NZ" sz="1200" dirty="0">
                <a:latin typeface="Arial" panose="020B0604020202020204" pitchFamily="34" charset="0"/>
                <a:cs typeface="Arial" panose="020B0604020202020204" pitchFamily="34" charset="0"/>
              </a:rPr>
              <a:t>“I baptise </a:t>
            </a:r>
            <a:r>
              <a:rPr lang="en-NZ" sz="1200" dirty="0" smtClean="0">
                <a:latin typeface="Arial" panose="020B0604020202020204" pitchFamily="34" charset="0"/>
                <a:cs typeface="Arial" panose="020B0604020202020204" pitchFamily="34" charset="0"/>
              </a:rPr>
              <a:t>you</a:t>
            </a:r>
            <a:br>
              <a:rPr lang="en-NZ" sz="1200" dirty="0" smtClean="0">
                <a:latin typeface="Arial" panose="020B0604020202020204" pitchFamily="34" charset="0"/>
                <a:cs typeface="Arial" panose="020B0604020202020204" pitchFamily="34" charset="0"/>
              </a:rPr>
            </a:br>
            <a:r>
              <a:rPr lang="en-NZ" sz="1200" dirty="0" smtClean="0">
                <a:latin typeface="Arial" panose="020B0604020202020204" pitchFamily="34" charset="0"/>
                <a:cs typeface="Arial" panose="020B0604020202020204" pitchFamily="34" charset="0"/>
              </a:rPr>
              <a:t>in </a:t>
            </a:r>
            <a:r>
              <a:rPr lang="en-NZ" sz="1200" dirty="0">
                <a:latin typeface="Arial" panose="020B0604020202020204" pitchFamily="34" charset="0"/>
                <a:cs typeface="Arial" panose="020B0604020202020204" pitchFamily="34" charset="0"/>
              </a:rPr>
              <a:t>the name of the Father, and of the Son and of the Holy Spirit.” Baptism marks people </a:t>
            </a:r>
            <a:r>
              <a:rPr lang="en-NZ" sz="1200" dirty="0" smtClean="0">
                <a:latin typeface="Arial" panose="020B0604020202020204" pitchFamily="34" charset="0"/>
                <a:cs typeface="Arial" panose="020B0604020202020204" pitchFamily="34" charset="0"/>
              </a:rPr>
              <a:t>with</a:t>
            </a:r>
            <a:br>
              <a:rPr lang="en-NZ" sz="1200" dirty="0" smtClean="0">
                <a:latin typeface="Arial" panose="020B0604020202020204" pitchFamily="34" charset="0"/>
                <a:cs typeface="Arial" panose="020B0604020202020204" pitchFamily="34" charset="0"/>
              </a:rPr>
            </a:br>
            <a:r>
              <a:rPr lang="en-NZ" sz="1200" dirty="0" smtClean="0">
                <a:latin typeface="Arial" panose="020B0604020202020204" pitchFamily="34" charset="0"/>
                <a:cs typeface="Arial" panose="020B0604020202020204" pitchFamily="34" charset="0"/>
              </a:rPr>
              <a:t>a </a:t>
            </a:r>
            <a:r>
              <a:rPr lang="en-NZ" sz="1200" dirty="0">
                <a:latin typeface="Arial" panose="020B0604020202020204" pitchFamily="34" charset="0"/>
                <a:cs typeface="Arial" panose="020B0604020202020204" pitchFamily="34" charset="0"/>
              </a:rPr>
              <a:t>spiritual character for the rest of our lives which stays with us until we meet God face to face. </a:t>
            </a:r>
          </a:p>
        </p:txBody>
      </p:sp>
      <p:pic>
        <p:nvPicPr>
          <p:cNvPr id="2" name="Image 1"/>
          <p:cNvPicPr>
            <a:picLocks noChangeAspect="1"/>
          </p:cNvPicPr>
          <p:nvPr/>
        </p:nvPicPr>
        <p:blipFill>
          <a:blip>
            <a:extLst>
              <a:ext uri="{28A0092B-C50C-407E-A947-70E740481C1C}">
                <a14:useLocalDpi xmlns:a14="http://schemas.microsoft.com/office/drawing/2010/main" val="0"/>
              </a:ext>
            </a:extLst>
          </a:blip>
          <a:stretch>
            <a:fillRect/>
          </a:stretch>
        </p:blipFill>
        <p:spPr>
          <a:xfrm>
            <a:off x="3553787" y="728916"/>
            <a:ext cx="4118708" cy="2866537"/>
          </a:xfrm>
          <a:prstGeom prst="rect">
            <a:avLst/>
          </a:prstGeom>
          <a:blipFill>
            <a:blip r:embed="rId6"/>
            <a:stretch>
              <a:fillRect/>
            </a:stretch>
          </a:blipFill>
        </p:spPr>
      </p:pic>
      <p:sp>
        <p:nvSpPr>
          <p:cNvPr id="9" name="Button 3"/>
          <p:cNvSpPr/>
          <p:nvPr/>
        </p:nvSpPr>
        <p:spPr>
          <a:xfrm>
            <a:off x="480155" y="3570892"/>
            <a:ext cx="1474281" cy="1024551"/>
          </a:xfrm>
          <a:prstGeom prst="roundRect">
            <a:avLst/>
          </a:prstGeom>
          <a:blipFill>
            <a:blip r:embed="rId4"/>
            <a:stretch>
              <a:fillRect/>
            </a:stretch>
          </a:blipFill>
          <a:ln>
            <a:solidFill>
              <a:schemeClr val="bg1">
                <a:lumMod val="8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Button 2"/>
          <p:cNvSpPr/>
          <p:nvPr/>
        </p:nvSpPr>
        <p:spPr>
          <a:xfrm>
            <a:off x="480155" y="2195387"/>
            <a:ext cx="1476000" cy="1024551"/>
          </a:xfrm>
          <a:prstGeom prst="roundRect">
            <a:avLst/>
          </a:prstGeom>
          <a:blipFill>
            <a:blip r:embed="rId5"/>
            <a:srcRect/>
            <a:stretch>
              <a:fillRect r="-6238"/>
            </a:stretch>
          </a:blipFill>
          <a:ln>
            <a:solidFill>
              <a:schemeClr val="bg1">
                <a:lumMod val="8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Button 1"/>
          <p:cNvSpPr/>
          <p:nvPr/>
        </p:nvSpPr>
        <p:spPr>
          <a:xfrm>
            <a:off x="480157" y="819882"/>
            <a:ext cx="1474281" cy="1024551"/>
          </a:xfrm>
          <a:prstGeom prst="roundRect">
            <a:avLst/>
          </a:prstGeom>
          <a:blipFill>
            <a:blip r:embed="rId6"/>
            <a:stretch>
              <a:fillRect/>
            </a:stretch>
          </a:blipFill>
          <a:ln>
            <a:solidFill>
              <a:schemeClr val="bg1">
                <a:lumMod val="8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itle"/>
          <p:cNvSpPr txBox="1">
            <a:spLocks/>
          </p:cNvSpPr>
          <p:nvPr/>
        </p:nvSpPr>
        <p:spPr>
          <a:xfrm>
            <a:off x="0" y="14772"/>
            <a:ext cx="9144000" cy="584775"/>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US" sz="3200" dirty="0" smtClean="0"/>
              <a:t>The Rites of Initiation at the Easter Vigil</a:t>
            </a:r>
            <a:endParaRPr lang="en-NZ" sz="3200" dirty="0"/>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Tool instructions"/>
          <p:cNvSpPr txBox="1"/>
          <p:nvPr/>
        </p:nvSpPr>
        <p:spPr>
          <a:xfrm>
            <a:off x="2424644" y="4912668"/>
            <a:ext cx="4294766" cy="230832"/>
          </a:xfrm>
          <a:prstGeom prst="rect">
            <a:avLst/>
          </a:prstGeom>
          <a:noFill/>
        </p:spPr>
        <p:txBody>
          <a:bodyPr wrap="none" rtlCol="0">
            <a:spAutoFit/>
          </a:bodyPr>
          <a:lstStyle/>
          <a:p>
            <a:pPr algn="ctr"/>
            <a:r>
              <a:rPr lang="en-US" sz="900" dirty="0" smtClean="0">
                <a:latin typeface="Arial" panose="020B0604020202020204" pitchFamily="34" charset="0"/>
                <a:ea typeface="Adobe Gothic Std B" panose="020B0800000000000000" pitchFamily="34" charset="-128"/>
                <a:cs typeface="Arial" panose="020B0604020202020204" pitchFamily="34" charset="0"/>
              </a:rPr>
              <a:t>Click the buttons on the left to learn about the Rites of Initiation at the Easter Vigil</a:t>
            </a:r>
            <a:endParaRPr lang="en-GB" sz="900" dirty="0">
              <a:latin typeface="Arial" panose="020B0604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2775124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3"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3"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xit" presetSubtype="0" fill="hold" grpId="3"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nodeType="withEffect">
                                  <p:stCondLst>
                                    <p:cond delay="0"/>
                                  </p:stCondLst>
                                  <p:childTnLst>
                                    <p:set>
                                      <p:cBhvr>
                                        <p:cTn id="23" dur="1" fill="hold">
                                          <p:stCondLst>
                                            <p:cond delay="0"/>
                                          </p:stCondLst>
                                        </p:cTn>
                                        <p:tgtEl>
                                          <p:spTgt spid="13"/>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2"/>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0"/>
                            </p:stCondLst>
                            <p:childTnLst>
                              <p:par>
                                <p:cTn id="33" presetID="53" presetClass="entr" presetSubtype="16"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animEffect transition="in" filter="fade">
                                      <p:cBhvr>
                                        <p:cTn id="37" dur="1000"/>
                                        <p:tgtEl>
                                          <p:spTgt spid="2"/>
                                        </p:tgtEl>
                                      </p:cBhvr>
                                    </p:animEffect>
                                  </p:childTnLst>
                                </p:cTn>
                              </p:par>
                            </p:childTnLst>
                          </p:cTn>
                        </p:par>
                        <p:par>
                          <p:cTn id="38" fill="hold">
                            <p:stCondLst>
                              <p:cond delay="1000"/>
                            </p:stCondLst>
                            <p:childTnLst>
                              <p:par>
                                <p:cTn id="39" presetID="47"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7"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7"/>
                                        </p:tgtEl>
                                        <p:attrNameLst>
                                          <p:attrName>style.visibility</p:attrName>
                                        </p:attrNameLst>
                                      </p:cBhvr>
                                      <p:to>
                                        <p:strVal val="hidden"/>
                                      </p:to>
                                    </p:set>
                                  </p:childTnLst>
                                </p:cTn>
                              </p:par>
                            </p:childTnLst>
                          </p:cTn>
                        </p:par>
                        <p:par>
                          <p:cTn id="61" fill="hold">
                            <p:stCondLst>
                              <p:cond delay="0"/>
                            </p:stCondLst>
                            <p:childTnLst>
                              <p:par>
                                <p:cTn id="62" presetID="53" presetClass="entr" presetSubtype="16"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fltVal val="0"/>
                                          </p:val>
                                        </p:tav>
                                        <p:tav tm="100000">
                                          <p:val>
                                            <p:strVal val="#ppt_w"/>
                                          </p:val>
                                        </p:tav>
                                      </p:tavLst>
                                    </p:anim>
                                    <p:anim calcmode="lin" valueType="num">
                                      <p:cBhvr>
                                        <p:cTn id="65" dur="1000" fill="hold"/>
                                        <p:tgtEl>
                                          <p:spTgt spid="13"/>
                                        </p:tgtEl>
                                        <p:attrNameLst>
                                          <p:attrName>ppt_h</p:attrName>
                                        </p:attrNameLst>
                                      </p:cBhvr>
                                      <p:tavLst>
                                        <p:tav tm="0">
                                          <p:val>
                                            <p:fltVal val="0"/>
                                          </p:val>
                                        </p:tav>
                                        <p:tav tm="100000">
                                          <p:val>
                                            <p:strVal val="#ppt_h"/>
                                          </p:val>
                                        </p:tav>
                                      </p:tavLst>
                                    </p:anim>
                                    <p:animEffect transition="in" filter="fade">
                                      <p:cBhvr>
                                        <p:cTn id="66" dur="1000"/>
                                        <p:tgtEl>
                                          <p:spTgt spid="13"/>
                                        </p:tgtEl>
                                      </p:cBhvr>
                                    </p:animEffect>
                                  </p:childTnLst>
                                </p:cTn>
                              </p:par>
                            </p:childTnLst>
                          </p:cTn>
                        </p:par>
                        <p:par>
                          <p:cTn id="67" fill="hold">
                            <p:stCondLst>
                              <p:cond delay="1000"/>
                            </p:stCondLst>
                            <p:childTnLst>
                              <p:par>
                                <p:cTn id="68" presetID="47" presetClass="entr" presetSubtype="0"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par>
                          <p:cTn id="73" fill="hold">
                            <p:stCondLst>
                              <p:cond delay="2000"/>
                            </p:stCondLst>
                            <p:childTnLst>
                              <p:par>
                                <p:cTn id="74" presetID="47" presetClass="entr" presetSubtype="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1000"/>
                                        <p:tgtEl>
                                          <p:spTgt spid="9"/>
                                        </p:tgtEl>
                                      </p:cBhvr>
                                    </p:animEffect>
                                    <p:anim calcmode="lin" valueType="num">
                                      <p:cBhvr>
                                        <p:cTn id="77" dur="1000" fill="hold"/>
                                        <p:tgtEl>
                                          <p:spTgt spid="9"/>
                                        </p:tgtEl>
                                        <p:attrNameLst>
                                          <p:attrName>ppt_x</p:attrName>
                                        </p:attrNameLst>
                                      </p:cBhvr>
                                      <p:tavLst>
                                        <p:tav tm="0">
                                          <p:val>
                                            <p:strVal val="#ppt_x"/>
                                          </p:val>
                                        </p:tav>
                                        <p:tav tm="100000">
                                          <p:val>
                                            <p:strVal val="#ppt_x"/>
                                          </p:val>
                                        </p:tav>
                                      </p:tavLst>
                                    </p:anim>
                                    <p:anim calcmode="lin" valueType="num">
                                      <p:cBhvr>
                                        <p:cTn id="7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79" restart="whenNotActive" fill="hold" evtFilter="cancelBubble" nodeType="interactiveSeq">
                <p:stCondLst>
                  <p:cond evt="onClick" delay="0">
                    <p:tgtEl>
                      <p:spTgt spid="9"/>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withEffect">
                                  <p:stCondLst>
                                    <p:cond delay="0"/>
                                  </p:stCondLst>
                                  <p:childTnLst>
                                    <p:set>
                                      <p:cBhvr>
                                        <p:cTn id="83" dur="1" fill="hold">
                                          <p:stCondLst>
                                            <p:cond delay="0"/>
                                          </p:stCondLst>
                                        </p:cTn>
                                        <p:tgtEl>
                                          <p:spTgt spid="13"/>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11"/>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2"/>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7"/>
                                        </p:tgtEl>
                                        <p:attrNameLst>
                                          <p:attrName>style.visibility</p:attrName>
                                        </p:attrNameLst>
                                      </p:cBhvr>
                                      <p:to>
                                        <p:strVal val="hidden"/>
                                      </p:to>
                                    </p:set>
                                  </p:childTnLst>
                                </p:cTn>
                              </p:par>
                            </p:childTnLst>
                          </p:cTn>
                        </p:par>
                        <p:par>
                          <p:cTn id="90" fill="hold">
                            <p:stCondLst>
                              <p:cond delay="0"/>
                            </p:stCondLst>
                            <p:childTnLst>
                              <p:par>
                                <p:cTn id="91" presetID="53" presetClass="entr" presetSubtype="16" fill="hold" nodeType="after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p:cTn id="93" dur="1000" fill="hold"/>
                                        <p:tgtEl>
                                          <p:spTgt spid="14"/>
                                        </p:tgtEl>
                                        <p:attrNameLst>
                                          <p:attrName>ppt_w</p:attrName>
                                        </p:attrNameLst>
                                      </p:cBhvr>
                                      <p:tavLst>
                                        <p:tav tm="0">
                                          <p:val>
                                            <p:fltVal val="0"/>
                                          </p:val>
                                        </p:tav>
                                        <p:tav tm="100000">
                                          <p:val>
                                            <p:strVal val="#ppt_w"/>
                                          </p:val>
                                        </p:tav>
                                      </p:tavLst>
                                    </p:anim>
                                    <p:anim calcmode="lin" valueType="num">
                                      <p:cBhvr>
                                        <p:cTn id="94" dur="1000" fill="hold"/>
                                        <p:tgtEl>
                                          <p:spTgt spid="14"/>
                                        </p:tgtEl>
                                        <p:attrNameLst>
                                          <p:attrName>ppt_h</p:attrName>
                                        </p:attrNameLst>
                                      </p:cBhvr>
                                      <p:tavLst>
                                        <p:tav tm="0">
                                          <p:val>
                                            <p:fltVal val="0"/>
                                          </p:val>
                                        </p:tav>
                                        <p:tav tm="100000">
                                          <p:val>
                                            <p:strVal val="#ppt_h"/>
                                          </p:val>
                                        </p:tav>
                                      </p:tavLst>
                                    </p:anim>
                                    <p:animEffect transition="in" filter="fade">
                                      <p:cBhvr>
                                        <p:cTn id="95" dur="1000"/>
                                        <p:tgtEl>
                                          <p:spTgt spid="14"/>
                                        </p:tgtEl>
                                      </p:cBhvr>
                                    </p:animEffect>
                                  </p:childTnLst>
                                </p:cTn>
                              </p:par>
                            </p:childTnLst>
                          </p:cTn>
                        </p:par>
                        <p:par>
                          <p:cTn id="96" fill="hold">
                            <p:stCondLst>
                              <p:cond delay="1000"/>
                            </p:stCondLst>
                            <p:childTnLst>
                              <p:par>
                                <p:cTn id="97" presetID="47" presetClass="entr" presetSubtype="0" fill="hold" grpId="0" nodeType="after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1000"/>
                                        <p:tgtEl>
                                          <p:spTgt spid="12"/>
                                        </p:tgtEl>
                                      </p:cBhvr>
                                    </p:animEffect>
                                    <p:anim calcmode="lin" valueType="num">
                                      <p:cBhvr>
                                        <p:cTn id="100" dur="1000" fill="hold"/>
                                        <p:tgtEl>
                                          <p:spTgt spid="12"/>
                                        </p:tgtEl>
                                        <p:attrNameLst>
                                          <p:attrName>ppt_x</p:attrName>
                                        </p:attrNameLst>
                                      </p:cBhvr>
                                      <p:tavLst>
                                        <p:tav tm="0">
                                          <p:val>
                                            <p:strVal val="#ppt_x"/>
                                          </p:val>
                                        </p:tav>
                                        <p:tav tm="100000">
                                          <p:val>
                                            <p:strVal val="#ppt_x"/>
                                          </p:val>
                                        </p:tav>
                                      </p:tavLst>
                                    </p:anim>
                                    <p:anim calcmode="lin" valueType="num">
                                      <p:cBhvr>
                                        <p:cTn id="10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102" restart="whenNotActive" fill="hold" evtFilter="cancelBubble" nodeType="interactiveSeq">
                <p:stCondLst>
                  <p:cond evt="onClick" delay="0">
                    <p:tgtEl>
                      <p:spTgt spid="5"/>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3"/>
                                        </p:tgtEl>
                                        <p:attrNameLst>
                                          <p:attrName>style.visibility</p:attrName>
                                        </p:attrNameLst>
                                      </p:cBhvr>
                                      <p:to>
                                        <p:strVal val="hidden"/>
                                      </p:to>
                                    </p:set>
                                  </p:childTnLst>
                                </p:cTn>
                              </p:par>
                              <p:par>
                                <p:cTn id="107" presetID="1" presetClass="exit" presetSubtype="0" fill="hold" grpId="4" nodeType="withEffect">
                                  <p:stCondLst>
                                    <p:cond delay="0"/>
                                  </p:stCondLst>
                                  <p:childTnLst>
                                    <p:set>
                                      <p:cBhvr>
                                        <p:cTn id="108" dur="1" fill="hold">
                                          <p:stCondLst>
                                            <p:cond delay="0"/>
                                          </p:stCondLst>
                                        </p:cTn>
                                        <p:tgtEl>
                                          <p:spTgt spid="11"/>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14"/>
                                        </p:tgtEl>
                                        <p:attrNameLst>
                                          <p:attrName>style.visibility</p:attrName>
                                        </p:attrNameLst>
                                      </p:cBhvr>
                                      <p:to>
                                        <p:strVal val="hidden"/>
                                      </p:to>
                                    </p:set>
                                  </p:childTnLst>
                                </p:cTn>
                              </p:par>
                              <p:par>
                                <p:cTn id="111" presetID="1" presetClass="exit" presetSubtype="0" fill="hold" grpId="4" nodeType="withEffect">
                                  <p:stCondLst>
                                    <p:cond delay="0"/>
                                  </p:stCondLst>
                                  <p:childTnLst>
                                    <p:set>
                                      <p:cBhvr>
                                        <p:cTn id="112" dur="1" fill="hold">
                                          <p:stCondLst>
                                            <p:cond delay="0"/>
                                          </p:stCondLst>
                                        </p:cTn>
                                        <p:tgtEl>
                                          <p:spTgt spid="12"/>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
                                        </p:tgtEl>
                                        <p:attrNameLst>
                                          <p:attrName>style.visibility</p:attrName>
                                        </p:attrNameLst>
                                      </p:cBhvr>
                                      <p:to>
                                        <p:strVal val="hidden"/>
                                      </p:to>
                                    </p:set>
                                  </p:childTnLst>
                                </p:cTn>
                              </p:par>
                              <p:par>
                                <p:cTn id="115" presetID="1" presetClass="exit" presetSubtype="0" fill="hold" grpId="4" nodeType="withEffect">
                                  <p:stCondLst>
                                    <p:cond delay="0"/>
                                  </p:stCondLst>
                                  <p:childTnLst>
                                    <p:set>
                                      <p:cBhvr>
                                        <p:cTn id="116" dur="1" fill="hold">
                                          <p:stCondLst>
                                            <p:cond delay="0"/>
                                          </p:stCondLst>
                                        </p:cTn>
                                        <p:tgtEl>
                                          <p:spTgt spid="7"/>
                                        </p:tgtEl>
                                        <p:attrNameLst>
                                          <p:attrName>style.visibility</p:attrName>
                                        </p:attrNameLst>
                                      </p:cBhvr>
                                      <p:to>
                                        <p:strVal val="hidden"/>
                                      </p:to>
                                    </p:set>
                                  </p:childTnLst>
                                </p:cTn>
                              </p:par>
                              <p:par>
                                <p:cTn id="117" presetID="1" presetClass="exit" presetSubtype="0" fill="hold" grpId="3" nodeType="withEffect">
                                  <p:stCondLst>
                                    <p:cond delay="0"/>
                                  </p:stCondLst>
                                  <p:childTnLst>
                                    <p:set>
                                      <p:cBhvr>
                                        <p:cTn id="118" dur="1" fill="hold">
                                          <p:stCondLst>
                                            <p:cond delay="0"/>
                                          </p:stCondLst>
                                        </p:cTn>
                                        <p:tgtEl>
                                          <p:spTgt spid="9"/>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1" restart="whenNotActive" fill="hold" evtFilter="cancelBubble" nodeType="interactiveSeq">
                <p:stCondLst>
                  <p:cond evt="onClick" delay="0">
                    <p:tgtEl>
                      <p:spTgt spid="6"/>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nodeType="clickEffect">
                                  <p:stCondLst>
                                    <p:cond delay="0"/>
                                  </p:stCondLst>
                                  <p:childTnLst>
                                    <p:set>
                                      <p:cBhvr>
                                        <p:cTn id="125" dur="1" fill="hold">
                                          <p:stCondLst>
                                            <p:cond delay="0"/>
                                          </p:stCondLst>
                                        </p:cTn>
                                        <p:tgtEl>
                                          <p:spTgt spid="13"/>
                                        </p:tgtEl>
                                        <p:attrNameLst>
                                          <p:attrName>style.visibility</p:attrName>
                                        </p:attrNameLst>
                                      </p:cBhvr>
                                      <p:to>
                                        <p:strVal val="hidden"/>
                                      </p:to>
                                    </p:set>
                                  </p:childTnLst>
                                </p:cTn>
                              </p:par>
                              <p:par>
                                <p:cTn id="126" presetID="1" presetClass="exit" presetSubtype="0" fill="hold" grpId="5" nodeType="withEffect">
                                  <p:stCondLst>
                                    <p:cond delay="0"/>
                                  </p:stCondLst>
                                  <p:childTnLst>
                                    <p:set>
                                      <p:cBhvr>
                                        <p:cTn id="127" dur="1" fill="hold">
                                          <p:stCondLst>
                                            <p:cond delay="0"/>
                                          </p:stCondLst>
                                        </p:cTn>
                                        <p:tgtEl>
                                          <p:spTgt spid="11"/>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14"/>
                                        </p:tgtEl>
                                        <p:attrNameLst>
                                          <p:attrName>style.visibility</p:attrName>
                                        </p:attrNameLst>
                                      </p:cBhvr>
                                      <p:to>
                                        <p:strVal val="hidden"/>
                                      </p:to>
                                    </p:set>
                                  </p:childTnLst>
                                </p:cTn>
                              </p:par>
                              <p:par>
                                <p:cTn id="130" presetID="1" presetClass="exit" presetSubtype="0" fill="hold" grpId="5" nodeType="withEffect">
                                  <p:stCondLst>
                                    <p:cond delay="0"/>
                                  </p:stCondLst>
                                  <p:childTnLst>
                                    <p:set>
                                      <p:cBhvr>
                                        <p:cTn id="131" dur="1" fill="hold">
                                          <p:stCondLst>
                                            <p:cond delay="0"/>
                                          </p:stCondLst>
                                        </p:cTn>
                                        <p:tgtEl>
                                          <p:spTgt spid="12"/>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2"/>
                                        </p:tgtEl>
                                        <p:attrNameLst>
                                          <p:attrName>style.visibility</p:attrName>
                                        </p:attrNameLst>
                                      </p:cBhvr>
                                      <p:to>
                                        <p:strVal val="hidden"/>
                                      </p:to>
                                    </p:set>
                                  </p:childTnLst>
                                </p:cTn>
                              </p:par>
                              <p:par>
                                <p:cTn id="134" presetID="1" presetClass="exit" presetSubtype="0" fill="hold" grpId="5" nodeType="withEffect">
                                  <p:stCondLst>
                                    <p:cond delay="0"/>
                                  </p:stCondLst>
                                  <p:childTnLst>
                                    <p:set>
                                      <p:cBhvr>
                                        <p:cTn id="135" dur="1" fill="hold">
                                          <p:stCondLst>
                                            <p:cond delay="0"/>
                                          </p:stCondLst>
                                        </p:cTn>
                                        <p:tgtEl>
                                          <p:spTgt spid="7"/>
                                        </p:tgtEl>
                                        <p:attrNameLst>
                                          <p:attrName>style.visibility</p:attrName>
                                        </p:attrNameLst>
                                      </p:cBhvr>
                                      <p:to>
                                        <p:strVal val="hidden"/>
                                      </p:to>
                                    </p:set>
                                  </p:childTnLst>
                                </p:cTn>
                              </p:par>
                              <p:par>
                                <p:cTn id="136" presetID="1" presetClass="exit" presetSubtype="0" fill="hold" grpId="4" nodeType="withEffect">
                                  <p:stCondLst>
                                    <p:cond delay="0"/>
                                  </p:stCondLst>
                                  <p:childTnLst>
                                    <p:set>
                                      <p:cBhvr>
                                        <p:cTn id="137" dur="1" fill="hold">
                                          <p:stCondLst>
                                            <p:cond delay="0"/>
                                          </p:stCondLst>
                                        </p:cTn>
                                        <p:tgtEl>
                                          <p:spTgt spid="9"/>
                                        </p:tgtEl>
                                        <p:attrNameLst>
                                          <p:attrName>style.visibility</p:attrName>
                                        </p:attrNameLst>
                                      </p:cBhvr>
                                      <p:to>
                                        <p:strVal val="hidden"/>
                                      </p:to>
                                    </p:set>
                                  </p:childTnLst>
                                </p:cTn>
                              </p:par>
                              <p:par>
                                <p:cTn id="138" presetID="1" presetClass="exit" presetSubtype="0" fill="hold" grpId="2" nodeType="withEffect">
                                  <p:stCondLst>
                                    <p:cond delay="0"/>
                                  </p:stCondLst>
                                  <p:childTnLst>
                                    <p:set>
                                      <p:cBhvr>
                                        <p:cTn id="139"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2" grpId="0"/>
      <p:bldP spid="12" grpId="1"/>
      <p:bldP spid="12" grpId="2"/>
      <p:bldP spid="12" grpId="3"/>
      <p:bldP spid="12" grpId="4"/>
      <p:bldP spid="12" grpId="5"/>
      <p:bldP spid="11" grpId="0"/>
      <p:bldP spid="11" grpId="1"/>
      <p:bldP spid="11" grpId="2"/>
      <p:bldP spid="11" grpId="3"/>
      <p:bldP spid="11" grpId="4"/>
      <p:bldP spid="11" grpId="5"/>
      <p:bldP spid="7" grpId="0"/>
      <p:bldP spid="7" grpId="1"/>
      <p:bldP spid="7" grpId="2"/>
      <p:bldP spid="7" grpId="3"/>
      <p:bldP spid="7" grpId="4"/>
      <p:bldP spid="7" grpId="5"/>
      <p:bldP spid="9" grpId="0" animBg="1"/>
      <p:bldP spid="9" grpId="1" animBg="1"/>
      <p:bldP spid="9" grpId="2" animBg="1"/>
      <p:bldP spid="9" grpId="3" animBg="1"/>
      <p:bldP spid="9" grpId="4" animBg="1"/>
      <p:bldP spid="8" grpId="0" animBg="1"/>
      <p:bldP spid="8" grpId="1" animBg="1"/>
      <p:bldP spid="8" grpId="2"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3015</Words>
  <Application>Microsoft Office PowerPoint</Application>
  <PresentationFormat>On-screen Show (16:9)</PresentationFormat>
  <Paragraphs>196</Paragraphs>
  <Slides>13</Slides>
  <Notes>13</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Adobe Gothic Std B</vt:lpstr>
      <vt:lpstr>Arial</vt:lpstr>
      <vt:lpstr>Calibri</vt:lpstr>
      <vt:lpstr>Century Gothic</vt:lpstr>
      <vt:lpstr>Constantia</vt:lpstr>
      <vt:lpstr>Segoe UI</vt:lpstr>
      <vt:lpstr>Verdana</vt:lpstr>
      <vt:lpstr>Custom Design</vt:lpstr>
      <vt:lpstr>PowerPoint Presentation</vt:lpstr>
      <vt:lpstr>Learning Intentions</vt:lpstr>
      <vt:lpstr>Easter is the Feast of Jesus’ Resurrection - the most important Feast of the Church’s Liturgical Year because …</vt:lpstr>
      <vt:lpstr>PowerPoint Presentation</vt:lpstr>
      <vt:lpstr>The Church Celebrates the Resurrection of Jesus </vt:lpstr>
      <vt:lpstr>PowerPoint Presentation</vt:lpstr>
      <vt:lpstr>PowerPoint Presentation</vt:lpstr>
      <vt:lpstr>PowerPoint Presentation</vt:lpstr>
      <vt:lpstr>PowerPoint Presentation</vt:lpstr>
      <vt:lpstr>PowerPoint Presentation</vt:lpstr>
      <vt:lpstr>Check up</vt:lpstr>
      <vt:lpstr>Time for Reflection</vt:lpstr>
      <vt:lpstr>Check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Cassidy</dc:creator>
  <cp:lastModifiedBy>Pierre Schmits</cp:lastModifiedBy>
  <cp:revision>17</cp:revision>
  <dcterms:modified xsi:type="dcterms:W3CDTF">2018-03-27T08:02:09Z</dcterms:modified>
</cp:coreProperties>
</file>